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8" r:id="rId3"/>
    <p:sldId id="264" r:id="rId4"/>
    <p:sldId id="259" r:id="rId5"/>
    <p:sldId id="310" r:id="rId6"/>
    <p:sldId id="311" r:id="rId7"/>
    <p:sldId id="303" r:id="rId8"/>
    <p:sldId id="308" r:id="rId9"/>
    <p:sldId id="257" r:id="rId10"/>
    <p:sldId id="306" r:id="rId11"/>
    <p:sldId id="309" r:id="rId12"/>
    <p:sldId id="304" r:id="rId13"/>
    <p:sldId id="312" r:id="rId14"/>
    <p:sldId id="277" r:id="rId15"/>
    <p:sldId id="305" r:id="rId16"/>
    <p:sldId id="265" r:id="rId17"/>
    <p:sldId id="314" r:id="rId18"/>
    <p:sldId id="313" r:id="rId19"/>
    <p:sldId id="307" r:id="rId20"/>
  </p:sldIdLst>
  <p:sldSz cx="9144000" cy="5143500" type="screen16x9"/>
  <p:notesSz cx="6858000" cy="9144000"/>
  <p:embeddedFontLst>
    <p:embeddedFont>
      <p:font typeface="Josefin Sans" pitchFamily="2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1AE93-9032-4385-8DCF-A6B019DC87EA}" v="107" dt="2021-09-23T04:23:37.269"/>
    <p1510:client id="{BB7D00E1-63DC-49AF-B6B5-3C09EFFB67A2}" v="3" dt="2021-09-24T02:55:36.013"/>
  </p1510:revLst>
</p1510:revInfo>
</file>

<file path=ppt/tableStyles.xml><?xml version="1.0" encoding="utf-8"?>
<a:tblStyleLst xmlns:a="http://schemas.openxmlformats.org/drawingml/2006/main" def="{5FE12CF9-5323-4748-A96F-ADAA44F72192}">
  <a:tblStyle styleId="{5FE12CF9-5323-4748-A96F-ADAA44F721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02" autoAdjust="0"/>
  </p:normalViewPr>
  <p:slideViewPr>
    <p:cSldViewPr snapToGrid="0">
      <p:cViewPr varScale="1">
        <p:scale>
          <a:sx n="92" d="100"/>
          <a:sy n="92" d="100"/>
        </p:scale>
        <p:origin x="111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ti Alawiyah" userId="7b36e0d3af0fd5b9" providerId="LiveId" clId="{7CB1AE93-9032-4385-8DCF-A6B019DC87EA}"/>
    <pc:docChg chg="undo custSel addSld delSld modSld sldOrd delMainMaster">
      <pc:chgData name="Siti Alawiyah" userId="7b36e0d3af0fd5b9" providerId="LiveId" clId="{7CB1AE93-9032-4385-8DCF-A6B019DC87EA}" dt="2021-09-23T11:04:10.132" v="5036" actId="1076"/>
      <pc:docMkLst>
        <pc:docMk/>
      </pc:docMkLst>
      <pc:sldChg chg="modSp mod">
        <pc:chgData name="Siti Alawiyah" userId="7b36e0d3af0fd5b9" providerId="LiveId" clId="{7CB1AE93-9032-4385-8DCF-A6B019DC87EA}" dt="2021-09-23T04:05:45.401" v="4833" actId="20577"/>
        <pc:sldMkLst>
          <pc:docMk/>
          <pc:sldMk cId="0" sldId="256"/>
        </pc:sldMkLst>
        <pc:spChg chg="mod">
          <ac:chgData name="Siti Alawiyah" userId="7b36e0d3af0fd5b9" providerId="LiveId" clId="{7CB1AE93-9032-4385-8DCF-A6B019DC87EA}" dt="2021-09-23T04:05:45.401" v="4833" actId="20577"/>
          <ac:spMkLst>
            <pc:docMk/>
            <pc:sldMk cId="0" sldId="256"/>
            <ac:spMk id="1750" creationId="{00000000-0000-0000-0000-000000000000}"/>
          </ac:spMkLst>
        </pc:spChg>
        <pc:spChg chg="mod">
          <ac:chgData name="Siti Alawiyah" userId="7b36e0d3af0fd5b9" providerId="LiveId" clId="{7CB1AE93-9032-4385-8DCF-A6B019DC87EA}" dt="2021-09-13T04:07:56.821" v="131" actId="20577"/>
          <ac:spMkLst>
            <pc:docMk/>
            <pc:sldMk cId="0" sldId="256"/>
            <ac:spMk id="1751" creationId="{00000000-0000-0000-0000-000000000000}"/>
          </ac:spMkLst>
        </pc:spChg>
        <pc:cxnChg chg="mod">
          <ac:chgData name="Siti Alawiyah" userId="7b36e0d3af0fd5b9" providerId="LiveId" clId="{7CB1AE93-9032-4385-8DCF-A6B019DC87EA}" dt="2021-09-13T07:04:40.897" v="796" actId="1076"/>
          <ac:cxnSpMkLst>
            <pc:docMk/>
            <pc:sldMk cId="0" sldId="256"/>
            <ac:cxnSpMk id="1752" creationId="{00000000-0000-0000-0000-000000000000}"/>
          </ac:cxnSpMkLst>
        </pc:cxnChg>
      </pc:sldChg>
      <pc:sldChg chg="addSp delSp modSp mod ord">
        <pc:chgData name="Siti Alawiyah" userId="7b36e0d3af0fd5b9" providerId="LiveId" clId="{7CB1AE93-9032-4385-8DCF-A6B019DC87EA}" dt="2021-09-13T07:05:08.900" v="799" actId="1076"/>
        <pc:sldMkLst>
          <pc:docMk/>
          <pc:sldMk cId="0" sldId="257"/>
        </pc:sldMkLst>
        <pc:spChg chg="add mod">
          <ac:chgData name="Siti Alawiyah" userId="7b36e0d3af0fd5b9" providerId="LiveId" clId="{7CB1AE93-9032-4385-8DCF-A6B019DC87EA}" dt="2021-09-13T07:05:08.900" v="799" actId="1076"/>
          <ac:spMkLst>
            <pc:docMk/>
            <pc:sldMk cId="0" sldId="257"/>
            <ac:spMk id="3" creationId="{738AE49B-8467-4440-B94E-764164FF8E70}"/>
          </ac:spMkLst>
        </pc:spChg>
        <pc:spChg chg="add del mod">
          <ac:chgData name="Siti Alawiyah" userId="7b36e0d3af0fd5b9" providerId="LiveId" clId="{7CB1AE93-9032-4385-8DCF-A6B019DC87EA}" dt="2021-09-13T07:00:15.372" v="757" actId="478"/>
          <ac:spMkLst>
            <pc:docMk/>
            <pc:sldMk cId="0" sldId="257"/>
            <ac:spMk id="5" creationId="{DDB16F93-B7D4-45F3-B4AC-3F2AC172D252}"/>
          </ac:spMkLst>
        </pc:spChg>
        <pc:spChg chg="del">
          <ac:chgData name="Siti Alawiyah" userId="7b36e0d3af0fd5b9" providerId="LiveId" clId="{7CB1AE93-9032-4385-8DCF-A6B019DC87EA}" dt="2021-09-13T06:24:38.955" v="408" actId="478"/>
          <ac:spMkLst>
            <pc:docMk/>
            <pc:sldMk cId="0" sldId="257"/>
            <ac:spMk id="1757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4:42.190" v="409" actId="478"/>
          <ac:spMkLst>
            <pc:docMk/>
            <pc:sldMk cId="0" sldId="257"/>
            <ac:spMk id="1758" creationId="{00000000-0000-0000-0000-000000000000}"/>
          </ac:spMkLst>
        </pc:spChg>
        <pc:picChg chg="add mod">
          <ac:chgData name="Siti Alawiyah" userId="7b36e0d3af0fd5b9" providerId="LiveId" clId="{7CB1AE93-9032-4385-8DCF-A6B019DC87EA}" dt="2021-09-13T06:58:56.381" v="726" actId="1076"/>
          <ac:picMkLst>
            <pc:docMk/>
            <pc:sldMk cId="0" sldId="257"/>
            <ac:picMk id="8" creationId="{7E3173E8-C860-443F-A297-ADC401FD142F}"/>
          </ac:picMkLst>
        </pc:picChg>
        <pc:picChg chg="add mod">
          <ac:chgData name="Siti Alawiyah" userId="7b36e0d3af0fd5b9" providerId="LiveId" clId="{7CB1AE93-9032-4385-8DCF-A6B019DC87EA}" dt="2021-09-13T06:59:15.033" v="729" actId="1076"/>
          <ac:picMkLst>
            <pc:docMk/>
            <pc:sldMk cId="0" sldId="257"/>
            <ac:picMk id="9" creationId="{831F208A-D6FD-4468-9E8F-9A2CB71AF2C3}"/>
          </ac:picMkLst>
        </pc:picChg>
      </pc:sldChg>
      <pc:sldChg chg="addSp delSp modSp mod ord modNotes">
        <pc:chgData name="Siti Alawiyah" userId="7b36e0d3af0fd5b9" providerId="LiveId" clId="{7CB1AE93-9032-4385-8DCF-A6B019DC87EA}" dt="2021-09-23T03:47:58.666" v="4540" actId="1038"/>
        <pc:sldMkLst>
          <pc:docMk/>
          <pc:sldMk cId="0" sldId="258"/>
        </pc:sldMkLst>
        <pc:spChg chg="add del mod">
          <ac:chgData name="Siti Alawiyah" userId="7b36e0d3af0fd5b9" providerId="LiveId" clId="{7CB1AE93-9032-4385-8DCF-A6B019DC87EA}" dt="2021-09-13T06:37:26.051" v="576" actId="478"/>
          <ac:spMkLst>
            <pc:docMk/>
            <pc:sldMk cId="0" sldId="258"/>
            <ac:spMk id="3" creationId="{D2F7A253-DDEA-4FED-875F-E16B7A9D41C3}"/>
          </ac:spMkLst>
        </pc:spChg>
        <pc:spChg chg="add mod">
          <ac:chgData name="Siti Alawiyah" userId="7b36e0d3af0fd5b9" providerId="LiveId" clId="{7CB1AE93-9032-4385-8DCF-A6B019DC87EA}" dt="2021-09-23T03:47:43.800" v="4526" actId="1035"/>
          <ac:spMkLst>
            <pc:docMk/>
            <pc:sldMk cId="0" sldId="258"/>
            <ac:spMk id="19" creationId="{00810294-9F86-4942-AC16-AB5E32EF03ED}"/>
          </ac:spMkLst>
        </pc:spChg>
        <pc:spChg chg="add mod">
          <ac:chgData name="Siti Alawiyah" userId="7b36e0d3af0fd5b9" providerId="LiveId" clId="{7CB1AE93-9032-4385-8DCF-A6B019DC87EA}" dt="2021-09-23T03:47:43.800" v="4526" actId="1035"/>
          <ac:spMkLst>
            <pc:docMk/>
            <pc:sldMk cId="0" sldId="258"/>
            <ac:spMk id="20" creationId="{672CB532-7AA6-47EE-9225-A391E50B6BB6}"/>
          </ac:spMkLst>
        </pc:spChg>
        <pc:spChg chg="add mod">
          <ac:chgData name="Siti Alawiyah" userId="7b36e0d3af0fd5b9" providerId="LiveId" clId="{7CB1AE93-9032-4385-8DCF-A6B019DC87EA}" dt="2021-09-23T03:47:28.205" v="4473" actId="1038"/>
          <ac:spMkLst>
            <pc:docMk/>
            <pc:sldMk cId="0" sldId="258"/>
            <ac:spMk id="21" creationId="{4AEAD3BD-AF94-4AC7-AB04-3443A6FE7262}"/>
          </ac:spMkLst>
        </pc:spChg>
        <pc:spChg chg="mod">
          <ac:chgData name="Siti Alawiyah" userId="7b36e0d3af0fd5b9" providerId="LiveId" clId="{7CB1AE93-9032-4385-8DCF-A6B019DC87EA}" dt="2021-09-23T03:47:58.666" v="4540" actId="1038"/>
          <ac:spMkLst>
            <pc:docMk/>
            <pc:sldMk cId="0" sldId="258"/>
            <ac:spMk id="1763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28.205" v="4473" actId="1038"/>
          <ac:spMkLst>
            <pc:docMk/>
            <pc:sldMk cId="0" sldId="258"/>
            <ac:spMk id="1764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14.784" v="4438" actId="1037"/>
          <ac:spMkLst>
            <pc:docMk/>
            <pc:sldMk cId="0" sldId="258"/>
            <ac:spMk id="1765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00.493" v="4386" actId="1038"/>
          <ac:spMkLst>
            <pc:docMk/>
            <pc:sldMk cId="0" sldId="258"/>
            <ac:spMk id="1766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53.178" v="4527" actId="1076"/>
          <ac:spMkLst>
            <pc:docMk/>
            <pc:sldMk cId="0" sldId="258"/>
            <ac:spMk id="1767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14.784" v="4438" actId="1037"/>
          <ac:spMkLst>
            <pc:docMk/>
            <pc:sldMk cId="0" sldId="258"/>
            <ac:spMk id="1768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58.666" v="4540" actId="1038"/>
          <ac:spMkLst>
            <pc:docMk/>
            <pc:sldMk cId="0" sldId="258"/>
            <ac:spMk id="1769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00.493" v="4386" actId="1038"/>
          <ac:spMkLst>
            <pc:docMk/>
            <pc:sldMk cId="0" sldId="258"/>
            <ac:spMk id="1770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28.205" v="4473" actId="1038"/>
          <ac:spMkLst>
            <pc:docMk/>
            <pc:sldMk cId="0" sldId="258"/>
            <ac:spMk id="1771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13T04:09:30.935" v="178" actId="478"/>
          <ac:spMkLst>
            <pc:docMk/>
            <pc:sldMk cId="0" sldId="258"/>
            <ac:spMk id="1772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58.666" v="4540" actId="1038"/>
          <ac:spMkLst>
            <pc:docMk/>
            <pc:sldMk cId="0" sldId="258"/>
            <ac:spMk id="1773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13T06:37:27.806" v="577" actId="478"/>
          <ac:spMkLst>
            <pc:docMk/>
            <pc:sldMk cId="0" sldId="258"/>
            <ac:spMk id="1774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43.800" v="4526" actId="1035"/>
          <ac:spMkLst>
            <pc:docMk/>
            <pc:sldMk cId="0" sldId="258"/>
            <ac:spMk id="1775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13T06:37:34.354" v="579" actId="478"/>
          <ac:spMkLst>
            <pc:docMk/>
            <pc:sldMk cId="0" sldId="258"/>
            <ac:spMk id="1776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14.784" v="4438" actId="1037"/>
          <ac:spMkLst>
            <pc:docMk/>
            <pc:sldMk cId="0" sldId="258"/>
            <ac:spMk id="1777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13T06:37:30.989" v="578" actId="478"/>
          <ac:spMkLst>
            <pc:docMk/>
            <pc:sldMk cId="0" sldId="258"/>
            <ac:spMk id="1778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7:00.493" v="4386" actId="1038"/>
          <ac:spMkLst>
            <pc:docMk/>
            <pc:sldMk cId="0" sldId="258"/>
            <ac:spMk id="1779" creationId="{00000000-0000-0000-0000-000000000000}"/>
          </ac:spMkLst>
        </pc:spChg>
      </pc:sldChg>
      <pc:sldChg chg="modSp mod ord">
        <pc:chgData name="Siti Alawiyah" userId="7b36e0d3af0fd5b9" providerId="LiveId" clId="{7CB1AE93-9032-4385-8DCF-A6B019DC87EA}" dt="2021-09-23T04:21:20.910" v="4843" actId="20577"/>
        <pc:sldMkLst>
          <pc:docMk/>
          <pc:sldMk cId="0" sldId="259"/>
        </pc:sldMkLst>
        <pc:spChg chg="mod">
          <ac:chgData name="Siti Alawiyah" userId="7b36e0d3af0fd5b9" providerId="LiveId" clId="{7CB1AE93-9032-4385-8DCF-A6B019DC87EA}" dt="2021-09-13T07:04:49.722" v="797" actId="1076"/>
          <ac:spMkLst>
            <pc:docMk/>
            <pc:sldMk cId="0" sldId="259"/>
            <ac:spMk id="1784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4:21:20.910" v="4843" actId="20577"/>
          <ac:spMkLst>
            <pc:docMk/>
            <pc:sldMk cId="0" sldId="259"/>
            <ac:spMk id="1785" creationId="{00000000-0000-0000-0000-000000000000}"/>
          </ac:spMkLst>
        </pc:spChg>
        <pc:picChg chg="mod">
          <ac:chgData name="Siti Alawiyah" userId="7b36e0d3af0fd5b9" providerId="LiveId" clId="{7CB1AE93-9032-4385-8DCF-A6B019DC87EA}" dt="2021-09-13T04:17:53.241" v="343" actId="14826"/>
          <ac:picMkLst>
            <pc:docMk/>
            <pc:sldMk cId="0" sldId="259"/>
            <ac:picMk id="1786" creationId="{00000000-0000-0000-0000-000000000000}"/>
          </ac:picMkLst>
        </pc:picChg>
      </pc:sldChg>
      <pc:sldChg chg="addSp delSp modSp del mod">
        <pc:chgData name="Siti Alawiyah" userId="7b36e0d3af0fd5b9" providerId="LiveId" clId="{7CB1AE93-9032-4385-8DCF-A6B019DC87EA}" dt="2021-09-13T08:38:35.860" v="928" actId="47"/>
        <pc:sldMkLst>
          <pc:docMk/>
          <pc:sldMk cId="0" sldId="260"/>
        </pc:sldMkLst>
        <pc:spChg chg="add mod">
          <ac:chgData name="Siti Alawiyah" userId="7b36e0d3af0fd5b9" providerId="LiveId" clId="{7CB1AE93-9032-4385-8DCF-A6B019DC87EA}" dt="2021-09-13T06:24:49.779" v="410" actId="478"/>
          <ac:spMkLst>
            <pc:docMk/>
            <pc:sldMk cId="0" sldId="260"/>
            <ac:spMk id="3" creationId="{7AD3CED7-657D-488B-8014-FA1684ACF7B2}"/>
          </ac:spMkLst>
        </pc:spChg>
        <pc:spChg chg="add mod">
          <ac:chgData name="Siti Alawiyah" userId="7b36e0d3af0fd5b9" providerId="LiveId" clId="{7CB1AE93-9032-4385-8DCF-A6B019DC87EA}" dt="2021-09-13T06:25:04.261" v="413" actId="1076"/>
          <ac:spMkLst>
            <pc:docMk/>
            <pc:sldMk cId="0" sldId="260"/>
            <ac:spMk id="5" creationId="{3DDA95AA-2C58-4FE8-810A-F6B3884AA8E5}"/>
          </ac:spMkLst>
        </pc:spChg>
        <pc:spChg chg="add mod">
          <ac:chgData name="Siti Alawiyah" userId="7b36e0d3af0fd5b9" providerId="LiveId" clId="{7CB1AE93-9032-4385-8DCF-A6B019DC87EA}" dt="2021-09-13T06:25:08.649" v="414" actId="478"/>
          <ac:spMkLst>
            <pc:docMk/>
            <pc:sldMk cId="0" sldId="260"/>
            <ac:spMk id="7" creationId="{735F9BA3-BFA3-44FD-A972-253FC3D3E060}"/>
          </ac:spMkLst>
        </pc:spChg>
        <pc:spChg chg="add mod">
          <ac:chgData name="Siti Alawiyah" userId="7b36e0d3af0fd5b9" providerId="LiveId" clId="{7CB1AE93-9032-4385-8DCF-A6B019DC87EA}" dt="2021-09-13T06:25:13.075" v="415" actId="478"/>
          <ac:spMkLst>
            <pc:docMk/>
            <pc:sldMk cId="0" sldId="260"/>
            <ac:spMk id="9" creationId="{AC6FC25A-6CA7-41C6-982A-849EFB42AB8A}"/>
          </ac:spMkLst>
        </pc:spChg>
        <pc:spChg chg="add mod">
          <ac:chgData name="Siti Alawiyah" userId="7b36e0d3af0fd5b9" providerId="LiveId" clId="{7CB1AE93-9032-4385-8DCF-A6B019DC87EA}" dt="2021-09-13T06:25:19.574" v="416" actId="478"/>
          <ac:spMkLst>
            <pc:docMk/>
            <pc:sldMk cId="0" sldId="260"/>
            <ac:spMk id="11" creationId="{B813AF3C-9CA1-4E12-BFDE-786A2A94AF0E}"/>
          </ac:spMkLst>
        </pc:spChg>
        <pc:spChg chg="del">
          <ac:chgData name="Siti Alawiyah" userId="7b36e0d3af0fd5b9" providerId="LiveId" clId="{7CB1AE93-9032-4385-8DCF-A6B019DC87EA}" dt="2021-09-13T06:24:49.779" v="410" actId="478"/>
          <ac:spMkLst>
            <pc:docMk/>
            <pc:sldMk cId="0" sldId="260"/>
            <ac:spMk id="1804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5:08.649" v="414" actId="478"/>
          <ac:spMkLst>
            <pc:docMk/>
            <pc:sldMk cId="0" sldId="260"/>
            <ac:spMk id="1805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4:53.877" v="411" actId="478"/>
          <ac:spMkLst>
            <pc:docMk/>
            <pc:sldMk cId="0" sldId="260"/>
            <ac:spMk id="1806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5:19.574" v="416" actId="478"/>
          <ac:spMkLst>
            <pc:docMk/>
            <pc:sldMk cId="0" sldId="260"/>
            <ac:spMk id="1807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5:13.075" v="415" actId="478"/>
          <ac:spMkLst>
            <pc:docMk/>
            <pc:sldMk cId="0" sldId="260"/>
            <ac:spMk id="1808" creationId="{00000000-0000-0000-0000-000000000000}"/>
          </ac:spMkLst>
        </pc:spChg>
      </pc:sldChg>
      <pc:sldChg chg="del ord modNotes">
        <pc:chgData name="Siti Alawiyah" userId="7b36e0d3af0fd5b9" providerId="LiveId" clId="{7CB1AE93-9032-4385-8DCF-A6B019DC87EA}" dt="2021-09-13T08:38:39.493" v="930" actId="47"/>
        <pc:sldMkLst>
          <pc:docMk/>
          <pc:sldMk cId="0" sldId="261"/>
        </pc:sldMkLst>
      </pc:sldChg>
      <pc:sldChg chg="del ord modNotes">
        <pc:chgData name="Siti Alawiyah" userId="7b36e0d3af0fd5b9" providerId="LiveId" clId="{7CB1AE93-9032-4385-8DCF-A6B019DC87EA}" dt="2021-09-13T08:38:37.698" v="929" actId="47"/>
        <pc:sldMkLst>
          <pc:docMk/>
          <pc:sldMk cId="0" sldId="262"/>
        </pc:sldMkLst>
      </pc:sldChg>
      <pc:sldChg chg="addSp delSp modSp del mod ord">
        <pc:chgData name="Siti Alawiyah" userId="7b36e0d3af0fd5b9" providerId="LiveId" clId="{7CB1AE93-9032-4385-8DCF-A6B019DC87EA}" dt="2021-09-13T08:38:32.881" v="927" actId="47"/>
        <pc:sldMkLst>
          <pc:docMk/>
          <pc:sldMk cId="0" sldId="263"/>
        </pc:sldMkLst>
        <pc:spChg chg="add mod">
          <ac:chgData name="Siti Alawiyah" userId="7b36e0d3af0fd5b9" providerId="LiveId" clId="{7CB1AE93-9032-4385-8DCF-A6B019DC87EA}" dt="2021-09-13T06:25:31.065" v="417" actId="478"/>
          <ac:spMkLst>
            <pc:docMk/>
            <pc:sldMk cId="0" sldId="263"/>
            <ac:spMk id="3" creationId="{4EF06EFB-E493-478E-AF06-B2993E0699AF}"/>
          </ac:spMkLst>
        </pc:spChg>
        <pc:spChg chg="add mod">
          <ac:chgData name="Siti Alawiyah" userId="7b36e0d3af0fd5b9" providerId="LiveId" clId="{7CB1AE93-9032-4385-8DCF-A6B019DC87EA}" dt="2021-09-13T06:25:33.712" v="418" actId="478"/>
          <ac:spMkLst>
            <pc:docMk/>
            <pc:sldMk cId="0" sldId="263"/>
            <ac:spMk id="5" creationId="{0FACF730-BDEC-44E8-83BD-61536F905A3E}"/>
          </ac:spMkLst>
        </pc:spChg>
        <pc:spChg chg="add mod">
          <ac:chgData name="Siti Alawiyah" userId="7b36e0d3af0fd5b9" providerId="LiveId" clId="{7CB1AE93-9032-4385-8DCF-A6B019DC87EA}" dt="2021-09-13T06:25:35.974" v="419" actId="478"/>
          <ac:spMkLst>
            <pc:docMk/>
            <pc:sldMk cId="0" sldId="263"/>
            <ac:spMk id="7" creationId="{2F287CA4-D0D9-49E9-9899-B1B85E2524C2}"/>
          </ac:spMkLst>
        </pc:spChg>
        <pc:spChg chg="add mod">
          <ac:chgData name="Siti Alawiyah" userId="7b36e0d3af0fd5b9" providerId="LiveId" clId="{7CB1AE93-9032-4385-8DCF-A6B019DC87EA}" dt="2021-09-13T06:25:37.755" v="420" actId="478"/>
          <ac:spMkLst>
            <pc:docMk/>
            <pc:sldMk cId="0" sldId="263"/>
            <ac:spMk id="9" creationId="{F0755DCA-7518-40A3-B5DD-F1B55E739334}"/>
          </ac:spMkLst>
        </pc:spChg>
        <pc:spChg chg="add mod">
          <ac:chgData name="Siti Alawiyah" userId="7b36e0d3af0fd5b9" providerId="LiveId" clId="{7CB1AE93-9032-4385-8DCF-A6B019DC87EA}" dt="2021-09-13T06:25:42.591" v="422" actId="478"/>
          <ac:spMkLst>
            <pc:docMk/>
            <pc:sldMk cId="0" sldId="263"/>
            <ac:spMk id="11" creationId="{FD7C799B-7C92-4E50-9E7E-DA8A5929D0C4}"/>
          </ac:spMkLst>
        </pc:spChg>
        <pc:spChg chg="add mod">
          <ac:chgData name="Siti Alawiyah" userId="7b36e0d3af0fd5b9" providerId="LiveId" clId="{7CB1AE93-9032-4385-8DCF-A6B019DC87EA}" dt="2021-09-13T06:25:43.959" v="423" actId="478"/>
          <ac:spMkLst>
            <pc:docMk/>
            <pc:sldMk cId="0" sldId="263"/>
            <ac:spMk id="13" creationId="{5A17B7B4-D47B-459D-8F59-137A98D046EC}"/>
          </ac:spMkLst>
        </pc:spChg>
        <pc:spChg chg="add mod">
          <ac:chgData name="Siti Alawiyah" userId="7b36e0d3af0fd5b9" providerId="LiveId" clId="{7CB1AE93-9032-4385-8DCF-A6B019DC87EA}" dt="2021-09-13T06:25:50.117" v="425" actId="478"/>
          <ac:spMkLst>
            <pc:docMk/>
            <pc:sldMk cId="0" sldId="263"/>
            <ac:spMk id="15" creationId="{0AF0D191-BB1F-4B6B-AD76-22F103A9D71A}"/>
          </ac:spMkLst>
        </pc:spChg>
        <pc:spChg chg="add mod">
          <ac:chgData name="Siti Alawiyah" userId="7b36e0d3af0fd5b9" providerId="LiveId" clId="{7CB1AE93-9032-4385-8DCF-A6B019DC87EA}" dt="2021-09-13T06:25:51.822" v="426" actId="478"/>
          <ac:spMkLst>
            <pc:docMk/>
            <pc:sldMk cId="0" sldId="263"/>
            <ac:spMk id="17" creationId="{80C8E1AD-8192-43CD-8B74-CBC31DAB2753}"/>
          </ac:spMkLst>
        </pc:spChg>
        <pc:spChg chg="add mod">
          <ac:chgData name="Siti Alawiyah" userId="7b36e0d3af0fd5b9" providerId="LiveId" clId="{7CB1AE93-9032-4385-8DCF-A6B019DC87EA}" dt="2021-09-13T06:25:53.900" v="427" actId="478"/>
          <ac:spMkLst>
            <pc:docMk/>
            <pc:sldMk cId="0" sldId="263"/>
            <ac:spMk id="19" creationId="{E42811A4-C9A7-45D3-85DF-F43529BCE5B4}"/>
          </ac:spMkLst>
        </pc:spChg>
        <pc:spChg chg="del">
          <ac:chgData name="Siti Alawiyah" userId="7b36e0d3af0fd5b9" providerId="LiveId" clId="{7CB1AE93-9032-4385-8DCF-A6B019DC87EA}" dt="2021-09-13T06:25:31.065" v="417" actId="478"/>
          <ac:spMkLst>
            <pc:docMk/>
            <pc:sldMk cId="0" sldId="263"/>
            <ac:spMk id="1956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5:35.974" v="419" actId="478"/>
          <ac:spMkLst>
            <pc:docMk/>
            <pc:sldMk cId="0" sldId="263"/>
            <ac:spMk id="1957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5:33.712" v="418" actId="478"/>
          <ac:spMkLst>
            <pc:docMk/>
            <pc:sldMk cId="0" sldId="263"/>
            <ac:spMk id="1958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13T06:25:50.117" v="425" actId="478"/>
          <ac:spMkLst>
            <pc:docMk/>
            <pc:sldMk cId="0" sldId="263"/>
            <ac:spMk id="1959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5:43.959" v="423" actId="478"/>
          <ac:spMkLst>
            <pc:docMk/>
            <pc:sldMk cId="0" sldId="263"/>
            <ac:spMk id="1960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13T06:25:42.591" v="422" actId="478"/>
          <ac:spMkLst>
            <pc:docMk/>
            <pc:sldMk cId="0" sldId="263"/>
            <ac:spMk id="1961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5:37.755" v="420" actId="478"/>
          <ac:spMkLst>
            <pc:docMk/>
            <pc:sldMk cId="0" sldId="263"/>
            <ac:spMk id="1962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5:53.900" v="427" actId="478"/>
          <ac:spMkLst>
            <pc:docMk/>
            <pc:sldMk cId="0" sldId="263"/>
            <ac:spMk id="1963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5:51.822" v="426" actId="478"/>
          <ac:spMkLst>
            <pc:docMk/>
            <pc:sldMk cId="0" sldId="263"/>
            <ac:spMk id="1964" creationId="{00000000-0000-0000-0000-000000000000}"/>
          </ac:spMkLst>
        </pc:spChg>
      </pc:sldChg>
      <pc:sldChg chg="addSp delSp modSp mod ord">
        <pc:chgData name="Siti Alawiyah" userId="7b36e0d3af0fd5b9" providerId="LiveId" clId="{7CB1AE93-9032-4385-8DCF-A6B019DC87EA}" dt="2021-09-23T03:48:08.874" v="4541" actId="478"/>
        <pc:sldMkLst>
          <pc:docMk/>
          <pc:sldMk cId="0" sldId="264"/>
        </pc:sldMkLst>
        <pc:spChg chg="add del mod">
          <ac:chgData name="Siti Alawiyah" userId="7b36e0d3af0fd5b9" providerId="LiveId" clId="{7CB1AE93-9032-4385-8DCF-A6B019DC87EA}" dt="2021-09-23T03:48:08.874" v="4541" actId="478"/>
          <ac:spMkLst>
            <pc:docMk/>
            <pc:sldMk cId="0" sldId="264"/>
            <ac:spMk id="3" creationId="{B7DEE573-9C0E-4BCF-A485-4A598DF9EFA4}"/>
          </ac:spMkLst>
        </pc:spChg>
        <pc:spChg chg="mod">
          <ac:chgData name="Siti Alawiyah" userId="7b36e0d3af0fd5b9" providerId="LiveId" clId="{7CB1AE93-9032-4385-8DCF-A6B019DC87EA}" dt="2021-09-13T04:17:21.626" v="339" actId="20577"/>
          <ac:spMkLst>
            <pc:docMk/>
            <pc:sldMk cId="0" sldId="264"/>
            <ac:spMk id="1970" creationId="{00000000-0000-0000-0000-000000000000}"/>
          </ac:spMkLst>
        </pc:spChg>
        <pc:spChg chg="mod">
          <ac:chgData name="Siti Alawiyah" userId="7b36e0d3af0fd5b9" providerId="LiveId" clId="{7CB1AE93-9032-4385-8DCF-A6B019DC87EA}" dt="2021-09-13T04:17:13.599" v="322" actId="20577"/>
          <ac:spMkLst>
            <pc:docMk/>
            <pc:sldMk cId="0" sldId="264"/>
            <ac:spMk id="1971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4:17:26.033" v="340" actId="478"/>
          <ac:spMkLst>
            <pc:docMk/>
            <pc:sldMk cId="0" sldId="264"/>
            <ac:spMk id="1972" creationId="{00000000-0000-0000-0000-000000000000}"/>
          </ac:spMkLst>
        </pc:spChg>
      </pc:sldChg>
      <pc:sldChg chg="addSp delSp modSp mod ord modNotes">
        <pc:chgData name="Siti Alawiyah" userId="7b36e0d3af0fd5b9" providerId="LiveId" clId="{7CB1AE93-9032-4385-8DCF-A6B019DC87EA}" dt="2021-09-23T04:32:44.875" v="4973" actId="20577"/>
        <pc:sldMkLst>
          <pc:docMk/>
          <pc:sldMk cId="0" sldId="265"/>
        </pc:sldMkLst>
        <pc:spChg chg="add del">
          <ac:chgData name="Siti Alawiyah" userId="7b36e0d3af0fd5b9" providerId="LiveId" clId="{7CB1AE93-9032-4385-8DCF-A6B019DC87EA}" dt="2021-09-23T03:51:04.170" v="4586"/>
          <ac:spMkLst>
            <pc:docMk/>
            <pc:sldMk cId="0" sldId="265"/>
            <ac:spMk id="2" creationId="{BB06B319-D1CA-42DF-A48C-1030350B3C3E}"/>
          </ac:spMkLst>
        </pc:spChg>
        <pc:spChg chg="add mod">
          <ac:chgData name="Siti Alawiyah" userId="7b36e0d3af0fd5b9" providerId="LiveId" clId="{7CB1AE93-9032-4385-8DCF-A6B019DC87EA}" dt="2021-09-23T04:00:38.175" v="4684" actId="1076"/>
          <ac:spMkLst>
            <pc:docMk/>
            <pc:sldMk cId="0" sldId="265"/>
            <ac:spMk id="62" creationId="{97C54C2B-D04A-4F05-8613-FCB8E5A2D667}"/>
          </ac:spMkLst>
        </pc:spChg>
        <pc:spChg chg="add mod">
          <ac:chgData name="Siti Alawiyah" userId="7b36e0d3af0fd5b9" providerId="LiveId" clId="{7CB1AE93-9032-4385-8DCF-A6B019DC87EA}" dt="2021-09-23T04:00:56.789" v="4805" actId="1076"/>
          <ac:spMkLst>
            <pc:docMk/>
            <pc:sldMk cId="0" sldId="265"/>
            <ac:spMk id="63" creationId="{E59AD3F5-CB61-4B80-B0E7-4D2144CAF095}"/>
          </ac:spMkLst>
        </pc:spChg>
        <pc:spChg chg="mod">
          <ac:chgData name="Siti Alawiyah" userId="7b36e0d3af0fd5b9" providerId="LiveId" clId="{7CB1AE93-9032-4385-8DCF-A6B019DC87EA}" dt="2021-09-23T03:44:53.105" v="4191" actId="1036"/>
          <ac:spMkLst>
            <pc:docMk/>
            <pc:sldMk cId="0" sldId="265"/>
            <ac:spMk id="1977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5:06.823" v="4263" actId="1035"/>
          <ac:spMkLst>
            <pc:docMk/>
            <pc:sldMk cId="0" sldId="265"/>
            <ac:spMk id="1978" creationId="{00000000-0000-0000-0000-000000000000}"/>
          </ac:spMkLst>
        </pc:spChg>
        <pc:spChg chg="del">
          <ac:chgData name="Siti Alawiyah" userId="7b36e0d3af0fd5b9" providerId="LiveId" clId="{7CB1AE93-9032-4385-8DCF-A6B019DC87EA}" dt="2021-09-23T03:44:24.807" v="4106" actId="478"/>
          <ac:spMkLst>
            <pc:docMk/>
            <pc:sldMk cId="0" sldId="265"/>
            <ac:spMk id="1979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4:32:44.875" v="4973" actId="20577"/>
          <ac:spMkLst>
            <pc:docMk/>
            <pc:sldMk cId="0" sldId="265"/>
            <ac:spMk id="1980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4:00:13.254" v="4672" actId="1076"/>
          <ac:spMkLst>
            <pc:docMk/>
            <pc:sldMk cId="0" sldId="265"/>
            <ac:spMk id="1988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59:57.754" v="4670" actId="1076"/>
          <ac:spMkLst>
            <pc:docMk/>
            <pc:sldMk cId="0" sldId="265"/>
            <ac:spMk id="1989" creationId="{00000000-0000-0000-0000-000000000000}"/>
          </ac:spMkLst>
        </pc:spChg>
        <pc:spChg chg="del">
          <ac:chgData name="Siti Alawiyah" userId="7b36e0d3af0fd5b9" providerId="LiveId" clId="{7CB1AE93-9032-4385-8DCF-A6B019DC87EA}" dt="2021-09-23T03:44:24.807" v="4106" actId="478"/>
          <ac:spMkLst>
            <pc:docMk/>
            <pc:sldMk cId="0" sldId="265"/>
            <ac:spMk id="1990" creationId="{00000000-0000-0000-0000-000000000000}"/>
          </ac:spMkLst>
        </pc:spChg>
        <pc:spChg chg="del">
          <ac:chgData name="Siti Alawiyah" userId="7b36e0d3af0fd5b9" providerId="LiveId" clId="{7CB1AE93-9032-4385-8DCF-A6B019DC87EA}" dt="2021-09-23T03:44:35.995" v="4112" actId="478"/>
          <ac:spMkLst>
            <pc:docMk/>
            <pc:sldMk cId="0" sldId="265"/>
            <ac:spMk id="1991" creationId="{00000000-0000-0000-0000-000000000000}"/>
          </ac:spMkLst>
        </pc:spChg>
        <pc:spChg chg="del">
          <ac:chgData name="Siti Alawiyah" userId="7b36e0d3af0fd5b9" providerId="LiveId" clId="{7CB1AE93-9032-4385-8DCF-A6B019DC87EA}" dt="2021-09-23T03:44:33.843" v="4110" actId="478"/>
          <ac:spMkLst>
            <pc:docMk/>
            <pc:sldMk cId="0" sldId="265"/>
            <ac:spMk id="1992" creationId="{00000000-0000-0000-0000-000000000000}"/>
          </ac:spMkLst>
        </pc:spChg>
        <pc:spChg chg="del">
          <ac:chgData name="Siti Alawiyah" userId="7b36e0d3af0fd5b9" providerId="LiveId" clId="{7CB1AE93-9032-4385-8DCF-A6B019DC87EA}" dt="2021-09-23T03:44:34.664" v="4111" actId="478"/>
          <ac:spMkLst>
            <pc:docMk/>
            <pc:sldMk cId="0" sldId="265"/>
            <ac:spMk id="1993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4:53.105" v="4191" actId="1036"/>
          <ac:spMkLst>
            <pc:docMk/>
            <pc:sldMk cId="0" sldId="265"/>
            <ac:spMk id="1994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5:06.823" v="4263" actId="1035"/>
          <ac:spMkLst>
            <pc:docMk/>
            <pc:sldMk cId="0" sldId="265"/>
            <ac:spMk id="1995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23T03:44:24.807" v="4106" actId="478"/>
          <ac:spMkLst>
            <pc:docMk/>
            <pc:sldMk cId="0" sldId="265"/>
            <ac:spMk id="1996" creationId="{00000000-0000-0000-0000-000000000000}"/>
          </ac:spMkLst>
        </pc:spChg>
        <pc:spChg chg="del">
          <ac:chgData name="Siti Alawiyah" userId="7b36e0d3af0fd5b9" providerId="LiveId" clId="{7CB1AE93-9032-4385-8DCF-A6B019DC87EA}" dt="2021-09-23T03:44:32.959" v="4109" actId="478"/>
          <ac:spMkLst>
            <pc:docMk/>
            <pc:sldMk cId="0" sldId="265"/>
            <ac:spMk id="1997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23T03:50:20.266" v="4564" actId="478"/>
          <ac:spMkLst>
            <pc:docMk/>
            <pc:sldMk cId="0" sldId="265"/>
            <ac:spMk id="2015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23T03:52:58.841" v="4597" actId="478"/>
          <ac:spMkLst>
            <pc:docMk/>
            <pc:sldMk cId="0" sldId="265"/>
            <ac:spMk id="2016" creationId="{00000000-0000-0000-0000-000000000000}"/>
          </ac:spMkLst>
        </pc:spChg>
        <pc:spChg chg="del">
          <ac:chgData name="Siti Alawiyah" userId="7b36e0d3af0fd5b9" providerId="LiveId" clId="{7CB1AE93-9032-4385-8DCF-A6B019DC87EA}" dt="2021-09-23T03:44:24.807" v="4106" actId="478"/>
          <ac:spMkLst>
            <pc:docMk/>
            <pc:sldMk cId="0" sldId="265"/>
            <ac:spMk id="2017" creationId="{00000000-0000-0000-0000-000000000000}"/>
          </ac:spMkLst>
        </pc:spChg>
        <pc:grpChg chg="del mod">
          <ac:chgData name="Siti Alawiyah" userId="7b36e0d3af0fd5b9" providerId="LiveId" clId="{7CB1AE93-9032-4385-8DCF-A6B019DC87EA}" dt="2021-09-23T03:44:29.528" v="4108" actId="478"/>
          <ac:grpSpMkLst>
            <pc:docMk/>
            <pc:sldMk cId="0" sldId="265"/>
            <ac:grpSpMk id="1981" creationId="{00000000-0000-0000-0000-000000000000}"/>
          </ac:grpSpMkLst>
        </pc:grpChg>
        <pc:grpChg chg="del">
          <ac:chgData name="Siti Alawiyah" userId="7b36e0d3af0fd5b9" providerId="LiveId" clId="{7CB1AE93-9032-4385-8DCF-A6B019DC87EA}" dt="2021-09-23T03:44:24.807" v="4106" actId="478"/>
          <ac:grpSpMkLst>
            <pc:docMk/>
            <pc:sldMk cId="0" sldId="265"/>
            <ac:grpSpMk id="1998" creationId="{00000000-0000-0000-0000-000000000000}"/>
          </ac:grpSpMkLst>
        </pc:grpChg>
        <pc:grpChg chg="del mod">
          <ac:chgData name="Siti Alawiyah" userId="7b36e0d3af0fd5b9" providerId="LiveId" clId="{7CB1AE93-9032-4385-8DCF-A6B019DC87EA}" dt="2021-09-23T03:45:13.245" v="4264" actId="478"/>
          <ac:grpSpMkLst>
            <pc:docMk/>
            <pc:sldMk cId="0" sldId="265"/>
            <ac:grpSpMk id="2005" creationId="{00000000-0000-0000-0000-000000000000}"/>
          </ac:grpSpMkLst>
        </pc:grpChg>
        <pc:grpChg chg="del mod">
          <ac:chgData name="Siti Alawiyah" userId="7b36e0d3af0fd5b9" providerId="LiveId" clId="{7CB1AE93-9032-4385-8DCF-A6B019DC87EA}" dt="2021-09-23T03:45:25.093" v="4269" actId="478"/>
          <ac:grpSpMkLst>
            <pc:docMk/>
            <pc:sldMk cId="0" sldId="265"/>
            <ac:grpSpMk id="2010" creationId="{00000000-0000-0000-0000-000000000000}"/>
          </ac:grpSpMkLst>
        </pc:grpChg>
        <pc:picChg chg="add del">
          <ac:chgData name="Siti Alawiyah" userId="7b36e0d3af0fd5b9" providerId="LiveId" clId="{7CB1AE93-9032-4385-8DCF-A6B019DC87EA}" dt="2021-09-23T03:52:04.902" v="4588" actId="478"/>
          <ac:picMkLst>
            <pc:docMk/>
            <pc:sldMk cId="0" sldId="265"/>
            <ac:picMk id="4" creationId="{C8BABE10-5ADE-45F2-9D7D-43271DAF578D}"/>
          </ac:picMkLst>
        </pc:picChg>
        <pc:picChg chg="add mod">
          <ac:chgData name="Siti Alawiyah" userId="7b36e0d3af0fd5b9" providerId="LiveId" clId="{7CB1AE93-9032-4385-8DCF-A6B019DC87EA}" dt="2021-09-23T04:01:19.400" v="4808" actId="14100"/>
          <ac:picMkLst>
            <pc:docMk/>
            <pc:sldMk cId="0" sldId="265"/>
            <ac:picMk id="6" creationId="{BE45267F-3649-4562-9510-F4E2BB59AE5F}"/>
          </ac:picMkLst>
        </pc:picChg>
        <pc:picChg chg="add del">
          <ac:chgData name="Siti Alawiyah" userId="7b36e0d3af0fd5b9" providerId="LiveId" clId="{7CB1AE93-9032-4385-8DCF-A6B019DC87EA}" dt="2021-09-23T03:55:14.369" v="4628" actId="478"/>
          <ac:picMkLst>
            <pc:docMk/>
            <pc:sldMk cId="0" sldId="265"/>
            <ac:picMk id="8" creationId="{273D069D-4F01-476E-B3A4-EE312D6580B7}"/>
          </ac:picMkLst>
        </pc:picChg>
        <pc:picChg chg="add del">
          <ac:chgData name="Siti Alawiyah" userId="7b36e0d3af0fd5b9" providerId="LiveId" clId="{7CB1AE93-9032-4385-8DCF-A6B019DC87EA}" dt="2021-09-23T03:55:18.290" v="4630" actId="478"/>
          <ac:picMkLst>
            <pc:docMk/>
            <pc:sldMk cId="0" sldId="265"/>
            <ac:picMk id="10" creationId="{36925C7B-15A3-489C-B121-3FDD3BF99300}"/>
          </ac:picMkLst>
        </pc:picChg>
        <pc:picChg chg="add mod">
          <ac:chgData name="Siti Alawiyah" userId="7b36e0d3af0fd5b9" providerId="LiveId" clId="{7CB1AE93-9032-4385-8DCF-A6B019DC87EA}" dt="2021-09-23T04:01:16.274" v="4807" actId="14100"/>
          <ac:picMkLst>
            <pc:docMk/>
            <pc:sldMk cId="0" sldId="265"/>
            <ac:picMk id="12" creationId="{DBB968B7-12E3-4B39-9FA7-06607063C9BB}"/>
          </ac:picMkLst>
        </pc:picChg>
        <pc:picChg chg="add del mod">
          <ac:chgData name="Siti Alawiyah" userId="7b36e0d3af0fd5b9" providerId="LiveId" clId="{7CB1AE93-9032-4385-8DCF-A6B019DC87EA}" dt="2021-09-23T03:58:39.286" v="4656" actId="478"/>
          <ac:picMkLst>
            <pc:docMk/>
            <pc:sldMk cId="0" sldId="265"/>
            <ac:picMk id="14" creationId="{F4B7399F-6146-4ACD-A5A7-D193456F3912}"/>
          </ac:picMkLst>
        </pc:picChg>
        <pc:picChg chg="add del">
          <ac:chgData name="Siti Alawiyah" userId="7b36e0d3af0fd5b9" providerId="LiveId" clId="{7CB1AE93-9032-4385-8DCF-A6B019DC87EA}" dt="2021-09-23T03:58:14.769" v="4647" actId="478"/>
          <ac:picMkLst>
            <pc:docMk/>
            <pc:sldMk cId="0" sldId="265"/>
            <ac:picMk id="16" creationId="{82E39B36-0496-47C1-922D-49F44E59480B}"/>
          </ac:picMkLst>
        </pc:picChg>
        <pc:picChg chg="add mod">
          <ac:chgData name="Siti Alawiyah" userId="7b36e0d3af0fd5b9" providerId="LiveId" clId="{7CB1AE93-9032-4385-8DCF-A6B019DC87EA}" dt="2021-09-23T04:00:20.289" v="4674" actId="1076"/>
          <ac:picMkLst>
            <pc:docMk/>
            <pc:sldMk cId="0" sldId="265"/>
            <ac:picMk id="18" creationId="{E0707CBB-29FD-4EBE-A1CD-2D2B86C216E1}"/>
          </ac:picMkLst>
        </pc:picChg>
        <pc:picChg chg="add mod">
          <ac:chgData name="Siti Alawiyah" userId="7b36e0d3af0fd5b9" providerId="LiveId" clId="{7CB1AE93-9032-4385-8DCF-A6B019DC87EA}" dt="2021-09-23T04:00:05.616" v="4671" actId="1076"/>
          <ac:picMkLst>
            <pc:docMk/>
            <pc:sldMk cId="0" sldId="265"/>
            <ac:picMk id="20" creationId="{93EBA292-2099-4911-998C-746A56D27AC0}"/>
          </ac:picMkLst>
        </pc:picChg>
      </pc:sldChg>
      <pc:sldChg chg="del">
        <pc:chgData name="Siti Alawiyah" userId="7b36e0d3af0fd5b9" providerId="LiveId" clId="{7CB1AE93-9032-4385-8DCF-A6B019DC87EA}" dt="2021-09-13T08:38:41.534" v="931" actId="47"/>
        <pc:sldMkLst>
          <pc:docMk/>
          <pc:sldMk cId="0" sldId="266"/>
        </pc:sldMkLst>
      </pc:sldChg>
      <pc:sldChg chg="del">
        <pc:chgData name="Siti Alawiyah" userId="7b36e0d3af0fd5b9" providerId="LiveId" clId="{7CB1AE93-9032-4385-8DCF-A6B019DC87EA}" dt="2021-09-13T08:38:44.781" v="932" actId="47"/>
        <pc:sldMkLst>
          <pc:docMk/>
          <pc:sldMk cId="0" sldId="267"/>
        </pc:sldMkLst>
      </pc:sldChg>
      <pc:sldChg chg="addSp delSp modSp del mod ord">
        <pc:chgData name="Siti Alawiyah" userId="7b36e0d3af0fd5b9" providerId="LiveId" clId="{7CB1AE93-9032-4385-8DCF-A6B019DC87EA}" dt="2021-09-23T03:43:49.144" v="4100" actId="47"/>
        <pc:sldMkLst>
          <pc:docMk/>
          <pc:sldMk cId="0" sldId="268"/>
        </pc:sldMkLst>
        <pc:spChg chg="add mod">
          <ac:chgData name="Siti Alawiyah" userId="7b36e0d3af0fd5b9" providerId="LiveId" clId="{7CB1AE93-9032-4385-8DCF-A6B019DC87EA}" dt="2021-09-13T06:28:09.728" v="474" actId="478"/>
          <ac:spMkLst>
            <pc:docMk/>
            <pc:sldMk cId="0" sldId="268"/>
            <ac:spMk id="3" creationId="{BE92EE95-4E4B-4A56-8A25-4B1C36E9DD9C}"/>
          </ac:spMkLst>
        </pc:spChg>
        <pc:spChg chg="add mod">
          <ac:chgData name="Siti Alawiyah" userId="7b36e0d3af0fd5b9" providerId="LiveId" clId="{7CB1AE93-9032-4385-8DCF-A6B019DC87EA}" dt="2021-09-13T06:28:12.118" v="475" actId="478"/>
          <ac:spMkLst>
            <pc:docMk/>
            <pc:sldMk cId="0" sldId="268"/>
            <ac:spMk id="5" creationId="{0BAF5CBB-EBC4-4E36-9223-D11C2A177714}"/>
          </ac:spMkLst>
        </pc:spChg>
        <pc:spChg chg="del">
          <ac:chgData name="Siti Alawiyah" userId="7b36e0d3af0fd5b9" providerId="LiveId" clId="{7CB1AE93-9032-4385-8DCF-A6B019DC87EA}" dt="2021-09-13T06:28:09.728" v="474" actId="478"/>
          <ac:spMkLst>
            <pc:docMk/>
            <pc:sldMk cId="0" sldId="268"/>
            <ac:spMk id="2088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8:12.118" v="475" actId="478"/>
          <ac:spMkLst>
            <pc:docMk/>
            <pc:sldMk cId="0" sldId="268"/>
            <ac:spMk id="2089" creationId="{00000000-0000-0000-0000-000000000000}"/>
          </ac:spMkLst>
        </pc:spChg>
      </pc:sldChg>
      <pc:sldChg chg="addSp delSp modSp del mod ord">
        <pc:chgData name="Siti Alawiyah" userId="7b36e0d3af0fd5b9" providerId="LiveId" clId="{7CB1AE93-9032-4385-8DCF-A6B019DC87EA}" dt="2021-09-23T03:43:50.509" v="4101" actId="47"/>
        <pc:sldMkLst>
          <pc:docMk/>
          <pc:sldMk cId="0" sldId="269"/>
        </pc:sldMkLst>
        <pc:spChg chg="add mod">
          <ac:chgData name="Siti Alawiyah" userId="7b36e0d3af0fd5b9" providerId="LiveId" clId="{7CB1AE93-9032-4385-8DCF-A6B019DC87EA}" dt="2021-09-13T06:27:34.389" v="465" actId="478"/>
          <ac:spMkLst>
            <pc:docMk/>
            <pc:sldMk cId="0" sldId="269"/>
            <ac:spMk id="3" creationId="{4B193F4F-EC99-4F72-B9FA-48C59C80F0CC}"/>
          </ac:spMkLst>
        </pc:spChg>
        <pc:spChg chg="add mod">
          <ac:chgData name="Siti Alawiyah" userId="7b36e0d3af0fd5b9" providerId="LiveId" clId="{7CB1AE93-9032-4385-8DCF-A6B019DC87EA}" dt="2021-09-13T06:27:54.776" v="470" actId="478"/>
          <ac:spMkLst>
            <pc:docMk/>
            <pc:sldMk cId="0" sldId="269"/>
            <ac:spMk id="5" creationId="{45BF4AD3-4D48-41A9-A537-AC2C4B3B4037}"/>
          </ac:spMkLst>
        </pc:spChg>
        <pc:spChg chg="add mod">
          <ac:chgData name="Siti Alawiyah" userId="7b36e0d3af0fd5b9" providerId="LiveId" clId="{7CB1AE93-9032-4385-8DCF-A6B019DC87EA}" dt="2021-09-13T06:28:02.157" v="472" actId="478"/>
          <ac:spMkLst>
            <pc:docMk/>
            <pc:sldMk cId="0" sldId="269"/>
            <ac:spMk id="7" creationId="{329EE88A-E60F-4B92-9859-CDE7F6032A0D}"/>
          </ac:spMkLst>
        </pc:spChg>
        <pc:spChg chg="add mod">
          <ac:chgData name="Siti Alawiyah" userId="7b36e0d3af0fd5b9" providerId="LiveId" clId="{7CB1AE93-9032-4385-8DCF-A6B019DC87EA}" dt="2021-09-13T06:28:04.232" v="473" actId="478"/>
          <ac:spMkLst>
            <pc:docMk/>
            <pc:sldMk cId="0" sldId="269"/>
            <ac:spMk id="9" creationId="{9A053B2B-357D-4645-8C8E-A937B6A00B76}"/>
          </ac:spMkLst>
        </pc:spChg>
        <pc:spChg chg="add del mod">
          <ac:chgData name="Siti Alawiyah" userId="7b36e0d3af0fd5b9" providerId="LiveId" clId="{7CB1AE93-9032-4385-8DCF-A6B019DC87EA}" dt="2021-09-13T06:27:49.298" v="469" actId="478"/>
          <ac:spMkLst>
            <pc:docMk/>
            <pc:sldMk cId="0" sldId="269"/>
            <ac:spMk id="2094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7:54.776" v="470" actId="478"/>
          <ac:spMkLst>
            <pc:docMk/>
            <pc:sldMk cId="0" sldId="269"/>
            <ac:spMk id="2095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13T06:27:37.218" v="466" actId="478"/>
          <ac:spMkLst>
            <pc:docMk/>
            <pc:sldMk cId="0" sldId="269"/>
            <ac:spMk id="2096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7:34.389" v="465" actId="478"/>
          <ac:spMkLst>
            <pc:docMk/>
            <pc:sldMk cId="0" sldId="269"/>
            <ac:spMk id="2097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13T06:28:02.157" v="472" actId="478"/>
          <ac:spMkLst>
            <pc:docMk/>
            <pc:sldMk cId="0" sldId="269"/>
            <ac:spMk id="2098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8:04.232" v="473" actId="478"/>
          <ac:spMkLst>
            <pc:docMk/>
            <pc:sldMk cId="0" sldId="269"/>
            <ac:spMk id="2099" creationId="{00000000-0000-0000-0000-000000000000}"/>
          </ac:spMkLst>
        </pc:spChg>
      </pc:sldChg>
      <pc:sldChg chg="addSp delSp modSp del mod ord modNotes">
        <pc:chgData name="Siti Alawiyah" userId="7b36e0d3af0fd5b9" providerId="LiveId" clId="{7CB1AE93-9032-4385-8DCF-A6B019DC87EA}" dt="2021-09-23T03:31:33.497" v="3885" actId="47"/>
        <pc:sldMkLst>
          <pc:docMk/>
          <pc:sldMk cId="0" sldId="270"/>
        </pc:sldMkLst>
        <pc:spChg chg="add mod">
          <ac:chgData name="Siti Alawiyah" userId="7b36e0d3af0fd5b9" providerId="LiveId" clId="{7CB1AE93-9032-4385-8DCF-A6B019DC87EA}" dt="2021-09-23T03:06:07.420" v="2640" actId="1076"/>
          <ac:spMkLst>
            <pc:docMk/>
            <pc:sldMk cId="0" sldId="270"/>
            <ac:spMk id="3" creationId="{62E3DD64-1B33-4614-9043-20D384586568}"/>
          </ac:spMkLst>
        </pc:spChg>
        <pc:spChg chg="add del mod">
          <ac:chgData name="Siti Alawiyah" userId="7b36e0d3af0fd5b9" providerId="LiveId" clId="{7CB1AE93-9032-4385-8DCF-A6B019DC87EA}" dt="2021-09-13T06:57:03.181" v="676" actId="478"/>
          <ac:spMkLst>
            <pc:docMk/>
            <pc:sldMk cId="0" sldId="270"/>
            <ac:spMk id="3" creationId="{F59D81B0-A807-4720-AC6F-6A6CCEF63A8C}"/>
          </ac:spMkLst>
        </pc:spChg>
        <pc:spChg chg="add mod">
          <ac:chgData name="Siti Alawiyah" userId="7b36e0d3af0fd5b9" providerId="LiveId" clId="{7CB1AE93-9032-4385-8DCF-A6B019DC87EA}" dt="2021-09-23T02:30:33.149" v="1122" actId="1076"/>
          <ac:spMkLst>
            <pc:docMk/>
            <pc:sldMk cId="0" sldId="270"/>
            <ac:spMk id="4" creationId="{F2D71DD2-DFEC-433E-A676-51153E4AFD5D}"/>
          </ac:spMkLst>
        </pc:spChg>
        <pc:spChg chg="add del mod">
          <ac:chgData name="Siti Alawiyah" userId="7b36e0d3af0fd5b9" providerId="LiveId" clId="{7CB1AE93-9032-4385-8DCF-A6B019DC87EA}" dt="2021-09-13T07:05:19.022" v="801" actId="478"/>
          <ac:spMkLst>
            <pc:docMk/>
            <pc:sldMk cId="0" sldId="270"/>
            <ac:spMk id="5" creationId="{28D33E67-11A7-434E-9CC4-8352ADC3A9DE}"/>
          </ac:spMkLst>
        </pc:spChg>
        <pc:spChg chg="add del mod">
          <ac:chgData name="Siti Alawiyah" userId="7b36e0d3af0fd5b9" providerId="LiveId" clId="{7CB1AE93-9032-4385-8DCF-A6B019DC87EA}" dt="2021-09-13T06:42:21.644" v="629" actId="478"/>
          <ac:spMkLst>
            <pc:docMk/>
            <pc:sldMk cId="0" sldId="270"/>
            <ac:spMk id="10" creationId="{6DE4DC4B-172F-4337-9FF5-C7FD3A9EC676}"/>
          </ac:spMkLst>
        </pc:spChg>
        <pc:spChg chg="add del mod">
          <ac:chgData name="Siti Alawiyah" userId="7b36e0d3af0fd5b9" providerId="LiveId" clId="{7CB1AE93-9032-4385-8DCF-A6B019DC87EA}" dt="2021-09-13T07:05:21.956" v="802" actId="478"/>
          <ac:spMkLst>
            <pc:docMk/>
            <pc:sldMk cId="0" sldId="270"/>
            <ac:spMk id="13" creationId="{D61378F9-D78F-400F-9E57-23FDCFEC36F3}"/>
          </ac:spMkLst>
        </pc:spChg>
        <pc:spChg chg="del">
          <ac:chgData name="Siti Alawiyah" userId="7b36e0d3af0fd5b9" providerId="LiveId" clId="{7CB1AE93-9032-4385-8DCF-A6B019DC87EA}" dt="2021-09-13T06:24:33.847" v="407" actId="478"/>
          <ac:spMkLst>
            <pc:docMk/>
            <pc:sldMk cId="0" sldId="270"/>
            <ac:spMk id="2104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6:24:30.436" v="406" actId="478"/>
          <ac:spMkLst>
            <pc:docMk/>
            <pc:sldMk cId="0" sldId="270"/>
            <ac:spMk id="2105" creationId="{00000000-0000-0000-0000-000000000000}"/>
          </ac:spMkLst>
        </pc:spChg>
        <pc:graphicFrameChg chg="add del mod modGraphic">
          <ac:chgData name="Siti Alawiyah" userId="7b36e0d3af0fd5b9" providerId="LiveId" clId="{7CB1AE93-9032-4385-8DCF-A6B019DC87EA}" dt="2021-09-13T06:43:25.416" v="631" actId="478"/>
          <ac:graphicFrameMkLst>
            <pc:docMk/>
            <pc:sldMk cId="0" sldId="270"/>
            <ac:graphicFrameMk id="6" creationId="{4ECFEEFF-BB7D-4268-849E-71F06CF2358C}"/>
          </ac:graphicFrameMkLst>
        </pc:graphicFrameChg>
        <pc:picChg chg="add del">
          <ac:chgData name="Siti Alawiyah" userId="7b36e0d3af0fd5b9" providerId="LiveId" clId="{7CB1AE93-9032-4385-8DCF-A6B019DC87EA}" dt="2021-09-23T02:29:52.470" v="1094" actId="478"/>
          <ac:picMkLst>
            <pc:docMk/>
            <pc:sldMk cId="0" sldId="270"/>
            <ac:picMk id="2" creationId="{05743312-C25D-4C66-A8A1-01F46ED0797E}"/>
          </ac:picMkLst>
        </pc:picChg>
        <pc:picChg chg="add del mod">
          <ac:chgData name="Siti Alawiyah" userId="7b36e0d3af0fd5b9" providerId="LiveId" clId="{7CB1AE93-9032-4385-8DCF-A6B019DC87EA}" dt="2021-09-13T06:58:34.658" v="720" actId="21"/>
          <ac:picMkLst>
            <pc:docMk/>
            <pc:sldMk cId="0" sldId="270"/>
            <ac:picMk id="8" creationId="{D75CD7DF-6649-41B3-8683-A71E7C4D425B}"/>
          </ac:picMkLst>
        </pc:picChg>
        <pc:picChg chg="add del mod">
          <ac:chgData name="Siti Alawiyah" userId="7b36e0d3af0fd5b9" providerId="LiveId" clId="{7CB1AE93-9032-4385-8DCF-A6B019DC87EA}" dt="2021-09-13T06:58:48.710" v="723" actId="21"/>
          <ac:picMkLst>
            <pc:docMk/>
            <pc:sldMk cId="0" sldId="270"/>
            <ac:picMk id="11" creationId="{772586CB-5D1B-4E31-B989-769C7928DF06}"/>
          </ac:picMkLst>
        </pc:picChg>
      </pc:sldChg>
      <pc:sldChg chg="del">
        <pc:chgData name="Siti Alawiyah" userId="7b36e0d3af0fd5b9" providerId="LiveId" clId="{7CB1AE93-9032-4385-8DCF-A6B019DC87EA}" dt="2021-09-23T03:45:33.036" v="4270" actId="47"/>
        <pc:sldMkLst>
          <pc:docMk/>
          <pc:sldMk cId="0" sldId="271"/>
        </pc:sldMkLst>
      </pc:sldChg>
      <pc:sldChg chg="del">
        <pc:chgData name="Siti Alawiyah" userId="7b36e0d3af0fd5b9" providerId="LiveId" clId="{7CB1AE93-9032-4385-8DCF-A6B019DC87EA}" dt="2021-09-13T08:38:48.688" v="933" actId="47"/>
        <pc:sldMkLst>
          <pc:docMk/>
          <pc:sldMk cId="0" sldId="272"/>
        </pc:sldMkLst>
      </pc:sldChg>
      <pc:sldChg chg="del">
        <pc:chgData name="Siti Alawiyah" userId="7b36e0d3af0fd5b9" providerId="LiveId" clId="{7CB1AE93-9032-4385-8DCF-A6B019DC87EA}" dt="2021-09-13T08:38:50.416" v="934" actId="47"/>
        <pc:sldMkLst>
          <pc:docMk/>
          <pc:sldMk cId="0" sldId="273"/>
        </pc:sldMkLst>
      </pc:sldChg>
      <pc:sldChg chg="del">
        <pc:chgData name="Siti Alawiyah" userId="7b36e0d3af0fd5b9" providerId="LiveId" clId="{7CB1AE93-9032-4385-8DCF-A6B019DC87EA}" dt="2021-09-13T08:38:56.089" v="935" actId="47"/>
        <pc:sldMkLst>
          <pc:docMk/>
          <pc:sldMk cId="0" sldId="274"/>
        </pc:sldMkLst>
      </pc:sldChg>
      <pc:sldChg chg="del">
        <pc:chgData name="Siti Alawiyah" userId="7b36e0d3af0fd5b9" providerId="LiveId" clId="{7CB1AE93-9032-4385-8DCF-A6B019DC87EA}" dt="2021-09-13T08:38:58.047" v="936" actId="47"/>
        <pc:sldMkLst>
          <pc:docMk/>
          <pc:sldMk cId="0" sldId="275"/>
        </pc:sldMkLst>
      </pc:sldChg>
      <pc:sldChg chg="del">
        <pc:chgData name="Siti Alawiyah" userId="7b36e0d3af0fd5b9" providerId="LiveId" clId="{7CB1AE93-9032-4385-8DCF-A6B019DC87EA}" dt="2021-09-13T08:38:59.273" v="937" actId="47"/>
        <pc:sldMkLst>
          <pc:docMk/>
          <pc:sldMk cId="0" sldId="276"/>
        </pc:sldMkLst>
      </pc:sldChg>
      <pc:sldChg chg="delSp modSp mod ord">
        <pc:chgData name="Siti Alawiyah" userId="7b36e0d3af0fd5b9" providerId="LiveId" clId="{7CB1AE93-9032-4385-8DCF-A6B019DC87EA}" dt="2021-09-23T03:43:35.146" v="4099" actId="1076"/>
        <pc:sldMkLst>
          <pc:docMk/>
          <pc:sldMk cId="0" sldId="277"/>
        </pc:sldMkLst>
        <pc:spChg chg="mod">
          <ac:chgData name="Siti Alawiyah" userId="7b36e0d3af0fd5b9" providerId="LiveId" clId="{7CB1AE93-9032-4385-8DCF-A6B019DC87EA}" dt="2021-09-23T03:34:52.610" v="3945" actId="1076"/>
          <ac:spMkLst>
            <pc:docMk/>
            <pc:sldMk cId="0" sldId="277"/>
            <ac:spMk id="3485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36:37.119" v="3964" actId="1076"/>
          <ac:spMkLst>
            <pc:docMk/>
            <pc:sldMk cId="0" sldId="277"/>
            <ac:spMk id="3513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36:34.116" v="3963" actId="1076"/>
          <ac:spMkLst>
            <pc:docMk/>
            <pc:sldMk cId="0" sldId="277"/>
            <ac:spMk id="3514" creationId="{00000000-0000-0000-0000-000000000000}"/>
          </ac:spMkLst>
        </pc:spChg>
        <pc:grpChg chg="del mod">
          <ac:chgData name="Siti Alawiyah" userId="7b36e0d3af0fd5b9" providerId="LiveId" clId="{7CB1AE93-9032-4385-8DCF-A6B019DC87EA}" dt="2021-09-23T03:39:21.964" v="4045" actId="478"/>
          <ac:grpSpMkLst>
            <pc:docMk/>
            <pc:sldMk cId="0" sldId="277"/>
            <ac:grpSpMk id="3487" creationId="{00000000-0000-0000-0000-000000000000}"/>
          </ac:grpSpMkLst>
        </pc:grpChg>
        <pc:grpChg chg="del mod">
          <ac:chgData name="Siti Alawiyah" userId="7b36e0d3af0fd5b9" providerId="LiveId" clId="{7CB1AE93-9032-4385-8DCF-A6B019DC87EA}" dt="2021-09-23T03:39:20.838" v="4044" actId="478"/>
          <ac:grpSpMkLst>
            <pc:docMk/>
            <pc:sldMk cId="0" sldId="277"/>
            <ac:grpSpMk id="3497" creationId="{00000000-0000-0000-0000-000000000000}"/>
          </ac:grpSpMkLst>
        </pc:grpChg>
        <pc:grpChg chg="del">
          <ac:chgData name="Siti Alawiyah" userId="7b36e0d3af0fd5b9" providerId="LiveId" clId="{7CB1AE93-9032-4385-8DCF-A6B019DC87EA}" dt="2021-09-23T02:20:15.786" v="1060" actId="478"/>
          <ac:grpSpMkLst>
            <pc:docMk/>
            <pc:sldMk cId="0" sldId="277"/>
            <ac:grpSpMk id="3507" creationId="{00000000-0000-0000-0000-000000000000}"/>
          </ac:grpSpMkLst>
        </pc:grpChg>
        <pc:graphicFrameChg chg="mod modGraphic">
          <ac:chgData name="Siti Alawiyah" userId="7b36e0d3af0fd5b9" providerId="LiveId" clId="{7CB1AE93-9032-4385-8DCF-A6B019DC87EA}" dt="2021-09-23T03:43:35.146" v="4099" actId="1076"/>
          <ac:graphicFrameMkLst>
            <pc:docMk/>
            <pc:sldMk cId="0" sldId="277"/>
            <ac:graphicFrameMk id="3486" creationId="{00000000-0000-0000-0000-000000000000}"/>
          </ac:graphicFrameMkLst>
        </pc:graphicFrameChg>
      </pc:sldChg>
      <pc:sldChg chg="del">
        <pc:chgData name="Siti Alawiyah" userId="7b36e0d3af0fd5b9" providerId="LiveId" clId="{7CB1AE93-9032-4385-8DCF-A6B019DC87EA}" dt="2021-09-13T08:39:00.373" v="938" actId="47"/>
        <pc:sldMkLst>
          <pc:docMk/>
          <pc:sldMk cId="0" sldId="278"/>
        </pc:sldMkLst>
      </pc:sldChg>
      <pc:sldChg chg="del">
        <pc:chgData name="Siti Alawiyah" userId="7b36e0d3af0fd5b9" providerId="LiveId" clId="{7CB1AE93-9032-4385-8DCF-A6B019DC87EA}" dt="2021-09-13T08:39:01.402" v="939" actId="47"/>
        <pc:sldMkLst>
          <pc:docMk/>
          <pc:sldMk cId="0" sldId="279"/>
        </pc:sldMkLst>
      </pc:sldChg>
      <pc:sldChg chg="del">
        <pc:chgData name="Siti Alawiyah" userId="7b36e0d3af0fd5b9" providerId="LiveId" clId="{7CB1AE93-9032-4385-8DCF-A6B019DC87EA}" dt="2021-09-13T08:39:02.136" v="940" actId="47"/>
        <pc:sldMkLst>
          <pc:docMk/>
          <pc:sldMk cId="0" sldId="280"/>
        </pc:sldMkLst>
      </pc:sldChg>
      <pc:sldChg chg="addSp delSp modSp del mod ord">
        <pc:chgData name="Siti Alawiyah" userId="7b36e0d3af0fd5b9" providerId="LiveId" clId="{7CB1AE93-9032-4385-8DCF-A6B019DC87EA}" dt="2021-09-23T03:46:12.777" v="4283" actId="47"/>
        <pc:sldMkLst>
          <pc:docMk/>
          <pc:sldMk cId="0" sldId="281"/>
        </pc:sldMkLst>
        <pc:spChg chg="add del mod">
          <ac:chgData name="Siti Alawiyah" userId="7b36e0d3af0fd5b9" providerId="LiveId" clId="{7CB1AE93-9032-4385-8DCF-A6B019DC87EA}" dt="2021-09-13T04:16:38.577" v="316" actId="478"/>
          <ac:spMkLst>
            <pc:docMk/>
            <pc:sldMk cId="0" sldId="281"/>
            <ac:spMk id="3" creationId="{84DC16E3-6B0C-421D-9280-222FF30A94B2}"/>
          </ac:spMkLst>
        </pc:spChg>
        <pc:spChg chg="add del">
          <ac:chgData name="Siti Alawiyah" userId="7b36e0d3af0fd5b9" providerId="LiveId" clId="{7CB1AE93-9032-4385-8DCF-A6B019DC87EA}" dt="2021-09-13T04:16:31.033" v="314" actId="478"/>
          <ac:spMkLst>
            <pc:docMk/>
            <pc:sldMk cId="0" sldId="281"/>
            <ac:spMk id="3619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3:45:46.479" v="4279" actId="14100"/>
          <ac:spMkLst>
            <pc:docMk/>
            <pc:sldMk cId="0" sldId="281"/>
            <ac:spMk id="3620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4:16:37.134" v="315" actId="478"/>
          <ac:spMkLst>
            <pc:docMk/>
            <pc:sldMk cId="0" sldId="281"/>
            <ac:spMk id="3621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4:16:22.684" v="310" actId="478"/>
          <ac:spMkLst>
            <pc:docMk/>
            <pc:sldMk cId="0" sldId="281"/>
            <ac:spMk id="3623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4:16:40.595" v="318" actId="478"/>
          <ac:spMkLst>
            <pc:docMk/>
            <pc:sldMk cId="0" sldId="281"/>
            <ac:spMk id="3624" creationId="{00000000-0000-0000-0000-000000000000}"/>
          </ac:spMkLst>
        </pc:spChg>
        <pc:grpChg chg="del">
          <ac:chgData name="Siti Alawiyah" userId="7b36e0d3af0fd5b9" providerId="LiveId" clId="{7CB1AE93-9032-4385-8DCF-A6B019DC87EA}" dt="2021-09-13T04:16:39.469" v="317" actId="478"/>
          <ac:grpSpMkLst>
            <pc:docMk/>
            <pc:sldMk cId="0" sldId="281"/>
            <ac:grpSpMk id="3625" creationId="{00000000-0000-0000-0000-000000000000}"/>
          </ac:grpSpMkLst>
        </pc:grpChg>
        <pc:grpChg chg="del">
          <ac:chgData name="Siti Alawiyah" userId="7b36e0d3af0fd5b9" providerId="LiveId" clId="{7CB1AE93-9032-4385-8DCF-A6B019DC87EA}" dt="2021-09-13T04:16:29.923" v="313" actId="478"/>
          <ac:grpSpMkLst>
            <pc:docMk/>
            <pc:sldMk cId="0" sldId="281"/>
            <ac:grpSpMk id="3630" creationId="{00000000-0000-0000-0000-000000000000}"/>
          </ac:grpSpMkLst>
        </pc:grpChg>
      </pc:sldChg>
      <pc:sldChg chg="del">
        <pc:chgData name="Siti Alawiyah" userId="7b36e0d3af0fd5b9" providerId="LiveId" clId="{7CB1AE93-9032-4385-8DCF-A6B019DC87EA}" dt="2021-09-23T03:45:34.354" v="4271" actId="47"/>
        <pc:sldMkLst>
          <pc:docMk/>
          <pc:sldMk cId="0" sldId="282"/>
        </pc:sldMkLst>
      </pc:sldChg>
      <pc:sldChg chg="addSp delSp modSp del mod">
        <pc:chgData name="Siti Alawiyah" userId="7b36e0d3af0fd5b9" providerId="LiveId" clId="{7CB1AE93-9032-4385-8DCF-A6B019DC87EA}" dt="2021-09-23T03:45:35.105" v="4272" actId="47"/>
        <pc:sldMkLst>
          <pc:docMk/>
          <pc:sldMk cId="0" sldId="283"/>
        </pc:sldMkLst>
        <pc:spChg chg="add mod">
          <ac:chgData name="Siti Alawiyah" userId="7b36e0d3af0fd5b9" providerId="LiveId" clId="{7CB1AE93-9032-4385-8DCF-A6B019DC87EA}" dt="2021-09-13T04:15:17.352" v="303" actId="478"/>
          <ac:spMkLst>
            <pc:docMk/>
            <pc:sldMk cId="0" sldId="283"/>
            <ac:spMk id="3" creationId="{A2E6C51B-9D20-440F-A86E-25915C7D1D0D}"/>
          </ac:spMkLst>
        </pc:spChg>
        <pc:spChg chg="add mod">
          <ac:chgData name="Siti Alawiyah" userId="7b36e0d3af0fd5b9" providerId="LiveId" clId="{7CB1AE93-9032-4385-8DCF-A6B019DC87EA}" dt="2021-09-13T04:15:18.920" v="305" actId="478"/>
          <ac:spMkLst>
            <pc:docMk/>
            <pc:sldMk cId="0" sldId="283"/>
            <ac:spMk id="5" creationId="{0EBE6F05-9C0A-45A4-B8EE-F230437FB009}"/>
          </ac:spMkLst>
        </pc:spChg>
        <pc:spChg chg="add mod">
          <ac:chgData name="Siti Alawiyah" userId="7b36e0d3af0fd5b9" providerId="LiveId" clId="{7CB1AE93-9032-4385-8DCF-A6B019DC87EA}" dt="2021-09-13T04:15:20.335" v="307" actId="478"/>
          <ac:spMkLst>
            <pc:docMk/>
            <pc:sldMk cId="0" sldId="283"/>
            <ac:spMk id="7" creationId="{4CA95800-B290-4A43-901D-D24EA16B8588}"/>
          </ac:spMkLst>
        </pc:spChg>
        <pc:spChg chg="add mod">
          <ac:chgData name="Siti Alawiyah" userId="7b36e0d3af0fd5b9" providerId="LiveId" clId="{7CB1AE93-9032-4385-8DCF-A6B019DC87EA}" dt="2021-09-13T04:15:22.289" v="308" actId="478"/>
          <ac:spMkLst>
            <pc:docMk/>
            <pc:sldMk cId="0" sldId="283"/>
            <ac:spMk id="9" creationId="{74D55E8E-DED2-4AF2-84C3-66918D6B5F80}"/>
          </ac:spMkLst>
        </pc:spChg>
        <pc:spChg chg="add mod">
          <ac:chgData name="Siti Alawiyah" userId="7b36e0d3af0fd5b9" providerId="LiveId" clId="{7CB1AE93-9032-4385-8DCF-A6B019DC87EA}" dt="2021-09-13T04:15:24.164" v="309" actId="478"/>
          <ac:spMkLst>
            <pc:docMk/>
            <pc:sldMk cId="0" sldId="283"/>
            <ac:spMk id="11" creationId="{53F2F234-EBCE-4D06-9A60-FADC83A3322D}"/>
          </ac:spMkLst>
        </pc:spChg>
        <pc:spChg chg="del">
          <ac:chgData name="Siti Alawiyah" userId="7b36e0d3af0fd5b9" providerId="LiveId" clId="{7CB1AE93-9032-4385-8DCF-A6B019DC87EA}" dt="2021-09-13T04:15:24.164" v="309" actId="478"/>
          <ac:spMkLst>
            <pc:docMk/>
            <pc:sldMk cId="0" sldId="283"/>
            <ac:spMk id="4009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4:15:17.352" v="303" actId="478"/>
          <ac:spMkLst>
            <pc:docMk/>
            <pc:sldMk cId="0" sldId="283"/>
            <ac:spMk id="4010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13T04:15:18.920" v="305" actId="478"/>
          <ac:spMkLst>
            <pc:docMk/>
            <pc:sldMk cId="0" sldId="283"/>
            <ac:spMk id="4011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4:15:22.289" v="308" actId="478"/>
          <ac:spMkLst>
            <pc:docMk/>
            <pc:sldMk cId="0" sldId="283"/>
            <ac:spMk id="4012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13T04:15:20.335" v="307" actId="478"/>
          <ac:spMkLst>
            <pc:docMk/>
            <pc:sldMk cId="0" sldId="283"/>
            <ac:spMk id="4013" creationId="{00000000-0000-0000-0000-000000000000}"/>
          </ac:spMkLst>
        </pc:spChg>
      </pc:sldChg>
      <pc:sldChg chg="addSp delSp modSp del mod">
        <pc:chgData name="Siti Alawiyah" userId="7b36e0d3af0fd5b9" providerId="LiveId" clId="{7CB1AE93-9032-4385-8DCF-A6B019DC87EA}" dt="2021-09-23T03:45:36.386" v="4273" actId="47"/>
        <pc:sldMkLst>
          <pc:docMk/>
          <pc:sldMk cId="0" sldId="284"/>
        </pc:sldMkLst>
        <pc:spChg chg="add mod">
          <ac:chgData name="Siti Alawiyah" userId="7b36e0d3af0fd5b9" providerId="LiveId" clId="{7CB1AE93-9032-4385-8DCF-A6B019DC87EA}" dt="2021-09-13T04:15:07.209" v="297" actId="478"/>
          <ac:spMkLst>
            <pc:docMk/>
            <pc:sldMk cId="0" sldId="284"/>
            <ac:spMk id="3" creationId="{46BF3732-A129-4B78-8A00-F3C7D6F64848}"/>
          </ac:spMkLst>
        </pc:spChg>
        <pc:spChg chg="add mod">
          <ac:chgData name="Siti Alawiyah" userId="7b36e0d3af0fd5b9" providerId="LiveId" clId="{7CB1AE93-9032-4385-8DCF-A6B019DC87EA}" dt="2021-09-13T04:15:09.242" v="299" actId="478"/>
          <ac:spMkLst>
            <pc:docMk/>
            <pc:sldMk cId="0" sldId="284"/>
            <ac:spMk id="5" creationId="{CE33907D-3650-41BB-9DD3-D9F5443DBF31}"/>
          </ac:spMkLst>
        </pc:spChg>
        <pc:spChg chg="add mod">
          <ac:chgData name="Siti Alawiyah" userId="7b36e0d3af0fd5b9" providerId="LiveId" clId="{7CB1AE93-9032-4385-8DCF-A6B019DC87EA}" dt="2021-09-13T04:15:11.023" v="300" actId="478"/>
          <ac:spMkLst>
            <pc:docMk/>
            <pc:sldMk cId="0" sldId="284"/>
            <ac:spMk id="7" creationId="{1867D2D9-1975-494E-9EE5-AA6ED27C087B}"/>
          </ac:spMkLst>
        </pc:spChg>
        <pc:spChg chg="add mod">
          <ac:chgData name="Siti Alawiyah" userId="7b36e0d3af0fd5b9" providerId="LiveId" clId="{7CB1AE93-9032-4385-8DCF-A6B019DC87EA}" dt="2021-09-13T04:15:12.836" v="301" actId="478"/>
          <ac:spMkLst>
            <pc:docMk/>
            <pc:sldMk cId="0" sldId="284"/>
            <ac:spMk id="9" creationId="{D78FB1AB-2C46-4EB2-987F-3BBC4D445371}"/>
          </ac:spMkLst>
        </pc:spChg>
        <pc:spChg chg="add mod">
          <ac:chgData name="Siti Alawiyah" userId="7b36e0d3af0fd5b9" providerId="LiveId" clId="{7CB1AE93-9032-4385-8DCF-A6B019DC87EA}" dt="2021-09-13T04:15:14.523" v="302" actId="478"/>
          <ac:spMkLst>
            <pc:docMk/>
            <pc:sldMk cId="0" sldId="284"/>
            <ac:spMk id="11" creationId="{D9E814D8-0C20-40E8-8CD1-E83B65C76710}"/>
          </ac:spMkLst>
        </pc:spChg>
        <pc:spChg chg="del">
          <ac:chgData name="Siti Alawiyah" userId="7b36e0d3af0fd5b9" providerId="LiveId" clId="{7CB1AE93-9032-4385-8DCF-A6B019DC87EA}" dt="2021-09-13T04:15:14.523" v="302" actId="478"/>
          <ac:spMkLst>
            <pc:docMk/>
            <pc:sldMk cId="0" sldId="284"/>
            <ac:spMk id="4018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4:15:07.209" v="297" actId="478"/>
          <ac:spMkLst>
            <pc:docMk/>
            <pc:sldMk cId="0" sldId="284"/>
            <ac:spMk id="4019" creationId="{00000000-0000-0000-0000-000000000000}"/>
          </ac:spMkLst>
        </pc:spChg>
        <pc:spChg chg="del mod">
          <ac:chgData name="Siti Alawiyah" userId="7b36e0d3af0fd5b9" providerId="LiveId" clId="{7CB1AE93-9032-4385-8DCF-A6B019DC87EA}" dt="2021-09-13T04:15:09.242" v="299" actId="478"/>
          <ac:spMkLst>
            <pc:docMk/>
            <pc:sldMk cId="0" sldId="284"/>
            <ac:spMk id="4020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4:15:12.836" v="301" actId="478"/>
          <ac:spMkLst>
            <pc:docMk/>
            <pc:sldMk cId="0" sldId="284"/>
            <ac:spMk id="4021" creationId="{00000000-0000-0000-0000-000000000000}"/>
          </ac:spMkLst>
        </pc:spChg>
        <pc:spChg chg="del">
          <ac:chgData name="Siti Alawiyah" userId="7b36e0d3af0fd5b9" providerId="LiveId" clId="{7CB1AE93-9032-4385-8DCF-A6B019DC87EA}" dt="2021-09-13T04:15:11.023" v="300" actId="478"/>
          <ac:spMkLst>
            <pc:docMk/>
            <pc:sldMk cId="0" sldId="284"/>
            <ac:spMk id="4022" creationId="{00000000-0000-0000-0000-000000000000}"/>
          </ac:spMkLst>
        </pc:spChg>
      </pc:sldChg>
      <pc:sldChg chg="del">
        <pc:chgData name="Siti Alawiyah" userId="7b36e0d3af0fd5b9" providerId="LiveId" clId="{7CB1AE93-9032-4385-8DCF-A6B019DC87EA}" dt="2021-09-13T08:39:06.621" v="941" actId="47"/>
        <pc:sldMkLst>
          <pc:docMk/>
          <pc:sldMk cId="0" sldId="285"/>
        </pc:sldMkLst>
      </pc:sldChg>
      <pc:sldChg chg="del">
        <pc:chgData name="Siti Alawiyah" userId="7b36e0d3af0fd5b9" providerId="LiveId" clId="{7CB1AE93-9032-4385-8DCF-A6B019DC87EA}" dt="2021-09-13T08:39:07.110" v="942" actId="47"/>
        <pc:sldMkLst>
          <pc:docMk/>
          <pc:sldMk cId="0" sldId="286"/>
        </pc:sldMkLst>
      </pc:sldChg>
      <pc:sldChg chg="del">
        <pc:chgData name="Siti Alawiyah" userId="7b36e0d3af0fd5b9" providerId="LiveId" clId="{7CB1AE93-9032-4385-8DCF-A6B019DC87EA}" dt="2021-09-13T08:39:08.013" v="943" actId="47"/>
        <pc:sldMkLst>
          <pc:docMk/>
          <pc:sldMk cId="0" sldId="287"/>
        </pc:sldMkLst>
      </pc:sldChg>
      <pc:sldChg chg="del">
        <pc:chgData name="Siti Alawiyah" userId="7b36e0d3af0fd5b9" providerId="LiveId" clId="{7CB1AE93-9032-4385-8DCF-A6B019DC87EA}" dt="2021-09-13T08:39:08.513" v="944" actId="47"/>
        <pc:sldMkLst>
          <pc:docMk/>
          <pc:sldMk cId="0" sldId="288"/>
        </pc:sldMkLst>
      </pc:sldChg>
      <pc:sldChg chg="del">
        <pc:chgData name="Siti Alawiyah" userId="7b36e0d3af0fd5b9" providerId="LiveId" clId="{7CB1AE93-9032-4385-8DCF-A6B019DC87EA}" dt="2021-09-13T08:39:09.273" v="945" actId="47"/>
        <pc:sldMkLst>
          <pc:docMk/>
          <pc:sldMk cId="0" sldId="289"/>
        </pc:sldMkLst>
      </pc:sldChg>
      <pc:sldChg chg="del">
        <pc:chgData name="Siti Alawiyah" userId="7b36e0d3af0fd5b9" providerId="LiveId" clId="{7CB1AE93-9032-4385-8DCF-A6B019DC87EA}" dt="2021-09-13T08:39:10.030" v="946" actId="47"/>
        <pc:sldMkLst>
          <pc:docMk/>
          <pc:sldMk cId="0" sldId="290"/>
        </pc:sldMkLst>
      </pc:sldChg>
      <pc:sldChg chg="del">
        <pc:chgData name="Siti Alawiyah" userId="7b36e0d3af0fd5b9" providerId="LiveId" clId="{7CB1AE93-9032-4385-8DCF-A6B019DC87EA}" dt="2021-09-13T08:39:10.327" v="947" actId="47"/>
        <pc:sldMkLst>
          <pc:docMk/>
          <pc:sldMk cId="0" sldId="291"/>
        </pc:sldMkLst>
      </pc:sldChg>
      <pc:sldChg chg="del">
        <pc:chgData name="Siti Alawiyah" userId="7b36e0d3af0fd5b9" providerId="LiveId" clId="{7CB1AE93-9032-4385-8DCF-A6B019DC87EA}" dt="2021-09-13T08:39:10.868" v="948" actId="47"/>
        <pc:sldMkLst>
          <pc:docMk/>
          <pc:sldMk cId="0" sldId="292"/>
        </pc:sldMkLst>
      </pc:sldChg>
      <pc:sldChg chg="del">
        <pc:chgData name="Siti Alawiyah" userId="7b36e0d3af0fd5b9" providerId="LiveId" clId="{7CB1AE93-9032-4385-8DCF-A6B019DC87EA}" dt="2021-09-13T08:39:11.428" v="949" actId="47"/>
        <pc:sldMkLst>
          <pc:docMk/>
          <pc:sldMk cId="0" sldId="293"/>
        </pc:sldMkLst>
      </pc:sldChg>
      <pc:sldChg chg="del">
        <pc:chgData name="Siti Alawiyah" userId="7b36e0d3af0fd5b9" providerId="LiveId" clId="{7CB1AE93-9032-4385-8DCF-A6B019DC87EA}" dt="2021-09-13T08:39:11.953" v="950" actId="47"/>
        <pc:sldMkLst>
          <pc:docMk/>
          <pc:sldMk cId="0" sldId="294"/>
        </pc:sldMkLst>
      </pc:sldChg>
      <pc:sldChg chg="del">
        <pc:chgData name="Siti Alawiyah" userId="7b36e0d3af0fd5b9" providerId="LiveId" clId="{7CB1AE93-9032-4385-8DCF-A6B019DC87EA}" dt="2021-09-13T08:39:13.078" v="951" actId="47"/>
        <pc:sldMkLst>
          <pc:docMk/>
          <pc:sldMk cId="0" sldId="295"/>
        </pc:sldMkLst>
      </pc:sldChg>
      <pc:sldChg chg="del">
        <pc:chgData name="Siti Alawiyah" userId="7b36e0d3af0fd5b9" providerId="LiveId" clId="{7CB1AE93-9032-4385-8DCF-A6B019DC87EA}" dt="2021-09-13T08:39:13.566" v="952" actId="47"/>
        <pc:sldMkLst>
          <pc:docMk/>
          <pc:sldMk cId="0" sldId="296"/>
        </pc:sldMkLst>
      </pc:sldChg>
      <pc:sldChg chg="del">
        <pc:chgData name="Siti Alawiyah" userId="7b36e0d3af0fd5b9" providerId="LiveId" clId="{7CB1AE93-9032-4385-8DCF-A6B019DC87EA}" dt="2021-09-13T08:39:14.187" v="953" actId="47"/>
        <pc:sldMkLst>
          <pc:docMk/>
          <pc:sldMk cId="0" sldId="297"/>
        </pc:sldMkLst>
      </pc:sldChg>
      <pc:sldChg chg="del">
        <pc:chgData name="Siti Alawiyah" userId="7b36e0d3af0fd5b9" providerId="LiveId" clId="{7CB1AE93-9032-4385-8DCF-A6B019DC87EA}" dt="2021-09-13T08:39:14.359" v="954" actId="47"/>
        <pc:sldMkLst>
          <pc:docMk/>
          <pc:sldMk cId="0" sldId="298"/>
        </pc:sldMkLst>
      </pc:sldChg>
      <pc:sldChg chg="del">
        <pc:chgData name="Siti Alawiyah" userId="7b36e0d3af0fd5b9" providerId="LiveId" clId="{7CB1AE93-9032-4385-8DCF-A6B019DC87EA}" dt="2021-09-13T08:39:14.515" v="955" actId="47"/>
        <pc:sldMkLst>
          <pc:docMk/>
          <pc:sldMk cId="0" sldId="299"/>
        </pc:sldMkLst>
      </pc:sldChg>
      <pc:sldChg chg="del">
        <pc:chgData name="Siti Alawiyah" userId="7b36e0d3af0fd5b9" providerId="LiveId" clId="{7CB1AE93-9032-4385-8DCF-A6B019DC87EA}" dt="2021-09-13T08:39:14.672" v="956" actId="47"/>
        <pc:sldMkLst>
          <pc:docMk/>
          <pc:sldMk cId="0" sldId="300"/>
        </pc:sldMkLst>
      </pc:sldChg>
      <pc:sldChg chg="del">
        <pc:chgData name="Siti Alawiyah" userId="7b36e0d3af0fd5b9" providerId="LiveId" clId="{7CB1AE93-9032-4385-8DCF-A6B019DC87EA}" dt="2021-09-13T08:39:14.807" v="957" actId="47"/>
        <pc:sldMkLst>
          <pc:docMk/>
          <pc:sldMk cId="0" sldId="301"/>
        </pc:sldMkLst>
      </pc:sldChg>
      <pc:sldChg chg="del">
        <pc:chgData name="Siti Alawiyah" userId="7b36e0d3af0fd5b9" providerId="LiveId" clId="{7CB1AE93-9032-4385-8DCF-A6B019DC87EA}" dt="2021-09-13T08:39:15.598" v="958" actId="47"/>
        <pc:sldMkLst>
          <pc:docMk/>
          <pc:sldMk cId="0" sldId="302"/>
        </pc:sldMkLst>
      </pc:sldChg>
      <pc:sldChg chg="delSp modSp add mod ord">
        <pc:chgData name="Siti Alawiyah" userId="7b36e0d3af0fd5b9" providerId="LiveId" clId="{7CB1AE93-9032-4385-8DCF-A6B019DC87EA}" dt="2021-09-23T03:48:17.256" v="4543" actId="478"/>
        <pc:sldMkLst>
          <pc:docMk/>
          <pc:sldMk cId="2629389765" sldId="303"/>
        </pc:sldMkLst>
        <pc:spChg chg="del">
          <ac:chgData name="Siti Alawiyah" userId="7b36e0d3af0fd5b9" providerId="LiveId" clId="{7CB1AE93-9032-4385-8DCF-A6B019DC87EA}" dt="2021-09-23T03:48:17.256" v="4543" actId="478"/>
          <ac:spMkLst>
            <pc:docMk/>
            <pc:sldMk cId="2629389765" sldId="303"/>
            <ac:spMk id="3" creationId="{B7DEE573-9C0E-4BCF-A485-4A598DF9EFA4}"/>
          </ac:spMkLst>
        </pc:spChg>
        <pc:spChg chg="mod">
          <ac:chgData name="Siti Alawiyah" userId="7b36e0d3af0fd5b9" providerId="LiveId" clId="{7CB1AE93-9032-4385-8DCF-A6B019DC87EA}" dt="2021-09-13T04:18:26.558" v="370" actId="20577"/>
          <ac:spMkLst>
            <pc:docMk/>
            <pc:sldMk cId="2629389765" sldId="303"/>
            <ac:spMk id="1970" creationId="{00000000-0000-0000-0000-000000000000}"/>
          </ac:spMkLst>
        </pc:spChg>
        <pc:spChg chg="mod">
          <ac:chgData name="Siti Alawiyah" userId="7b36e0d3af0fd5b9" providerId="LiveId" clId="{7CB1AE93-9032-4385-8DCF-A6B019DC87EA}" dt="2021-09-13T07:06:22.731" v="805" actId="20577"/>
          <ac:spMkLst>
            <pc:docMk/>
            <pc:sldMk cId="2629389765" sldId="303"/>
            <ac:spMk id="1971" creationId="{00000000-0000-0000-0000-000000000000}"/>
          </ac:spMkLst>
        </pc:spChg>
      </pc:sldChg>
      <pc:sldChg chg="modSp add mod ord">
        <pc:chgData name="Siti Alawiyah" userId="7b36e0d3af0fd5b9" providerId="LiveId" clId="{7CB1AE93-9032-4385-8DCF-A6B019DC87EA}" dt="2021-09-13T07:06:30.600" v="806" actId="20577"/>
        <pc:sldMkLst>
          <pc:docMk/>
          <pc:sldMk cId="137628506" sldId="304"/>
        </pc:sldMkLst>
        <pc:spChg chg="mod">
          <ac:chgData name="Siti Alawiyah" userId="7b36e0d3af0fd5b9" providerId="LiveId" clId="{7CB1AE93-9032-4385-8DCF-A6B019DC87EA}" dt="2021-09-13T06:26:29.692" v="445" actId="20577"/>
          <ac:spMkLst>
            <pc:docMk/>
            <pc:sldMk cId="137628506" sldId="304"/>
            <ac:spMk id="1970" creationId="{00000000-0000-0000-0000-000000000000}"/>
          </ac:spMkLst>
        </pc:spChg>
        <pc:spChg chg="mod">
          <ac:chgData name="Siti Alawiyah" userId="7b36e0d3af0fd5b9" providerId="LiveId" clId="{7CB1AE93-9032-4385-8DCF-A6B019DC87EA}" dt="2021-09-13T07:06:30.600" v="806" actId="20577"/>
          <ac:spMkLst>
            <pc:docMk/>
            <pc:sldMk cId="137628506" sldId="304"/>
            <ac:spMk id="1971" creationId="{00000000-0000-0000-0000-000000000000}"/>
          </ac:spMkLst>
        </pc:spChg>
      </pc:sldChg>
      <pc:sldChg chg="delSp modSp add mod">
        <pc:chgData name="Siti Alawiyah" userId="7b36e0d3af0fd5b9" providerId="LiveId" clId="{7CB1AE93-9032-4385-8DCF-A6B019DC87EA}" dt="2021-09-23T04:24:53.384" v="4948" actId="1076"/>
        <pc:sldMkLst>
          <pc:docMk/>
          <pc:sldMk cId="442752003" sldId="305"/>
        </pc:sldMkLst>
        <pc:spChg chg="del mod">
          <ac:chgData name="Siti Alawiyah" userId="7b36e0d3af0fd5b9" providerId="LiveId" clId="{7CB1AE93-9032-4385-8DCF-A6B019DC87EA}" dt="2021-09-23T04:24:43.017" v="4947" actId="478"/>
          <ac:spMkLst>
            <pc:docMk/>
            <pc:sldMk cId="442752003" sldId="305"/>
            <ac:spMk id="3" creationId="{B7DEE573-9C0E-4BCF-A485-4A598DF9EFA4}"/>
          </ac:spMkLst>
        </pc:spChg>
        <pc:spChg chg="mod">
          <ac:chgData name="Siti Alawiyah" userId="7b36e0d3af0fd5b9" providerId="LiveId" clId="{7CB1AE93-9032-4385-8DCF-A6B019DC87EA}" dt="2021-09-23T04:24:53.384" v="4948" actId="1076"/>
          <ac:spMkLst>
            <pc:docMk/>
            <pc:sldMk cId="442752003" sldId="305"/>
            <ac:spMk id="1970" creationId="{00000000-0000-0000-0000-000000000000}"/>
          </ac:spMkLst>
        </pc:spChg>
        <pc:spChg chg="mod">
          <ac:chgData name="Siti Alawiyah" userId="7b36e0d3af0fd5b9" providerId="LiveId" clId="{7CB1AE93-9032-4385-8DCF-A6B019DC87EA}" dt="2021-09-13T07:06:37.289" v="807" actId="20577"/>
          <ac:spMkLst>
            <pc:docMk/>
            <pc:sldMk cId="442752003" sldId="305"/>
            <ac:spMk id="1971" creationId="{00000000-0000-0000-0000-000000000000}"/>
          </ac:spMkLst>
        </pc:spChg>
      </pc:sldChg>
      <pc:sldChg chg="delSp modSp add mod">
        <pc:chgData name="Siti Alawiyah" userId="7b36e0d3af0fd5b9" providerId="LiveId" clId="{7CB1AE93-9032-4385-8DCF-A6B019DC87EA}" dt="2021-09-13T07:05:12.296" v="800" actId="1076"/>
        <pc:sldMkLst>
          <pc:docMk/>
          <pc:sldMk cId="1199629598" sldId="306"/>
        </pc:sldMkLst>
        <pc:spChg chg="mod">
          <ac:chgData name="Siti Alawiyah" userId="7b36e0d3af0fd5b9" providerId="LiveId" clId="{7CB1AE93-9032-4385-8DCF-A6B019DC87EA}" dt="2021-09-13T07:05:12.296" v="800" actId="1076"/>
          <ac:spMkLst>
            <pc:docMk/>
            <pc:sldMk cId="1199629598" sldId="306"/>
            <ac:spMk id="3" creationId="{738AE49B-8467-4440-B94E-764164FF8E70}"/>
          </ac:spMkLst>
        </pc:spChg>
        <pc:spChg chg="del">
          <ac:chgData name="Siti Alawiyah" userId="7b36e0d3af0fd5b9" providerId="LiveId" clId="{7CB1AE93-9032-4385-8DCF-A6B019DC87EA}" dt="2021-09-13T07:00:12.459" v="756" actId="478"/>
          <ac:spMkLst>
            <pc:docMk/>
            <pc:sldMk cId="1199629598" sldId="306"/>
            <ac:spMk id="5" creationId="{DDB16F93-B7D4-45F3-B4AC-3F2AC172D252}"/>
          </ac:spMkLst>
        </pc:spChg>
        <pc:picChg chg="mod">
          <ac:chgData name="Siti Alawiyah" userId="7b36e0d3af0fd5b9" providerId="LiveId" clId="{7CB1AE93-9032-4385-8DCF-A6B019DC87EA}" dt="2021-09-13T07:00:03.477" v="754" actId="1076"/>
          <ac:picMkLst>
            <pc:docMk/>
            <pc:sldMk cId="1199629598" sldId="306"/>
            <ac:picMk id="8" creationId="{7E3173E8-C860-443F-A297-ADC401FD142F}"/>
          </ac:picMkLst>
        </pc:picChg>
        <pc:picChg chg="mod">
          <ac:chgData name="Siti Alawiyah" userId="7b36e0d3af0fd5b9" providerId="LiveId" clId="{7CB1AE93-9032-4385-8DCF-A6B019DC87EA}" dt="2021-09-13T07:00:39.278" v="760" actId="14826"/>
          <ac:picMkLst>
            <pc:docMk/>
            <pc:sldMk cId="1199629598" sldId="306"/>
            <ac:picMk id="9" creationId="{831F208A-D6FD-4468-9E8F-9A2CB71AF2C3}"/>
          </ac:picMkLst>
        </pc:picChg>
      </pc:sldChg>
      <pc:sldChg chg="addSp delSp modSp add mod ord">
        <pc:chgData name="Siti Alawiyah" userId="7b36e0d3af0fd5b9" providerId="LiveId" clId="{7CB1AE93-9032-4385-8DCF-A6B019DC87EA}" dt="2021-09-23T03:46:08.756" v="4282" actId="1076"/>
        <pc:sldMkLst>
          <pc:docMk/>
          <pc:sldMk cId="2578395656" sldId="307"/>
        </pc:sldMkLst>
        <pc:spChg chg="del">
          <ac:chgData name="Siti Alawiyah" userId="7b36e0d3af0fd5b9" providerId="LiveId" clId="{7CB1AE93-9032-4385-8DCF-A6B019DC87EA}" dt="2021-09-23T03:46:03.284" v="4280" actId="478"/>
          <ac:spMkLst>
            <pc:docMk/>
            <pc:sldMk cId="2578395656" sldId="307"/>
            <ac:spMk id="3" creationId="{4B193F4F-EC99-4F72-B9FA-48C59C80F0CC}"/>
          </ac:spMkLst>
        </pc:spChg>
        <pc:spChg chg="del">
          <ac:chgData name="Siti Alawiyah" userId="7b36e0d3af0fd5b9" providerId="LiveId" clId="{7CB1AE93-9032-4385-8DCF-A6B019DC87EA}" dt="2021-09-23T03:46:03.284" v="4280" actId="478"/>
          <ac:spMkLst>
            <pc:docMk/>
            <pc:sldMk cId="2578395656" sldId="307"/>
            <ac:spMk id="5" creationId="{45BF4AD3-4D48-41A9-A537-AC2C4B3B4037}"/>
          </ac:spMkLst>
        </pc:spChg>
        <pc:spChg chg="del">
          <ac:chgData name="Siti Alawiyah" userId="7b36e0d3af0fd5b9" providerId="LiveId" clId="{7CB1AE93-9032-4385-8DCF-A6B019DC87EA}" dt="2021-09-23T03:46:03.284" v="4280" actId="478"/>
          <ac:spMkLst>
            <pc:docMk/>
            <pc:sldMk cId="2578395656" sldId="307"/>
            <ac:spMk id="7" creationId="{329EE88A-E60F-4B92-9859-CDE7F6032A0D}"/>
          </ac:spMkLst>
        </pc:spChg>
        <pc:spChg chg="add mod">
          <ac:chgData name="Siti Alawiyah" userId="7b36e0d3af0fd5b9" providerId="LiveId" clId="{7CB1AE93-9032-4385-8DCF-A6B019DC87EA}" dt="2021-09-23T03:46:08.756" v="4282" actId="1076"/>
          <ac:spMkLst>
            <pc:docMk/>
            <pc:sldMk cId="2578395656" sldId="307"/>
            <ac:spMk id="8" creationId="{B6C38AE9-FCD6-4940-AE67-A4A1AB1847B1}"/>
          </ac:spMkLst>
        </pc:spChg>
        <pc:spChg chg="del">
          <ac:chgData name="Siti Alawiyah" userId="7b36e0d3af0fd5b9" providerId="LiveId" clId="{7CB1AE93-9032-4385-8DCF-A6B019DC87EA}" dt="2021-09-23T03:46:03.284" v="4280" actId="478"/>
          <ac:spMkLst>
            <pc:docMk/>
            <pc:sldMk cId="2578395656" sldId="307"/>
            <ac:spMk id="9" creationId="{9A053B2B-357D-4645-8C8E-A937B6A00B76}"/>
          </ac:spMkLst>
        </pc:spChg>
        <pc:spChg chg="del">
          <ac:chgData name="Siti Alawiyah" userId="7b36e0d3af0fd5b9" providerId="LiveId" clId="{7CB1AE93-9032-4385-8DCF-A6B019DC87EA}" dt="2021-09-23T03:46:03.284" v="4280" actId="478"/>
          <ac:spMkLst>
            <pc:docMk/>
            <pc:sldMk cId="2578395656" sldId="307"/>
            <ac:spMk id="2094" creationId="{00000000-0000-0000-0000-000000000000}"/>
          </ac:spMkLst>
        </pc:spChg>
      </pc:sldChg>
      <pc:sldChg chg="addSp delSp modSp add mod ord">
        <pc:chgData name="Siti Alawiyah" userId="7b36e0d3af0fd5b9" providerId="LiveId" clId="{7CB1AE93-9032-4385-8DCF-A6B019DC87EA}" dt="2021-09-23T02:38:24.365" v="1243" actId="21"/>
        <pc:sldMkLst>
          <pc:docMk/>
          <pc:sldMk cId="2447345075" sldId="308"/>
        </pc:sldMkLst>
        <pc:spChg chg="mod">
          <ac:chgData name="Siti Alawiyah" userId="7b36e0d3af0fd5b9" providerId="LiveId" clId="{7CB1AE93-9032-4385-8DCF-A6B019DC87EA}" dt="2021-09-23T02:17:57.266" v="987" actId="20577"/>
          <ac:spMkLst>
            <pc:docMk/>
            <pc:sldMk cId="2447345075" sldId="308"/>
            <ac:spMk id="3" creationId="{738AE49B-8467-4440-B94E-764164FF8E70}"/>
          </ac:spMkLst>
        </pc:spChg>
        <pc:spChg chg="add del mod">
          <ac:chgData name="Siti Alawiyah" userId="7b36e0d3af0fd5b9" providerId="LiveId" clId="{7CB1AE93-9032-4385-8DCF-A6B019DC87EA}" dt="2021-09-23T02:38:24.365" v="1243" actId="21"/>
          <ac:spMkLst>
            <pc:docMk/>
            <pc:sldMk cId="2447345075" sldId="308"/>
            <ac:spMk id="5" creationId="{48D36672-27A0-44FF-9A71-993E6E4C8EB7}"/>
          </ac:spMkLst>
        </pc:spChg>
        <pc:picChg chg="add mod">
          <ac:chgData name="Siti Alawiyah" userId="7b36e0d3af0fd5b9" providerId="LiveId" clId="{7CB1AE93-9032-4385-8DCF-A6B019DC87EA}" dt="2021-09-23T02:17:41.792" v="971" actId="1076"/>
          <ac:picMkLst>
            <pc:docMk/>
            <pc:sldMk cId="2447345075" sldId="308"/>
            <ac:picMk id="4" creationId="{F00D5305-395B-41F3-90E2-ABFC21E07ABA}"/>
          </ac:picMkLst>
        </pc:picChg>
        <pc:picChg chg="del">
          <ac:chgData name="Siti Alawiyah" userId="7b36e0d3af0fd5b9" providerId="LiveId" clId="{7CB1AE93-9032-4385-8DCF-A6B019DC87EA}" dt="2021-09-23T02:17:00.262" v="966" actId="478"/>
          <ac:picMkLst>
            <pc:docMk/>
            <pc:sldMk cId="2447345075" sldId="308"/>
            <ac:picMk id="8" creationId="{7E3173E8-C860-443F-A297-ADC401FD142F}"/>
          </ac:picMkLst>
        </pc:picChg>
        <pc:picChg chg="del">
          <ac:chgData name="Siti Alawiyah" userId="7b36e0d3af0fd5b9" providerId="LiveId" clId="{7CB1AE93-9032-4385-8DCF-A6B019DC87EA}" dt="2021-09-23T02:17:00.997" v="967" actId="478"/>
          <ac:picMkLst>
            <pc:docMk/>
            <pc:sldMk cId="2447345075" sldId="308"/>
            <ac:picMk id="9" creationId="{831F208A-D6FD-4468-9E8F-9A2CB71AF2C3}"/>
          </ac:picMkLst>
        </pc:picChg>
      </pc:sldChg>
      <pc:sldChg chg="addSp delSp modSp new mod">
        <pc:chgData name="Siti Alawiyah" userId="7b36e0d3af0fd5b9" providerId="LiveId" clId="{7CB1AE93-9032-4385-8DCF-A6B019DC87EA}" dt="2021-09-23T02:23:35.825" v="1091" actId="1076"/>
        <pc:sldMkLst>
          <pc:docMk/>
          <pc:sldMk cId="2342869669" sldId="309"/>
        </pc:sldMkLst>
        <pc:spChg chg="mod">
          <ac:chgData name="Siti Alawiyah" userId="7b36e0d3af0fd5b9" providerId="LiveId" clId="{7CB1AE93-9032-4385-8DCF-A6B019DC87EA}" dt="2021-09-23T02:19:17.260" v="1034" actId="20577"/>
          <ac:spMkLst>
            <pc:docMk/>
            <pc:sldMk cId="2342869669" sldId="309"/>
            <ac:spMk id="2" creationId="{C34873DB-A385-4EB9-A478-1487650F5D5C}"/>
          </ac:spMkLst>
        </pc:spChg>
        <pc:spChg chg="del">
          <ac:chgData name="Siti Alawiyah" userId="7b36e0d3af0fd5b9" providerId="LiveId" clId="{7CB1AE93-9032-4385-8DCF-A6B019DC87EA}" dt="2021-09-23T02:19:22.265" v="1035" actId="478"/>
          <ac:spMkLst>
            <pc:docMk/>
            <pc:sldMk cId="2342869669" sldId="309"/>
            <ac:spMk id="3" creationId="{4684D318-CFE5-40F3-BF85-B164382AF02C}"/>
          </ac:spMkLst>
        </pc:spChg>
        <pc:picChg chg="add del mod">
          <ac:chgData name="Siti Alawiyah" userId="7b36e0d3af0fd5b9" providerId="LiveId" clId="{7CB1AE93-9032-4385-8DCF-A6B019DC87EA}" dt="2021-09-23T02:18:49.205" v="995" actId="478"/>
          <ac:picMkLst>
            <pc:docMk/>
            <pc:sldMk cId="2342869669" sldId="309"/>
            <ac:picMk id="5" creationId="{98E043E7-127F-45F5-9C04-570EE5B8AF12}"/>
          </ac:picMkLst>
        </pc:picChg>
        <pc:picChg chg="add mod">
          <ac:chgData name="Siti Alawiyah" userId="7b36e0d3af0fd5b9" providerId="LiveId" clId="{7CB1AE93-9032-4385-8DCF-A6B019DC87EA}" dt="2021-09-23T02:23:35.825" v="1091" actId="1076"/>
          <ac:picMkLst>
            <pc:docMk/>
            <pc:sldMk cId="2342869669" sldId="309"/>
            <ac:picMk id="7" creationId="{17D3BA3A-2A55-40DB-B2AF-58CE129F0522}"/>
          </ac:picMkLst>
        </pc:picChg>
      </pc:sldChg>
      <pc:sldChg chg="delSp modSp add mod ord">
        <pc:chgData name="Siti Alawiyah" userId="7b36e0d3af0fd5b9" providerId="LiveId" clId="{7CB1AE93-9032-4385-8DCF-A6B019DC87EA}" dt="2021-09-23T03:48:13.622" v="4542" actId="478"/>
        <pc:sldMkLst>
          <pc:docMk/>
          <pc:sldMk cId="833155525" sldId="310"/>
        </pc:sldMkLst>
        <pc:spChg chg="del">
          <ac:chgData name="Siti Alawiyah" userId="7b36e0d3af0fd5b9" providerId="LiveId" clId="{7CB1AE93-9032-4385-8DCF-A6B019DC87EA}" dt="2021-09-23T03:48:13.622" v="4542" actId="478"/>
          <ac:spMkLst>
            <pc:docMk/>
            <pc:sldMk cId="833155525" sldId="310"/>
            <ac:spMk id="3" creationId="{B7DEE573-9C0E-4BCF-A485-4A598DF9EFA4}"/>
          </ac:spMkLst>
        </pc:spChg>
        <pc:spChg chg="mod">
          <ac:chgData name="Siti Alawiyah" userId="7b36e0d3af0fd5b9" providerId="LiveId" clId="{7CB1AE93-9032-4385-8DCF-A6B019DC87EA}" dt="2021-09-23T02:37:46.368" v="1223" actId="20577"/>
          <ac:spMkLst>
            <pc:docMk/>
            <pc:sldMk cId="833155525" sldId="310"/>
            <ac:spMk id="1970" creationId="{00000000-0000-0000-0000-000000000000}"/>
          </ac:spMkLst>
        </pc:spChg>
        <pc:spChg chg="mod">
          <ac:chgData name="Siti Alawiyah" userId="7b36e0d3af0fd5b9" providerId="LiveId" clId="{7CB1AE93-9032-4385-8DCF-A6B019DC87EA}" dt="2021-09-23T02:37:39.900" v="1216" actId="20577"/>
          <ac:spMkLst>
            <pc:docMk/>
            <pc:sldMk cId="833155525" sldId="310"/>
            <ac:spMk id="1971" creationId="{00000000-0000-0000-0000-000000000000}"/>
          </ac:spMkLst>
        </pc:spChg>
      </pc:sldChg>
      <pc:sldChg chg="addSp delSp modSp add mod ord">
        <pc:chgData name="Siti Alawiyah" userId="7b36e0d3af0fd5b9" providerId="LiveId" clId="{7CB1AE93-9032-4385-8DCF-A6B019DC87EA}" dt="2021-09-23T04:06:33.971" v="4841" actId="20577"/>
        <pc:sldMkLst>
          <pc:docMk/>
          <pc:sldMk cId="1632813002" sldId="311"/>
        </pc:sldMkLst>
        <pc:spChg chg="mod">
          <ac:chgData name="Siti Alawiyah" userId="7b36e0d3af0fd5b9" providerId="LiveId" clId="{7CB1AE93-9032-4385-8DCF-A6B019DC87EA}" dt="2021-09-23T02:38:17.168" v="1241" actId="20577"/>
          <ac:spMkLst>
            <pc:docMk/>
            <pc:sldMk cId="1632813002" sldId="311"/>
            <ac:spMk id="2" creationId="{C34873DB-A385-4EB9-A478-1487650F5D5C}"/>
          </ac:spMkLst>
        </pc:spChg>
        <pc:spChg chg="add mod">
          <ac:chgData name="Siti Alawiyah" userId="7b36e0d3af0fd5b9" providerId="LiveId" clId="{7CB1AE93-9032-4385-8DCF-A6B019DC87EA}" dt="2021-09-23T02:56:09.451" v="2181" actId="1037"/>
          <ac:spMkLst>
            <pc:docMk/>
            <pc:sldMk cId="1632813002" sldId="311"/>
            <ac:spMk id="3" creationId="{9400BC52-5673-49B7-BEDB-FFCF28FC7DD9}"/>
          </ac:spMkLst>
        </pc:spChg>
        <pc:spChg chg="add del mod">
          <ac:chgData name="Siti Alawiyah" userId="7b36e0d3af0fd5b9" providerId="LiveId" clId="{7CB1AE93-9032-4385-8DCF-A6B019DC87EA}" dt="2021-09-23T02:46:53.382" v="1476" actId="478"/>
          <ac:spMkLst>
            <pc:docMk/>
            <pc:sldMk cId="1632813002" sldId="311"/>
            <ac:spMk id="4" creationId="{29F34F9A-BCAD-46CF-8C39-A1657C6119D6}"/>
          </ac:spMkLst>
        </pc:spChg>
        <pc:spChg chg="add mod">
          <ac:chgData name="Siti Alawiyah" userId="7b36e0d3af0fd5b9" providerId="LiveId" clId="{7CB1AE93-9032-4385-8DCF-A6B019DC87EA}" dt="2021-09-23T02:56:09.451" v="2181" actId="1037"/>
          <ac:spMkLst>
            <pc:docMk/>
            <pc:sldMk cId="1632813002" sldId="311"/>
            <ac:spMk id="5" creationId="{6390BB9A-1954-4FB0-B093-0FAABD344FD0}"/>
          </ac:spMkLst>
        </pc:spChg>
        <pc:spChg chg="add mod">
          <ac:chgData name="Siti Alawiyah" userId="7b36e0d3af0fd5b9" providerId="LiveId" clId="{7CB1AE93-9032-4385-8DCF-A6B019DC87EA}" dt="2021-09-23T02:56:09.451" v="2181" actId="1037"/>
          <ac:spMkLst>
            <pc:docMk/>
            <pc:sldMk cId="1632813002" sldId="311"/>
            <ac:spMk id="6" creationId="{EF224C15-B725-492D-A2C3-D5FC459E9623}"/>
          </ac:spMkLst>
        </pc:spChg>
        <pc:spChg chg="add mod">
          <ac:chgData name="Siti Alawiyah" userId="7b36e0d3af0fd5b9" providerId="LiveId" clId="{7CB1AE93-9032-4385-8DCF-A6B019DC87EA}" dt="2021-09-23T04:06:33.971" v="4841" actId="20577"/>
          <ac:spMkLst>
            <pc:docMk/>
            <pc:sldMk cId="1632813002" sldId="311"/>
            <ac:spMk id="8" creationId="{66F09BF8-C444-46E8-90A8-EC9C6FA5FDCA}"/>
          </ac:spMkLst>
        </pc:spChg>
        <pc:spChg chg="add mod">
          <ac:chgData name="Siti Alawiyah" userId="7b36e0d3af0fd5b9" providerId="LiveId" clId="{7CB1AE93-9032-4385-8DCF-A6B019DC87EA}" dt="2021-09-23T02:56:09.451" v="2181" actId="1037"/>
          <ac:spMkLst>
            <pc:docMk/>
            <pc:sldMk cId="1632813002" sldId="311"/>
            <ac:spMk id="9" creationId="{44D249D8-0583-46A3-84B7-984F0EAF0A78}"/>
          </ac:spMkLst>
        </pc:spChg>
        <pc:spChg chg="add mod">
          <ac:chgData name="Siti Alawiyah" userId="7b36e0d3af0fd5b9" providerId="LiveId" clId="{7CB1AE93-9032-4385-8DCF-A6B019DC87EA}" dt="2021-09-23T02:56:09.451" v="2181" actId="1037"/>
          <ac:spMkLst>
            <pc:docMk/>
            <pc:sldMk cId="1632813002" sldId="311"/>
            <ac:spMk id="10" creationId="{DEF19D0C-CA51-46CC-A0A7-B65611FF255B}"/>
          </ac:spMkLst>
        </pc:spChg>
        <pc:spChg chg="add mod">
          <ac:chgData name="Siti Alawiyah" userId="7b36e0d3af0fd5b9" providerId="LiveId" clId="{7CB1AE93-9032-4385-8DCF-A6B019DC87EA}" dt="2021-09-23T02:56:09.451" v="2181" actId="1037"/>
          <ac:spMkLst>
            <pc:docMk/>
            <pc:sldMk cId="1632813002" sldId="311"/>
            <ac:spMk id="11" creationId="{474D7781-697F-481D-9707-D45B6F3F69C3}"/>
          </ac:spMkLst>
        </pc:spChg>
        <pc:spChg chg="add mod">
          <ac:chgData name="Siti Alawiyah" userId="7b36e0d3af0fd5b9" providerId="LiveId" clId="{7CB1AE93-9032-4385-8DCF-A6B019DC87EA}" dt="2021-09-23T02:56:34.180" v="2295" actId="1037"/>
          <ac:spMkLst>
            <pc:docMk/>
            <pc:sldMk cId="1632813002" sldId="311"/>
            <ac:spMk id="12" creationId="{6B62B6FD-6069-4C26-AC1D-A9900116037F}"/>
          </ac:spMkLst>
        </pc:spChg>
        <pc:spChg chg="add mod">
          <ac:chgData name="Siti Alawiyah" userId="7b36e0d3af0fd5b9" providerId="LiveId" clId="{7CB1AE93-9032-4385-8DCF-A6B019DC87EA}" dt="2021-09-23T02:56:34.180" v="2295" actId="1037"/>
          <ac:spMkLst>
            <pc:docMk/>
            <pc:sldMk cId="1632813002" sldId="311"/>
            <ac:spMk id="13" creationId="{7C43880D-ABFE-4440-B0C3-C894DC0213F6}"/>
          </ac:spMkLst>
        </pc:spChg>
        <pc:spChg chg="add mod">
          <ac:chgData name="Siti Alawiyah" userId="7b36e0d3af0fd5b9" providerId="LiveId" clId="{7CB1AE93-9032-4385-8DCF-A6B019DC87EA}" dt="2021-09-23T02:56:34.180" v="2295" actId="1037"/>
          <ac:spMkLst>
            <pc:docMk/>
            <pc:sldMk cId="1632813002" sldId="311"/>
            <ac:spMk id="14" creationId="{B680440C-503F-4599-93D9-2E546D08D241}"/>
          </ac:spMkLst>
        </pc:spChg>
        <pc:spChg chg="add mod">
          <ac:chgData name="Siti Alawiyah" userId="7b36e0d3af0fd5b9" providerId="LiveId" clId="{7CB1AE93-9032-4385-8DCF-A6B019DC87EA}" dt="2021-09-23T02:56:34.180" v="2295" actId="1037"/>
          <ac:spMkLst>
            <pc:docMk/>
            <pc:sldMk cId="1632813002" sldId="311"/>
            <ac:spMk id="15" creationId="{B2A9BD63-8003-4FA5-8F14-4158931E5FCA}"/>
          </ac:spMkLst>
        </pc:spChg>
        <pc:spChg chg="add mod">
          <ac:chgData name="Siti Alawiyah" userId="7b36e0d3af0fd5b9" providerId="LiveId" clId="{7CB1AE93-9032-4385-8DCF-A6B019DC87EA}" dt="2021-09-23T02:56:09.451" v="2181" actId="1037"/>
          <ac:spMkLst>
            <pc:docMk/>
            <pc:sldMk cId="1632813002" sldId="311"/>
            <ac:spMk id="16" creationId="{7000942B-B664-46CF-A707-60875862DA5E}"/>
          </ac:spMkLst>
        </pc:spChg>
        <pc:spChg chg="add mod">
          <ac:chgData name="Siti Alawiyah" userId="7b36e0d3af0fd5b9" providerId="LiveId" clId="{7CB1AE93-9032-4385-8DCF-A6B019DC87EA}" dt="2021-09-23T02:56:09.451" v="2181" actId="1037"/>
          <ac:spMkLst>
            <pc:docMk/>
            <pc:sldMk cId="1632813002" sldId="311"/>
            <ac:spMk id="17" creationId="{00C18B7D-CE81-4E24-ABE6-64A78929BF35}"/>
          </ac:spMkLst>
        </pc:spChg>
        <pc:spChg chg="add mod">
          <ac:chgData name="Siti Alawiyah" userId="7b36e0d3af0fd5b9" providerId="LiveId" clId="{7CB1AE93-9032-4385-8DCF-A6B019DC87EA}" dt="2021-09-23T02:56:09.451" v="2181" actId="1037"/>
          <ac:spMkLst>
            <pc:docMk/>
            <pc:sldMk cId="1632813002" sldId="311"/>
            <ac:spMk id="18" creationId="{B79FB13C-8743-40B2-B1AB-726B7E520738}"/>
          </ac:spMkLst>
        </pc:spChg>
        <pc:spChg chg="add mod">
          <ac:chgData name="Siti Alawiyah" userId="7b36e0d3af0fd5b9" providerId="LiveId" clId="{7CB1AE93-9032-4385-8DCF-A6B019DC87EA}" dt="2021-09-23T02:56:09.451" v="2181" actId="1037"/>
          <ac:spMkLst>
            <pc:docMk/>
            <pc:sldMk cId="1632813002" sldId="311"/>
            <ac:spMk id="19" creationId="{A178927D-8F4E-4003-B6D9-6828B128F720}"/>
          </ac:spMkLst>
        </pc:spChg>
        <pc:spChg chg="add mod">
          <ac:chgData name="Siti Alawiyah" userId="7b36e0d3af0fd5b9" providerId="LiveId" clId="{7CB1AE93-9032-4385-8DCF-A6B019DC87EA}" dt="2021-09-23T02:56:40.781" v="2296" actId="1076"/>
          <ac:spMkLst>
            <pc:docMk/>
            <pc:sldMk cId="1632813002" sldId="311"/>
            <ac:spMk id="20" creationId="{53BA0486-5A32-403D-B66F-B55A563E7743}"/>
          </ac:spMkLst>
        </pc:spChg>
        <pc:spChg chg="add mod">
          <ac:chgData name="Siti Alawiyah" userId="7b36e0d3af0fd5b9" providerId="LiveId" clId="{7CB1AE93-9032-4385-8DCF-A6B019DC87EA}" dt="2021-09-23T03:01:17.991" v="2434" actId="14100"/>
          <ac:spMkLst>
            <pc:docMk/>
            <pc:sldMk cId="1632813002" sldId="311"/>
            <ac:spMk id="21" creationId="{AA9E49AC-CB44-4325-B5BE-F39296DFE41E}"/>
          </ac:spMkLst>
        </pc:spChg>
        <pc:spChg chg="add mod">
          <ac:chgData name="Siti Alawiyah" userId="7b36e0d3af0fd5b9" providerId="LiveId" clId="{7CB1AE93-9032-4385-8DCF-A6B019DC87EA}" dt="2021-09-23T03:01:11.359" v="2433" actId="1076"/>
          <ac:spMkLst>
            <pc:docMk/>
            <pc:sldMk cId="1632813002" sldId="311"/>
            <ac:spMk id="22" creationId="{BBE0D9B4-AD4C-4A31-8696-6FFFCDB4F13B}"/>
          </ac:spMkLst>
        </pc:spChg>
        <pc:spChg chg="add mod">
          <ac:chgData name="Siti Alawiyah" userId="7b36e0d3af0fd5b9" providerId="LiveId" clId="{7CB1AE93-9032-4385-8DCF-A6B019DC87EA}" dt="2021-09-23T03:00:20.173" v="2429" actId="14100"/>
          <ac:spMkLst>
            <pc:docMk/>
            <pc:sldMk cId="1632813002" sldId="311"/>
            <ac:spMk id="23" creationId="{BC896DC8-43D8-440A-91BD-E2204EF059B4}"/>
          </ac:spMkLst>
        </pc:spChg>
        <pc:spChg chg="add mod">
          <ac:chgData name="Siti Alawiyah" userId="7b36e0d3af0fd5b9" providerId="LiveId" clId="{7CB1AE93-9032-4385-8DCF-A6B019DC87EA}" dt="2021-09-23T03:01:22.115" v="2435" actId="1076"/>
          <ac:spMkLst>
            <pc:docMk/>
            <pc:sldMk cId="1632813002" sldId="311"/>
            <ac:spMk id="24" creationId="{ED5371DF-258A-459C-B1CD-2D3758CEC232}"/>
          </ac:spMkLst>
        </pc:spChg>
        <pc:spChg chg="add mod">
          <ac:chgData name="Siti Alawiyah" userId="7b36e0d3af0fd5b9" providerId="LiveId" clId="{7CB1AE93-9032-4385-8DCF-A6B019DC87EA}" dt="2021-09-23T03:09:52.734" v="2656" actId="1036"/>
          <ac:spMkLst>
            <pc:docMk/>
            <pc:sldMk cId="1632813002" sldId="311"/>
            <ac:spMk id="25" creationId="{59AFE744-3D21-4FC3-A3CD-5A0A4E4101C0}"/>
          </ac:spMkLst>
        </pc:spChg>
        <pc:spChg chg="add mod">
          <ac:chgData name="Siti Alawiyah" userId="7b36e0d3af0fd5b9" providerId="LiveId" clId="{7CB1AE93-9032-4385-8DCF-A6B019DC87EA}" dt="2021-09-23T03:01:57.787" v="2460" actId="1076"/>
          <ac:spMkLst>
            <pc:docMk/>
            <pc:sldMk cId="1632813002" sldId="311"/>
            <ac:spMk id="26" creationId="{A27E4113-AA91-4575-A42A-AF2295EB6ED4}"/>
          </ac:spMkLst>
        </pc:spChg>
        <pc:spChg chg="add del mod">
          <ac:chgData name="Siti Alawiyah" userId="7b36e0d3af0fd5b9" providerId="LiveId" clId="{7CB1AE93-9032-4385-8DCF-A6B019DC87EA}" dt="2021-09-23T03:01:36.620" v="2439" actId="478"/>
          <ac:spMkLst>
            <pc:docMk/>
            <pc:sldMk cId="1632813002" sldId="311"/>
            <ac:spMk id="27" creationId="{FF8EB415-8884-49C6-B927-0E727B1F4217}"/>
          </ac:spMkLst>
        </pc:spChg>
        <pc:picChg chg="del">
          <ac:chgData name="Siti Alawiyah" userId="7b36e0d3af0fd5b9" providerId="LiveId" clId="{7CB1AE93-9032-4385-8DCF-A6B019DC87EA}" dt="2021-09-23T02:38:19.161" v="1242" actId="478"/>
          <ac:picMkLst>
            <pc:docMk/>
            <pc:sldMk cId="1632813002" sldId="311"/>
            <ac:picMk id="7" creationId="{17D3BA3A-2A55-40DB-B2AF-58CE129F0522}"/>
          </ac:picMkLst>
        </pc:picChg>
      </pc:sldChg>
      <pc:sldChg chg="addSp delSp modSp add mod ord">
        <pc:chgData name="Siti Alawiyah" userId="7b36e0d3af0fd5b9" providerId="LiveId" clId="{7CB1AE93-9032-4385-8DCF-A6B019DC87EA}" dt="2021-09-23T03:31:58.915" v="3914" actId="20577"/>
        <pc:sldMkLst>
          <pc:docMk/>
          <pc:sldMk cId="1289375717" sldId="312"/>
        </pc:sldMkLst>
        <pc:spChg chg="mod">
          <ac:chgData name="Siti Alawiyah" userId="7b36e0d3af0fd5b9" providerId="LiveId" clId="{7CB1AE93-9032-4385-8DCF-A6B019DC87EA}" dt="2021-09-23T03:26:16.122" v="3602" actId="1076"/>
          <ac:spMkLst>
            <pc:docMk/>
            <pc:sldMk cId="1289375717" sldId="312"/>
            <ac:spMk id="2" creationId="{C34873DB-A385-4EB9-A478-1487650F5D5C}"/>
          </ac:spMkLst>
        </pc:spChg>
        <pc:spChg chg="del">
          <ac:chgData name="Siti Alawiyah" userId="7b36e0d3af0fd5b9" providerId="LiveId" clId="{7CB1AE93-9032-4385-8DCF-A6B019DC87EA}" dt="2021-09-23T03:11:07.644" v="2690" actId="478"/>
          <ac:spMkLst>
            <pc:docMk/>
            <pc:sldMk cId="1289375717" sldId="312"/>
            <ac:spMk id="3" creationId="{9400BC52-5673-49B7-BEDB-FFCF28FC7DD9}"/>
          </ac:spMkLst>
        </pc:spChg>
        <pc:spChg chg="add mod">
          <ac:chgData name="Siti Alawiyah" userId="7b36e0d3af0fd5b9" providerId="LiveId" clId="{7CB1AE93-9032-4385-8DCF-A6B019DC87EA}" dt="2021-09-23T03:26:42.729" v="3631" actId="1036"/>
          <ac:spMkLst>
            <pc:docMk/>
            <pc:sldMk cId="1289375717" sldId="312"/>
            <ac:spMk id="4" creationId="{CD850BC3-EE0C-4790-80CC-2019CF892C63}"/>
          </ac:spMkLst>
        </pc:spChg>
        <pc:spChg chg="del mod">
          <ac:chgData name="Siti Alawiyah" userId="7b36e0d3af0fd5b9" providerId="LiveId" clId="{7CB1AE93-9032-4385-8DCF-A6B019DC87EA}" dt="2021-09-23T03:10:57.097" v="2689"/>
          <ac:spMkLst>
            <pc:docMk/>
            <pc:sldMk cId="1289375717" sldId="312"/>
            <ac:spMk id="5" creationId="{6390BB9A-1954-4FB0-B093-0FAABD344FD0}"/>
          </ac:spMkLst>
        </pc:spChg>
        <pc:spChg chg="mod">
          <ac:chgData name="Siti Alawiyah" userId="7b36e0d3af0fd5b9" providerId="LiveId" clId="{7CB1AE93-9032-4385-8DCF-A6B019DC87EA}" dt="2021-09-23T03:26:42.729" v="3631" actId="1036"/>
          <ac:spMkLst>
            <pc:docMk/>
            <pc:sldMk cId="1289375717" sldId="312"/>
            <ac:spMk id="6" creationId="{EF224C15-B725-492D-A2C3-D5FC459E9623}"/>
          </ac:spMkLst>
        </pc:spChg>
        <pc:spChg chg="del mod">
          <ac:chgData name="Siti Alawiyah" userId="7b36e0d3af0fd5b9" providerId="LiveId" clId="{7CB1AE93-9032-4385-8DCF-A6B019DC87EA}" dt="2021-09-23T03:12:37.778" v="2777"/>
          <ac:spMkLst>
            <pc:docMk/>
            <pc:sldMk cId="1289375717" sldId="312"/>
            <ac:spMk id="8" creationId="{66F09BF8-C444-46E8-90A8-EC9C6FA5FDCA}"/>
          </ac:spMkLst>
        </pc:spChg>
        <pc:spChg chg="del">
          <ac:chgData name="Siti Alawiyah" userId="7b36e0d3af0fd5b9" providerId="LiveId" clId="{7CB1AE93-9032-4385-8DCF-A6B019DC87EA}" dt="2021-09-23T03:15:11.220" v="2860" actId="478"/>
          <ac:spMkLst>
            <pc:docMk/>
            <pc:sldMk cId="1289375717" sldId="312"/>
            <ac:spMk id="9" creationId="{44D249D8-0583-46A3-84B7-984F0EAF0A78}"/>
          </ac:spMkLst>
        </pc:spChg>
        <pc:spChg chg="del">
          <ac:chgData name="Siti Alawiyah" userId="7b36e0d3af0fd5b9" providerId="LiveId" clId="{7CB1AE93-9032-4385-8DCF-A6B019DC87EA}" dt="2021-09-23T03:15:11.220" v="2860" actId="478"/>
          <ac:spMkLst>
            <pc:docMk/>
            <pc:sldMk cId="1289375717" sldId="312"/>
            <ac:spMk id="10" creationId="{DEF19D0C-CA51-46CC-A0A7-B65611FF255B}"/>
          </ac:spMkLst>
        </pc:spChg>
        <pc:spChg chg="del">
          <ac:chgData name="Siti Alawiyah" userId="7b36e0d3af0fd5b9" providerId="LiveId" clId="{7CB1AE93-9032-4385-8DCF-A6B019DC87EA}" dt="2021-09-23T03:15:11.220" v="2860" actId="478"/>
          <ac:spMkLst>
            <pc:docMk/>
            <pc:sldMk cId="1289375717" sldId="312"/>
            <ac:spMk id="11" creationId="{474D7781-697F-481D-9707-D45B6F3F69C3}"/>
          </ac:spMkLst>
        </pc:spChg>
        <pc:spChg chg="del">
          <ac:chgData name="Siti Alawiyah" userId="7b36e0d3af0fd5b9" providerId="LiveId" clId="{7CB1AE93-9032-4385-8DCF-A6B019DC87EA}" dt="2021-09-23T03:14:35.031" v="2850" actId="478"/>
          <ac:spMkLst>
            <pc:docMk/>
            <pc:sldMk cId="1289375717" sldId="312"/>
            <ac:spMk id="12" creationId="{6B62B6FD-6069-4C26-AC1D-A9900116037F}"/>
          </ac:spMkLst>
        </pc:spChg>
        <pc:spChg chg="del">
          <ac:chgData name="Siti Alawiyah" userId="7b36e0d3af0fd5b9" providerId="LiveId" clId="{7CB1AE93-9032-4385-8DCF-A6B019DC87EA}" dt="2021-09-23T03:14:35.031" v="2850" actId="478"/>
          <ac:spMkLst>
            <pc:docMk/>
            <pc:sldMk cId="1289375717" sldId="312"/>
            <ac:spMk id="13" creationId="{7C43880D-ABFE-4440-B0C3-C894DC0213F6}"/>
          </ac:spMkLst>
        </pc:spChg>
        <pc:spChg chg="mod">
          <ac:chgData name="Siti Alawiyah" userId="7b36e0d3af0fd5b9" providerId="LiveId" clId="{7CB1AE93-9032-4385-8DCF-A6B019DC87EA}" dt="2021-09-23T03:27:42.599" v="3745" actId="1076"/>
          <ac:spMkLst>
            <pc:docMk/>
            <pc:sldMk cId="1289375717" sldId="312"/>
            <ac:spMk id="14" creationId="{B680440C-503F-4599-93D9-2E546D08D241}"/>
          </ac:spMkLst>
        </pc:spChg>
        <pc:spChg chg="del">
          <ac:chgData name="Siti Alawiyah" userId="7b36e0d3af0fd5b9" providerId="LiveId" clId="{7CB1AE93-9032-4385-8DCF-A6B019DC87EA}" dt="2021-09-23T03:14:35.031" v="2850" actId="478"/>
          <ac:spMkLst>
            <pc:docMk/>
            <pc:sldMk cId="1289375717" sldId="312"/>
            <ac:spMk id="15" creationId="{B2A9BD63-8003-4FA5-8F14-4158931E5FCA}"/>
          </ac:spMkLst>
        </pc:spChg>
        <pc:spChg chg="del">
          <ac:chgData name="Siti Alawiyah" userId="7b36e0d3af0fd5b9" providerId="LiveId" clId="{7CB1AE93-9032-4385-8DCF-A6B019DC87EA}" dt="2021-09-23T03:14:56.091" v="2856" actId="478"/>
          <ac:spMkLst>
            <pc:docMk/>
            <pc:sldMk cId="1289375717" sldId="312"/>
            <ac:spMk id="16" creationId="{7000942B-B664-46CF-A707-60875862DA5E}"/>
          </ac:spMkLst>
        </pc:spChg>
        <pc:spChg chg="del mod">
          <ac:chgData name="Siti Alawiyah" userId="7b36e0d3af0fd5b9" providerId="LiveId" clId="{7CB1AE93-9032-4385-8DCF-A6B019DC87EA}" dt="2021-09-23T03:14:58.692" v="2858" actId="478"/>
          <ac:spMkLst>
            <pc:docMk/>
            <pc:sldMk cId="1289375717" sldId="312"/>
            <ac:spMk id="17" creationId="{00C18B7D-CE81-4E24-ABE6-64A78929BF35}"/>
          </ac:spMkLst>
        </pc:spChg>
        <pc:spChg chg="mod">
          <ac:chgData name="Siti Alawiyah" userId="7b36e0d3af0fd5b9" providerId="LiveId" clId="{7CB1AE93-9032-4385-8DCF-A6B019DC87EA}" dt="2021-09-23T03:26:42.729" v="3631" actId="1036"/>
          <ac:spMkLst>
            <pc:docMk/>
            <pc:sldMk cId="1289375717" sldId="312"/>
            <ac:spMk id="18" creationId="{B79FB13C-8743-40B2-B1AB-726B7E520738}"/>
          </ac:spMkLst>
        </pc:spChg>
        <pc:spChg chg="del mod">
          <ac:chgData name="Siti Alawiyah" userId="7b36e0d3af0fd5b9" providerId="LiveId" clId="{7CB1AE93-9032-4385-8DCF-A6B019DC87EA}" dt="2021-09-23T03:15:05.618" v="2859" actId="478"/>
          <ac:spMkLst>
            <pc:docMk/>
            <pc:sldMk cId="1289375717" sldId="312"/>
            <ac:spMk id="19" creationId="{A178927D-8F4E-4003-B6D9-6828B128F720}"/>
          </ac:spMkLst>
        </pc:spChg>
        <pc:spChg chg="mod">
          <ac:chgData name="Siti Alawiyah" userId="7b36e0d3af0fd5b9" providerId="LiveId" clId="{7CB1AE93-9032-4385-8DCF-A6B019DC87EA}" dt="2021-09-23T03:24:36.159" v="3465" actId="14100"/>
          <ac:spMkLst>
            <pc:docMk/>
            <pc:sldMk cId="1289375717" sldId="312"/>
            <ac:spMk id="20" creationId="{53BA0486-5A32-403D-B66F-B55A563E7743}"/>
          </ac:spMkLst>
        </pc:spChg>
        <pc:spChg chg="del">
          <ac:chgData name="Siti Alawiyah" userId="7b36e0d3af0fd5b9" providerId="LiveId" clId="{7CB1AE93-9032-4385-8DCF-A6B019DC87EA}" dt="2021-09-23T03:14:42.354" v="2851" actId="478"/>
          <ac:spMkLst>
            <pc:docMk/>
            <pc:sldMk cId="1289375717" sldId="312"/>
            <ac:spMk id="21" creationId="{AA9E49AC-CB44-4325-B5BE-F39296DFE41E}"/>
          </ac:spMkLst>
        </pc:spChg>
        <pc:spChg chg="del">
          <ac:chgData name="Siti Alawiyah" userId="7b36e0d3af0fd5b9" providerId="LiveId" clId="{7CB1AE93-9032-4385-8DCF-A6B019DC87EA}" dt="2021-09-23T03:14:42.354" v="2851" actId="478"/>
          <ac:spMkLst>
            <pc:docMk/>
            <pc:sldMk cId="1289375717" sldId="312"/>
            <ac:spMk id="22" creationId="{BBE0D9B4-AD4C-4A31-8696-6FFFCDB4F13B}"/>
          </ac:spMkLst>
        </pc:spChg>
        <pc:spChg chg="del">
          <ac:chgData name="Siti Alawiyah" userId="7b36e0d3af0fd5b9" providerId="LiveId" clId="{7CB1AE93-9032-4385-8DCF-A6B019DC87EA}" dt="2021-09-23T03:14:42.354" v="2851" actId="478"/>
          <ac:spMkLst>
            <pc:docMk/>
            <pc:sldMk cId="1289375717" sldId="312"/>
            <ac:spMk id="23" creationId="{BC896DC8-43D8-440A-91BD-E2204EF059B4}"/>
          </ac:spMkLst>
        </pc:spChg>
        <pc:spChg chg="del mod">
          <ac:chgData name="Siti Alawiyah" userId="7b36e0d3af0fd5b9" providerId="LiveId" clId="{7CB1AE93-9032-4385-8DCF-A6B019DC87EA}" dt="2021-09-23T03:23:20.430" v="3301" actId="478"/>
          <ac:spMkLst>
            <pc:docMk/>
            <pc:sldMk cId="1289375717" sldId="312"/>
            <ac:spMk id="24" creationId="{ED5371DF-258A-459C-B1CD-2D3758CEC232}"/>
          </ac:spMkLst>
        </pc:spChg>
        <pc:spChg chg="del">
          <ac:chgData name="Siti Alawiyah" userId="7b36e0d3af0fd5b9" providerId="LiveId" clId="{7CB1AE93-9032-4385-8DCF-A6B019DC87EA}" dt="2021-09-23T03:14:44.120" v="2852" actId="478"/>
          <ac:spMkLst>
            <pc:docMk/>
            <pc:sldMk cId="1289375717" sldId="312"/>
            <ac:spMk id="25" creationId="{59AFE744-3D21-4FC3-A3CD-5A0A4E4101C0}"/>
          </ac:spMkLst>
        </pc:spChg>
        <pc:spChg chg="del">
          <ac:chgData name="Siti Alawiyah" userId="7b36e0d3af0fd5b9" providerId="LiveId" clId="{7CB1AE93-9032-4385-8DCF-A6B019DC87EA}" dt="2021-09-23T03:14:48.816" v="2855" actId="478"/>
          <ac:spMkLst>
            <pc:docMk/>
            <pc:sldMk cId="1289375717" sldId="312"/>
            <ac:spMk id="26" creationId="{A27E4113-AA91-4575-A42A-AF2295EB6ED4}"/>
          </ac:spMkLst>
        </pc:spChg>
        <pc:spChg chg="add del mod">
          <ac:chgData name="Siti Alawiyah" userId="7b36e0d3af0fd5b9" providerId="LiveId" clId="{7CB1AE93-9032-4385-8DCF-A6B019DC87EA}" dt="2021-09-23T03:11:15.762" v="2693" actId="478"/>
          <ac:spMkLst>
            <pc:docMk/>
            <pc:sldMk cId="1289375717" sldId="312"/>
            <ac:spMk id="27" creationId="{C4BFC789-5A2D-484F-9DF4-A8941CEFE160}"/>
          </ac:spMkLst>
        </pc:spChg>
        <pc:spChg chg="add del mod">
          <ac:chgData name="Siti Alawiyah" userId="7b36e0d3af0fd5b9" providerId="LiveId" clId="{7CB1AE93-9032-4385-8DCF-A6B019DC87EA}" dt="2021-09-23T03:11:35.532" v="2696" actId="478"/>
          <ac:spMkLst>
            <pc:docMk/>
            <pc:sldMk cId="1289375717" sldId="312"/>
            <ac:spMk id="28" creationId="{BB767A4A-1991-4A49-814F-AC13FB4E04D9}"/>
          </ac:spMkLst>
        </pc:spChg>
        <pc:spChg chg="add del mod">
          <ac:chgData name="Siti Alawiyah" userId="7b36e0d3af0fd5b9" providerId="LiveId" clId="{7CB1AE93-9032-4385-8DCF-A6B019DC87EA}" dt="2021-09-23T03:23:20.430" v="3301" actId="478"/>
          <ac:spMkLst>
            <pc:docMk/>
            <pc:sldMk cId="1289375717" sldId="312"/>
            <ac:spMk id="29" creationId="{2A384883-7E8B-467A-8170-3C488D4995DD}"/>
          </ac:spMkLst>
        </pc:spChg>
        <pc:spChg chg="add del mod">
          <ac:chgData name="Siti Alawiyah" userId="7b36e0d3af0fd5b9" providerId="LiveId" clId="{7CB1AE93-9032-4385-8DCF-A6B019DC87EA}" dt="2021-09-23T03:23:20.430" v="3301" actId="478"/>
          <ac:spMkLst>
            <pc:docMk/>
            <pc:sldMk cId="1289375717" sldId="312"/>
            <ac:spMk id="30" creationId="{F1031FDE-0037-434C-9785-A9CD10C6664D}"/>
          </ac:spMkLst>
        </pc:spChg>
        <pc:spChg chg="add del mod">
          <ac:chgData name="Siti Alawiyah" userId="7b36e0d3af0fd5b9" providerId="LiveId" clId="{7CB1AE93-9032-4385-8DCF-A6B019DC87EA}" dt="2021-09-23T03:23:20.430" v="3301" actId="478"/>
          <ac:spMkLst>
            <pc:docMk/>
            <pc:sldMk cId="1289375717" sldId="312"/>
            <ac:spMk id="31" creationId="{95D3112B-6DA0-4E8A-BC19-EFFF08FE032E}"/>
          </ac:spMkLst>
        </pc:spChg>
        <pc:spChg chg="add del mod">
          <ac:chgData name="Siti Alawiyah" userId="7b36e0d3af0fd5b9" providerId="LiveId" clId="{7CB1AE93-9032-4385-8DCF-A6B019DC87EA}" dt="2021-09-23T03:23:20.430" v="3301" actId="478"/>
          <ac:spMkLst>
            <pc:docMk/>
            <pc:sldMk cId="1289375717" sldId="312"/>
            <ac:spMk id="32" creationId="{9BF2357E-4680-4F92-9612-5AEAD662BAD9}"/>
          </ac:spMkLst>
        </pc:spChg>
        <pc:spChg chg="add del mod">
          <ac:chgData name="Siti Alawiyah" userId="7b36e0d3af0fd5b9" providerId="LiveId" clId="{7CB1AE93-9032-4385-8DCF-A6B019DC87EA}" dt="2021-09-23T03:23:20.430" v="3301" actId="478"/>
          <ac:spMkLst>
            <pc:docMk/>
            <pc:sldMk cId="1289375717" sldId="312"/>
            <ac:spMk id="33" creationId="{37B4BA66-D19D-461B-BE53-C67D9C4B524E}"/>
          </ac:spMkLst>
        </pc:spChg>
        <pc:spChg chg="add del mod">
          <ac:chgData name="Siti Alawiyah" userId="7b36e0d3af0fd5b9" providerId="LiveId" clId="{7CB1AE93-9032-4385-8DCF-A6B019DC87EA}" dt="2021-09-23T03:23:20.430" v="3301" actId="478"/>
          <ac:spMkLst>
            <pc:docMk/>
            <pc:sldMk cId="1289375717" sldId="312"/>
            <ac:spMk id="34" creationId="{6E30FD0F-251D-42CB-9F6D-BE08280B35DD}"/>
          </ac:spMkLst>
        </pc:spChg>
        <pc:spChg chg="add del mod">
          <ac:chgData name="Siti Alawiyah" userId="7b36e0d3af0fd5b9" providerId="LiveId" clId="{7CB1AE93-9032-4385-8DCF-A6B019DC87EA}" dt="2021-09-23T03:23:20.430" v="3301" actId="478"/>
          <ac:spMkLst>
            <pc:docMk/>
            <pc:sldMk cId="1289375717" sldId="312"/>
            <ac:spMk id="35" creationId="{34FDC1EE-4DCB-4661-BFA8-70A0E3DFC36B}"/>
          </ac:spMkLst>
        </pc:spChg>
        <pc:spChg chg="add mod">
          <ac:chgData name="Siti Alawiyah" userId="7b36e0d3af0fd5b9" providerId="LiveId" clId="{7CB1AE93-9032-4385-8DCF-A6B019DC87EA}" dt="2021-09-23T03:26:42.729" v="3631" actId="1036"/>
          <ac:spMkLst>
            <pc:docMk/>
            <pc:sldMk cId="1289375717" sldId="312"/>
            <ac:spMk id="36" creationId="{8BFECE50-1ACC-45C6-BFE5-4CA570F45B17}"/>
          </ac:spMkLst>
        </pc:spChg>
        <pc:spChg chg="add mod">
          <ac:chgData name="Siti Alawiyah" userId="7b36e0d3af0fd5b9" providerId="LiveId" clId="{7CB1AE93-9032-4385-8DCF-A6B019DC87EA}" dt="2021-09-23T03:29:17.352" v="3767" actId="14100"/>
          <ac:spMkLst>
            <pc:docMk/>
            <pc:sldMk cId="1289375717" sldId="312"/>
            <ac:spMk id="37" creationId="{C86CB68C-09A8-4143-A71E-449FB2AE1B14}"/>
          </ac:spMkLst>
        </pc:spChg>
        <pc:spChg chg="add mod">
          <ac:chgData name="Siti Alawiyah" userId="7b36e0d3af0fd5b9" providerId="LiveId" clId="{7CB1AE93-9032-4385-8DCF-A6B019DC87EA}" dt="2021-09-23T03:26:42.729" v="3631" actId="1036"/>
          <ac:spMkLst>
            <pc:docMk/>
            <pc:sldMk cId="1289375717" sldId="312"/>
            <ac:spMk id="38" creationId="{D54C7D24-8667-4FE4-92D7-89F187CFD7AB}"/>
          </ac:spMkLst>
        </pc:spChg>
        <pc:spChg chg="add mod">
          <ac:chgData name="Siti Alawiyah" userId="7b36e0d3af0fd5b9" providerId="LiveId" clId="{7CB1AE93-9032-4385-8DCF-A6B019DC87EA}" dt="2021-09-23T03:26:42.729" v="3631" actId="1036"/>
          <ac:spMkLst>
            <pc:docMk/>
            <pc:sldMk cId="1289375717" sldId="312"/>
            <ac:spMk id="39" creationId="{8E492ED9-AE5F-4786-9316-0A7071D63ED0}"/>
          </ac:spMkLst>
        </pc:spChg>
        <pc:spChg chg="add mod">
          <ac:chgData name="Siti Alawiyah" userId="7b36e0d3af0fd5b9" providerId="LiveId" clId="{7CB1AE93-9032-4385-8DCF-A6B019DC87EA}" dt="2021-09-23T03:27:00.609" v="3635" actId="1076"/>
          <ac:spMkLst>
            <pc:docMk/>
            <pc:sldMk cId="1289375717" sldId="312"/>
            <ac:spMk id="40" creationId="{99D6E4ED-6370-4FC9-B52B-473EE8F51D5A}"/>
          </ac:spMkLst>
        </pc:spChg>
        <pc:spChg chg="add mod">
          <ac:chgData name="Siti Alawiyah" userId="7b36e0d3af0fd5b9" providerId="LiveId" clId="{7CB1AE93-9032-4385-8DCF-A6B019DC87EA}" dt="2021-09-23T03:26:42.729" v="3631" actId="1036"/>
          <ac:spMkLst>
            <pc:docMk/>
            <pc:sldMk cId="1289375717" sldId="312"/>
            <ac:spMk id="41" creationId="{F984803C-8EDB-4CA6-A0FD-D272FDB947A2}"/>
          </ac:spMkLst>
        </pc:spChg>
        <pc:spChg chg="add mod">
          <ac:chgData name="Siti Alawiyah" userId="7b36e0d3af0fd5b9" providerId="LiveId" clId="{7CB1AE93-9032-4385-8DCF-A6B019DC87EA}" dt="2021-09-23T03:26:42.729" v="3631" actId="1036"/>
          <ac:spMkLst>
            <pc:docMk/>
            <pc:sldMk cId="1289375717" sldId="312"/>
            <ac:spMk id="42" creationId="{72FA16E2-BB39-4321-BB9F-8DA03E3D5F92}"/>
          </ac:spMkLst>
        </pc:spChg>
        <pc:spChg chg="add del mod">
          <ac:chgData name="Siti Alawiyah" userId="7b36e0d3af0fd5b9" providerId="LiveId" clId="{7CB1AE93-9032-4385-8DCF-A6B019DC87EA}" dt="2021-09-23T03:18:57.924" v="3223"/>
          <ac:spMkLst>
            <pc:docMk/>
            <pc:sldMk cId="1289375717" sldId="312"/>
            <ac:spMk id="43" creationId="{F48D0365-D697-43C7-BD25-C631F9184F34}"/>
          </ac:spMkLst>
        </pc:spChg>
        <pc:spChg chg="add mod">
          <ac:chgData name="Siti Alawiyah" userId="7b36e0d3af0fd5b9" providerId="LiveId" clId="{7CB1AE93-9032-4385-8DCF-A6B019DC87EA}" dt="2021-09-23T03:26:42.729" v="3631" actId="1036"/>
          <ac:spMkLst>
            <pc:docMk/>
            <pc:sldMk cId="1289375717" sldId="312"/>
            <ac:spMk id="44" creationId="{D9A99B7F-4B33-43A2-BAEE-695487C1B927}"/>
          </ac:spMkLst>
        </pc:spChg>
        <pc:spChg chg="add mod">
          <ac:chgData name="Siti Alawiyah" userId="7b36e0d3af0fd5b9" providerId="LiveId" clId="{7CB1AE93-9032-4385-8DCF-A6B019DC87EA}" dt="2021-09-23T03:27:16.647" v="3660" actId="1036"/>
          <ac:spMkLst>
            <pc:docMk/>
            <pc:sldMk cId="1289375717" sldId="312"/>
            <ac:spMk id="45" creationId="{B2660F58-7637-41C2-8E15-78BC71079C5B}"/>
          </ac:spMkLst>
        </pc:spChg>
        <pc:spChg chg="add mod">
          <ac:chgData name="Siti Alawiyah" userId="7b36e0d3af0fd5b9" providerId="LiveId" clId="{7CB1AE93-9032-4385-8DCF-A6B019DC87EA}" dt="2021-09-23T03:27:16.647" v="3660" actId="1036"/>
          <ac:spMkLst>
            <pc:docMk/>
            <pc:sldMk cId="1289375717" sldId="312"/>
            <ac:spMk id="46" creationId="{2B1603B7-F558-40C2-88BE-92FCD0505BEE}"/>
          </ac:spMkLst>
        </pc:spChg>
        <pc:spChg chg="add mod">
          <ac:chgData name="Siti Alawiyah" userId="7b36e0d3af0fd5b9" providerId="LiveId" clId="{7CB1AE93-9032-4385-8DCF-A6B019DC87EA}" dt="2021-09-23T03:28:59.029" v="3765" actId="1076"/>
          <ac:spMkLst>
            <pc:docMk/>
            <pc:sldMk cId="1289375717" sldId="312"/>
            <ac:spMk id="47" creationId="{53544A84-2E6E-4C12-B766-14BB21E65653}"/>
          </ac:spMkLst>
        </pc:spChg>
        <pc:spChg chg="add mod">
          <ac:chgData name="Siti Alawiyah" userId="7b36e0d3af0fd5b9" providerId="LiveId" clId="{7CB1AE93-9032-4385-8DCF-A6B019DC87EA}" dt="2021-09-23T03:27:33.269" v="3744" actId="1036"/>
          <ac:spMkLst>
            <pc:docMk/>
            <pc:sldMk cId="1289375717" sldId="312"/>
            <ac:spMk id="48" creationId="{FFB8CFE8-AC7D-4589-994A-1088C4F1C697}"/>
          </ac:spMkLst>
        </pc:spChg>
        <pc:spChg chg="add mod">
          <ac:chgData name="Siti Alawiyah" userId="7b36e0d3af0fd5b9" providerId="LiveId" clId="{7CB1AE93-9032-4385-8DCF-A6B019DC87EA}" dt="2021-09-23T03:27:48.101" v="3747" actId="20577"/>
          <ac:spMkLst>
            <pc:docMk/>
            <pc:sldMk cId="1289375717" sldId="312"/>
            <ac:spMk id="49" creationId="{0DF07B46-0CFD-4D72-9E27-75FB42DD6259}"/>
          </ac:spMkLst>
        </pc:spChg>
        <pc:spChg chg="add mod">
          <ac:chgData name="Siti Alawiyah" userId="7b36e0d3af0fd5b9" providerId="LiveId" clId="{7CB1AE93-9032-4385-8DCF-A6B019DC87EA}" dt="2021-09-23T03:31:58.915" v="3914" actId="20577"/>
          <ac:spMkLst>
            <pc:docMk/>
            <pc:sldMk cId="1289375717" sldId="312"/>
            <ac:spMk id="50" creationId="{040B9D1E-D803-4279-8464-321D58D11FC9}"/>
          </ac:spMkLst>
        </pc:spChg>
        <pc:spChg chg="add mod">
          <ac:chgData name="Siti Alawiyah" userId="7b36e0d3af0fd5b9" providerId="LiveId" clId="{7CB1AE93-9032-4385-8DCF-A6B019DC87EA}" dt="2021-09-23T03:29:54.709" v="3851" actId="1076"/>
          <ac:spMkLst>
            <pc:docMk/>
            <pc:sldMk cId="1289375717" sldId="312"/>
            <ac:spMk id="51" creationId="{B7C6D176-ED5B-4C1E-A657-59C94F999AB2}"/>
          </ac:spMkLst>
        </pc:spChg>
        <pc:spChg chg="add mod">
          <ac:chgData name="Siti Alawiyah" userId="7b36e0d3af0fd5b9" providerId="LiveId" clId="{7CB1AE93-9032-4385-8DCF-A6B019DC87EA}" dt="2021-09-23T03:29:45.704" v="3850" actId="1037"/>
          <ac:spMkLst>
            <pc:docMk/>
            <pc:sldMk cId="1289375717" sldId="312"/>
            <ac:spMk id="52" creationId="{70A6868D-24AF-479B-9A90-1CDB39CAF408}"/>
          </ac:spMkLst>
        </pc:spChg>
        <pc:spChg chg="add mod">
          <ac:chgData name="Siti Alawiyah" userId="7b36e0d3af0fd5b9" providerId="LiveId" clId="{7CB1AE93-9032-4385-8DCF-A6B019DC87EA}" dt="2021-09-23T03:29:58.730" v="3853" actId="20577"/>
          <ac:spMkLst>
            <pc:docMk/>
            <pc:sldMk cId="1289375717" sldId="312"/>
            <ac:spMk id="53" creationId="{84E66BD8-42AA-420E-99AC-893987B62B7F}"/>
          </ac:spMkLst>
        </pc:spChg>
        <pc:spChg chg="add mod">
          <ac:chgData name="Siti Alawiyah" userId="7b36e0d3af0fd5b9" providerId="LiveId" clId="{7CB1AE93-9032-4385-8DCF-A6B019DC87EA}" dt="2021-09-23T03:31:15.991" v="3884" actId="20577"/>
          <ac:spMkLst>
            <pc:docMk/>
            <pc:sldMk cId="1289375717" sldId="312"/>
            <ac:spMk id="54" creationId="{C4526F6A-3967-4990-99F7-5E905609C63A}"/>
          </ac:spMkLst>
        </pc:spChg>
      </pc:sldChg>
      <pc:sldChg chg="addSp modSp new mod">
        <pc:chgData name="Siti Alawiyah" userId="7b36e0d3af0fd5b9" providerId="LiveId" clId="{7CB1AE93-9032-4385-8DCF-A6B019DC87EA}" dt="2021-09-23T11:04:10.132" v="5036" actId="1076"/>
        <pc:sldMkLst>
          <pc:docMk/>
          <pc:sldMk cId="2408961372" sldId="313"/>
        </pc:sldMkLst>
        <pc:spChg chg="mod">
          <ac:chgData name="Siti Alawiyah" userId="7b36e0d3af0fd5b9" providerId="LiveId" clId="{7CB1AE93-9032-4385-8DCF-A6B019DC87EA}" dt="2021-09-23T11:03:49.038" v="5031" actId="1076"/>
          <ac:spMkLst>
            <pc:docMk/>
            <pc:sldMk cId="2408961372" sldId="313"/>
            <ac:spMk id="2" creationId="{91B9BE80-86DD-47FC-A213-6E4563D36359}"/>
          </ac:spMkLst>
        </pc:spChg>
        <pc:spChg chg="add mod">
          <ac:chgData name="Siti Alawiyah" userId="7b36e0d3af0fd5b9" providerId="LiveId" clId="{7CB1AE93-9032-4385-8DCF-A6B019DC87EA}" dt="2021-09-23T11:04:10.132" v="5036" actId="1076"/>
          <ac:spMkLst>
            <pc:docMk/>
            <pc:sldMk cId="2408961372" sldId="313"/>
            <ac:spMk id="4" creationId="{62CA92B8-0DD5-4104-A996-A2732CDA456E}"/>
          </ac:spMkLst>
        </pc:spChg>
      </pc:sldChg>
      <pc:sldChg chg="addSp modSp new del mod">
        <pc:chgData name="Siti Alawiyah" userId="7b36e0d3af0fd5b9" providerId="LiveId" clId="{7CB1AE93-9032-4385-8DCF-A6B019DC87EA}" dt="2021-09-23T04:24:23.581" v="4930" actId="47"/>
        <pc:sldMkLst>
          <pc:docMk/>
          <pc:sldMk cId="4263757222" sldId="313"/>
        </pc:sldMkLst>
        <pc:spChg chg="mod">
          <ac:chgData name="Siti Alawiyah" userId="7b36e0d3af0fd5b9" providerId="LiveId" clId="{7CB1AE93-9032-4385-8DCF-A6B019DC87EA}" dt="2021-09-23T04:23:16.265" v="4869" actId="20577"/>
          <ac:spMkLst>
            <pc:docMk/>
            <pc:sldMk cId="4263757222" sldId="313"/>
            <ac:spMk id="2" creationId="{5041525C-AD5B-4498-B690-F50909BB4284}"/>
          </ac:spMkLst>
        </pc:spChg>
        <pc:spChg chg="add mod">
          <ac:chgData name="Siti Alawiyah" userId="7b36e0d3af0fd5b9" providerId="LiveId" clId="{7CB1AE93-9032-4385-8DCF-A6B019DC87EA}" dt="2021-09-23T04:23:55.263" v="4929" actId="20577"/>
          <ac:spMkLst>
            <pc:docMk/>
            <pc:sldMk cId="4263757222" sldId="313"/>
            <ac:spMk id="3" creationId="{D11A059F-9B3D-419F-B2B4-611DA98FF2F5}"/>
          </ac:spMkLst>
        </pc:spChg>
      </pc:sldChg>
      <pc:sldMasterChg chg="delSldLayout">
        <pc:chgData name="Siti Alawiyah" userId="7b36e0d3af0fd5b9" providerId="LiveId" clId="{7CB1AE93-9032-4385-8DCF-A6B019DC87EA}" dt="2021-09-23T03:46:12.777" v="4283" actId="47"/>
        <pc:sldMasterMkLst>
          <pc:docMk/>
          <pc:sldMasterMk cId="0" sldId="2147483671"/>
        </pc:sldMasterMkLst>
        <pc:sldLayoutChg chg="del">
          <pc:chgData name="Siti Alawiyah" userId="7b36e0d3af0fd5b9" providerId="LiveId" clId="{7CB1AE93-9032-4385-8DCF-A6B019DC87EA}" dt="2021-09-13T08:38:35.860" v="928" actId="47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Siti Alawiyah" userId="7b36e0d3af0fd5b9" providerId="LiveId" clId="{7CB1AE93-9032-4385-8DCF-A6B019DC87EA}" dt="2021-09-13T08:39:00.373" v="938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Siti Alawiyah" userId="7b36e0d3af0fd5b9" providerId="LiveId" clId="{7CB1AE93-9032-4385-8DCF-A6B019DC87EA}" dt="2021-09-23T03:31:33.497" v="3885" actId="47"/>
          <pc:sldLayoutMkLst>
            <pc:docMk/>
            <pc:sldMasterMk cId="0" sldId="2147483671"/>
            <pc:sldLayoutMk cId="0" sldId="2147483654"/>
          </pc:sldLayoutMkLst>
        </pc:sldLayoutChg>
        <pc:sldLayoutChg chg="del">
          <pc:chgData name="Siti Alawiyah" userId="7b36e0d3af0fd5b9" providerId="LiveId" clId="{7CB1AE93-9032-4385-8DCF-A6B019DC87EA}" dt="2021-09-13T08:38:41.534" v="931" actId="47"/>
          <pc:sldLayoutMkLst>
            <pc:docMk/>
            <pc:sldMasterMk cId="0" sldId="2147483671"/>
            <pc:sldLayoutMk cId="0" sldId="2147483656"/>
          </pc:sldLayoutMkLst>
        </pc:sldLayoutChg>
        <pc:sldLayoutChg chg="del">
          <pc:chgData name="Siti Alawiyah" userId="7b36e0d3af0fd5b9" providerId="LiveId" clId="{7CB1AE93-9032-4385-8DCF-A6B019DC87EA}" dt="2021-09-23T03:43:49.144" v="4100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Siti Alawiyah" userId="7b36e0d3af0fd5b9" providerId="LiveId" clId="{7CB1AE93-9032-4385-8DCF-A6B019DC87EA}" dt="2021-09-13T08:38:39.493" v="930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Siti Alawiyah" userId="7b36e0d3af0fd5b9" providerId="LiveId" clId="{7CB1AE93-9032-4385-8DCF-A6B019DC87EA}" dt="2021-09-13T08:38:32.881" v="927" actId="47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Siti Alawiyah" userId="7b36e0d3af0fd5b9" providerId="LiveId" clId="{7CB1AE93-9032-4385-8DCF-A6B019DC87EA}" dt="2021-09-13T08:38:44.781" v="932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Siti Alawiyah" userId="7b36e0d3af0fd5b9" providerId="LiveId" clId="{7CB1AE93-9032-4385-8DCF-A6B019DC87EA}" dt="2021-09-13T08:38:48.688" v="933" actId="47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Siti Alawiyah" userId="7b36e0d3af0fd5b9" providerId="LiveId" clId="{7CB1AE93-9032-4385-8DCF-A6B019DC87EA}" dt="2021-09-13T08:38:50.416" v="934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Siti Alawiyah" userId="7b36e0d3af0fd5b9" providerId="LiveId" clId="{7CB1AE93-9032-4385-8DCF-A6B019DC87EA}" dt="2021-09-13T08:39:01.402" v="939" actId="47"/>
          <pc:sldLayoutMkLst>
            <pc:docMk/>
            <pc:sldMasterMk cId="0" sldId="2147483671"/>
            <pc:sldLayoutMk cId="0" sldId="2147483666"/>
          </pc:sldLayoutMkLst>
        </pc:sldLayoutChg>
        <pc:sldLayoutChg chg="del">
          <pc:chgData name="Siti Alawiyah" userId="7b36e0d3af0fd5b9" providerId="LiveId" clId="{7CB1AE93-9032-4385-8DCF-A6B019DC87EA}" dt="2021-09-13T08:39:02.136" v="940" actId="47"/>
          <pc:sldLayoutMkLst>
            <pc:docMk/>
            <pc:sldMasterMk cId="0" sldId="2147483671"/>
            <pc:sldLayoutMk cId="0" sldId="2147483667"/>
          </pc:sldLayoutMkLst>
        </pc:sldLayoutChg>
        <pc:sldLayoutChg chg="del">
          <pc:chgData name="Siti Alawiyah" userId="7b36e0d3af0fd5b9" providerId="LiveId" clId="{7CB1AE93-9032-4385-8DCF-A6B019DC87EA}" dt="2021-09-23T03:46:12.777" v="4283" actId="47"/>
          <pc:sldLayoutMkLst>
            <pc:docMk/>
            <pc:sldMasterMk cId="0" sldId="2147483671"/>
            <pc:sldLayoutMk cId="0" sldId="2147483668"/>
          </pc:sldLayoutMkLst>
        </pc:sldLayoutChg>
        <pc:sldLayoutChg chg="del">
          <pc:chgData name="Siti Alawiyah" userId="7b36e0d3af0fd5b9" providerId="LiveId" clId="{7CB1AE93-9032-4385-8DCF-A6B019DC87EA}" dt="2021-09-23T03:45:36.386" v="4273" actId="47"/>
          <pc:sldLayoutMkLst>
            <pc:docMk/>
            <pc:sldMasterMk cId="0" sldId="2147483671"/>
            <pc:sldLayoutMk cId="0" sldId="2147483669"/>
          </pc:sldLayoutMkLst>
        </pc:sldLayoutChg>
      </pc:sldMasterChg>
      <pc:sldMasterChg chg="del delSldLayout">
        <pc:chgData name="Siti Alawiyah" userId="7b36e0d3af0fd5b9" providerId="LiveId" clId="{7CB1AE93-9032-4385-8DCF-A6B019DC87EA}" dt="2021-09-13T08:39:15.598" v="958" actId="47"/>
        <pc:sldMasterMkLst>
          <pc:docMk/>
          <pc:sldMasterMk cId="0" sldId="2147483672"/>
        </pc:sldMasterMkLst>
        <pc:sldLayoutChg chg="del">
          <pc:chgData name="Siti Alawiyah" userId="7b36e0d3af0fd5b9" providerId="LiveId" clId="{7CB1AE93-9032-4385-8DCF-A6B019DC87EA}" dt="2021-09-13T08:39:15.598" v="958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  <pc:docChgLst>
    <pc:chgData name="Siti Alawiyah" userId="7b36e0d3af0fd5b9" providerId="LiveId" clId="{BB7D00E1-63DC-49AF-B6B5-3C09EFFB67A2}"/>
    <pc:docChg chg="undo custSel addSld modSld sldOrd">
      <pc:chgData name="Siti Alawiyah" userId="7b36e0d3af0fd5b9" providerId="LiveId" clId="{BB7D00E1-63DC-49AF-B6B5-3C09EFFB67A2}" dt="2021-09-24T03:14:35.971" v="2425"/>
      <pc:docMkLst>
        <pc:docMk/>
      </pc:docMkLst>
      <pc:sldChg chg="addSp delSp modSp mod ord">
        <pc:chgData name="Siti Alawiyah" userId="7b36e0d3af0fd5b9" providerId="LiveId" clId="{BB7D00E1-63DC-49AF-B6B5-3C09EFFB67A2}" dt="2021-09-24T03:14:35.971" v="2425"/>
        <pc:sldMkLst>
          <pc:docMk/>
          <pc:sldMk cId="0" sldId="265"/>
        </pc:sldMkLst>
        <pc:spChg chg="del">
          <ac:chgData name="Siti Alawiyah" userId="7b36e0d3af0fd5b9" providerId="LiveId" clId="{BB7D00E1-63DC-49AF-B6B5-3C09EFFB67A2}" dt="2021-09-24T02:32:03.377" v="247" actId="478"/>
          <ac:spMkLst>
            <pc:docMk/>
            <pc:sldMk cId="0" sldId="265"/>
            <ac:spMk id="62" creationId="{97C54C2B-D04A-4F05-8613-FCB8E5A2D667}"/>
          </ac:spMkLst>
        </pc:spChg>
        <pc:spChg chg="del">
          <ac:chgData name="Siti Alawiyah" userId="7b36e0d3af0fd5b9" providerId="LiveId" clId="{BB7D00E1-63DC-49AF-B6B5-3C09EFFB67A2}" dt="2021-09-24T02:32:04.954" v="248" actId="478"/>
          <ac:spMkLst>
            <pc:docMk/>
            <pc:sldMk cId="0" sldId="265"/>
            <ac:spMk id="63" creationId="{E59AD3F5-CB61-4B80-B0E7-4D2144CAF095}"/>
          </ac:spMkLst>
        </pc:spChg>
        <pc:spChg chg="mod">
          <ac:chgData name="Siti Alawiyah" userId="7b36e0d3af0fd5b9" providerId="LiveId" clId="{BB7D00E1-63DC-49AF-B6B5-3C09EFFB67A2}" dt="2021-09-24T02:40:52.264" v="595" actId="1036"/>
          <ac:spMkLst>
            <pc:docMk/>
            <pc:sldMk cId="0" sldId="265"/>
            <ac:spMk id="1977" creationId="{00000000-0000-0000-0000-000000000000}"/>
          </ac:spMkLst>
        </pc:spChg>
        <pc:spChg chg="mod">
          <ac:chgData name="Siti Alawiyah" userId="7b36e0d3af0fd5b9" providerId="LiveId" clId="{BB7D00E1-63DC-49AF-B6B5-3C09EFFB67A2}" dt="2021-09-24T02:40:59.891" v="612" actId="1036"/>
          <ac:spMkLst>
            <pc:docMk/>
            <pc:sldMk cId="0" sldId="265"/>
            <ac:spMk id="1978" creationId="{00000000-0000-0000-0000-000000000000}"/>
          </ac:spMkLst>
        </pc:spChg>
        <pc:spChg chg="mod">
          <ac:chgData name="Siti Alawiyah" userId="7b36e0d3af0fd5b9" providerId="LiveId" clId="{BB7D00E1-63DC-49AF-B6B5-3C09EFFB67A2}" dt="2021-09-24T02:43:16.130" v="617" actId="1076"/>
          <ac:spMkLst>
            <pc:docMk/>
            <pc:sldMk cId="0" sldId="265"/>
            <ac:spMk id="1980" creationId="{00000000-0000-0000-0000-000000000000}"/>
          </ac:spMkLst>
        </pc:spChg>
        <pc:spChg chg="del">
          <ac:chgData name="Siti Alawiyah" userId="7b36e0d3af0fd5b9" providerId="LiveId" clId="{BB7D00E1-63DC-49AF-B6B5-3C09EFFB67A2}" dt="2021-09-24T02:31:55.305" v="243" actId="478"/>
          <ac:spMkLst>
            <pc:docMk/>
            <pc:sldMk cId="0" sldId="265"/>
            <ac:spMk id="1988" creationId="{00000000-0000-0000-0000-000000000000}"/>
          </ac:spMkLst>
        </pc:spChg>
        <pc:spChg chg="del">
          <ac:chgData name="Siti Alawiyah" userId="7b36e0d3af0fd5b9" providerId="LiveId" clId="{BB7D00E1-63DC-49AF-B6B5-3C09EFFB67A2}" dt="2021-09-24T02:31:56.851" v="244" actId="478"/>
          <ac:spMkLst>
            <pc:docMk/>
            <pc:sldMk cId="0" sldId="265"/>
            <ac:spMk id="1989" creationId="{00000000-0000-0000-0000-000000000000}"/>
          </ac:spMkLst>
        </pc:spChg>
        <pc:spChg chg="mod">
          <ac:chgData name="Siti Alawiyah" userId="7b36e0d3af0fd5b9" providerId="LiveId" clId="{BB7D00E1-63DC-49AF-B6B5-3C09EFFB67A2}" dt="2021-09-24T02:40:52.264" v="595" actId="1036"/>
          <ac:spMkLst>
            <pc:docMk/>
            <pc:sldMk cId="0" sldId="265"/>
            <ac:spMk id="1994" creationId="{00000000-0000-0000-0000-000000000000}"/>
          </ac:spMkLst>
        </pc:spChg>
        <pc:spChg chg="mod">
          <ac:chgData name="Siti Alawiyah" userId="7b36e0d3af0fd5b9" providerId="LiveId" clId="{BB7D00E1-63DC-49AF-B6B5-3C09EFFB67A2}" dt="2021-09-24T02:40:59.891" v="612" actId="1036"/>
          <ac:spMkLst>
            <pc:docMk/>
            <pc:sldMk cId="0" sldId="265"/>
            <ac:spMk id="1995" creationId="{00000000-0000-0000-0000-000000000000}"/>
          </ac:spMkLst>
        </pc:spChg>
        <pc:graphicFrameChg chg="add del mod">
          <ac:chgData name="Siti Alawiyah" userId="7b36e0d3af0fd5b9" providerId="LiveId" clId="{BB7D00E1-63DC-49AF-B6B5-3C09EFFB67A2}" dt="2021-09-24T02:35:56.057" v="365" actId="478"/>
          <ac:graphicFrameMkLst>
            <pc:docMk/>
            <pc:sldMk cId="0" sldId="265"/>
            <ac:graphicFrameMk id="2" creationId="{074E314A-A655-4746-9D37-AFBF1F3F10E4}"/>
          </ac:graphicFrameMkLst>
        </pc:graphicFrameChg>
        <pc:graphicFrameChg chg="add mod modGraphic">
          <ac:chgData name="Siti Alawiyah" userId="7b36e0d3af0fd5b9" providerId="LiveId" clId="{BB7D00E1-63DC-49AF-B6B5-3C09EFFB67A2}" dt="2021-09-24T02:47:47.901" v="729" actId="1076"/>
          <ac:graphicFrameMkLst>
            <pc:docMk/>
            <pc:sldMk cId="0" sldId="265"/>
            <ac:graphicFrameMk id="3" creationId="{4F500347-4C89-41EB-ADF7-BFF6683F3759}"/>
          </ac:graphicFrameMkLst>
        </pc:graphicFrameChg>
        <pc:picChg chg="del">
          <ac:chgData name="Siti Alawiyah" userId="7b36e0d3af0fd5b9" providerId="LiveId" clId="{BB7D00E1-63DC-49AF-B6B5-3C09EFFB67A2}" dt="2021-09-24T02:31:58.848" v="245" actId="478"/>
          <ac:picMkLst>
            <pc:docMk/>
            <pc:sldMk cId="0" sldId="265"/>
            <ac:picMk id="6" creationId="{BE45267F-3649-4562-9510-F4E2BB59AE5F}"/>
          </ac:picMkLst>
        </pc:picChg>
        <pc:picChg chg="del">
          <ac:chgData name="Siti Alawiyah" userId="7b36e0d3af0fd5b9" providerId="LiveId" clId="{BB7D00E1-63DC-49AF-B6B5-3C09EFFB67A2}" dt="2021-09-24T02:32:00.598" v="246" actId="478"/>
          <ac:picMkLst>
            <pc:docMk/>
            <pc:sldMk cId="0" sldId="265"/>
            <ac:picMk id="12" creationId="{DBB968B7-12E3-4B39-9FA7-06607063C9BB}"/>
          </ac:picMkLst>
        </pc:picChg>
        <pc:picChg chg="del mod">
          <ac:chgData name="Siti Alawiyah" userId="7b36e0d3af0fd5b9" providerId="LiveId" clId="{BB7D00E1-63DC-49AF-B6B5-3C09EFFB67A2}" dt="2021-09-24T02:32:06.383" v="251" actId="478"/>
          <ac:picMkLst>
            <pc:docMk/>
            <pc:sldMk cId="0" sldId="265"/>
            <ac:picMk id="18" creationId="{E0707CBB-29FD-4EBE-A1CD-2D2B86C216E1}"/>
          </ac:picMkLst>
        </pc:picChg>
        <pc:picChg chg="del">
          <ac:chgData name="Siti Alawiyah" userId="7b36e0d3af0fd5b9" providerId="LiveId" clId="{BB7D00E1-63DC-49AF-B6B5-3C09EFFB67A2}" dt="2021-09-24T02:32:05.644" v="249" actId="478"/>
          <ac:picMkLst>
            <pc:docMk/>
            <pc:sldMk cId="0" sldId="265"/>
            <ac:picMk id="20" creationId="{93EBA292-2099-4911-998C-746A56D27AC0}"/>
          </ac:picMkLst>
        </pc:picChg>
      </pc:sldChg>
      <pc:sldChg chg="modSp mod modNotesTx">
        <pc:chgData name="Siti Alawiyah" userId="7b36e0d3af0fd5b9" providerId="LiveId" clId="{BB7D00E1-63DC-49AF-B6B5-3C09EFFB67A2}" dt="2021-09-24T03:13:59.688" v="2423"/>
        <pc:sldMkLst>
          <pc:docMk/>
          <pc:sldMk cId="0" sldId="277"/>
        </pc:sldMkLst>
        <pc:graphicFrameChg chg="mod modGraphic">
          <ac:chgData name="Siti Alawiyah" userId="7b36e0d3af0fd5b9" providerId="LiveId" clId="{BB7D00E1-63DC-49AF-B6B5-3C09EFFB67A2}" dt="2021-09-24T02:55:36.013" v="1189"/>
          <ac:graphicFrameMkLst>
            <pc:docMk/>
            <pc:sldMk cId="0" sldId="277"/>
            <ac:graphicFrameMk id="3486" creationId="{00000000-0000-0000-0000-000000000000}"/>
          </ac:graphicFrameMkLst>
        </pc:graphicFrameChg>
      </pc:sldChg>
      <pc:sldChg chg="modSp mod modNotesTx">
        <pc:chgData name="Siti Alawiyah" userId="7b36e0d3af0fd5b9" providerId="LiveId" clId="{BB7D00E1-63DC-49AF-B6B5-3C09EFFB67A2}" dt="2021-09-24T03:07:25.856" v="2213" actId="20577"/>
        <pc:sldMkLst>
          <pc:docMk/>
          <pc:sldMk cId="1289375717" sldId="312"/>
        </pc:sldMkLst>
        <pc:spChg chg="mod">
          <ac:chgData name="Siti Alawiyah" userId="7b36e0d3af0fd5b9" providerId="LiveId" clId="{BB7D00E1-63DC-49AF-B6B5-3C09EFFB67A2}" dt="2021-09-23T13:02:30.504" v="3" actId="20577"/>
          <ac:spMkLst>
            <pc:docMk/>
            <pc:sldMk cId="1289375717" sldId="312"/>
            <ac:spMk id="2" creationId="{C34873DB-A385-4EB9-A478-1487650F5D5C}"/>
          </ac:spMkLst>
        </pc:spChg>
        <pc:spChg chg="mod">
          <ac:chgData name="Siti Alawiyah" userId="7b36e0d3af0fd5b9" providerId="LiveId" clId="{BB7D00E1-63DC-49AF-B6B5-3C09EFFB67A2}" dt="2021-09-24T03:07:25.856" v="2213" actId="20577"/>
          <ac:spMkLst>
            <pc:docMk/>
            <pc:sldMk cId="1289375717" sldId="312"/>
            <ac:spMk id="44" creationId="{D9A99B7F-4B33-43A2-BAEE-695487C1B927}"/>
          </ac:spMkLst>
        </pc:spChg>
      </pc:sldChg>
      <pc:sldChg chg="modSp mod">
        <pc:chgData name="Siti Alawiyah" userId="7b36e0d3af0fd5b9" providerId="LiveId" clId="{BB7D00E1-63DC-49AF-B6B5-3C09EFFB67A2}" dt="2021-09-24T03:09:49.480" v="2422" actId="20577"/>
        <pc:sldMkLst>
          <pc:docMk/>
          <pc:sldMk cId="2408961372" sldId="313"/>
        </pc:sldMkLst>
        <pc:spChg chg="mod">
          <ac:chgData name="Siti Alawiyah" userId="7b36e0d3af0fd5b9" providerId="LiveId" clId="{BB7D00E1-63DC-49AF-B6B5-3C09EFFB67A2}" dt="2021-09-23T13:15:09.328" v="7" actId="20577"/>
          <ac:spMkLst>
            <pc:docMk/>
            <pc:sldMk cId="2408961372" sldId="313"/>
            <ac:spMk id="2" creationId="{91B9BE80-86DD-47FC-A213-6E4563D36359}"/>
          </ac:spMkLst>
        </pc:spChg>
        <pc:spChg chg="mod">
          <ac:chgData name="Siti Alawiyah" userId="7b36e0d3af0fd5b9" providerId="LiveId" clId="{BB7D00E1-63DC-49AF-B6B5-3C09EFFB67A2}" dt="2021-09-24T03:09:49.480" v="2422" actId="20577"/>
          <ac:spMkLst>
            <pc:docMk/>
            <pc:sldMk cId="2408961372" sldId="313"/>
            <ac:spMk id="4" creationId="{62CA92B8-0DD5-4104-A996-A2732CDA456E}"/>
          </ac:spMkLst>
        </pc:spChg>
      </pc:sldChg>
      <pc:sldChg chg="addSp modSp new mod modNotesTx">
        <pc:chgData name="Siti Alawiyah" userId="7b36e0d3af0fd5b9" providerId="LiveId" clId="{BB7D00E1-63DC-49AF-B6B5-3C09EFFB67A2}" dt="2021-09-24T03:02:01.386" v="1968" actId="20577"/>
        <pc:sldMkLst>
          <pc:docMk/>
          <pc:sldMk cId="1231988487" sldId="314"/>
        </pc:sldMkLst>
        <pc:spChg chg="mod">
          <ac:chgData name="Siti Alawiyah" userId="7b36e0d3af0fd5b9" providerId="LiveId" clId="{BB7D00E1-63DC-49AF-B6B5-3C09EFFB67A2}" dt="2021-09-24T02:41:29.092" v="613" actId="1076"/>
          <ac:spMkLst>
            <pc:docMk/>
            <pc:sldMk cId="1231988487" sldId="314"/>
            <ac:spMk id="2" creationId="{B2C42484-5880-4B12-BB7B-00E89C2351A2}"/>
          </ac:spMkLst>
        </pc:spChg>
        <pc:graphicFrameChg chg="add mod modGraphic">
          <ac:chgData name="Siti Alawiyah" userId="7b36e0d3af0fd5b9" providerId="LiveId" clId="{BB7D00E1-63DC-49AF-B6B5-3C09EFFB67A2}" dt="2021-09-24T02:45:33.710" v="723" actId="20577"/>
          <ac:graphicFrameMkLst>
            <pc:docMk/>
            <pc:sldMk cId="1231988487" sldId="314"/>
            <ac:graphicFrameMk id="3" creationId="{D60F0250-51E0-472C-ACF0-6EDDA410EBD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90081aae6b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90081aae6b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268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</a:t>
            </a:r>
            <a:r>
              <a:rPr lang="en-US" dirty="0" err="1"/>
              <a:t>lowertext</a:t>
            </a:r>
            <a:r>
              <a:rPr lang="en-US" dirty="0"/>
              <a:t> cases, lemmatize, remove special characters, remove weblinks, numbers, </a:t>
            </a:r>
            <a:r>
              <a:rPr lang="en-US" dirty="0" err="1"/>
              <a:t>stopwords</a:t>
            </a:r>
            <a:r>
              <a:rPr lang="en-US" dirty="0"/>
              <a:t>. I also decided to remove words such as fragrance and makeup as these 2 words are obvious to the subreddit.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121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Google Shape;3482;g8f342dae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3" name="Google Shape;3483;g8f342dae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pipeline for RF is to transform it with </a:t>
            </a:r>
            <a:r>
              <a:rPr lang="en-US" dirty="0" err="1"/>
              <a:t>Countvec</a:t>
            </a:r>
            <a:r>
              <a:rPr lang="en-US" dirty="0"/>
              <a:t> and then the estimator which is RF. In the </a:t>
            </a:r>
            <a:r>
              <a:rPr lang="en-US" dirty="0" err="1"/>
              <a:t>pipeparametes</a:t>
            </a:r>
            <a:r>
              <a:rPr lang="en-US" dirty="0"/>
              <a:t>, I set a range of parameters that are available in count </a:t>
            </a:r>
            <a:r>
              <a:rPr lang="en-US" dirty="0" err="1"/>
              <a:t>vec</a:t>
            </a:r>
            <a:r>
              <a:rPr lang="en-US" dirty="0"/>
              <a:t> as well the estimator. The parameters highlighted in grey are the different parameters that I tried that is different to the model I have chosen. Then I put it in </a:t>
            </a:r>
            <a:r>
              <a:rPr lang="en-US" dirty="0" err="1"/>
              <a:t>gridsearch</a:t>
            </a:r>
            <a:r>
              <a:rPr lang="en-US" dirty="0"/>
              <a:t> with cross validation =3 and the scoring metrics chosen is AUC and accuracy as the objective of the project is to see if my classifier is able to classify which subreddit a post has been given to.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The Area Under the Curve (AUC)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measure of the ability of a classifier to distinguish between classes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is used as a summary of the ROC curve. The higher the AUC, the better the performance of the model at distinguishing between the positive and negative classes.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34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8fa17058a8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8fa17058a8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Countvectorizer</a:t>
            </a:r>
            <a:r>
              <a:rPr lang="en-US" dirty="0"/>
              <a:t> is a better transformation and the parameters for both classifier gave the same results as shown. In my </a:t>
            </a:r>
            <a:r>
              <a:rPr lang="en-US" dirty="0" err="1"/>
              <a:t>randomforest</a:t>
            </a:r>
            <a:r>
              <a:rPr lang="en-US" dirty="0"/>
              <a:t> model, it  shows that best max depth is 6 and the estimators is 200. I also took out the top 10 features as the rf classifier is able to do so. The top 10 features are a mixed of words that significantly be able to tell us if it is from a fragrance subreddit or a makeup subreddit.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1622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a070275ef7_2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a070275ef7_2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90f12bf7a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90f12bf7a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90f12bf7ab_1_2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90f12bf7ab_1_2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0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72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921f7c84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921f7c84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37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921f7c84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921f7c84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921f7c84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921f7c84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51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95150" y="915200"/>
            <a:ext cx="3953700" cy="14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56813" y="2516350"/>
            <a:ext cx="20304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6950" y="5000100"/>
            <a:ext cx="9150900" cy="1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73088" y="191446"/>
            <a:ext cx="113949" cy="198728"/>
          </a:xfrm>
          <a:custGeom>
            <a:avLst/>
            <a:gdLst/>
            <a:ahLst/>
            <a:cxnLst/>
            <a:rect l="l" t="t" r="r" b="b"/>
            <a:pathLst>
              <a:path w="5262" h="9177" extrusionOk="0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979801" y="735188"/>
            <a:ext cx="98703" cy="201456"/>
          </a:xfrm>
          <a:custGeom>
            <a:avLst/>
            <a:gdLst/>
            <a:ahLst/>
            <a:cxnLst/>
            <a:rect l="l" t="t" r="r" b="b"/>
            <a:pathLst>
              <a:path w="4558" h="9303" extrusionOk="0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-352" y="13089"/>
            <a:ext cx="165439" cy="157157"/>
            <a:chOff x="8955716" y="471723"/>
            <a:chExt cx="181742" cy="172643"/>
          </a:xfrm>
        </p:grpSpPr>
        <p:sp>
          <p:nvSpPr>
            <p:cNvPr id="15" name="Google Shape;15;p2"/>
            <p:cNvSpPr/>
            <p:nvPr/>
          </p:nvSpPr>
          <p:spPr>
            <a:xfrm flipH="1">
              <a:off x="9114029" y="511309"/>
              <a:ext cx="23429" cy="50185"/>
            </a:xfrm>
            <a:custGeom>
              <a:avLst/>
              <a:gdLst/>
              <a:ahLst/>
              <a:cxnLst/>
              <a:rect l="l" t="t" r="r" b="b"/>
              <a:pathLst>
                <a:path w="1331" h="2851" extrusionOk="0">
                  <a:moveTo>
                    <a:pt x="0" y="0"/>
                  </a:moveTo>
                  <a:lnTo>
                    <a:pt x="0" y="824"/>
                  </a:lnTo>
                  <a:cubicBezTo>
                    <a:pt x="348" y="1520"/>
                    <a:pt x="728" y="2186"/>
                    <a:pt x="1140" y="2851"/>
                  </a:cubicBezTo>
                  <a:cubicBezTo>
                    <a:pt x="1203" y="2787"/>
                    <a:pt x="1267" y="2724"/>
                    <a:pt x="1330" y="2692"/>
                  </a:cubicBezTo>
                  <a:cubicBezTo>
                    <a:pt x="887" y="1805"/>
                    <a:pt x="412" y="8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9013131" y="471723"/>
              <a:ext cx="124326" cy="83647"/>
            </a:xfrm>
            <a:custGeom>
              <a:avLst/>
              <a:gdLst/>
              <a:ahLst/>
              <a:cxnLst/>
              <a:rect l="l" t="t" r="r" b="b"/>
              <a:pathLst>
                <a:path w="7063" h="4752" extrusionOk="0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5716" y="540440"/>
              <a:ext cx="64689" cy="71378"/>
            </a:xfrm>
            <a:custGeom>
              <a:avLst/>
              <a:gdLst/>
              <a:ahLst/>
              <a:cxnLst/>
              <a:rect l="l" t="t" r="r" b="b"/>
              <a:pathLst>
                <a:path w="3675" h="4055" extrusionOk="0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8973864" y="548660"/>
              <a:ext cx="43760" cy="24203"/>
            </a:xfrm>
            <a:custGeom>
              <a:avLst/>
              <a:gdLst/>
              <a:ahLst/>
              <a:cxnLst/>
              <a:rect l="l" t="t" r="r" b="b"/>
              <a:pathLst>
                <a:path w="2486" h="1375" extrusionOk="0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9052913" y="549012"/>
              <a:ext cx="84545" cy="95353"/>
            </a:xfrm>
            <a:custGeom>
              <a:avLst/>
              <a:gdLst/>
              <a:ahLst/>
              <a:cxnLst/>
              <a:rect l="l" t="t" r="r" b="b"/>
              <a:pathLst>
                <a:path w="4803" h="5417" extrusionOk="0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9090935" y="558694"/>
              <a:ext cx="26457" cy="42492"/>
            </a:xfrm>
            <a:custGeom>
              <a:avLst/>
              <a:gdLst/>
              <a:ahLst/>
              <a:cxnLst/>
              <a:rect l="l" t="t" r="r" b="b"/>
              <a:pathLst>
                <a:path w="1503" h="2414" extrusionOk="0">
                  <a:moveTo>
                    <a:pt x="190" y="0"/>
                  </a:moveTo>
                  <a:cubicBezTo>
                    <a:pt x="127" y="32"/>
                    <a:pt x="63" y="95"/>
                    <a:pt x="0" y="159"/>
                  </a:cubicBezTo>
                  <a:cubicBezTo>
                    <a:pt x="412" y="887"/>
                    <a:pt x="855" y="1647"/>
                    <a:pt x="1299" y="2375"/>
                  </a:cubicBezTo>
                  <a:cubicBezTo>
                    <a:pt x="1316" y="2402"/>
                    <a:pt x="1342" y="2414"/>
                    <a:pt x="1368" y="2414"/>
                  </a:cubicBezTo>
                  <a:cubicBezTo>
                    <a:pt x="1434" y="2414"/>
                    <a:pt x="1502" y="2339"/>
                    <a:pt x="1457" y="2249"/>
                  </a:cubicBezTo>
                  <a:cubicBezTo>
                    <a:pt x="1013" y="1520"/>
                    <a:pt x="602" y="76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90898" y="-6109"/>
            <a:ext cx="813493" cy="754752"/>
          </a:xfrm>
          <a:custGeom>
            <a:avLst/>
            <a:gdLst/>
            <a:ahLst/>
            <a:cxnLst/>
            <a:rect l="l" t="t" r="r" b="b"/>
            <a:pathLst>
              <a:path w="63455" h="58873" extrusionOk="0">
                <a:moveTo>
                  <a:pt x="51769" y="6872"/>
                </a:moveTo>
                <a:cubicBezTo>
                  <a:pt x="52624" y="7506"/>
                  <a:pt x="53257" y="8424"/>
                  <a:pt x="53067" y="9501"/>
                </a:cubicBezTo>
                <a:cubicBezTo>
                  <a:pt x="51769" y="9722"/>
                  <a:pt x="50439" y="9881"/>
                  <a:pt x="49109" y="9912"/>
                </a:cubicBezTo>
                <a:cubicBezTo>
                  <a:pt x="47430" y="10039"/>
                  <a:pt x="45784" y="10324"/>
                  <a:pt x="44137" y="10514"/>
                </a:cubicBezTo>
                <a:cubicBezTo>
                  <a:pt x="43060" y="10609"/>
                  <a:pt x="42015" y="10704"/>
                  <a:pt x="40938" y="10799"/>
                </a:cubicBezTo>
                <a:cubicBezTo>
                  <a:pt x="40907" y="10736"/>
                  <a:pt x="40875" y="10704"/>
                  <a:pt x="40812" y="10704"/>
                </a:cubicBezTo>
                <a:cubicBezTo>
                  <a:pt x="39545" y="10704"/>
                  <a:pt x="38278" y="10799"/>
                  <a:pt x="37011" y="10926"/>
                </a:cubicBezTo>
                <a:cubicBezTo>
                  <a:pt x="38911" y="10451"/>
                  <a:pt x="40780" y="9976"/>
                  <a:pt x="42648" y="9469"/>
                </a:cubicBezTo>
                <a:cubicBezTo>
                  <a:pt x="45689" y="8646"/>
                  <a:pt x="48602" y="7316"/>
                  <a:pt x="51769" y="6872"/>
                </a:cubicBezTo>
                <a:close/>
                <a:moveTo>
                  <a:pt x="47082" y="5637"/>
                </a:moveTo>
                <a:cubicBezTo>
                  <a:pt x="47937" y="5637"/>
                  <a:pt x="48792" y="5732"/>
                  <a:pt x="49616" y="5922"/>
                </a:cubicBezTo>
                <a:cubicBezTo>
                  <a:pt x="50312" y="6080"/>
                  <a:pt x="50946" y="6334"/>
                  <a:pt x="51547" y="6714"/>
                </a:cubicBezTo>
                <a:cubicBezTo>
                  <a:pt x="48792" y="7126"/>
                  <a:pt x="46195" y="8202"/>
                  <a:pt x="43535" y="9026"/>
                </a:cubicBezTo>
                <a:cubicBezTo>
                  <a:pt x="40970" y="9786"/>
                  <a:pt x="38373" y="10324"/>
                  <a:pt x="35808" y="11084"/>
                </a:cubicBezTo>
                <a:cubicBezTo>
                  <a:pt x="35618" y="11116"/>
                  <a:pt x="35428" y="11147"/>
                  <a:pt x="35238" y="11179"/>
                </a:cubicBezTo>
                <a:cubicBezTo>
                  <a:pt x="36885" y="10419"/>
                  <a:pt x="38531" y="9627"/>
                  <a:pt x="40146" y="8804"/>
                </a:cubicBezTo>
                <a:cubicBezTo>
                  <a:pt x="42427" y="7632"/>
                  <a:pt x="44770" y="6745"/>
                  <a:pt x="47050" y="5637"/>
                </a:cubicBezTo>
                <a:close/>
                <a:moveTo>
                  <a:pt x="46797" y="5605"/>
                </a:moveTo>
                <a:cubicBezTo>
                  <a:pt x="44517" y="6555"/>
                  <a:pt x="42268" y="7411"/>
                  <a:pt x="40051" y="8551"/>
                </a:cubicBezTo>
                <a:cubicBezTo>
                  <a:pt x="38314" y="9435"/>
                  <a:pt x="36166" y="10131"/>
                  <a:pt x="34552" y="11298"/>
                </a:cubicBezTo>
                <a:lnTo>
                  <a:pt x="34552" y="11298"/>
                </a:lnTo>
                <a:cubicBezTo>
                  <a:pt x="35867" y="10074"/>
                  <a:pt x="37154" y="8761"/>
                  <a:pt x="38626" y="7727"/>
                </a:cubicBezTo>
                <a:cubicBezTo>
                  <a:pt x="40273" y="6587"/>
                  <a:pt x="42237" y="6049"/>
                  <a:pt x="44200" y="5795"/>
                </a:cubicBezTo>
                <a:cubicBezTo>
                  <a:pt x="45055" y="5669"/>
                  <a:pt x="45910" y="5605"/>
                  <a:pt x="46797" y="5605"/>
                </a:cubicBezTo>
                <a:close/>
                <a:moveTo>
                  <a:pt x="53004" y="9817"/>
                </a:moveTo>
                <a:cubicBezTo>
                  <a:pt x="53004" y="9881"/>
                  <a:pt x="52972" y="9944"/>
                  <a:pt x="52972" y="9976"/>
                </a:cubicBezTo>
                <a:cubicBezTo>
                  <a:pt x="52592" y="10957"/>
                  <a:pt x="51737" y="11717"/>
                  <a:pt x="50724" y="12319"/>
                </a:cubicBezTo>
                <a:cubicBezTo>
                  <a:pt x="50398" y="12330"/>
                  <a:pt x="50072" y="12334"/>
                  <a:pt x="49745" y="12334"/>
                </a:cubicBezTo>
                <a:cubicBezTo>
                  <a:pt x="47114" y="12334"/>
                  <a:pt x="44444" y="12031"/>
                  <a:pt x="41825" y="12003"/>
                </a:cubicBezTo>
                <a:cubicBezTo>
                  <a:pt x="40368" y="11971"/>
                  <a:pt x="38911" y="11939"/>
                  <a:pt x="37486" y="11876"/>
                </a:cubicBezTo>
                <a:cubicBezTo>
                  <a:pt x="36790" y="11844"/>
                  <a:pt x="36124" y="11749"/>
                  <a:pt x="35428" y="11686"/>
                </a:cubicBezTo>
                <a:cubicBezTo>
                  <a:pt x="36536" y="11496"/>
                  <a:pt x="37645" y="11337"/>
                  <a:pt x="38721" y="11211"/>
                </a:cubicBezTo>
                <a:cubicBezTo>
                  <a:pt x="40368" y="11084"/>
                  <a:pt x="42015" y="10989"/>
                  <a:pt x="43662" y="10831"/>
                </a:cubicBezTo>
                <a:cubicBezTo>
                  <a:pt x="45340" y="10704"/>
                  <a:pt x="47019" y="10419"/>
                  <a:pt x="48697" y="10261"/>
                </a:cubicBezTo>
                <a:cubicBezTo>
                  <a:pt x="50122" y="10102"/>
                  <a:pt x="51579" y="10102"/>
                  <a:pt x="53004" y="9817"/>
                </a:cubicBezTo>
                <a:close/>
                <a:moveTo>
                  <a:pt x="34604" y="11876"/>
                </a:moveTo>
                <a:lnTo>
                  <a:pt x="34604" y="11876"/>
                </a:lnTo>
                <a:cubicBezTo>
                  <a:pt x="35744" y="11939"/>
                  <a:pt x="36853" y="12098"/>
                  <a:pt x="37961" y="12161"/>
                </a:cubicBezTo>
                <a:cubicBezTo>
                  <a:pt x="39450" y="12224"/>
                  <a:pt x="40907" y="12256"/>
                  <a:pt x="42363" y="12288"/>
                </a:cubicBezTo>
                <a:cubicBezTo>
                  <a:pt x="45024" y="12319"/>
                  <a:pt x="47715" y="12509"/>
                  <a:pt x="50376" y="12509"/>
                </a:cubicBezTo>
                <a:cubicBezTo>
                  <a:pt x="48982" y="13206"/>
                  <a:pt x="47525" y="13713"/>
                  <a:pt x="46005" y="14029"/>
                </a:cubicBezTo>
                <a:cubicBezTo>
                  <a:pt x="45067" y="14236"/>
                  <a:pt x="44138" y="14331"/>
                  <a:pt x="43221" y="14331"/>
                </a:cubicBezTo>
                <a:cubicBezTo>
                  <a:pt x="40210" y="14331"/>
                  <a:pt x="37323" y="13308"/>
                  <a:pt x="34604" y="11876"/>
                </a:cubicBezTo>
                <a:close/>
                <a:moveTo>
                  <a:pt x="18105" y="12351"/>
                </a:moveTo>
                <a:cubicBezTo>
                  <a:pt x="19213" y="12351"/>
                  <a:pt x="20322" y="12414"/>
                  <a:pt x="21430" y="12573"/>
                </a:cubicBezTo>
                <a:cubicBezTo>
                  <a:pt x="22633" y="12794"/>
                  <a:pt x="23742" y="13333"/>
                  <a:pt x="24692" y="14093"/>
                </a:cubicBezTo>
                <a:cubicBezTo>
                  <a:pt x="25135" y="14409"/>
                  <a:pt x="25515" y="14758"/>
                  <a:pt x="25895" y="15138"/>
                </a:cubicBezTo>
                <a:cubicBezTo>
                  <a:pt x="24502" y="14568"/>
                  <a:pt x="23140" y="13998"/>
                  <a:pt x="21715" y="13523"/>
                </a:cubicBezTo>
                <a:cubicBezTo>
                  <a:pt x="20575" y="13174"/>
                  <a:pt x="19340" y="12573"/>
                  <a:pt x="18136" y="12383"/>
                </a:cubicBezTo>
                <a:cubicBezTo>
                  <a:pt x="18105" y="12383"/>
                  <a:pt x="18105" y="12383"/>
                  <a:pt x="18105" y="12351"/>
                </a:cubicBezTo>
                <a:close/>
                <a:moveTo>
                  <a:pt x="9223" y="14926"/>
                </a:moveTo>
                <a:cubicBezTo>
                  <a:pt x="10812" y="14926"/>
                  <a:pt x="12361" y="15312"/>
                  <a:pt x="13893" y="15929"/>
                </a:cubicBezTo>
                <a:cubicBezTo>
                  <a:pt x="13893" y="15929"/>
                  <a:pt x="13893" y="15961"/>
                  <a:pt x="13893" y="15993"/>
                </a:cubicBezTo>
                <a:cubicBezTo>
                  <a:pt x="13861" y="15993"/>
                  <a:pt x="13798" y="16024"/>
                  <a:pt x="13766" y="16056"/>
                </a:cubicBezTo>
                <a:cubicBezTo>
                  <a:pt x="12214" y="16151"/>
                  <a:pt x="10726" y="16373"/>
                  <a:pt x="9174" y="16373"/>
                </a:cubicBezTo>
                <a:cubicBezTo>
                  <a:pt x="7703" y="16346"/>
                  <a:pt x="6231" y="16271"/>
                  <a:pt x="4740" y="16271"/>
                </a:cubicBezTo>
                <a:cubicBezTo>
                  <a:pt x="4498" y="16271"/>
                  <a:pt x="4255" y="16273"/>
                  <a:pt x="4012" y="16278"/>
                </a:cubicBezTo>
                <a:cubicBezTo>
                  <a:pt x="5057" y="15708"/>
                  <a:pt x="6197" y="15328"/>
                  <a:pt x="7369" y="15106"/>
                </a:cubicBezTo>
                <a:cubicBezTo>
                  <a:pt x="7994" y="14983"/>
                  <a:pt x="8611" y="14926"/>
                  <a:pt x="9223" y="14926"/>
                </a:cubicBezTo>
                <a:close/>
                <a:moveTo>
                  <a:pt x="18485" y="12604"/>
                </a:moveTo>
                <a:lnTo>
                  <a:pt x="18485" y="12604"/>
                </a:lnTo>
                <a:cubicBezTo>
                  <a:pt x="19530" y="12984"/>
                  <a:pt x="20575" y="13364"/>
                  <a:pt x="21652" y="13681"/>
                </a:cubicBezTo>
                <a:cubicBezTo>
                  <a:pt x="23140" y="14156"/>
                  <a:pt x="24534" y="14758"/>
                  <a:pt x="25990" y="15264"/>
                </a:cubicBezTo>
                <a:lnTo>
                  <a:pt x="26022" y="15264"/>
                </a:lnTo>
                <a:cubicBezTo>
                  <a:pt x="26402" y="15644"/>
                  <a:pt x="26719" y="16056"/>
                  <a:pt x="27004" y="16499"/>
                </a:cubicBezTo>
                <a:cubicBezTo>
                  <a:pt x="27225" y="16848"/>
                  <a:pt x="27384" y="17260"/>
                  <a:pt x="27479" y="17671"/>
                </a:cubicBezTo>
                <a:cubicBezTo>
                  <a:pt x="26117" y="16658"/>
                  <a:pt x="24534" y="16024"/>
                  <a:pt x="23045" y="15233"/>
                </a:cubicBezTo>
                <a:cubicBezTo>
                  <a:pt x="21588" y="14473"/>
                  <a:pt x="20195" y="13586"/>
                  <a:pt x="18770" y="12826"/>
                </a:cubicBezTo>
                <a:cubicBezTo>
                  <a:pt x="18675" y="12763"/>
                  <a:pt x="18580" y="12699"/>
                  <a:pt x="18485" y="12604"/>
                </a:cubicBezTo>
                <a:close/>
                <a:moveTo>
                  <a:pt x="3885" y="16341"/>
                </a:moveTo>
                <a:cubicBezTo>
                  <a:pt x="3917" y="16341"/>
                  <a:pt x="3917" y="16373"/>
                  <a:pt x="3949" y="16373"/>
                </a:cubicBezTo>
                <a:cubicBezTo>
                  <a:pt x="5691" y="16373"/>
                  <a:pt x="7432" y="16499"/>
                  <a:pt x="9206" y="16531"/>
                </a:cubicBezTo>
                <a:cubicBezTo>
                  <a:pt x="9570" y="16531"/>
                  <a:pt x="9958" y="16539"/>
                  <a:pt x="10354" y="16539"/>
                </a:cubicBezTo>
                <a:cubicBezTo>
                  <a:pt x="10750" y="16539"/>
                  <a:pt x="11153" y="16531"/>
                  <a:pt x="11549" y="16499"/>
                </a:cubicBezTo>
                <a:lnTo>
                  <a:pt x="11549" y="16499"/>
                </a:lnTo>
                <a:cubicBezTo>
                  <a:pt x="10504" y="16785"/>
                  <a:pt x="9427" y="17101"/>
                  <a:pt x="8382" y="17355"/>
                </a:cubicBezTo>
                <a:cubicBezTo>
                  <a:pt x="6451" y="17798"/>
                  <a:pt x="4487" y="18241"/>
                  <a:pt x="2524" y="18621"/>
                </a:cubicBezTo>
                <a:lnTo>
                  <a:pt x="2492" y="18621"/>
                </a:lnTo>
                <a:cubicBezTo>
                  <a:pt x="2492" y="18495"/>
                  <a:pt x="2492" y="18400"/>
                  <a:pt x="2492" y="18273"/>
                </a:cubicBezTo>
                <a:cubicBezTo>
                  <a:pt x="2587" y="17450"/>
                  <a:pt x="3157" y="16816"/>
                  <a:pt x="3885" y="16341"/>
                </a:cubicBezTo>
                <a:close/>
                <a:moveTo>
                  <a:pt x="19372" y="13269"/>
                </a:moveTo>
                <a:lnTo>
                  <a:pt x="19372" y="13269"/>
                </a:lnTo>
                <a:cubicBezTo>
                  <a:pt x="20385" y="13871"/>
                  <a:pt x="21398" y="14473"/>
                  <a:pt x="22443" y="15043"/>
                </a:cubicBezTo>
                <a:cubicBezTo>
                  <a:pt x="24122" y="15993"/>
                  <a:pt x="25959" y="16658"/>
                  <a:pt x="27511" y="17830"/>
                </a:cubicBezTo>
                <a:cubicBezTo>
                  <a:pt x="27669" y="18431"/>
                  <a:pt x="27479" y="19096"/>
                  <a:pt x="26972" y="19508"/>
                </a:cubicBezTo>
                <a:cubicBezTo>
                  <a:pt x="26307" y="19065"/>
                  <a:pt x="25674" y="18558"/>
                  <a:pt x="25072" y="18020"/>
                </a:cubicBezTo>
                <a:cubicBezTo>
                  <a:pt x="24280" y="17355"/>
                  <a:pt x="23457" y="16785"/>
                  <a:pt x="22665" y="16151"/>
                </a:cubicBezTo>
                <a:cubicBezTo>
                  <a:pt x="22127" y="15739"/>
                  <a:pt x="21652" y="15296"/>
                  <a:pt x="21145" y="14884"/>
                </a:cubicBezTo>
                <a:cubicBezTo>
                  <a:pt x="21145" y="14853"/>
                  <a:pt x="21145" y="14821"/>
                  <a:pt x="21113" y="14789"/>
                </a:cubicBezTo>
                <a:cubicBezTo>
                  <a:pt x="20575" y="14251"/>
                  <a:pt x="19973" y="13744"/>
                  <a:pt x="19372" y="13269"/>
                </a:cubicBezTo>
                <a:close/>
                <a:moveTo>
                  <a:pt x="17915" y="12668"/>
                </a:moveTo>
                <a:cubicBezTo>
                  <a:pt x="18390" y="13143"/>
                  <a:pt x="18802" y="13713"/>
                  <a:pt x="19245" y="14219"/>
                </a:cubicBezTo>
                <a:cubicBezTo>
                  <a:pt x="19878" y="14853"/>
                  <a:pt x="20480" y="15518"/>
                  <a:pt x="21113" y="16151"/>
                </a:cubicBezTo>
                <a:cubicBezTo>
                  <a:pt x="22253" y="17291"/>
                  <a:pt x="23330" y="18526"/>
                  <a:pt x="24502" y="19666"/>
                </a:cubicBezTo>
                <a:cubicBezTo>
                  <a:pt x="23615" y="19381"/>
                  <a:pt x="22760" y="18970"/>
                  <a:pt x="21968" y="18463"/>
                </a:cubicBezTo>
                <a:cubicBezTo>
                  <a:pt x="19815" y="17133"/>
                  <a:pt x="18643" y="14979"/>
                  <a:pt x="17915" y="12668"/>
                </a:cubicBezTo>
                <a:close/>
                <a:moveTo>
                  <a:pt x="18358" y="12921"/>
                </a:moveTo>
                <a:lnTo>
                  <a:pt x="18358" y="12921"/>
                </a:lnTo>
                <a:cubicBezTo>
                  <a:pt x="18928" y="13301"/>
                  <a:pt x="19467" y="13713"/>
                  <a:pt x="19973" y="14124"/>
                </a:cubicBezTo>
                <a:cubicBezTo>
                  <a:pt x="20765" y="14789"/>
                  <a:pt x="21525" y="15423"/>
                  <a:pt x="22285" y="16088"/>
                </a:cubicBezTo>
                <a:cubicBezTo>
                  <a:pt x="23109" y="16721"/>
                  <a:pt x="23932" y="17323"/>
                  <a:pt x="24724" y="17988"/>
                </a:cubicBezTo>
                <a:cubicBezTo>
                  <a:pt x="25389" y="18558"/>
                  <a:pt x="26085" y="19128"/>
                  <a:pt x="26814" y="19635"/>
                </a:cubicBezTo>
                <a:cubicBezTo>
                  <a:pt x="26782" y="19666"/>
                  <a:pt x="26750" y="19666"/>
                  <a:pt x="26719" y="19698"/>
                </a:cubicBezTo>
                <a:cubicBezTo>
                  <a:pt x="26380" y="19817"/>
                  <a:pt x="26022" y="19881"/>
                  <a:pt x="25661" y="19881"/>
                </a:cubicBezTo>
                <a:cubicBezTo>
                  <a:pt x="25348" y="19881"/>
                  <a:pt x="25033" y="19833"/>
                  <a:pt x="24724" y="19730"/>
                </a:cubicBezTo>
                <a:cubicBezTo>
                  <a:pt x="23425" y="18526"/>
                  <a:pt x="22253" y="17070"/>
                  <a:pt x="20987" y="15803"/>
                </a:cubicBezTo>
                <a:cubicBezTo>
                  <a:pt x="20385" y="15169"/>
                  <a:pt x="19752" y="14504"/>
                  <a:pt x="19150" y="13871"/>
                </a:cubicBezTo>
                <a:cubicBezTo>
                  <a:pt x="18865" y="13554"/>
                  <a:pt x="18612" y="13238"/>
                  <a:pt x="18358" y="12921"/>
                </a:cubicBezTo>
                <a:close/>
                <a:moveTo>
                  <a:pt x="13829" y="16151"/>
                </a:moveTo>
                <a:lnTo>
                  <a:pt x="13829" y="16151"/>
                </a:lnTo>
                <a:cubicBezTo>
                  <a:pt x="12404" y="18463"/>
                  <a:pt x="10283" y="19730"/>
                  <a:pt x="7591" y="20141"/>
                </a:cubicBezTo>
                <a:cubicBezTo>
                  <a:pt x="7264" y="20184"/>
                  <a:pt x="6768" y="20223"/>
                  <a:pt x="6213" y="20223"/>
                </a:cubicBezTo>
                <a:cubicBezTo>
                  <a:pt x="4723" y="20223"/>
                  <a:pt x="2800" y="19947"/>
                  <a:pt x="2524" y="18748"/>
                </a:cubicBezTo>
                <a:cubicBezTo>
                  <a:pt x="4519" y="18431"/>
                  <a:pt x="6451" y="17988"/>
                  <a:pt x="8414" y="17513"/>
                </a:cubicBezTo>
                <a:cubicBezTo>
                  <a:pt x="9744" y="17228"/>
                  <a:pt x="11106" y="16943"/>
                  <a:pt x="12436" y="16594"/>
                </a:cubicBezTo>
                <a:lnTo>
                  <a:pt x="12436" y="16594"/>
                </a:lnTo>
                <a:cubicBezTo>
                  <a:pt x="11359" y="17038"/>
                  <a:pt x="10314" y="17481"/>
                  <a:pt x="9237" y="17893"/>
                </a:cubicBezTo>
                <a:cubicBezTo>
                  <a:pt x="7622" y="18495"/>
                  <a:pt x="6007" y="18906"/>
                  <a:pt x="4360" y="19381"/>
                </a:cubicBezTo>
                <a:cubicBezTo>
                  <a:pt x="4329" y="19413"/>
                  <a:pt x="4360" y="19476"/>
                  <a:pt x="4392" y="19476"/>
                </a:cubicBezTo>
                <a:cubicBezTo>
                  <a:pt x="5944" y="19128"/>
                  <a:pt x="7496" y="18716"/>
                  <a:pt x="8984" y="18178"/>
                </a:cubicBezTo>
                <a:cubicBezTo>
                  <a:pt x="10504" y="17608"/>
                  <a:pt x="11961" y="16975"/>
                  <a:pt x="13449" y="16309"/>
                </a:cubicBezTo>
                <a:cubicBezTo>
                  <a:pt x="13576" y="16246"/>
                  <a:pt x="13703" y="16214"/>
                  <a:pt x="13829" y="16151"/>
                </a:cubicBezTo>
                <a:close/>
                <a:moveTo>
                  <a:pt x="13924" y="19635"/>
                </a:moveTo>
                <a:lnTo>
                  <a:pt x="13924" y="19635"/>
                </a:lnTo>
                <a:cubicBezTo>
                  <a:pt x="16173" y="19983"/>
                  <a:pt x="18326" y="20331"/>
                  <a:pt x="20258" y="21630"/>
                </a:cubicBezTo>
                <a:cubicBezTo>
                  <a:pt x="21272" y="22295"/>
                  <a:pt x="22158" y="23182"/>
                  <a:pt x="22823" y="24195"/>
                </a:cubicBezTo>
                <a:cubicBezTo>
                  <a:pt x="21620" y="23245"/>
                  <a:pt x="20322" y="22453"/>
                  <a:pt x="18960" y="21788"/>
                </a:cubicBezTo>
                <a:cubicBezTo>
                  <a:pt x="17313" y="21060"/>
                  <a:pt x="15603" y="20268"/>
                  <a:pt x="13924" y="19635"/>
                </a:cubicBezTo>
                <a:close/>
                <a:moveTo>
                  <a:pt x="9681" y="22073"/>
                </a:moveTo>
                <a:cubicBezTo>
                  <a:pt x="8636" y="22453"/>
                  <a:pt x="7591" y="22897"/>
                  <a:pt x="6609" y="23403"/>
                </a:cubicBezTo>
                <a:cubicBezTo>
                  <a:pt x="5754" y="23783"/>
                  <a:pt x="4835" y="24132"/>
                  <a:pt x="4012" y="24575"/>
                </a:cubicBezTo>
                <a:cubicBezTo>
                  <a:pt x="4360" y="24227"/>
                  <a:pt x="4740" y="23910"/>
                  <a:pt x="5184" y="23625"/>
                </a:cubicBezTo>
                <a:cubicBezTo>
                  <a:pt x="6514" y="22738"/>
                  <a:pt x="8097" y="22358"/>
                  <a:pt x="9681" y="22073"/>
                </a:cubicBezTo>
                <a:close/>
                <a:moveTo>
                  <a:pt x="50450" y="19368"/>
                </a:moveTo>
                <a:cubicBezTo>
                  <a:pt x="51507" y="19368"/>
                  <a:pt x="52565" y="19480"/>
                  <a:pt x="53606" y="19698"/>
                </a:cubicBezTo>
                <a:cubicBezTo>
                  <a:pt x="51136" y="19983"/>
                  <a:pt x="48665" y="20521"/>
                  <a:pt x="46322" y="21345"/>
                </a:cubicBezTo>
                <a:cubicBezTo>
                  <a:pt x="43535" y="22390"/>
                  <a:pt x="40685" y="23403"/>
                  <a:pt x="37993" y="24607"/>
                </a:cubicBezTo>
                <a:cubicBezTo>
                  <a:pt x="40970" y="22422"/>
                  <a:pt x="43915" y="20363"/>
                  <a:pt x="47652" y="19635"/>
                </a:cubicBezTo>
                <a:cubicBezTo>
                  <a:pt x="48575" y="19456"/>
                  <a:pt x="49512" y="19368"/>
                  <a:pt x="50450" y="19368"/>
                </a:cubicBezTo>
                <a:close/>
                <a:moveTo>
                  <a:pt x="53828" y="19761"/>
                </a:moveTo>
                <a:cubicBezTo>
                  <a:pt x="54936" y="20015"/>
                  <a:pt x="55949" y="20585"/>
                  <a:pt x="56741" y="21408"/>
                </a:cubicBezTo>
                <a:cubicBezTo>
                  <a:pt x="50439" y="22200"/>
                  <a:pt x="44295" y="23878"/>
                  <a:pt x="38025" y="24828"/>
                </a:cubicBezTo>
                <a:cubicBezTo>
                  <a:pt x="37961" y="24797"/>
                  <a:pt x="37930" y="24765"/>
                  <a:pt x="37898" y="24733"/>
                </a:cubicBezTo>
                <a:cubicBezTo>
                  <a:pt x="40463" y="24037"/>
                  <a:pt x="42933" y="22833"/>
                  <a:pt x="45404" y="21883"/>
                </a:cubicBezTo>
                <a:cubicBezTo>
                  <a:pt x="48095" y="20870"/>
                  <a:pt x="50946" y="20141"/>
                  <a:pt x="53828" y="19761"/>
                </a:cubicBezTo>
                <a:close/>
                <a:moveTo>
                  <a:pt x="56836" y="21535"/>
                </a:moveTo>
                <a:cubicBezTo>
                  <a:pt x="56963" y="21662"/>
                  <a:pt x="57089" y="21820"/>
                  <a:pt x="57184" y="21978"/>
                </a:cubicBezTo>
                <a:cubicBezTo>
                  <a:pt x="57469" y="22422"/>
                  <a:pt x="57628" y="22928"/>
                  <a:pt x="57628" y="23435"/>
                </a:cubicBezTo>
                <a:cubicBezTo>
                  <a:pt x="54556" y="23467"/>
                  <a:pt x="51452" y="23942"/>
                  <a:pt x="48412" y="24227"/>
                </a:cubicBezTo>
                <a:cubicBezTo>
                  <a:pt x="45277" y="24543"/>
                  <a:pt x="42142" y="24860"/>
                  <a:pt x="39006" y="24923"/>
                </a:cubicBezTo>
                <a:cubicBezTo>
                  <a:pt x="38785" y="24892"/>
                  <a:pt x="38595" y="24892"/>
                  <a:pt x="38405" y="24860"/>
                </a:cubicBezTo>
                <a:cubicBezTo>
                  <a:pt x="41350" y="24480"/>
                  <a:pt x="44232" y="23910"/>
                  <a:pt x="47114" y="23277"/>
                </a:cubicBezTo>
                <a:cubicBezTo>
                  <a:pt x="50376" y="22548"/>
                  <a:pt x="53542" y="21978"/>
                  <a:pt x="56836" y="21535"/>
                </a:cubicBezTo>
                <a:close/>
                <a:moveTo>
                  <a:pt x="13829" y="19666"/>
                </a:moveTo>
                <a:cubicBezTo>
                  <a:pt x="15255" y="20458"/>
                  <a:pt x="16838" y="20996"/>
                  <a:pt x="18326" y="21630"/>
                </a:cubicBezTo>
                <a:cubicBezTo>
                  <a:pt x="19942" y="22358"/>
                  <a:pt x="21462" y="23245"/>
                  <a:pt x="22887" y="24322"/>
                </a:cubicBezTo>
                <a:cubicBezTo>
                  <a:pt x="23267" y="24892"/>
                  <a:pt x="23457" y="25588"/>
                  <a:pt x="23457" y="26285"/>
                </a:cubicBezTo>
                <a:cubicBezTo>
                  <a:pt x="20385" y="23910"/>
                  <a:pt x="16996" y="22042"/>
                  <a:pt x="13829" y="19761"/>
                </a:cubicBezTo>
                <a:cubicBezTo>
                  <a:pt x="13829" y="19730"/>
                  <a:pt x="13829" y="19698"/>
                  <a:pt x="13829" y="19666"/>
                </a:cubicBezTo>
                <a:close/>
                <a:moveTo>
                  <a:pt x="57628" y="23593"/>
                </a:moveTo>
                <a:lnTo>
                  <a:pt x="57628" y="23593"/>
                </a:lnTo>
                <a:cubicBezTo>
                  <a:pt x="57469" y="25082"/>
                  <a:pt x="55633" y="26127"/>
                  <a:pt x="53764" y="26760"/>
                </a:cubicBezTo>
                <a:cubicBezTo>
                  <a:pt x="51262" y="26665"/>
                  <a:pt x="48792" y="26380"/>
                  <a:pt x="46290" y="26032"/>
                </a:cubicBezTo>
                <a:cubicBezTo>
                  <a:pt x="44232" y="25715"/>
                  <a:pt x="42142" y="25272"/>
                  <a:pt x="40051" y="25018"/>
                </a:cubicBezTo>
                <a:cubicBezTo>
                  <a:pt x="42522" y="24955"/>
                  <a:pt x="44960" y="24765"/>
                  <a:pt x="47399" y="24543"/>
                </a:cubicBezTo>
                <a:cubicBezTo>
                  <a:pt x="50787" y="24227"/>
                  <a:pt x="54239" y="23625"/>
                  <a:pt x="57628" y="23593"/>
                </a:cubicBezTo>
                <a:close/>
                <a:moveTo>
                  <a:pt x="13924" y="20078"/>
                </a:moveTo>
                <a:lnTo>
                  <a:pt x="13924" y="20078"/>
                </a:lnTo>
                <a:cubicBezTo>
                  <a:pt x="15951" y="22422"/>
                  <a:pt x="17566" y="25082"/>
                  <a:pt x="19783" y="27299"/>
                </a:cubicBezTo>
                <a:cubicBezTo>
                  <a:pt x="19150" y="26982"/>
                  <a:pt x="18516" y="26634"/>
                  <a:pt x="17946" y="26190"/>
                </a:cubicBezTo>
                <a:cubicBezTo>
                  <a:pt x="15983" y="24638"/>
                  <a:pt x="14558" y="22485"/>
                  <a:pt x="13924" y="20078"/>
                </a:cubicBezTo>
                <a:close/>
                <a:moveTo>
                  <a:pt x="13988" y="19920"/>
                </a:moveTo>
                <a:lnTo>
                  <a:pt x="13988" y="19920"/>
                </a:lnTo>
                <a:cubicBezTo>
                  <a:pt x="15445" y="21028"/>
                  <a:pt x="16965" y="22010"/>
                  <a:pt x="18485" y="22960"/>
                </a:cubicBezTo>
                <a:cubicBezTo>
                  <a:pt x="20195" y="24037"/>
                  <a:pt x="21842" y="25177"/>
                  <a:pt x="23457" y="26380"/>
                </a:cubicBezTo>
                <a:cubicBezTo>
                  <a:pt x="23457" y="26507"/>
                  <a:pt x="23425" y="26602"/>
                  <a:pt x="23425" y="26729"/>
                </a:cubicBezTo>
                <a:cubicBezTo>
                  <a:pt x="23362" y="27045"/>
                  <a:pt x="23204" y="27330"/>
                  <a:pt x="22982" y="27552"/>
                </a:cubicBezTo>
                <a:cubicBezTo>
                  <a:pt x="21620" y="26254"/>
                  <a:pt x="20068" y="25113"/>
                  <a:pt x="18612" y="23942"/>
                </a:cubicBezTo>
                <a:cubicBezTo>
                  <a:pt x="17123" y="22738"/>
                  <a:pt x="15635" y="21535"/>
                  <a:pt x="14241" y="20205"/>
                </a:cubicBezTo>
                <a:cubicBezTo>
                  <a:pt x="14146" y="20110"/>
                  <a:pt x="14083" y="20015"/>
                  <a:pt x="13988" y="19920"/>
                </a:cubicBezTo>
                <a:close/>
                <a:moveTo>
                  <a:pt x="38468" y="25113"/>
                </a:moveTo>
                <a:cubicBezTo>
                  <a:pt x="43567" y="25525"/>
                  <a:pt x="48507" y="26760"/>
                  <a:pt x="53637" y="26824"/>
                </a:cubicBezTo>
                <a:cubicBezTo>
                  <a:pt x="52497" y="27204"/>
                  <a:pt x="51357" y="27457"/>
                  <a:pt x="50217" y="27647"/>
                </a:cubicBezTo>
                <a:cubicBezTo>
                  <a:pt x="49531" y="27721"/>
                  <a:pt x="48844" y="27758"/>
                  <a:pt x="48158" y="27758"/>
                </a:cubicBezTo>
                <a:cubicBezTo>
                  <a:pt x="44765" y="27758"/>
                  <a:pt x="41419" y="26852"/>
                  <a:pt x="38468" y="25113"/>
                </a:cubicBezTo>
                <a:close/>
                <a:moveTo>
                  <a:pt x="14653" y="20711"/>
                </a:moveTo>
                <a:lnTo>
                  <a:pt x="14653" y="20711"/>
                </a:lnTo>
                <a:cubicBezTo>
                  <a:pt x="15730" y="21725"/>
                  <a:pt x="16901" y="22675"/>
                  <a:pt x="18041" y="23625"/>
                </a:cubicBezTo>
                <a:cubicBezTo>
                  <a:pt x="19657" y="24955"/>
                  <a:pt x="21430" y="26190"/>
                  <a:pt x="22918" y="27615"/>
                </a:cubicBezTo>
                <a:cubicBezTo>
                  <a:pt x="22644" y="27830"/>
                  <a:pt x="22301" y="27919"/>
                  <a:pt x="21922" y="27919"/>
                </a:cubicBezTo>
                <a:cubicBezTo>
                  <a:pt x="21295" y="27919"/>
                  <a:pt x="20568" y="27677"/>
                  <a:pt x="19878" y="27362"/>
                </a:cubicBezTo>
                <a:lnTo>
                  <a:pt x="19878" y="27330"/>
                </a:lnTo>
                <a:cubicBezTo>
                  <a:pt x="18833" y="26222"/>
                  <a:pt x="17883" y="25018"/>
                  <a:pt x="16933" y="23815"/>
                </a:cubicBezTo>
                <a:cubicBezTo>
                  <a:pt x="16173" y="22802"/>
                  <a:pt x="15445" y="21725"/>
                  <a:pt x="14653" y="20711"/>
                </a:cubicBezTo>
                <a:close/>
                <a:moveTo>
                  <a:pt x="12848" y="25113"/>
                </a:moveTo>
                <a:cubicBezTo>
                  <a:pt x="14019" y="25430"/>
                  <a:pt x="15160" y="25905"/>
                  <a:pt x="16205" y="26539"/>
                </a:cubicBezTo>
                <a:cubicBezTo>
                  <a:pt x="16870" y="26982"/>
                  <a:pt x="17471" y="27552"/>
                  <a:pt x="17915" y="28217"/>
                </a:cubicBezTo>
                <a:cubicBezTo>
                  <a:pt x="17155" y="27837"/>
                  <a:pt x="16426" y="27204"/>
                  <a:pt x="15698" y="26760"/>
                </a:cubicBezTo>
                <a:cubicBezTo>
                  <a:pt x="14748" y="26222"/>
                  <a:pt x="13829" y="25620"/>
                  <a:pt x="12848" y="25177"/>
                </a:cubicBezTo>
                <a:lnTo>
                  <a:pt x="12848" y="25113"/>
                </a:lnTo>
                <a:close/>
                <a:moveTo>
                  <a:pt x="9966" y="22010"/>
                </a:moveTo>
                <a:lnTo>
                  <a:pt x="9966" y="22010"/>
                </a:lnTo>
                <a:cubicBezTo>
                  <a:pt x="8509" y="23245"/>
                  <a:pt x="6957" y="24322"/>
                  <a:pt x="5501" y="25557"/>
                </a:cubicBezTo>
                <a:cubicBezTo>
                  <a:pt x="4107" y="26729"/>
                  <a:pt x="2460" y="27869"/>
                  <a:pt x="1289" y="29294"/>
                </a:cubicBezTo>
                <a:cubicBezTo>
                  <a:pt x="1447" y="28565"/>
                  <a:pt x="1732" y="27837"/>
                  <a:pt x="2080" y="27172"/>
                </a:cubicBezTo>
                <a:cubicBezTo>
                  <a:pt x="2492" y="26317"/>
                  <a:pt x="3062" y="25525"/>
                  <a:pt x="3727" y="24860"/>
                </a:cubicBezTo>
                <a:cubicBezTo>
                  <a:pt x="4709" y="24258"/>
                  <a:pt x="5912" y="23878"/>
                  <a:pt x="6957" y="23372"/>
                </a:cubicBezTo>
                <a:cubicBezTo>
                  <a:pt x="7939" y="22897"/>
                  <a:pt x="8952" y="22485"/>
                  <a:pt x="9966" y="22010"/>
                </a:cubicBezTo>
                <a:close/>
                <a:moveTo>
                  <a:pt x="10124" y="22485"/>
                </a:moveTo>
                <a:lnTo>
                  <a:pt x="10124" y="22485"/>
                </a:lnTo>
                <a:cubicBezTo>
                  <a:pt x="10061" y="24037"/>
                  <a:pt x="9712" y="25620"/>
                  <a:pt x="9111" y="27077"/>
                </a:cubicBezTo>
                <a:cubicBezTo>
                  <a:pt x="8604" y="28470"/>
                  <a:pt x="7781" y="29705"/>
                  <a:pt x="6672" y="30719"/>
                </a:cubicBezTo>
                <a:cubicBezTo>
                  <a:pt x="6926" y="30180"/>
                  <a:pt x="7211" y="29642"/>
                  <a:pt x="7496" y="29135"/>
                </a:cubicBezTo>
                <a:cubicBezTo>
                  <a:pt x="7907" y="28407"/>
                  <a:pt x="8256" y="27647"/>
                  <a:pt x="8572" y="26887"/>
                </a:cubicBezTo>
                <a:cubicBezTo>
                  <a:pt x="9174" y="25462"/>
                  <a:pt x="9681" y="23973"/>
                  <a:pt x="10124" y="22485"/>
                </a:cubicBezTo>
                <a:close/>
                <a:moveTo>
                  <a:pt x="9966" y="22168"/>
                </a:moveTo>
                <a:lnTo>
                  <a:pt x="9966" y="22168"/>
                </a:lnTo>
                <a:cubicBezTo>
                  <a:pt x="8889" y="23942"/>
                  <a:pt x="7179" y="25272"/>
                  <a:pt x="5786" y="26792"/>
                </a:cubicBezTo>
                <a:cubicBezTo>
                  <a:pt x="4297" y="28407"/>
                  <a:pt x="2904" y="30149"/>
                  <a:pt x="1669" y="31986"/>
                </a:cubicBezTo>
                <a:cubicBezTo>
                  <a:pt x="1542" y="31859"/>
                  <a:pt x="1447" y="31732"/>
                  <a:pt x="1384" y="31574"/>
                </a:cubicBezTo>
                <a:cubicBezTo>
                  <a:pt x="1130" y="30941"/>
                  <a:pt x="1067" y="30212"/>
                  <a:pt x="1225" y="29547"/>
                </a:cubicBezTo>
                <a:lnTo>
                  <a:pt x="1289" y="29547"/>
                </a:lnTo>
                <a:cubicBezTo>
                  <a:pt x="2745" y="28122"/>
                  <a:pt x="4329" y="26824"/>
                  <a:pt x="5881" y="25493"/>
                </a:cubicBezTo>
                <a:cubicBezTo>
                  <a:pt x="6736" y="24797"/>
                  <a:pt x="7591" y="24100"/>
                  <a:pt x="8477" y="23403"/>
                </a:cubicBezTo>
                <a:cubicBezTo>
                  <a:pt x="8984" y="23023"/>
                  <a:pt x="9586" y="22707"/>
                  <a:pt x="9966" y="22168"/>
                </a:cubicBezTo>
                <a:close/>
                <a:moveTo>
                  <a:pt x="33686" y="20300"/>
                </a:moveTo>
                <a:cubicBezTo>
                  <a:pt x="33718" y="20331"/>
                  <a:pt x="33718" y="20363"/>
                  <a:pt x="33749" y="20363"/>
                </a:cubicBezTo>
                <a:cubicBezTo>
                  <a:pt x="33718" y="20458"/>
                  <a:pt x="33686" y="20521"/>
                  <a:pt x="33654" y="20616"/>
                </a:cubicBezTo>
                <a:cubicBezTo>
                  <a:pt x="32008" y="22517"/>
                  <a:pt x="30487" y="24480"/>
                  <a:pt x="28682" y="26254"/>
                </a:cubicBezTo>
                <a:cubicBezTo>
                  <a:pt x="26655" y="28185"/>
                  <a:pt x="24534" y="30054"/>
                  <a:pt x="22570" y="32049"/>
                </a:cubicBezTo>
                <a:cubicBezTo>
                  <a:pt x="23077" y="30117"/>
                  <a:pt x="24280" y="28154"/>
                  <a:pt x="25135" y="26887"/>
                </a:cubicBezTo>
                <a:cubicBezTo>
                  <a:pt x="27257" y="23720"/>
                  <a:pt x="30266" y="21757"/>
                  <a:pt x="33686" y="20300"/>
                </a:cubicBezTo>
                <a:close/>
                <a:moveTo>
                  <a:pt x="10093" y="22358"/>
                </a:moveTo>
                <a:lnTo>
                  <a:pt x="10093" y="22358"/>
                </a:lnTo>
                <a:cubicBezTo>
                  <a:pt x="9522" y="23847"/>
                  <a:pt x="9016" y="25367"/>
                  <a:pt x="8382" y="26824"/>
                </a:cubicBezTo>
                <a:cubicBezTo>
                  <a:pt x="7812" y="28185"/>
                  <a:pt x="6862" y="29484"/>
                  <a:pt x="6451" y="30909"/>
                </a:cubicBezTo>
                <a:cubicBezTo>
                  <a:pt x="5849" y="31384"/>
                  <a:pt x="5152" y="31796"/>
                  <a:pt x="4424" y="32049"/>
                </a:cubicBezTo>
                <a:cubicBezTo>
                  <a:pt x="4265" y="32112"/>
                  <a:pt x="4107" y="32176"/>
                  <a:pt x="3917" y="32239"/>
                </a:cubicBezTo>
                <a:cubicBezTo>
                  <a:pt x="4329" y="31479"/>
                  <a:pt x="4835" y="30719"/>
                  <a:pt x="5374" y="30054"/>
                </a:cubicBezTo>
                <a:cubicBezTo>
                  <a:pt x="5976" y="29167"/>
                  <a:pt x="6451" y="28249"/>
                  <a:pt x="6989" y="27362"/>
                </a:cubicBezTo>
                <a:cubicBezTo>
                  <a:pt x="7876" y="25905"/>
                  <a:pt x="8731" y="24448"/>
                  <a:pt x="9617" y="22992"/>
                </a:cubicBezTo>
                <a:cubicBezTo>
                  <a:pt x="9776" y="22770"/>
                  <a:pt x="9934" y="22580"/>
                  <a:pt x="10093" y="22358"/>
                </a:cubicBezTo>
                <a:close/>
                <a:moveTo>
                  <a:pt x="12879" y="25272"/>
                </a:moveTo>
                <a:cubicBezTo>
                  <a:pt x="13734" y="25873"/>
                  <a:pt x="14716" y="26380"/>
                  <a:pt x="15635" y="26887"/>
                </a:cubicBezTo>
                <a:cubicBezTo>
                  <a:pt x="16205" y="27204"/>
                  <a:pt x="16743" y="27520"/>
                  <a:pt x="17250" y="27900"/>
                </a:cubicBezTo>
                <a:cubicBezTo>
                  <a:pt x="17503" y="28059"/>
                  <a:pt x="17756" y="28217"/>
                  <a:pt x="18010" y="28344"/>
                </a:cubicBezTo>
                <a:cubicBezTo>
                  <a:pt x="18231" y="28660"/>
                  <a:pt x="18421" y="29009"/>
                  <a:pt x="18612" y="29357"/>
                </a:cubicBezTo>
                <a:cubicBezTo>
                  <a:pt x="19087" y="30244"/>
                  <a:pt x="19403" y="31226"/>
                  <a:pt x="19562" y="32239"/>
                </a:cubicBezTo>
                <a:cubicBezTo>
                  <a:pt x="19023" y="31764"/>
                  <a:pt x="18548" y="31194"/>
                  <a:pt x="18041" y="30687"/>
                </a:cubicBezTo>
                <a:cubicBezTo>
                  <a:pt x="17535" y="30180"/>
                  <a:pt x="16965" y="29705"/>
                  <a:pt x="16458" y="29199"/>
                </a:cubicBezTo>
                <a:cubicBezTo>
                  <a:pt x="15160" y="28027"/>
                  <a:pt x="13956" y="26729"/>
                  <a:pt x="12879" y="25367"/>
                </a:cubicBezTo>
                <a:cubicBezTo>
                  <a:pt x="12879" y="25335"/>
                  <a:pt x="12879" y="25303"/>
                  <a:pt x="12879" y="25272"/>
                </a:cubicBezTo>
                <a:close/>
                <a:moveTo>
                  <a:pt x="50534" y="29864"/>
                </a:moveTo>
                <a:cubicBezTo>
                  <a:pt x="51199" y="29864"/>
                  <a:pt x="51864" y="29927"/>
                  <a:pt x="52529" y="30054"/>
                </a:cubicBezTo>
                <a:cubicBezTo>
                  <a:pt x="51167" y="30465"/>
                  <a:pt x="49584" y="30560"/>
                  <a:pt x="48222" y="30909"/>
                </a:cubicBezTo>
                <a:cubicBezTo>
                  <a:pt x="46512" y="31321"/>
                  <a:pt x="44738" y="31701"/>
                  <a:pt x="43092" y="32271"/>
                </a:cubicBezTo>
                <a:cubicBezTo>
                  <a:pt x="43060" y="32271"/>
                  <a:pt x="43060" y="32239"/>
                  <a:pt x="43028" y="32239"/>
                </a:cubicBezTo>
                <a:cubicBezTo>
                  <a:pt x="44802" y="31321"/>
                  <a:pt x="46575" y="30465"/>
                  <a:pt x="48539" y="30054"/>
                </a:cubicBezTo>
                <a:cubicBezTo>
                  <a:pt x="49204" y="29927"/>
                  <a:pt x="49869" y="29864"/>
                  <a:pt x="50534" y="29864"/>
                </a:cubicBezTo>
                <a:close/>
                <a:moveTo>
                  <a:pt x="8857" y="23878"/>
                </a:moveTo>
                <a:lnTo>
                  <a:pt x="8857" y="23878"/>
                </a:lnTo>
                <a:cubicBezTo>
                  <a:pt x="8161" y="24987"/>
                  <a:pt x="7496" y="26095"/>
                  <a:pt x="6831" y="27235"/>
                </a:cubicBezTo>
                <a:cubicBezTo>
                  <a:pt x="6229" y="28217"/>
                  <a:pt x="5691" y="29199"/>
                  <a:pt x="5057" y="30149"/>
                </a:cubicBezTo>
                <a:cubicBezTo>
                  <a:pt x="4550" y="30814"/>
                  <a:pt x="4107" y="31511"/>
                  <a:pt x="3727" y="32302"/>
                </a:cubicBezTo>
                <a:cubicBezTo>
                  <a:pt x="3426" y="32381"/>
                  <a:pt x="3120" y="32432"/>
                  <a:pt x="2829" y="32432"/>
                </a:cubicBezTo>
                <a:cubicBezTo>
                  <a:pt x="2414" y="32432"/>
                  <a:pt x="2029" y="32328"/>
                  <a:pt x="1732" y="32049"/>
                </a:cubicBezTo>
                <a:cubicBezTo>
                  <a:pt x="3030" y="30244"/>
                  <a:pt x="4424" y="28534"/>
                  <a:pt x="5912" y="26855"/>
                </a:cubicBezTo>
                <a:cubicBezTo>
                  <a:pt x="6609" y="26095"/>
                  <a:pt x="7401" y="25367"/>
                  <a:pt x="8129" y="24638"/>
                </a:cubicBezTo>
                <a:lnTo>
                  <a:pt x="8129" y="24638"/>
                </a:lnTo>
                <a:cubicBezTo>
                  <a:pt x="8066" y="24702"/>
                  <a:pt x="8034" y="24765"/>
                  <a:pt x="7971" y="24828"/>
                </a:cubicBezTo>
                <a:cubicBezTo>
                  <a:pt x="7948" y="24851"/>
                  <a:pt x="7973" y="24873"/>
                  <a:pt x="7990" y="24873"/>
                </a:cubicBezTo>
                <a:cubicBezTo>
                  <a:pt x="7997" y="24873"/>
                  <a:pt x="8002" y="24869"/>
                  <a:pt x="8002" y="24860"/>
                </a:cubicBezTo>
                <a:cubicBezTo>
                  <a:pt x="8287" y="24543"/>
                  <a:pt x="8572" y="24227"/>
                  <a:pt x="8826" y="23910"/>
                </a:cubicBezTo>
                <a:cubicBezTo>
                  <a:pt x="8857" y="23879"/>
                  <a:pt x="8857" y="23878"/>
                  <a:pt x="8857" y="23878"/>
                </a:cubicBezTo>
                <a:close/>
                <a:moveTo>
                  <a:pt x="52751" y="30085"/>
                </a:moveTo>
                <a:cubicBezTo>
                  <a:pt x="53384" y="30212"/>
                  <a:pt x="53986" y="30370"/>
                  <a:pt x="54588" y="30560"/>
                </a:cubicBezTo>
                <a:cubicBezTo>
                  <a:pt x="56171" y="31067"/>
                  <a:pt x="57659" y="31827"/>
                  <a:pt x="58990" y="32841"/>
                </a:cubicBezTo>
                <a:cubicBezTo>
                  <a:pt x="58762" y="32853"/>
                  <a:pt x="58530" y="32858"/>
                  <a:pt x="58296" y="32858"/>
                </a:cubicBezTo>
                <a:cubicBezTo>
                  <a:pt x="57359" y="32858"/>
                  <a:pt x="56386" y="32777"/>
                  <a:pt x="55474" y="32777"/>
                </a:cubicBezTo>
                <a:cubicBezTo>
                  <a:pt x="54271" y="32777"/>
                  <a:pt x="53099" y="32841"/>
                  <a:pt x="51896" y="32841"/>
                </a:cubicBezTo>
                <a:cubicBezTo>
                  <a:pt x="51172" y="32873"/>
                  <a:pt x="50446" y="32889"/>
                  <a:pt x="49719" y="32889"/>
                </a:cubicBezTo>
                <a:cubicBezTo>
                  <a:pt x="47585" y="32889"/>
                  <a:pt x="45448" y="32752"/>
                  <a:pt x="43345" y="32492"/>
                </a:cubicBezTo>
                <a:cubicBezTo>
                  <a:pt x="43282" y="32461"/>
                  <a:pt x="43250" y="32429"/>
                  <a:pt x="43218" y="32397"/>
                </a:cubicBezTo>
                <a:cubicBezTo>
                  <a:pt x="44928" y="32081"/>
                  <a:pt x="46607" y="31574"/>
                  <a:pt x="48285" y="31131"/>
                </a:cubicBezTo>
                <a:cubicBezTo>
                  <a:pt x="49299" y="30814"/>
                  <a:pt x="50312" y="30592"/>
                  <a:pt x="51357" y="30402"/>
                </a:cubicBezTo>
                <a:cubicBezTo>
                  <a:pt x="51832" y="30339"/>
                  <a:pt x="52307" y="30244"/>
                  <a:pt x="52751" y="30085"/>
                </a:cubicBezTo>
                <a:close/>
                <a:moveTo>
                  <a:pt x="13038" y="27172"/>
                </a:moveTo>
                <a:lnTo>
                  <a:pt x="13038" y="27172"/>
                </a:lnTo>
                <a:cubicBezTo>
                  <a:pt x="13069" y="27235"/>
                  <a:pt x="13069" y="27267"/>
                  <a:pt x="13101" y="27330"/>
                </a:cubicBezTo>
                <a:cubicBezTo>
                  <a:pt x="13386" y="28154"/>
                  <a:pt x="13608" y="29040"/>
                  <a:pt x="13924" y="29864"/>
                </a:cubicBezTo>
                <a:cubicBezTo>
                  <a:pt x="14526" y="31479"/>
                  <a:pt x="15223" y="33062"/>
                  <a:pt x="16015" y="34614"/>
                </a:cubicBezTo>
                <a:cubicBezTo>
                  <a:pt x="15730" y="34329"/>
                  <a:pt x="15445" y="34012"/>
                  <a:pt x="15160" y="33696"/>
                </a:cubicBezTo>
                <a:cubicBezTo>
                  <a:pt x="14621" y="32967"/>
                  <a:pt x="14210" y="32144"/>
                  <a:pt x="13956" y="31289"/>
                </a:cubicBezTo>
                <a:cubicBezTo>
                  <a:pt x="13544" y="29927"/>
                  <a:pt x="13228" y="28565"/>
                  <a:pt x="13038" y="27172"/>
                </a:cubicBezTo>
                <a:close/>
                <a:moveTo>
                  <a:pt x="13164" y="25968"/>
                </a:moveTo>
                <a:lnTo>
                  <a:pt x="13164" y="25968"/>
                </a:lnTo>
                <a:cubicBezTo>
                  <a:pt x="13988" y="27045"/>
                  <a:pt x="14906" y="28027"/>
                  <a:pt x="15888" y="28914"/>
                </a:cubicBezTo>
                <a:cubicBezTo>
                  <a:pt x="16616" y="29610"/>
                  <a:pt x="17376" y="30307"/>
                  <a:pt x="18105" y="31036"/>
                </a:cubicBezTo>
                <a:cubicBezTo>
                  <a:pt x="18548" y="31542"/>
                  <a:pt x="19055" y="32049"/>
                  <a:pt x="19593" y="32524"/>
                </a:cubicBezTo>
                <a:cubicBezTo>
                  <a:pt x="19720" y="33347"/>
                  <a:pt x="19530" y="34202"/>
                  <a:pt x="19055" y="34931"/>
                </a:cubicBezTo>
                <a:cubicBezTo>
                  <a:pt x="18041" y="33316"/>
                  <a:pt x="16996" y="31701"/>
                  <a:pt x="15856" y="30180"/>
                </a:cubicBezTo>
                <a:cubicBezTo>
                  <a:pt x="14875" y="28819"/>
                  <a:pt x="13988" y="27425"/>
                  <a:pt x="13164" y="25968"/>
                </a:cubicBezTo>
                <a:close/>
                <a:moveTo>
                  <a:pt x="12911" y="26000"/>
                </a:moveTo>
                <a:lnTo>
                  <a:pt x="12911" y="26000"/>
                </a:lnTo>
                <a:cubicBezTo>
                  <a:pt x="13481" y="27362"/>
                  <a:pt x="14495" y="28629"/>
                  <a:pt x="15350" y="29769"/>
                </a:cubicBezTo>
                <a:cubicBezTo>
                  <a:pt x="16616" y="31479"/>
                  <a:pt x="17756" y="33252"/>
                  <a:pt x="18960" y="35026"/>
                </a:cubicBezTo>
                <a:cubicBezTo>
                  <a:pt x="18699" y="35345"/>
                  <a:pt x="18278" y="35505"/>
                  <a:pt x="17868" y="35505"/>
                </a:cubicBezTo>
                <a:cubicBezTo>
                  <a:pt x="17831" y="35505"/>
                  <a:pt x="17793" y="35503"/>
                  <a:pt x="17756" y="35501"/>
                </a:cubicBezTo>
                <a:cubicBezTo>
                  <a:pt x="17218" y="35437"/>
                  <a:pt x="16743" y="35216"/>
                  <a:pt x="16363" y="34867"/>
                </a:cubicBezTo>
                <a:cubicBezTo>
                  <a:pt x="15635" y="33411"/>
                  <a:pt x="14970" y="31891"/>
                  <a:pt x="14305" y="30370"/>
                </a:cubicBezTo>
                <a:cubicBezTo>
                  <a:pt x="13766" y="28977"/>
                  <a:pt x="13323" y="27584"/>
                  <a:pt x="12943" y="26127"/>
                </a:cubicBezTo>
                <a:cubicBezTo>
                  <a:pt x="12943" y="26095"/>
                  <a:pt x="12911" y="26032"/>
                  <a:pt x="12911" y="26000"/>
                </a:cubicBezTo>
                <a:close/>
                <a:moveTo>
                  <a:pt x="11929" y="29895"/>
                </a:moveTo>
                <a:cubicBezTo>
                  <a:pt x="12214" y="30592"/>
                  <a:pt x="12404" y="31289"/>
                  <a:pt x="12531" y="32049"/>
                </a:cubicBezTo>
                <a:cubicBezTo>
                  <a:pt x="12784" y="33347"/>
                  <a:pt x="12468" y="34741"/>
                  <a:pt x="11993" y="35976"/>
                </a:cubicBezTo>
                <a:cubicBezTo>
                  <a:pt x="11993" y="36051"/>
                  <a:pt x="11953" y="36106"/>
                  <a:pt x="11937" y="36157"/>
                </a:cubicBezTo>
                <a:lnTo>
                  <a:pt x="11937" y="36157"/>
                </a:lnTo>
                <a:cubicBezTo>
                  <a:pt x="12309" y="34080"/>
                  <a:pt x="12307" y="31972"/>
                  <a:pt x="11929" y="29895"/>
                </a:cubicBezTo>
                <a:close/>
                <a:moveTo>
                  <a:pt x="31627" y="23688"/>
                </a:moveTo>
                <a:lnTo>
                  <a:pt x="31627" y="23688"/>
                </a:lnTo>
                <a:cubicBezTo>
                  <a:pt x="30709" y="25208"/>
                  <a:pt x="29822" y="26792"/>
                  <a:pt x="28872" y="28280"/>
                </a:cubicBezTo>
                <a:cubicBezTo>
                  <a:pt x="27162" y="31067"/>
                  <a:pt x="25357" y="33822"/>
                  <a:pt x="23489" y="36514"/>
                </a:cubicBezTo>
                <a:cubicBezTo>
                  <a:pt x="23489" y="36514"/>
                  <a:pt x="23489" y="36546"/>
                  <a:pt x="23489" y="36546"/>
                </a:cubicBezTo>
                <a:cubicBezTo>
                  <a:pt x="23330" y="36419"/>
                  <a:pt x="23204" y="36293"/>
                  <a:pt x="23077" y="36134"/>
                </a:cubicBezTo>
                <a:cubicBezTo>
                  <a:pt x="22222" y="35057"/>
                  <a:pt x="22158" y="33696"/>
                  <a:pt x="22507" y="32271"/>
                </a:cubicBezTo>
                <a:lnTo>
                  <a:pt x="22570" y="32271"/>
                </a:lnTo>
                <a:cubicBezTo>
                  <a:pt x="24629" y="30244"/>
                  <a:pt x="26814" y="28375"/>
                  <a:pt x="28904" y="26412"/>
                </a:cubicBezTo>
                <a:cubicBezTo>
                  <a:pt x="29791" y="25557"/>
                  <a:pt x="30741" y="24638"/>
                  <a:pt x="31627" y="23688"/>
                </a:cubicBezTo>
                <a:close/>
                <a:moveTo>
                  <a:pt x="44358" y="32904"/>
                </a:moveTo>
                <a:lnTo>
                  <a:pt x="44358" y="32904"/>
                </a:lnTo>
                <a:cubicBezTo>
                  <a:pt x="46107" y="33107"/>
                  <a:pt x="47855" y="33208"/>
                  <a:pt x="49603" y="33208"/>
                </a:cubicBezTo>
                <a:cubicBezTo>
                  <a:pt x="50040" y="33208"/>
                  <a:pt x="50477" y="33202"/>
                  <a:pt x="50914" y="33189"/>
                </a:cubicBezTo>
                <a:cubicBezTo>
                  <a:pt x="52592" y="33157"/>
                  <a:pt x="54239" y="33094"/>
                  <a:pt x="55918" y="33094"/>
                </a:cubicBezTo>
                <a:cubicBezTo>
                  <a:pt x="56678" y="33094"/>
                  <a:pt x="57452" y="33164"/>
                  <a:pt x="58221" y="33164"/>
                </a:cubicBezTo>
                <a:cubicBezTo>
                  <a:pt x="58606" y="33164"/>
                  <a:pt x="58990" y="33147"/>
                  <a:pt x="59370" y="33094"/>
                </a:cubicBezTo>
                <a:cubicBezTo>
                  <a:pt x="60351" y="33886"/>
                  <a:pt x="61365" y="35247"/>
                  <a:pt x="61523" y="36546"/>
                </a:cubicBezTo>
                <a:cubicBezTo>
                  <a:pt x="58483" y="35849"/>
                  <a:pt x="55411" y="35184"/>
                  <a:pt x="52339" y="34677"/>
                </a:cubicBezTo>
                <a:cubicBezTo>
                  <a:pt x="49647" y="34234"/>
                  <a:pt x="46987" y="33632"/>
                  <a:pt x="44358" y="32904"/>
                </a:cubicBezTo>
                <a:close/>
                <a:moveTo>
                  <a:pt x="33876" y="20680"/>
                </a:moveTo>
                <a:cubicBezTo>
                  <a:pt x="34858" y="24987"/>
                  <a:pt x="33844" y="28914"/>
                  <a:pt x="31152" y="32461"/>
                </a:cubicBezTo>
                <a:cubicBezTo>
                  <a:pt x="30132" y="33830"/>
                  <a:pt x="27132" y="36974"/>
                  <a:pt x="24815" y="36974"/>
                </a:cubicBezTo>
                <a:cubicBezTo>
                  <a:pt x="24398" y="36974"/>
                  <a:pt x="24004" y="36872"/>
                  <a:pt x="23647" y="36641"/>
                </a:cubicBezTo>
                <a:lnTo>
                  <a:pt x="23679" y="36641"/>
                </a:lnTo>
                <a:cubicBezTo>
                  <a:pt x="25610" y="34012"/>
                  <a:pt x="27384" y="31257"/>
                  <a:pt x="29126" y="28470"/>
                </a:cubicBezTo>
                <a:cubicBezTo>
                  <a:pt x="30297" y="26602"/>
                  <a:pt x="31596" y="24702"/>
                  <a:pt x="32736" y="22738"/>
                </a:cubicBezTo>
                <a:lnTo>
                  <a:pt x="32736" y="22738"/>
                </a:lnTo>
                <a:cubicBezTo>
                  <a:pt x="32008" y="24512"/>
                  <a:pt x="31279" y="26254"/>
                  <a:pt x="30487" y="27964"/>
                </a:cubicBezTo>
                <a:cubicBezTo>
                  <a:pt x="29347" y="30529"/>
                  <a:pt x="27922" y="32841"/>
                  <a:pt x="26560" y="35279"/>
                </a:cubicBezTo>
                <a:cubicBezTo>
                  <a:pt x="26538" y="35324"/>
                  <a:pt x="26579" y="35369"/>
                  <a:pt x="26627" y="35369"/>
                </a:cubicBezTo>
                <a:cubicBezTo>
                  <a:pt x="26647" y="35369"/>
                  <a:pt x="26669" y="35361"/>
                  <a:pt x="26687" y="35342"/>
                </a:cubicBezTo>
                <a:cubicBezTo>
                  <a:pt x="28112" y="33189"/>
                  <a:pt x="29379" y="30909"/>
                  <a:pt x="30519" y="28565"/>
                </a:cubicBezTo>
                <a:cubicBezTo>
                  <a:pt x="31627" y="26159"/>
                  <a:pt x="32641" y="23720"/>
                  <a:pt x="33591" y="21250"/>
                </a:cubicBezTo>
                <a:cubicBezTo>
                  <a:pt x="33686" y="21060"/>
                  <a:pt x="33781" y="20870"/>
                  <a:pt x="33876" y="20680"/>
                </a:cubicBezTo>
                <a:close/>
                <a:moveTo>
                  <a:pt x="11518" y="28787"/>
                </a:moveTo>
                <a:cubicBezTo>
                  <a:pt x="11518" y="28819"/>
                  <a:pt x="11518" y="28819"/>
                  <a:pt x="11518" y="28819"/>
                </a:cubicBezTo>
                <a:cubicBezTo>
                  <a:pt x="10409" y="30149"/>
                  <a:pt x="9396" y="31542"/>
                  <a:pt x="8509" y="32999"/>
                </a:cubicBezTo>
                <a:cubicBezTo>
                  <a:pt x="7496" y="34519"/>
                  <a:pt x="6387" y="35976"/>
                  <a:pt x="5374" y="37496"/>
                </a:cubicBezTo>
                <a:cubicBezTo>
                  <a:pt x="5501" y="36166"/>
                  <a:pt x="5881" y="34899"/>
                  <a:pt x="6451" y="33696"/>
                </a:cubicBezTo>
                <a:cubicBezTo>
                  <a:pt x="7496" y="31384"/>
                  <a:pt x="9396" y="29990"/>
                  <a:pt x="11518" y="28787"/>
                </a:cubicBezTo>
                <a:close/>
                <a:moveTo>
                  <a:pt x="44105" y="33189"/>
                </a:moveTo>
                <a:lnTo>
                  <a:pt x="44105" y="33189"/>
                </a:lnTo>
                <a:cubicBezTo>
                  <a:pt x="46354" y="34139"/>
                  <a:pt x="48950" y="34456"/>
                  <a:pt x="51262" y="34804"/>
                </a:cubicBezTo>
                <a:cubicBezTo>
                  <a:pt x="54714" y="35342"/>
                  <a:pt x="58103" y="36103"/>
                  <a:pt x="61523" y="36768"/>
                </a:cubicBezTo>
                <a:cubicBezTo>
                  <a:pt x="61555" y="37496"/>
                  <a:pt x="61238" y="38224"/>
                  <a:pt x="60668" y="38731"/>
                </a:cubicBezTo>
                <a:cubicBezTo>
                  <a:pt x="59971" y="39238"/>
                  <a:pt x="59180" y="39554"/>
                  <a:pt x="58325" y="39618"/>
                </a:cubicBezTo>
                <a:cubicBezTo>
                  <a:pt x="55791" y="38699"/>
                  <a:pt x="53257" y="37686"/>
                  <a:pt x="50756" y="36673"/>
                </a:cubicBezTo>
                <a:cubicBezTo>
                  <a:pt x="48539" y="35691"/>
                  <a:pt x="46385" y="34582"/>
                  <a:pt x="44295" y="33347"/>
                </a:cubicBezTo>
                <a:cubicBezTo>
                  <a:pt x="44232" y="33284"/>
                  <a:pt x="44168" y="33221"/>
                  <a:pt x="44105" y="33189"/>
                </a:cubicBezTo>
                <a:close/>
                <a:moveTo>
                  <a:pt x="45712" y="34460"/>
                </a:moveTo>
                <a:cubicBezTo>
                  <a:pt x="45750" y="34484"/>
                  <a:pt x="45794" y="34501"/>
                  <a:pt x="45847" y="34519"/>
                </a:cubicBezTo>
                <a:cubicBezTo>
                  <a:pt x="47145" y="35184"/>
                  <a:pt x="48412" y="35913"/>
                  <a:pt x="49711" y="36546"/>
                </a:cubicBezTo>
                <a:cubicBezTo>
                  <a:pt x="52307" y="37749"/>
                  <a:pt x="54936" y="38763"/>
                  <a:pt x="57628" y="39649"/>
                </a:cubicBezTo>
                <a:cubicBezTo>
                  <a:pt x="57441" y="39658"/>
                  <a:pt x="57257" y="39662"/>
                  <a:pt x="57073" y="39662"/>
                </a:cubicBezTo>
                <a:cubicBezTo>
                  <a:pt x="56572" y="39662"/>
                  <a:pt x="56079" y="39632"/>
                  <a:pt x="55569" y="39586"/>
                </a:cubicBezTo>
                <a:cubicBezTo>
                  <a:pt x="54113" y="39364"/>
                  <a:pt x="52687" y="38889"/>
                  <a:pt x="51389" y="38129"/>
                </a:cubicBezTo>
                <a:cubicBezTo>
                  <a:pt x="49394" y="37070"/>
                  <a:pt x="47492" y="35857"/>
                  <a:pt x="45712" y="34460"/>
                </a:cubicBezTo>
                <a:close/>
                <a:moveTo>
                  <a:pt x="11423" y="29104"/>
                </a:moveTo>
                <a:lnTo>
                  <a:pt x="11423" y="29104"/>
                </a:lnTo>
                <a:cubicBezTo>
                  <a:pt x="11264" y="29547"/>
                  <a:pt x="11106" y="29990"/>
                  <a:pt x="10948" y="30434"/>
                </a:cubicBezTo>
                <a:cubicBezTo>
                  <a:pt x="10694" y="30909"/>
                  <a:pt x="10441" y="31384"/>
                  <a:pt x="10188" y="31859"/>
                </a:cubicBezTo>
                <a:cubicBezTo>
                  <a:pt x="9617" y="32904"/>
                  <a:pt x="9079" y="33981"/>
                  <a:pt x="8541" y="35057"/>
                </a:cubicBezTo>
                <a:cubicBezTo>
                  <a:pt x="8034" y="36134"/>
                  <a:pt x="7559" y="37243"/>
                  <a:pt x="7052" y="38351"/>
                </a:cubicBezTo>
                <a:cubicBezTo>
                  <a:pt x="6704" y="39174"/>
                  <a:pt x="6166" y="39966"/>
                  <a:pt x="5881" y="40790"/>
                </a:cubicBezTo>
                <a:cubicBezTo>
                  <a:pt x="5342" y="40029"/>
                  <a:pt x="5310" y="38668"/>
                  <a:pt x="5342" y="37781"/>
                </a:cubicBezTo>
                <a:cubicBezTo>
                  <a:pt x="7337" y="34867"/>
                  <a:pt x="9491" y="32049"/>
                  <a:pt x="11423" y="29104"/>
                </a:cubicBezTo>
                <a:close/>
                <a:moveTo>
                  <a:pt x="11676" y="29135"/>
                </a:moveTo>
                <a:cubicBezTo>
                  <a:pt x="12119" y="31732"/>
                  <a:pt x="12088" y="34361"/>
                  <a:pt x="11613" y="36926"/>
                </a:cubicBezTo>
                <a:cubicBezTo>
                  <a:pt x="11233" y="37781"/>
                  <a:pt x="10726" y="38573"/>
                  <a:pt x="10156" y="39333"/>
                </a:cubicBezTo>
                <a:cubicBezTo>
                  <a:pt x="9617" y="40093"/>
                  <a:pt x="8889" y="40726"/>
                  <a:pt x="8034" y="41138"/>
                </a:cubicBezTo>
                <a:cubicBezTo>
                  <a:pt x="9364" y="37274"/>
                  <a:pt x="10979" y="33379"/>
                  <a:pt x="11613" y="29325"/>
                </a:cubicBezTo>
                <a:cubicBezTo>
                  <a:pt x="11613" y="29262"/>
                  <a:pt x="11644" y="29199"/>
                  <a:pt x="11644" y="29135"/>
                </a:cubicBezTo>
                <a:close/>
                <a:moveTo>
                  <a:pt x="11201" y="30497"/>
                </a:moveTo>
                <a:cubicBezTo>
                  <a:pt x="10251" y="34139"/>
                  <a:pt x="9016" y="37654"/>
                  <a:pt x="7812" y="41233"/>
                </a:cubicBezTo>
                <a:cubicBezTo>
                  <a:pt x="7595" y="41330"/>
                  <a:pt x="7358" y="41371"/>
                  <a:pt x="7118" y="41371"/>
                </a:cubicBezTo>
                <a:cubicBezTo>
                  <a:pt x="7043" y="41371"/>
                  <a:pt x="6969" y="41367"/>
                  <a:pt x="6894" y="41360"/>
                </a:cubicBezTo>
                <a:cubicBezTo>
                  <a:pt x="6546" y="41360"/>
                  <a:pt x="6229" y="41201"/>
                  <a:pt x="6007" y="40948"/>
                </a:cubicBezTo>
                <a:cubicBezTo>
                  <a:pt x="6197" y="40505"/>
                  <a:pt x="6419" y="40061"/>
                  <a:pt x="6672" y="39649"/>
                </a:cubicBezTo>
                <a:cubicBezTo>
                  <a:pt x="6989" y="39048"/>
                  <a:pt x="7242" y="38446"/>
                  <a:pt x="7527" y="37844"/>
                </a:cubicBezTo>
                <a:cubicBezTo>
                  <a:pt x="8034" y="36736"/>
                  <a:pt x="8509" y="35628"/>
                  <a:pt x="9047" y="34551"/>
                </a:cubicBezTo>
                <a:cubicBezTo>
                  <a:pt x="9712" y="33221"/>
                  <a:pt x="10599" y="31891"/>
                  <a:pt x="11201" y="30497"/>
                </a:cubicBezTo>
                <a:close/>
                <a:moveTo>
                  <a:pt x="35808" y="32302"/>
                </a:moveTo>
                <a:cubicBezTo>
                  <a:pt x="35016" y="33949"/>
                  <a:pt x="34319" y="35659"/>
                  <a:pt x="33749" y="37401"/>
                </a:cubicBezTo>
                <a:cubicBezTo>
                  <a:pt x="33211" y="38858"/>
                  <a:pt x="32514" y="40283"/>
                  <a:pt x="32071" y="41771"/>
                </a:cubicBezTo>
                <a:cubicBezTo>
                  <a:pt x="32103" y="40948"/>
                  <a:pt x="32198" y="40124"/>
                  <a:pt x="32356" y="39333"/>
                </a:cubicBezTo>
                <a:cubicBezTo>
                  <a:pt x="32894" y="36736"/>
                  <a:pt x="34319" y="34456"/>
                  <a:pt x="35808" y="32302"/>
                </a:cubicBezTo>
                <a:close/>
                <a:moveTo>
                  <a:pt x="36821" y="32271"/>
                </a:moveTo>
                <a:lnTo>
                  <a:pt x="36821" y="32271"/>
                </a:lnTo>
                <a:cubicBezTo>
                  <a:pt x="38595" y="34076"/>
                  <a:pt x="39925" y="36546"/>
                  <a:pt x="40907" y="38794"/>
                </a:cubicBezTo>
                <a:cubicBezTo>
                  <a:pt x="41920" y="41011"/>
                  <a:pt x="42363" y="43418"/>
                  <a:pt x="42268" y="45857"/>
                </a:cubicBezTo>
                <a:cubicBezTo>
                  <a:pt x="41888" y="44938"/>
                  <a:pt x="41603" y="43988"/>
                  <a:pt x="41382" y="43038"/>
                </a:cubicBezTo>
                <a:cubicBezTo>
                  <a:pt x="41033" y="41740"/>
                  <a:pt x="40590" y="40473"/>
                  <a:pt x="40051" y="39238"/>
                </a:cubicBezTo>
                <a:cubicBezTo>
                  <a:pt x="39101" y="36863"/>
                  <a:pt x="38025" y="34519"/>
                  <a:pt x="36821" y="32271"/>
                </a:cubicBezTo>
                <a:close/>
                <a:moveTo>
                  <a:pt x="47430" y="38826"/>
                </a:moveTo>
                <a:cubicBezTo>
                  <a:pt x="48539" y="39364"/>
                  <a:pt x="49616" y="39966"/>
                  <a:pt x="50597" y="40663"/>
                </a:cubicBezTo>
                <a:cubicBezTo>
                  <a:pt x="52402" y="41930"/>
                  <a:pt x="53606" y="43925"/>
                  <a:pt x="54524" y="45888"/>
                </a:cubicBezTo>
                <a:cubicBezTo>
                  <a:pt x="54588" y="46015"/>
                  <a:pt x="54619" y="46142"/>
                  <a:pt x="54683" y="46237"/>
                </a:cubicBezTo>
                <a:cubicBezTo>
                  <a:pt x="52751" y="43355"/>
                  <a:pt x="50281" y="40853"/>
                  <a:pt x="47430" y="38826"/>
                </a:cubicBezTo>
                <a:close/>
                <a:moveTo>
                  <a:pt x="36093" y="31922"/>
                </a:moveTo>
                <a:lnTo>
                  <a:pt x="36093" y="31922"/>
                </a:lnTo>
                <a:cubicBezTo>
                  <a:pt x="35808" y="35026"/>
                  <a:pt x="35238" y="38098"/>
                  <a:pt x="34921" y="41170"/>
                </a:cubicBezTo>
                <a:cubicBezTo>
                  <a:pt x="34636" y="44146"/>
                  <a:pt x="34066" y="47377"/>
                  <a:pt x="34319" y="50385"/>
                </a:cubicBezTo>
                <a:cubicBezTo>
                  <a:pt x="33686" y="49308"/>
                  <a:pt x="33148" y="48200"/>
                  <a:pt x="32799" y="46997"/>
                </a:cubicBezTo>
                <a:cubicBezTo>
                  <a:pt x="32324" y="45508"/>
                  <a:pt x="32071" y="43956"/>
                  <a:pt x="32071" y="42405"/>
                </a:cubicBezTo>
                <a:cubicBezTo>
                  <a:pt x="32546" y="40568"/>
                  <a:pt x="33496" y="38794"/>
                  <a:pt x="34129" y="36989"/>
                </a:cubicBezTo>
                <a:cubicBezTo>
                  <a:pt x="34731" y="35279"/>
                  <a:pt x="35428" y="33632"/>
                  <a:pt x="36093" y="31922"/>
                </a:cubicBezTo>
                <a:close/>
                <a:moveTo>
                  <a:pt x="36663" y="32176"/>
                </a:moveTo>
                <a:cubicBezTo>
                  <a:pt x="37708" y="34582"/>
                  <a:pt x="38785" y="36926"/>
                  <a:pt x="39766" y="39333"/>
                </a:cubicBezTo>
                <a:cubicBezTo>
                  <a:pt x="40653" y="41613"/>
                  <a:pt x="41065" y="44178"/>
                  <a:pt x="42173" y="46332"/>
                </a:cubicBezTo>
                <a:cubicBezTo>
                  <a:pt x="42047" y="47598"/>
                  <a:pt x="41698" y="48833"/>
                  <a:pt x="41160" y="49974"/>
                </a:cubicBezTo>
                <a:cubicBezTo>
                  <a:pt x="41065" y="50259"/>
                  <a:pt x="40907" y="50512"/>
                  <a:pt x="40780" y="50797"/>
                </a:cubicBezTo>
                <a:cubicBezTo>
                  <a:pt x="40305" y="49435"/>
                  <a:pt x="40210" y="47978"/>
                  <a:pt x="39956" y="46585"/>
                </a:cubicBezTo>
                <a:cubicBezTo>
                  <a:pt x="39640" y="44875"/>
                  <a:pt x="39165" y="43228"/>
                  <a:pt x="38753" y="41550"/>
                </a:cubicBezTo>
                <a:cubicBezTo>
                  <a:pt x="38120" y="38858"/>
                  <a:pt x="37455" y="36166"/>
                  <a:pt x="36790" y="33442"/>
                </a:cubicBezTo>
                <a:cubicBezTo>
                  <a:pt x="36758" y="33031"/>
                  <a:pt x="36695" y="32619"/>
                  <a:pt x="36663" y="32176"/>
                </a:cubicBezTo>
                <a:close/>
                <a:moveTo>
                  <a:pt x="36283" y="32112"/>
                </a:moveTo>
                <a:cubicBezTo>
                  <a:pt x="37043" y="35406"/>
                  <a:pt x="36568" y="38921"/>
                  <a:pt x="36695" y="42278"/>
                </a:cubicBezTo>
                <a:cubicBezTo>
                  <a:pt x="36821" y="45920"/>
                  <a:pt x="37201" y="49530"/>
                  <a:pt x="37866" y="53109"/>
                </a:cubicBezTo>
                <a:cubicBezTo>
                  <a:pt x="37581" y="53077"/>
                  <a:pt x="37328" y="53014"/>
                  <a:pt x="37043" y="52919"/>
                </a:cubicBezTo>
                <a:cubicBezTo>
                  <a:pt x="36029" y="52444"/>
                  <a:pt x="35143" y="51715"/>
                  <a:pt x="34541" y="50734"/>
                </a:cubicBezTo>
                <a:cubicBezTo>
                  <a:pt x="34573" y="50734"/>
                  <a:pt x="34573" y="50702"/>
                  <a:pt x="34573" y="50670"/>
                </a:cubicBezTo>
                <a:cubicBezTo>
                  <a:pt x="34668" y="47345"/>
                  <a:pt x="35048" y="44020"/>
                  <a:pt x="35333" y="40695"/>
                </a:cubicBezTo>
                <a:cubicBezTo>
                  <a:pt x="35491" y="38889"/>
                  <a:pt x="35744" y="37084"/>
                  <a:pt x="35934" y="35279"/>
                </a:cubicBezTo>
                <a:cubicBezTo>
                  <a:pt x="36061" y="34234"/>
                  <a:pt x="36410" y="33157"/>
                  <a:pt x="36283" y="32112"/>
                </a:cubicBezTo>
                <a:close/>
                <a:moveTo>
                  <a:pt x="36948" y="35342"/>
                </a:moveTo>
                <a:cubicBezTo>
                  <a:pt x="37360" y="37464"/>
                  <a:pt x="37898" y="39554"/>
                  <a:pt x="38405" y="41645"/>
                </a:cubicBezTo>
                <a:cubicBezTo>
                  <a:pt x="38880" y="43418"/>
                  <a:pt x="39386" y="45223"/>
                  <a:pt x="39703" y="47028"/>
                </a:cubicBezTo>
                <a:cubicBezTo>
                  <a:pt x="39956" y="48422"/>
                  <a:pt x="40051" y="49783"/>
                  <a:pt x="40622" y="51082"/>
                </a:cubicBezTo>
                <a:cubicBezTo>
                  <a:pt x="39988" y="52127"/>
                  <a:pt x="39165" y="53077"/>
                  <a:pt x="38025" y="53109"/>
                </a:cubicBezTo>
                <a:cubicBezTo>
                  <a:pt x="37455" y="49498"/>
                  <a:pt x="37106" y="45888"/>
                  <a:pt x="36916" y="42246"/>
                </a:cubicBezTo>
                <a:cubicBezTo>
                  <a:pt x="36853" y="40536"/>
                  <a:pt x="36948" y="38826"/>
                  <a:pt x="36948" y="37084"/>
                </a:cubicBezTo>
                <a:cubicBezTo>
                  <a:pt x="36980" y="37211"/>
                  <a:pt x="36980" y="37369"/>
                  <a:pt x="37011" y="37496"/>
                </a:cubicBezTo>
                <a:cubicBezTo>
                  <a:pt x="37011" y="37528"/>
                  <a:pt x="37035" y="37543"/>
                  <a:pt x="37055" y="37543"/>
                </a:cubicBezTo>
                <a:cubicBezTo>
                  <a:pt x="37075" y="37543"/>
                  <a:pt x="37090" y="37528"/>
                  <a:pt x="37075" y="37496"/>
                </a:cubicBezTo>
                <a:cubicBezTo>
                  <a:pt x="37043" y="36799"/>
                  <a:pt x="36980" y="36134"/>
                  <a:pt x="36948" y="35437"/>
                </a:cubicBezTo>
                <a:cubicBezTo>
                  <a:pt x="36948" y="35406"/>
                  <a:pt x="36948" y="35374"/>
                  <a:pt x="36948" y="35342"/>
                </a:cubicBezTo>
                <a:close/>
                <a:moveTo>
                  <a:pt x="45752" y="38066"/>
                </a:moveTo>
                <a:cubicBezTo>
                  <a:pt x="45879" y="40885"/>
                  <a:pt x="46449" y="43671"/>
                  <a:pt x="46987" y="46427"/>
                </a:cubicBezTo>
                <a:cubicBezTo>
                  <a:pt x="47557" y="49372"/>
                  <a:pt x="47937" y="52349"/>
                  <a:pt x="48507" y="55262"/>
                </a:cubicBezTo>
                <a:cubicBezTo>
                  <a:pt x="47145" y="53584"/>
                  <a:pt x="46100" y="51652"/>
                  <a:pt x="45404" y="49593"/>
                </a:cubicBezTo>
                <a:cubicBezTo>
                  <a:pt x="43978" y="45698"/>
                  <a:pt x="44580" y="41898"/>
                  <a:pt x="45689" y="38066"/>
                </a:cubicBezTo>
                <a:close/>
                <a:moveTo>
                  <a:pt x="46259" y="38288"/>
                </a:moveTo>
                <a:cubicBezTo>
                  <a:pt x="49742" y="40885"/>
                  <a:pt x="52751" y="43766"/>
                  <a:pt x="55158" y="47440"/>
                </a:cubicBezTo>
                <a:cubicBezTo>
                  <a:pt x="55664" y="48897"/>
                  <a:pt x="56013" y="50385"/>
                  <a:pt x="56203" y="51905"/>
                </a:cubicBezTo>
                <a:cubicBezTo>
                  <a:pt x="56361" y="53267"/>
                  <a:pt x="56393" y="55041"/>
                  <a:pt x="55823" y="56434"/>
                </a:cubicBezTo>
                <a:cubicBezTo>
                  <a:pt x="52909" y="50417"/>
                  <a:pt x="50344" y="44020"/>
                  <a:pt x="46417" y="38573"/>
                </a:cubicBezTo>
                <a:cubicBezTo>
                  <a:pt x="46354" y="38478"/>
                  <a:pt x="46290" y="38383"/>
                  <a:pt x="46227" y="38288"/>
                </a:cubicBezTo>
                <a:close/>
                <a:moveTo>
                  <a:pt x="45942" y="38509"/>
                </a:moveTo>
                <a:lnTo>
                  <a:pt x="45942" y="38509"/>
                </a:lnTo>
                <a:cubicBezTo>
                  <a:pt x="46290" y="39206"/>
                  <a:pt x="46607" y="39934"/>
                  <a:pt x="46892" y="40663"/>
                </a:cubicBezTo>
                <a:cubicBezTo>
                  <a:pt x="47145" y="41486"/>
                  <a:pt x="47367" y="42310"/>
                  <a:pt x="47620" y="43165"/>
                </a:cubicBezTo>
                <a:cubicBezTo>
                  <a:pt x="48190" y="45033"/>
                  <a:pt x="48792" y="46902"/>
                  <a:pt x="49426" y="48770"/>
                </a:cubicBezTo>
                <a:cubicBezTo>
                  <a:pt x="50059" y="50639"/>
                  <a:pt x="50787" y="52475"/>
                  <a:pt x="51484" y="54312"/>
                </a:cubicBezTo>
                <a:cubicBezTo>
                  <a:pt x="51991" y="55674"/>
                  <a:pt x="52276" y="57226"/>
                  <a:pt x="52909" y="58524"/>
                </a:cubicBezTo>
                <a:cubicBezTo>
                  <a:pt x="51357" y="58271"/>
                  <a:pt x="49774" y="56719"/>
                  <a:pt x="48824" y="55611"/>
                </a:cubicBezTo>
                <a:cubicBezTo>
                  <a:pt x="47747" y="49942"/>
                  <a:pt x="47050" y="44178"/>
                  <a:pt x="45942" y="38509"/>
                </a:cubicBezTo>
                <a:close/>
                <a:moveTo>
                  <a:pt x="47240" y="40410"/>
                </a:moveTo>
                <a:lnTo>
                  <a:pt x="47240" y="40410"/>
                </a:lnTo>
                <a:cubicBezTo>
                  <a:pt x="50344" y="45730"/>
                  <a:pt x="52941" y="51304"/>
                  <a:pt x="55664" y="56846"/>
                </a:cubicBezTo>
                <a:cubicBezTo>
                  <a:pt x="55443" y="57289"/>
                  <a:pt x="55126" y="57701"/>
                  <a:pt x="54714" y="58049"/>
                </a:cubicBezTo>
                <a:cubicBezTo>
                  <a:pt x="54303" y="58397"/>
                  <a:pt x="53764" y="58556"/>
                  <a:pt x="53226" y="58556"/>
                </a:cubicBezTo>
                <a:cubicBezTo>
                  <a:pt x="52877" y="57827"/>
                  <a:pt x="52751" y="57004"/>
                  <a:pt x="52497" y="56244"/>
                </a:cubicBezTo>
                <a:cubicBezTo>
                  <a:pt x="52181" y="55231"/>
                  <a:pt x="51801" y="54217"/>
                  <a:pt x="51421" y="53172"/>
                </a:cubicBezTo>
                <a:cubicBezTo>
                  <a:pt x="50756" y="51335"/>
                  <a:pt x="50059" y="49467"/>
                  <a:pt x="49426" y="47598"/>
                </a:cubicBezTo>
                <a:cubicBezTo>
                  <a:pt x="48665" y="45287"/>
                  <a:pt x="48159" y="42721"/>
                  <a:pt x="47240" y="40410"/>
                </a:cubicBezTo>
                <a:close/>
                <a:moveTo>
                  <a:pt x="13101" y="0"/>
                </a:moveTo>
                <a:cubicBezTo>
                  <a:pt x="14241" y="5194"/>
                  <a:pt x="14526" y="10546"/>
                  <a:pt x="13924" y="15834"/>
                </a:cubicBezTo>
                <a:cubicBezTo>
                  <a:pt x="12455" y="15170"/>
                  <a:pt x="10870" y="14826"/>
                  <a:pt x="9284" y="14826"/>
                </a:cubicBezTo>
                <a:cubicBezTo>
                  <a:pt x="8375" y="14826"/>
                  <a:pt x="7465" y="14939"/>
                  <a:pt x="6577" y="15169"/>
                </a:cubicBezTo>
                <a:cubicBezTo>
                  <a:pt x="4899" y="15549"/>
                  <a:pt x="2239" y="16531"/>
                  <a:pt x="2239" y="18621"/>
                </a:cubicBezTo>
                <a:cubicBezTo>
                  <a:pt x="2264" y="20174"/>
                  <a:pt x="4638" y="20458"/>
                  <a:pt x="6162" y="20458"/>
                </a:cubicBezTo>
                <a:cubicBezTo>
                  <a:pt x="6503" y="20458"/>
                  <a:pt x="6801" y="20444"/>
                  <a:pt x="7021" y="20426"/>
                </a:cubicBezTo>
                <a:cubicBezTo>
                  <a:pt x="8541" y="20331"/>
                  <a:pt x="9998" y="19888"/>
                  <a:pt x="11264" y="19128"/>
                </a:cubicBezTo>
                <a:cubicBezTo>
                  <a:pt x="12088" y="18653"/>
                  <a:pt x="12784" y="17988"/>
                  <a:pt x="13354" y="17260"/>
                </a:cubicBezTo>
                <a:lnTo>
                  <a:pt x="13354" y="17260"/>
                </a:lnTo>
                <a:cubicBezTo>
                  <a:pt x="12404" y="18780"/>
                  <a:pt x="11391" y="20300"/>
                  <a:pt x="10346" y="21757"/>
                </a:cubicBezTo>
                <a:cubicBezTo>
                  <a:pt x="10318" y="21738"/>
                  <a:pt x="10290" y="21730"/>
                  <a:pt x="10264" y="21730"/>
                </a:cubicBezTo>
                <a:cubicBezTo>
                  <a:pt x="10201" y="21730"/>
                  <a:pt x="10147" y="21775"/>
                  <a:pt x="10124" y="21820"/>
                </a:cubicBezTo>
                <a:cubicBezTo>
                  <a:pt x="8319" y="22010"/>
                  <a:pt x="6577" y="22548"/>
                  <a:pt x="5025" y="23435"/>
                </a:cubicBezTo>
                <a:cubicBezTo>
                  <a:pt x="3664" y="24353"/>
                  <a:pt x="2555" y="25588"/>
                  <a:pt x="1795" y="27045"/>
                </a:cubicBezTo>
                <a:cubicBezTo>
                  <a:pt x="928" y="28656"/>
                  <a:pt x="0" y="32720"/>
                  <a:pt x="2804" y="32720"/>
                </a:cubicBezTo>
                <a:cubicBezTo>
                  <a:pt x="2867" y="32720"/>
                  <a:pt x="2932" y="32718"/>
                  <a:pt x="2999" y="32714"/>
                </a:cubicBezTo>
                <a:cubicBezTo>
                  <a:pt x="5627" y="32556"/>
                  <a:pt x="7686" y="30529"/>
                  <a:pt x="8857" y="28344"/>
                </a:cubicBezTo>
                <a:cubicBezTo>
                  <a:pt x="9808" y="26507"/>
                  <a:pt x="10536" y="24100"/>
                  <a:pt x="10378" y="21978"/>
                </a:cubicBezTo>
                <a:cubicBezTo>
                  <a:pt x="11613" y="20426"/>
                  <a:pt x="12721" y="18811"/>
                  <a:pt x="13766" y="17133"/>
                </a:cubicBezTo>
                <a:cubicBezTo>
                  <a:pt x="13766" y="17133"/>
                  <a:pt x="13766" y="17165"/>
                  <a:pt x="13766" y="17165"/>
                </a:cubicBezTo>
                <a:cubicBezTo>
                  <a:pt x="13323" y="20933"/>
                  <a:pt x="12816" y="24892"/>
                  <a:pt x="11613" y="28565"/>
                </a:cubicBezTo>
                <a:cubicBezTo>
                  <a:pt x="11549" y="28565"/>
                  <a:pt x="11486" y="28597"/>
                  <a:pt x="11486" y="28660"/>
                </a:cubicBezTo>
                <a:cubicBezTo>
                  <a:pt x="8921" y="29737"/>
                  <a:pt x="6926" y="31796"/>
                  <a:pt x="5881" y="34361"/>
                </a:cubicBezTo>
                <a:cubicBezTo>
                  <a:pt x="5215" y="36008"/>
                  <a:pt x="4329" y="39523"/>
                  <a:pt x="5849" y="41043"/>
                </a:cubicBezTo>
                <a:cubicBezTo>
                  <a:pt x="6071" y="41265"/>
                  <a:pt x="6324" y="41455"/>
                  <a:pt x="6609" y="41581"/>
                </a:cubicBezTo>
                <a:cubicBezTo>
                  <a:pt x="6776" y="41648"/>
                  <a:pt x="6950" y="41678"/>
                  <a:pt x="7125" y="41678"/>
                </a:cubicBezTo>
                <a:cubicBezTo>
                  <a:pt x="7946" y="41678"/>
                  <a:pt x="8816" y="41032"/>
                  <a:pt x="9364" y="40536"/>
                </a:cubicBezTo>
                <a:cubicBezTo>
                  <a:pt x="10473" y="39491"/>
                  <a:pt x="11359" y="38256"/>
                  <a:pt x="11929" y="36863"/>
                </a:cubicBezTo>
                <a:cubicBezTo>
                  <a:pt x="13164" y="34266"/>
                  <a:pt x="13101" y="31257"/>
                  <a:pt x="11739" y="28724"/>
                </a:cubicBezTo>
                <a:cubicBezTo>
                  <a:pt x="12088" y="27742"/>
                  <a:pt x="12373" y="26760"/>
                  <a:pt x="12626" y="25778"/>
                </a:cubicBezTo>
                <a:cubicBezTo>
                  <a:pt x="12753" y="27995"/>
                  <a:pt x="13259" y="30212"/>
                  <a:pt x="14051" y="32302"/>
                </a:cubicBezTo>
                <a:cubicBezTo>
                  <a:pt x="14530" y="33569"/>
                  <a:pt x="16184" y="35836"/>
                  <a:pt x="17813" y="35836"/>
                </a:cubicBezTo>
                <a:cubicBezTo>
                  <a:pt x="18017" y="35836"/>
                  <a:pt x="18221" y="35800"/>
                  <a:pt x="18421" y="35723"/>
                </a:cubicBezTo>
                <a:cubicBezTo>
                  <a:pt x="20828" y="34804"/>
                  <a:pt x="19815" y="31289"/>
                  <a:pt x="19055" y="29579"/>
                </a:cubicBezTo>
                <a:cubicBezTo>
                  <a:pt x="17915" y="27077"/>
                  <a:pt x="15571" y="25367"/>
                  <a:pt x="12848" y="25018"/>
                </a:cubicBezTo>
                <a:cubicBezTo>
                  <a:pt x="12848" y="24987"/>
                  <a:pt x="12848" y="24955"/>
                  <a:pt x="12816" y="24955"/>
                </a:cubicBezTo>
                <a:cubicBezTo>
                  <a:pt x="13164" y="23403"/>
                  <a:pt x="13418" y="21852"/>
                  <a:pt x="13639" y="20300"/>
                </a:cubicBezTo>
                <a:cubicBezTo>
                  <a:pt x="14431" y="22928"/>
                  <a:pt x="16046" y="25208"/>
                  <a:pt x="18231" y="26792"/>
                </a:cubicBezTo>
                <a:cubicBezTo>
                  <a:pt x="19085" y="27416"/>
                  <a:pt x="20540" y="28219"/>
                  <a:pt x="21788" y="28219"/>
                </a:cubicBezTo>
                <a:cubicBezTo>
                  <a:pt x="22439" y="28219"/>
                  <a:pt x="23034" y="28001"/>
                  <a:pt x="23457" y="27425"/>
                </a:cubicBezTo>
                <a:cubicBezTo>
                  <a:pt x="24724" y="25683"/>
                  <a:pt x="22633" y="23245"/>
                  <a:pt x="21398" y="22168"/>
                </a:cubicBezTo>
                <a:cubicBezTo>
                  <a:pt x="19308" y="20300"/>
                  <a:pt x="16521" y="19603"/>
                  <a:pt x="13798" y="19508"/>
                </a:cubicBezTo>
                <a:cubicBezTo>
                  <a:pt x="13766" y="19508"/>
                  <a:pt x="13766" y="19476"/>
                  <a:pt x="13766" y="19476"/>
                </a:cubicBezTo>
                <a:cubicBezTo>
                  <a:pt x="13861" y="18811"/>
                  <a:pt x="13956" y="18146"/>
                  <a:pt x="14051" y="17481"/>
                </a:cubicBezTo>
                <a:cubicBezTo>
                  <a:pt x="14083" y="17165"/>
                  <a:pt x="14146" y="16816"/>
                  <a:pt x="14178" y="16499"/>
                </a:cubicBezTo>
                <a:cubicBezTo>
                  <a:pt x="14178" y="16468"/>
                  <a:pt x="14210" y="16436"/>
                  <a:pt x="14178" y="16373"/>
                </a:cubicBezTo>
                <a:cubicBezTo>
                  <a:pt x="14210" y="16278"/>
                  <a:pt x="14210" y="16151"/>
                  <a:pt x="14241" y="16024"/>
                </a:cubicBezTo>
                <a:cubicBezTo>
                  <a:pt x="14241" y="16024"/>
                  <a:pt x="14241" y="16024"/>
                  <a:pt x="14241" y="15993"/>
                </a:cubicBezTo>
                <a:cubicBezTo>
                  <a:pt x="14431" y="14378"/>
                  <a:pt x="14558" y="12731"/>
                  <a:pt x="14653" y="11084"/>
                </a:cubicBezTo>
                <a:cubicBezTo>
                  <a:pt x="15033" y="11242"/>
                  <a:pt x="15413" y="11401"/>
                  <a:pt x="15825" y="11527"/>
                </a:cubicBezTo>
                <a:cubicBezTo>
                  <a:pt x="16458" y="11781"/>
                  <a:pt x="17060" y="12098"/>
                  <a:pt x="17630" y="12446"/>
                </a:cubicBezTo>
                <a:cubicBezTo>
                  <a:pt x="18200" y="15074"/>
                  <a:pt x="19593" y="17513"/>
                  <a:pt x="22000" y="18875"/>
                </a:cubicBezTo>
                <a:cubicBezTo>
                  <a:pt x="22981" y="19422"/>
                  <a:pt x="24422" y="20134"/>
                  <a:pt x="25708" y="20134"/>
                </a:cubicBezTo>
                <a:cubicBezTo>
                  <a:pt x="26207" y="20134"/>
                  <a:pt x="26683" y="20027"/>
                  <a:pt x="27099" y="19761"/>
                </a:cubicBezTo>
                <a:cubicBezTo>
                  <a:pt x="27796" y="19350"/>
                  <a:pt x="27922" y="18336"/>
                  <a:pt x="27732" y="17608"/>
                </a:cubicBezTo>
                <a:cubicBezTo>
                  <a:pt x="27447" y="16436"/>
                  <a:pt x="26624" y="15486"/>
                  <a:pt x="25737" y="14663"/>
                </a:cubicBezTo>
                <a:cubicBezTo>
                  <a:pt x="24787" y="13808"/>
                  <a:pt x="23679" y="13111"/>
                  <a:pt x="22475" y="12668"/>
                </a:cubicBezTo>
                <a:cubicBezTo>
                  <a:pt x="20955" y="12129"/>
                  <a:pt x="19340" y="12319"/>
                  <a:pt x="17756" y="12161"/>
                </a:cubicBezTo>
                <a:cubicBezTo>
                  <a:pt x="17756" y="12129"/>
                  <a:pt x="17756" y="12129"/>
                  <a:pt x="17725" y="12129"/>
                </a:cubicBezTo>
                <a:cubicBezTo>
                  <a:pt x="16870" y="11622"/>
                  <a:pt x="15983" y="11242"/>
                  <a:pt x="15065" y="10989"/>
                </a:cubicBezTo>
                <a:cubicBezTo>
                  <a:pt x="14653" y="10894"/>
                  <a:pt x="14653" y="10514"/>
                  <a:pt x="14685" y="9976"/>
                </a:cubicBezTo>
                <a:cubicBezTo>
                  <a:pt x="14748" y="7411"/>
                  <a:pt x="14526" y="4877"/>
                  <a:pt x="14051" y="2407"/>
                </a:cubicBezTo>
                <a:lnTo>
                  <a:pt x="14051" y="2407"/>
                </a:lnTo>
                <a:cubicBezTo>
                  <a:pt x="21683" y="7189"/>
                  <a:pt x="28017" y="13206"/>
                  <a:pt x="33623" y="20205"/>
                </a:cubicBezTo>
                <a:cubicBezTo>
                  <a:pt x="29696" y="21598"/>
                  <a:pt x="26402" y="24290"/>
                  <a:pt x="24249" y="27837"/>
                </a:cubicBezTo>
                <a:cubicBezTo>
                  <a:pt x="22792" y="30212"/>
                  <a:pt x="20765" y="34424"/>
                  <a:pt x="23204" y="36831"/>
                </a:cubicBezTo>
                <a:cubicBezTo>
                  <a:pt x="23651" y="37278"/>
                  <a:pt x="24180" y="37464"/>
                  <a:pt x="24751" y="37464"/>
                </a:cubicBezTo>
                <a:cubicBezTo>
                  <a:pt x="26968" y="37464"/>
                  <a:pt x="29803" y="34658"/>
                  <a:pt x="30836" y="33474"/>
                </a:cubicBezTo>
                <a:cubicBezTo>
                  <a:pt x="32483" y="31637"/>
                  <a:pt x="33686" y="29452"/>
                  <a:pt x="34319" y="27077"/>
                </a:cubicBezTo>
                <a:cubicBezTo>
                  <a:pt x="34699" y="25557"/>
                  <a:pt x="34794" y="24005"/>
                  <a:pt x="34573" y="22453"/>
                </a:cubicBezTo>
                <a:lnTo>
                  <a:pt x="34573" y="22453"/>
                </a:lnTo>
                <a:cubicBezTo>
                  <a:pt x="35238" y="25367"/>
                  <a:pt x="35776" y="28280"/>
                  <a:pt x="36220" y="31194"/>
                </a:cubicBezTo>
                <a:cubicBezTo>
                  <a:pt x="36061" y="31226"/>
                  <a:pt x="35998" y="31416"/>
                  <a:pt x="36061" y="31542"/>
                </a:cubicBezTo>
                <a:cubicBezTo>
                  <a:pt x="34224" y="33854"/>
                  <a:pt x="32704" y="36388"/>
                  <a:pt x="31976" y="39269"/>
                </a:cubicBezTo>
                <a:cubicBezTo>
                  <a:pt x="31311" y="41835"/>
                  <a:pt x="31627" y="44653"/>
                  <a:pt x="32356" y="47187"/>
                </a:cubicBezTo>
                <a:cubicBezTo>
                  <a:pt x="33020" y="49449"/>
                  <a:pt x="35402" y="53583"/>
                  <a:pt x="38006" y="53583"/>
                </a:cubicBezTo>
                <a:cubicBezTo>
                  <a:pt x="38755" y="53583"/>
                  <a:pt x="39523" y="53240"/>
                  <a:pt x="40273" y="52412"/>
                </a:cubicBezTo>
                <a:cubicBezTo>
                  <a:pt x="43123" y="49182"/>
                  <a:pt x="43218" y="44495"/>
                  <a:pt x="42047" y="40600"/>
                </a:cubicBezTo>
                <a:cubicBezTo>
                  <a:pt x="41065" y="37338"/>
                  <a:pt x="39133" y="33727"/>
                  <a:pt x="36568" y="31416"/>
                </a:cubicBezTo>
                <a:cubicBezTo>
                  <a:pt x="36188" y="28185"/>
                  <a:pt x="35649" y="24987"/>
                  <a:pt x="34921" y="21852"/>
                </a:cubicBezTo>
                <a:cubicBezTo>
                  <a:pt x="34953" y="21852"/>
                  <a:pt x="34953" y="21883"/>
                  <a:pt x="34953" y="21883"/>
                </a:cubicBezTo>
                <a:cubicBezTo>
                  <a:pt x="38753" y="26824"/>
                  <a:pt x="42712" y="32017"/>
                  <a:pt x="45530" y="37686"/>
                </a:cubicBezTo>
                <a:cubicBezTo>
                  <a:pt x="45467" y="37749"/>
                  <a:pt x="45435" y="37876"/>
                  <a:pt x="45499" y="37939"/>
                </a:cubicBezTo>
                <a:cubicBezTo>
                  <a:pt x="43757" y="42120"/>
                  <a:pt x="43757" y="46838"/>
                  <a:pt x="45499" y="51019"/>
                </a:cubicBezTo>
                <a:cubicBezTo>
                  <a:pt x="46607" y="53679"/>
                  <a:pt x="49616" y="58809"/>
                  <a:pt x="53131" y="58872"/>
                </a:cubicBezTo>
                <a:cubicBezTo>
                  <a:pt x="53637" y="58872"/>
                  <a:pt x="54144" y="58777"/>
                  <a:pt x="54619" y="58587"/>
                </a:cubicBezTo>
                <a:cubicBezTo>
                  <a:pt x="56203" y="57954"/>
                  <a:pt x="56551" y="55706"/>
                  <a:pt x="56678" y="54217"/>
                </a:cubicBezTo>
                <a:cubicBezTo>
                  <a:pt x="56868" y="51747"/>
                  <a:pt x="56266" y="49277"/>
                  <a:pt x="55411" y="46965"/>
                </a:cubicBezTo>
                <a:cubicBezTo>
                  <a:pt x="53891" y="42563"/>
                  <a:pt x="50344" y="39111"/>
                  <a:pt x="45879" y="37686"/>
                </a:cubicBezTo>
                <a:cubicBezTo>
                  <a:pt x="45150" y="36198"/>
                  <a:pt x="44358" y="34709"/>
                  <a:pt x="43503" y="33284"/>
                </a:cubicBezTo>
                <a:lnTo>
                  <a:pt x="43503" y="33284"/>
                </a:lnTo>
                <a:cubicBezTo>
                  <a:pt x="46259" y="35723"/>
                  <a:pt x="49330" y="37718"/>
                  <a:pt x="52687" y="39269"/>
                </a:cubicBezTo>
                <a:cubicBezTo>
                  <a:pt x="53775" y="39760"/>
                  <a:pt x="55610" y="40205"/>
                  <a:pt x="57367" y="40205"/>
                </a:cubicBezTo>
                <a:cubicBezTo>
                  <a:pt x="59242" y="40205"/>
                  <a:pt x="61026" y="39697"/>
                  <a:pt x="61713" y="38193"/>
                </a:cubicBezTo>
                <a:cubicBezTo>
                  <a:pt x="63455" y="34361"/>
                  <a:pt x="58230" y="31416"/>
                  <a:pt x="55379" y="30339"/>
                </a:cubicBezTo>
                <a:cubicBezTo>
                  <a:pt x="53878" y="29747"/>
                  <a:pt x="52307" y="29458"/>
                  <a:pt x="50744" y="29458"/>
                </a:cubicBezTo>
                <a:cubicBezTo>
                  <a:pt x="47956" y="29458"/>
                  <a:pt x="45195" y="30378"/>
                  <a:pt x="42902" y="32144"/>
                </a:cubicBezTo>
                <a:cubicBezTo>
                  <a:pt x="42870" y="32081"/>
                  <a:pt x="42807" y="32081"/>
                  <a:pt x="42775" y="32081"/>
                </a:cubicBezTo>
                <a:cubicBezTo>
                  <a:pt x="41413" y="29895"/>
                  <a:pt x="39956" y="27774"/>
                  <a:pt x="38436" y="25715"/>
                </a:cubicBezTo>
                <a:lnTo>
                  <a:pt x="38436" y="25715"/>
                </a:lnTo>
                <a:cubicBezTo>
                  <a:pt x="41326" y="27390"/>
                  <a:pt x="44829" y="28228"/>
                  <a:pt x="48205" y="28228"/>
                </a:cubicBezTo>
                <a:cubicBezTo>
                  <a:pt x="49232" y="28228"/>
                  <a:pt x="50248" y="28150"/>
                  <a:pt x="51231" y="27995"/>
                </a:cubicBezTo>
                <a:cubicBezTo>
                  <a:pt x="53828" y="27615"/>
                  <a:pt x="58515" y="26127"/>
                  <a:pt x="58008" y="22738"/>
                </a:cubicBezTo>
                <a:cubicBezTo>
                  <a:pt x="57554" y="19648"/>
                  <a:pt x="53293" y="18943"/>
                  <a:pt x="50519" y="18943"/>
                </a:cubicBezTo>
                <a:cubicBezTo>
                  <a:pt x="50195" y="18943"/>
                  <a:pt x="49891" y="18953"/>
                  <a:pt x="49616" y="18970"/>
                </a:cubicBezTo>
                <a:cubicBezTo>
                  <a:pt x="45024" y="19223"/>
                  <a:pt x="41002" y="21567"/>
                  <a:pt x="37645" y="24607"/>
                </a:cubicBezTo>
                <a:lnTo>
                  <a:pt x="37613" y="24607"/>
                </a:lnTo>
                <a:cubicBezTo>
                  <a:pt x="36948" y="23688"/>
                  <a:pt x="36315" y="22802"/>
                  <a:pt x="35649" y="21947"/>
                </a:cubicBezTo>
                <a:cubicBezTo>
                  <a:pt x="35301" y="21503"/>
                  <a:pt x="34984" y="21091"/>
                  <a:pt x="34668" y="20680"/>
                </a:cubicBezTo>
                <a:cubicBezTo>
                  <a:pt x="34668" y="20616"/>
                  <a:pt x="34604" y="20553"/>
                  <a:pt x="34541" y="20521"/>
                </a:cubicBezTo>
                <a:cubicBezTo>
                  <a:pt x="34446" y="20363"/>
                  <a:pt x="34319" y="20205"/>
                  <a:pt x="34193" y="20046"/>
                </a:cubicBezTo>
                <a:cubicBezTo>
                  <a:pt x="34193" y="20015"/>
                  <a:pt x="34193" y="20015"/>
                  <a:pt x="34161" y="20015"/>
                </a:cubicBezTo>
                <a:cubicBezTo>
                  <a:pt x="32514" y="17893"/>
                  <a:pt x="30804" y="15803"/>
                  <a:pt x="28999" y="13808"/>
                </a:cubicBezTo>
                <a:cubicBezTo>
                  <a:pt x="29632" y="13554"/>
                  <a:pt x="30266" y="13301"/>
                  <a:pt x="30899" y="12984"/>
                </a:cubicBezTo>
                <a:cubicBezTo>
                  <a:pt x="31913" y="12541"/>
                  <a:pt x="32958" y="12224"/>
                  <a:pt x="34034" y="11971"/>
                </a:cubicBezTo>
                <a:cubicBezTo>
                  <a:pt x="36764" y="13767"/>
                  <a:pt x="39889" y="14893"/>
                  <a:pt x="43093" y="14893"/>
                </a:cubicBezTo>
                <a:cubicBezTo>
                  <a:pt x="44238" y="14893"/>
                  <a:pt x="45393" y="14750"/>
                  <a:pt x="46544" y="14441"/>
                </a:cubicBezTo>
                <a:cubicBezTo>
                  <a:pt x="48982" y="13776"/>
                  <a:pt x="52814" y="12446"/>
                  <a:pt x="53511" y="9627"/>
                </a:cubicBezTo>
                <a:cubicBezTo>
                  <a:pt x="53828" y="8361"/>
                  <a:pt x="52782" y="6999"/>
                  <a:pt x="51769" y="6397"/>
                </a:cubicBezTo>
                <a:cubicBezTo>
                  <a:pt x="50266" y="5478"/>
                  <a:pt x="48518" y="5245"/>
                  <a:pt x="46761" y="5245"/>
                </a:cubicBezTo>
                <a:cubicBezTo>
                  <a:pt x="46520" y="5245"/>
                  <a:pt x="46278" y="5249"/>
                  <a:pt x="46037" y="5257"/>
                </a:cubicBezTo>
                <a:cubicBezTo>
                  <a:pt x="43947" y="5320"/>
                  <a:pt x="41888" y="5795"/>
                  <a:pt x="39956" y="6650"/>
                </a:cubicBezTo>
                <a:cubicBezTo>
                  <a:pt x="37550" y="7759"/>
                  <a:pt x="35871" y="9849"/>
                  <a:pt x="33844" y="11464"/>
                </a:cubicBezTo>
                <a:cubicBezTo>
                  <a:pt x="33844" y="11464"/>
                  <a:pt x="33813" y="11464"/>
                  <a:pt x="33813" y="11496"/>
                </a:cubicBezTo>
                <a:lnTo>
                  <a:pt x="33781" y="11496"/>
                </a:lnTo>
                <a:cubicBezTo>
                  <a:pt x="32229" y="11844"/>
                  <a:pt x="30741" y="12446"/>
                  <a:pt x="29347" y="13238"/>
                </a:cubicBezTo>
                <a:cubicBezTo>
                  <a:pt x="31849" y="9944"/>
                  <a:pt x="34414" y="6650"/>
                  <a:pt x="35681" y="2692"/>
                </a:cubicBezTo>
                <a:cubicBezTo>
                  <a:pt x="35966" y="1837"/>
                  <a:pt x="36093" y="918"/>
                  <a:pt x="36093" y="0"/>
                </a:cubicBezTo>
                <a:lnTo>
                  <a:pt x="35649" y="0"/>
                </a:lnTo>
                <a:cubicBezTo>
                  <a:pt x="35649" y="32"/>
                  <a:pt x="35649" y="32"/>
                  <a:pt x="35649" y="63"/>
                </a:cubicBezTo>
                <a:cubicBezTo>
                  <a:pt x="35776" y="1837"/>
                  <a:pt x="34921" y="3705"/>
                  <a:pt x="34193" y="5257"/>
                </a:cubicBezTo>
                <a:cubicBezTo>
                  <a:pt x="32831" y="8202"/>
                  <a:pt x="30804" y="10767"/>
                  <a:pt x="28967" y="13459"/>
                </a:cubicBezTo>
                <a:cubicBezTo>
                  <a:pt x="28936" y="13491"/>
                  <a:pt x="28904" y="13491"/>
                  <a:pt x="28872" y="13523"/>
                </a:cubicBezTo>
                <a:cubicBezTo>
                  <a:pt x="30392" y="8741"/>
                  <a:pt x="32546" y="4339"/>
                  <a:pt x="35048" y="0"/>
                </a:cubicBezTo>
                <a:lnTo>
                  <a:pt x="34763" y="0"/>
                </a:lnTo>
                <a:cubicBezTo>
                  <a:pt x="32261" y="4212"/>
                  <a:pt x="29822" y="8677"/>
                  <a:pt x="28777" y="13459"/>
                </a:cubicBezTo>
                <a:cubicBezTo>
                  <a:pt x="28777" y="13459"/>
                  <a:pt x="28777" y="13428"/>
                  <a:pt x="28746" y="13428"/>
                </a:cubicBezTo>
                <a:cubicBezTo>
                  <a:pt x="28682" y="12288"/>
                  <a:pt x="28746" y="11179"/>
                  <a:pt x="28999" y="10071"/>
                </a:cubicBezTo>
                <a:cubicBezTo>
                  <a:pt x="29252" y="8487"/>
                  <a:pt x="29601" y="6904"/>
                  <a:pt x="29981" y="5320"/>
                </a:cubicBezTo>
                <a:cubicBezTo>
                  <a:pt x="30424" y="3515"/>
                  <a:pt x="30962" y="1773"/>
                  <a:pt x="31469" y="0"/>
                </a:cubicBezTo>
                <a:lnTo>
                  <a:pt x="31184" y="0"/>
                </a:lnTo>
                <a:cubicBezTo>
                  <a:pt x="30551" y="2090"/>
                  <a:pt x="29917" y="4212"/>
                  <a:pt x="29442" y="6334"/>
                </a:cubicBezTo>
                <a:cubicBezTo>
                  <a:pt x="29031" y="8076"/>
                  <a:pt x="28714" y="9849"/>
                  <a:pt x="28492" y="11622"/>
                </a:cubicBezTo>
                <a:cubicBezTo>
                  <a:pt x="28492" y="11781"/>
                  <a:pt x="28461" y="11971"/>
                  <a:pt x="28461" y="12129"/>
                </a:cubicBezTo>
                <a:cubicBezTo>
                  <a:pt x="28429" y="10261"/>
                  <a:pt x="28144" y="8392"/>
                  <a:pt x="28049" y="6524"/>
                </a:cubicBezTo>
                <a:cubicBezTo>
                  <a:pt x="27891" y="4307"/>
                  <a:pt x="28429" y="2153"/>
                  <a:pt x="28397" y="0"/>
                </a:cubicBezTo>
                <a:lnTo>
                  <a:pt x="28017" y="0"/>
                </a:lnTo>
                <a:cubicBezTo>
                  <a:pt x="28049" y="2027"/>
                  <a:pt x="27606" y="4022"/>
                  <a:pt x="27701" y="6049"/>
                </a:cubicBezTo>
                <a:cubicBezTo>
                  <a:pt x="27796" y="8171"/>
                  <a:pt x="28049" y="10292"/>
                  <a:pt x="28239" y="12383"/>
                </a:cubicBezTo>
                <a:cubicBezTo>
                  <a:pt x="26972" y="9754"/>
                  <a:pt x="26180" y="6872"/>
                  <a:pt x="26465" y="3927"/>
                </a:cubicBezTo>
                <a:cubicBezTo>
                  <a:pt x="26624" y="2534"/>
                  <a:pt x="27099" y="1172"/>
                  <a:pt x="27891" y="0"/>
                </a:cubicBezTo>
                <a:lnTo>
                  <a:pt x="27384" y="0"/>
                </a:lnTo>
                <a:cubicBezTo>
                  <a:pt x="27035" y="633"/>
                  <a:pt x="26782" y="1330"/>
                  <a:pt x="26592" y="2027"/>
                </a:cubicBezTo>
                <a:cubicBezTo>
                  <a:pt x="25705" y="5637"/>
                  <a:pt x="26307" y="9152"/>
                  <a:pt x="27764" y="12446"/>
                </a:cubicBezTo>
                <a:cubicBezTo>
                  <a:pt x="23710" y="8171"/>
                  <a:pt x="19150" y="4370"/>
                  <a:pt x="13924" y="1805"/>
                </a:cubicBezTo>
                <a:cubicBezTo>
                  <a:pt x="13766" y="1203"/>
                  <a:pt x="13608" y="602"/>
                  <a:pt x="13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flipH="1">
            <a:off x="8265497" y="-9592"/>
            <a:ext cx="872183" cy="536863"/>
          </a:xfrm>
          <a:custGeom>
            <a:avLst/>
            <a:gdLst/>
            <a:ahLst/>
            <a:cxnLst/>
            <a:rect l="l" t="t" r="r" b="b"/>
            <a:pathLst>
              <a:path w="30271" h="18633" extrusionOk="0">
                <a:moveTo>
                  <a:pt x="22001" y="602"/>
                </a:moveTo>
                <a:cubicBezTo>
                  <a:pt x="21427" y="1591"/>
                  <a:pt x="20625" y="2422"/>
                  <a:pt x="19664" y="3024"/>
                </a:cubicBezTo>
                <a:cubicBezTo>
                  <a:pt x="18690" y="3669"/>
                  <a:pt x="17543" y="4300"/>
                  <a:pt x="16368" y="4558"/>
                </a:cubicBezTo>
                <a:cubicBezTo>
                  <a:pt x="17429" y="3984"/>
                  <a:pt x="18446" y="3339"/>
                  <a:pt x="19435" y="2652"/>
                </a:cubicBezTo>
                <a:cubicBezTo>
                  <a:pt x="19965" y="2293"/>
                  <a:pt x="20467" y="1906"/>
                  <a:pt x="20954" y="1476"/>
                </a:cubicBezTo>
                <a:cubicBezTo>
                  <a:pt x="21284" y="1161"/>
                  <a:pt x="21628" y="860"/>
                  <a:pt x="22001" y="602"/>
                </a:cubicBezTo>
                <a:close/>
                <a:moveTo>
                  <a:pt x="27017" y="3626"/>
                </a:moveTo>
                <a:cubicBezTo>
                  <a:pt x="26960" y="3655"/>
                  <a:pt x="26917" y="3698"/>
                  <a:pt x="26859" y="3726"/>
                </a:cubicBezTo>
                <a:cubicBezTo>
                  <a:pt x="25999" y="4271"/>
                  <a:pt x="25010" y="4758"/>
                  <a:pt x="23979" y="4787"/>
                </a:cubicBezTo>
                <a:cubicBezTo>
                  <a:pt x="23885" y="4789"/>
                  <a:pt x="23792" y="4791"/>
                  <a:pt x="23698" y="4791"/>
                </a:cubicBezTo>
                <a:cubicBezTo>
                  <a:pt x="23215" y="4791"/>
                  <a:pt x="22727" y="4759"/>
                  <a:pt x="22259" y="4687"/>
                </a:cubicBezTo>
                <a:cubicBezTo>
                  <a:pt x="23893" y="4629"/>
                  <a:pt x="25512" y="4271"/>
                  <a:pt x="27017" y="3626"/>
                </a:cubicBezTo>
                <a:close/>
                <a:moveTo>
                  <a:pt x="21958" y="5914"/>
                </a:moveTo>
                <a:cubicBezTo>
                  <a:pt x="22518" y="5914"/>
                  <a:pt x="23076" y="5939"/>
                  <a:pt x="23635" y="5991"/>
                </a:cubicBezTo>
                <a:cubicBezTo>
                  <a:pt x="24337" y="6020"/>
                  <a:pt x="25025" y="6192"/>
                  <a:pt x="25670" y="6493"/>
                </a:cubicBezTo>
                <a:cubicBezTo>
                  <a:pt x="25956" y="6636"/>
                  <a:pt x="26229" y="6808"/>
                  <a:pt x="26487" y="6980"/>
                </a:cubicBezTo>
                <a:cubicBezTo>
                  <a:pt x="25197" y="6650"/>
                  <a:pt x="23893" y="6378"/>
                  <a:pt x="22574" y="6192"/>
                </a:cubicBezTo>
                <a:cubicBezTo>
                  <a:pt x="21886" y="6091"/>
                  <a:pt x="21198" y="6063"/>
                  <a:pt x="20510" y="5991"/>
                </a:cubicBezTo>
                <a:cubicBezTo>
                  <a:pt x="20481" y="5991"/>
                  <a:pt x="20438" y="5991"/>
                  <a:pt x="20395" y="5977"/>
                </a:cubicBezTo>
                <a:cubicBezTo>
                  <a:pt x="20919" y="5935"/>
                  <a:pt x="21439" y="5914"/>
                  <a:pt x="21958" y="5914"/>
                </a:cubicBezTo>
                <a:close/>
                <a:moveTo>
                  <a:pt x="10678" y="989"/>
                </a:moveTo>
                <a:cubicBezTo>
                  <a:pt x="10950" y="2293"/>
                  <a:pt x="11308" y="3569"/>
                  <a:pt x="11609" y="4859"/>
                </a:cubicBezTo>
                <a:cubicBezTo>
                  <a:pt x="11867" y="6020"/>
                  <a:pt x="11968" y="7181"/>
                  <a:pt x="12125" y="8356"/>
                </a:cubicBezTo>
                <a:cubicBezTo>
                  <a:pt x="12125" y="8399"/>
                  <a:pt x="12111" y="8442"/>
                  <a:pt x="12111" y="8485"/>
                </a:cubicBezTo>
                <a:lnTo>
                  <a:pt x="12054" y="8499"/>
                </a:lnTo>
                <a:cubicBezTo>
                  <a:pt x="11079" y="7037"/>
                  <a:pt x="10391" y="5489"/>
                  <a:pt x="10363" y="3698"/>
                </a:cubicBezTo>
                <a:cubicBezTo>
                  <a:pt x="10363" y="2981"/>
                  <a:pt x="10377" y="1892"/>
                  <a:pt x="10678" y="989"/>
                </a:cubicBezTo>
                <a:close/>
                <a:moveTo>
                  <a:pt x="19598" y="6063"/>
                </a:moveTo>
                <a:lnTo>
                  <a:pt x="19598" y="6063"/>
                </a:lnTo>
                <a:cubicBezTo>
                  <a:pt x="20743" y="6106"/>
                  <a:pt x="21888" y="6221"/>
                  <a:pt x="23018" y="6407"/>
                </a:cubicBezTo>
                <a:cubicBezTo>
                  <a:pt x="24265" y="6636"/>
                  <a:pt x="25512" y="6894"/>
                  <a:pt x="26745" y="7181"/>
                </a:cubicBezTo>
                <a:cubicBezTo>
                  <a:pt x="27074" y="7424"/>
                  <a:pt x="27318" y="7754"/>
                  <a:pt x="27447" y="8141"/>
                </a:cubicBezTo>
                <a:cubicBezTo>
                  <a:pt x="27562" y="8485"/>
                  <a:pt x="27504" y="8843"/>
                  <a:pt x="27289" y="9130"/>
                </a:cubicBezTo>
                <a:cubicBezTo>
                  <a:pt x="25770" y="8514"/>
                  <a:pt x="24237" y="7940"/>
                  <a:pt x="22746" y="7267"/>
                </a:cubicBezTo>
                <a:cubicBezTo>
                  <a:pt x="21728" y="6808"/>
                  <a:pt x="20625" y="6263"/>
                  <a:pt x="19492" y="6077"/>
                </a:cubicBezTo>
                <a:cubicBezTo>
                  <a:pt x="19532" y="6077"/>
                  <a:pt x="19560" y="6065"/>
                  <a:pt x="19598" y="6063"/>
                </a:cubicBezTo>
                <a:close/>
                <a:moveTo>
                  <a:pt x="18847" y="6163"/>
                </a:moveTo>
                <a:cubicBezTo>
                  <a:pt x="19349" y="6822"/>
                  <a:pt x="19965" y="7424"/>
                  <a:pt x="20524" y="8041"/>
                </a:cubicBezTo>
                <a:cubicBezTo>
                  <a:pt x="20969" y="8514"/>
                  <a:pt x="21585" y="8958"/>
                  <a:pt x="22001" y="9474"/>
                </a:cubicBezTo>
                <a:cubicBezTo>
                  <a:pt x="21427" y="9244"/>
                  <a:pt x="20897" y="8886"/>
                  <a:pt x="20438" y="8456"/>
                </a:cubicBezTo>
                <a:cubicBezTo>
                  <a:pt x="19765" y="7783"/>
                  <a:pt x="19292" y="6994"/>
                  <a:pt x="18819" y="6177"/>
                </a:cubicBezTo>
                <a:lnTo>
                  <a:pt x="18847" y="6163"/>
                </a:lnTo>
                <a:close/>
                <a:moveTo>
                  <a:pt x="19521" y="6263"/>
                </a:moveTo>
                <a:lnTo>
                  <a:pt x="19521" y="6263"/>
                </a:lnTo>
                <a:cubicBezTo>
                  <a:pt x="20739" y="6636"/>
                  <a:pt x="21943" y="7080"/>
                  <a:pt x="23119" y="7596"/>
                </a:cubicBezTo>
                <a:cubicBezTo>
                  <a:pt x="24466" y="8198"/>
                  <a:pt x="25856" y="8714"/>
                  <a:pt x="27232" y="9216"/>
                </a:cubicBezTo>
                <a:cubicBezTo>
                  <a:pt x="26845" y="9703"/>
                  <a:pt x="26085" y="9975"/>
                  <a:pt x="25498" y="10033"/>
                </a:cubicBezTo>
                <a:cubicBezTo>
                  <a:pt x="25096" y="9674"/>
                  <a:pt x="24595" y="9431"/>
                  <a:pt x="24136" y="9144"/>
                </a:cubicBezTo>
                <a:cubicBezTo>
                  <a:pt x="23477" y="8714"/>
                  <a:pt x="22832" y="8270"/>
                  <a:pt x="22187" y="7826"/>
                </a:cubicBezTo>
                <a:cubicBezTo>
                  <a:pt x="21341" y="7224"/>
                  <a:pt x="20453" y="6708"/>
                  <a:pt x="19521" y="6263"/>
                </a:cubicBezTo>
                <a:close/>
                <a:moveTo>
                  <a:pt x="19005" y="6149"/>
                </a:moveTo>
                <a:cubicBezTo>
                  <a:pt x="20223" y="6736"/>
                  <a:pt x="21384" y="7424"/>
                  <a:pt x="22488" y="8213"/>
                </a:cubicBezTo>
                <a:cubicBezTo>
                  <a:pt x="22947" y="8528"/>
                  <a:pt x="23405" y="8858"/>
                  <a:pt x="23878" y="9159"/>
                </a:cubicBezTo>
                <a:cubicBezTo>
                  <a:pt x="24337" y="9445"/>
                  <a:pt x="24853" y="9717"/>
                  <a:pt x="25283" y="10047"/>
                </a:cubicBezTo>
                <a:cubicBezTo>
                  <a:pt x="25141" y="10055"/>
                  <a:pt x="24999" y="10059"/>
                  <a:pt x="24856" y="10059"/>
                </a:cubicBezTo>
                <a:cubicBezTo>
                  <a:pt x="24221" y="10059"/>
                  <a:pt x="23581" y="9979"/>
                  <a:pt x="22961" y="9803"/>
                </a:cubicBezTo>
                <a:cubicBezTo>
                  <a:pt x="22674" y="9732"/>
                  <a:pt x="22388" y="9631"/>
                  <a:pt x="22115" y="9517"/>
                </a:cubicBezTo>
                <a:cubicBezTo>
                  <a:pt x="21972" y="9345"/>
                  <a:pt x="21814" y="9173"/>
                  <a:pt x="21642" y="9030"/>
                </a:cubicBezTo>
                <a:cubicBezTo>
                  <a:pt x="21270" y="8700"/>
                  <a:pt x="20926" y="8342"/>
                  <a:pt x="20610" y="7969"/>
                </a:cubicBezTo>
                <a:cubicBezTo>
                  <a:pt x="20066" y="7353"/>
                  <a:pt x="19521" y="6722"/>
                  <a:pt x="18933" y="6163"/>
                </a:cubicBezTo>
                <a:lnTo>
                  <a:pt x="19005" y="6149"/>
                </a:lnTo>
                <a:close/>
                <a:moveTo>
                  <a:pt x="15193" y="7826"/>
                </a:moveTo>
                <a:lnTo>
                  <a:pt x="15193" y="7826"/>
                </a:lnTo>
                <a:cubicBezTo>
                  <a:pt x="17128" y="7897"/>
                  <a:pt x="18976" y="8614"/>
                  <a:pt x="20467" y="9832"/>
                </a:cubicBezTo>
                <a:cubicBezTo>
                  <a:pt x="20897" y="10205"/>
                  <a:pt x="21270" y="10592"/>
                  <a:pt x="21614" y="11036"/>
                </a:cubicBezTo>
                <a:cubicBezTo>
                  <a:pt x="19578" y="9746"/>
                  <a:pt x="17300" y="8958"/>
                  <a:pt x="15193" y="7826"/>
                </a:cubicBezTo>
                <a:close/>
                <a:moveTo>
                  <a:pt x="15795" y="8256"/>
                </a:moveTo>
                <a:lnTo>
                  <a:pt x="15795" y="8256"/>
                </a:lnTo>
                <a:cubicBezTo>
                  <a:pt x="16683" y="8700"/>
                  <a:pt x="17615" y="9058"/>
                  <a:pt x="18518" y="9474"/>
                </a:cubicBezTo>
                <a:cubicBezTo>
                  <a:pt x="19593" y="9961"/>
                  <a:pt x="20639" y="10491"/>
                  <a:pt x="21657" y="11093"/>
                </a:cubicBezTo>
                <a:cubicBezTo>
                  <a:pt x="22230" y="11839"/>
                  <a:pt x="22689" y="12713"/>
                  <a:pt x="22373" y="13329"/>
                </a:cubicBezTo>
                <a:cubicBezTo>
                  <a:pt x="21040" y="12455"/>
                  <a:pt x="19822" y="11323"/>
                  <a:pt x="18561" y="10334"/>
                </a:cubicBezTo>
                <a:cubicBezTo>
                  <a:pt x="17658" y="9631"/>
                  <a:pt x="16741" y="8915"/>
                  <a:pt x="15795" y="8256"/>
                </a:cubicBezTo>
                <a:close/>
                <a:moveTo>
                  <a:pt x="14863" y="7883"/>
                </a:moveTo>
                <a:cubicBezTo>
                  <a:pt x="15623" y="9058"/>
                  <a:pt x="16483" y="10205"/>
                  <a:pt x="17328" y="11308"/>
                </a:cubicBezTo>
                <a:cubicBezTo>
                  <a:pt x="18045" y="12254"/>
                  <a:pt x="18862" y="13100"/>
                  <a:pt x="19779" y="13845"/>
                </a:cubicBezTo>
                <a:cubicBezTo>
                  <a:pt x="18905" y="13501"/>
                  <a:pt x="18088" y="12985"/>
                  <a:pt x="17414" y="12340"/>
                </a:cubicBezTo>
                <a:cubicBezTo>
                  <a:pt x="16110" y="11093"/>
                  <a:pt x="15494" y="9517"/>
                  <a:pt x="14863" y="7883"/>
                </a:cubicBezTo>
                <a:close/>
                <a:moveTo>
                  <a:pt x="15092" y="7897"/>
                </a:moveTo>
                <a:lnTo>
                  <a:pt x="15092" y="7897"/>
                </a:lnTo>
                <a:cubicBezTo>
                  <a:pt x="15178" y="7940"/>
                  <a:pt x="15264" y="7983"/>
                  <a:pt x="15350" y="8026"/>
                </a:cubicBezTo>
                <a:cubicBezTo>
                  <a:pt x="16583" y="8858"/>
                  <a:pt x="17729" y="9789"/>
                  <a:pt x="18890" y="10706"/>
                </a:cubicBezTo>
                <a:cubicBezTo>
                  <a:pt x="20023" y="11609"/>
                  <a:pt x="21126" y="12598"/>
                  <a:pt x="22330" y="13401"/>
                </a:cubicBezTo>
                <a:cubicBezTo>
                  <a:pt x="22201" y="13602"/>
                  <a:pt x="22001" y="13759"/>
                  <a:pt x="21771" y="13860"/>
                </a:cubicBezTo>
                <a:cubicBezTo>
                  <a:pt x="21700" y="13903"/>
                  <a:pt x="21614" y="13931"/>
                  <a:pt x="21528" y="13960"/>
                </a:cubicBezTo>
                <a:cubicBezTo>
                  <a:pt x="20338" y="12942"/>
                  <a:pt x="19234" y="11882"/>
                  <a:pt x="18131" y="10764"/>
                </a:cubicBezTo>
                <a:cubicBezTo>
                  <a:pt x="17156" y="9775"/>
                  <a:pt x="16167" y="8800"/>
                  <a:pt x="15092" y="7897"/>
                </a:cubicBezTo>
                <a:close/>
                <a:moveTo>
                  <a:pt x="14935" y="7811"/>
                </a:moveTo>
                <a:cubicBezTo>
                  <a:pt x="17185" y="9803"/>
                  <a:pt x="19163" y="12039"/>
                  <a:pt x="21456" y="13974"/>
                </a:cubicBezTo>
                <a:cubicBezTo>
                  <a:pt x="21254" y="14019"/>
                  <a:pt x="21045" y="14042"/>
                  <a:pt x="20835" y="14042"/>
                </a:cubicBezTo>
                <a:cubicBezTo>
                  <a:pt x="20510" y="14042"/>
                  <a:pt x="20184" y="13987"/>
                  <a:pt x="19879" y="13874"/>
                </a:cubicBezTo>
                <a:cubicBezTo>
                  <a:pt x="18833" y="12985"/>
                  <a:pt x="17901" y="11968"/>
                  <a:pt x="17099" y="10864"/>
                </a:cubicBezTo>
                <a:cubicBezTo>
                  <a:pt x="16368" y="9861"/>
                  <a:pt x="15694" y="8757"/>
                  <a:pt x="14863" y="7811"/>
                </a:cubicBezTo>
                <a:close/>
                <a:moveTo>
                  <a:pt x="7869" y="10219"/>
                </a:moveTo>
                <a:lnTo>
                  <a:pt x="7869" y="10219"/>
                </a:lnTo>
                <a:cubicBezTo>
                  <a:pt x="7267" y="11007"/>
                  <a:pt x="6622" y="11767"/>
                  <a:pt x="6048" y="12584"/>
                </a:cubicBezTo>
                <a:cubicBezTo>
                  <a:pt x="5461" y="13387"/>
                  <a:pt x="5102" y="14333"/>
                  <a:pt x="4543" y="15150"/>
                </a:cubicBezTo>
                <a:cubicBezTo>
                  <a:pt x="4529" y="14447"/>
                  <a:pt x="4672" y="13745"/>
                  <a:pt x="5002" y="13114"/>
                </a:cubicBezTo>
                <a:cubicBezTo>
                  <a:pt x="5647" y="11867"/>
                  <a:pt x="6693" y="10936"/>
                  <a:pt x="7869" y="10219"/>
                </a:cubicBezTo>
                <a:close/>
                <a:moveTo>
                  <a:pt x="10262" y="12054"/>
                </a:moveTo>
                <a:cubicBezTo>
                  <a:pt x="12140" y="12226"/>
                  <a:pt x="13960" y="12756"/>
                  <a:pt x="15322" y="14132"/>
                </a:cubicBezTo>
                <a:cubicBezTo>
                  <a:pt x="15838" y="14648"/>
                  <a:pt x="16282" y="15221"/>
                  <a:pt x="16655" y="15852"/>
                </a:cubicBezTo>
                <a:cubicBezTo>
                  <a:pt x="15594" y="15164"/>
                  <a:pt x="14490" y="14562"/>
                  <a:pt x="13430" y="13888"/>
                </a:cubicBezTo>
                <a:cubicBezTo>
                  <a:pt x="12842" y="13516"/>
                  <a:pt x="12254" y="13157"/>
                  <a:pt x="11667" y="12813"/>
                </a:cubicBezTo>
                <a:cubicBezTo>
                  <a:pt x="11208" y="12541"/>
                  <a:pt x="10721" y="12326"/>
                  <a:pt x="10262" y="12054"/>
                </a:cubicBezTo>
                <a:close/>
                <a:moveTo>
                  <a:pt x="8413" y="9932"/>
                </a:moveTo>
                <a:lnTo>
                  <a:pt x="8442" y="9990"/>
                </a:lnTo>
                <a:cubicBezTo>
                  <a:pt x="8471" y="11509"/>
                  <a:pt x="8614" y="13057"/>
                  <a:pt x="8399" y="14576"/>
                </a:cubicBezTo>
                <a:cubicBezTo>
                  <a:pt x="8284" y="15379"/>
                  <a:pt x="8141" y="16325"/>
                  <a:pt x="7639" y="16998"/>
                </a:cubicBezTo>
                <a:cubicBezTo>
                  <a:pt x="7553" y="17113"/>
                  <a:pt x="7467" y="17213"/>
                  <a:pt x="7353" y="17314"/>
                </a:cubicBezTo>
                <a:cubicBezTo>
                  <a:pt x="7467" y="14806"/>
                  <a:pt x="7740" y="12369"/>
                  <a:pt x="8413" y="9932"/>
                </a:cubicBezTo>
                <a:close/>
                <a:moveTo>
                  <a:pt x="7897" y="10377"/>
                </a:moveTo>
                <a:lnTo>
                  <a:pt x="7897" y="10377"/>
                </a:lnTo>
                <a:cubicBezTo>
                  <a:pt x="7854" y="10448"/>
                  <a:pt x="7826" y="10520"/>
                  <a:pt x="7783" y="10592"/>
                </a:cubicBezTo>
                <a:cubicBezTo>
                  <a:pt x="7410" y="11351"/>
                  <a:pt x="7080" y="12125"/>
                  <a:pt x="6794" y="12914"/>
                </a:cubicBezTo>
                <a:cubicBezTo>
                  <a:pt x="6263" y="14361"/>
                  <a:pt x="5876" y="15852"/>
                  <a:pt x="5403" y="17328"/>
                </a:cubicBezTo>
                <a:cubicBezTo>
                  <a:pt x="4930" y="16812"/>
                  <a:pt x="4629" y="16138"/>
                  <a:pt x="4572" y="15436"/>
                </a:cubicBezTo>
                <a:cubicBezTo>
                  <a:pt x="5260" y="14533"/>
                  <a:pt x="5604" y="13415"/>
                  <a:pt x="6292" y="12484"/>
                </a:cubicBezTo>
                <a:cubicBezTo>
                  <a:pt x="6808" y="11781"/>
                  <a:pt x="7410" y="11108"/>
                  <a:pt x="7897" y="10377"/>
                </a:cubicBezTo>
                <a:close/>
                <a:moveTo>
                  <a:pt x="10549" y="12340"/>
                </a:moveTo>
                <a:lnTo>
                  <a:pt x="10549" y="12340"/>
                </a:lnTo>
                <a:cubicBezTo>
                  <a:pt x="10821" y="12498"/>
                  <a:pt x="11108" y="12627"/>
                  <a:pt x="11394" y="12799"/>
                </a:cubicBezTo>
                <a:cubicBezTo>
                  <a:pt x="11982" y="13143"/>
                  <a:pt x="12570" y="13487"/>
                  <a:pt x="13143" y="13860"/>
                </a:cubicBezTo>
                <a:cubicBezTo>
                  <a:pt x="14318" y="14591"/>
                  <a:pt x="15594" y="15221"/>
                  <a:pt x="16741" y="16009"/>
                </a:cubicBezTo>
                <a:cubicBezTo>
                  <a:pt x="16999" y="16525"/>
                  <a:pt x="17142" y="17041"/>
                  <a:pt x="17027" y="17514"/>
                </a:cubicBezTo>
                <a:lnTo>
                  <a:pt x="16999" y="17600"/>
                </a:lnTo>
                <a:cubicBezTo>
                  <a:pt x="16511" y="17113"/>
                  <a:pt x="15952" y="16740"/>
                  <a:pt x="15408" y="16310"/>
                </a:cubicBezTo>
                <a:cubicBezTo>
                  <a:pt x="14791" y="15823"/>
                  <a:pt x="14204" y="15279"/>
                  <a:pt x="13573" y="14791"/>
                </a:cubicBezTo>
                <a:cubicBezTo>
                  <a:pt x="12957" y="14318"/>
                  <a:pt x="12340" y="13845"/>
                  <a:pt x="11724" y="13372"/>
                </a:cubicBezTo>
                <a:cubicBezTo>
                  <a:pt x="11323" y="13043"/>
                  <a:pt x="10921" y="12699"/>
                  <a:pt x="10549" y="12340"/>
                </a:cubicBezTo>
                <a:close/>
                <a:moveTo>
                  <a:pt x="10076" y="12240"/>
                </a:moveTo>
                <a:lnTo>
                  <a:pt x="10090" y="12269"/>
                </a:lnTo>
                <a:cubicBezTo>
                  <a:pt x="10434" y="13143"/>
                  <a:pt x="11108" y="13974"/>
                  <a:pt x="11566" y="14777"/>
                </a:cubicBezTo>
                <a:cubicBezTo>
                  <a:pt x="12140" y="15780"/>
                  <a:pt x="12799" y="16697"/>
                  <a:pt x="13458" y="17658"/>
                </a:cubicBezTo>
                <a:cubicBezTo>
                  <a:pt x="13114" y="17443"/>
                  <a:pt x="12799" y="17199"/>
                  <a:pt x="12484" y="16927"/>
                </a:cubicBezTo>
                <a:cubicBezTo>
                  <a:pt x="11767" y="16310"/>
                  <a:pt x="11136" y="15608"/>
                  <a:pt x="10778" y="14720"/>
                </a:cubicBezTo>
                <a:cubicBezTo>
                  <a:pt x="10463" y="13931"/>
                  <a:pt x="10291" y="13071"/>
                  <a:pt x="10076" y="12240"/>
                </a:cubicBezTo>
                <a:close/>
                <a:moveTo>
                  <a:pt x="8370" y="9932"/>
                </a:moveTo>
                <a:cubicBezTo>
                  <a:pt x="7467" y="12283"/>
                  <a:pt x="7353" y="14920"/>
                  <a:pt x="7238" y="17414"/>
                </a:cubicBezTo>
                <a:cubicBezTo>
                  <a:pt x="6966" y="17632"/>
                  <a:pt x="6651" y="17770"/>
                  <a:pt x="6331" y="17770"/>
                </a:cubicBezTo>
                <a:cubicBezTo>
                  <a:pt x="6061" y="17770"/>
                  <a:pt x="5788" y="17672"/>
                  <a:pt x="5532" y="17443"/>
                </a:cubicBezTo>
                <a:cubicBezTo>
                  <a:pt x="5948" y="16124"/>
                  <a:pt x="6292" y="14777"/>
                  <a:pt x="6751" y="13458"/>
                </a:cubicBezTo>
                <a:cubicBezTo>
                  <a:pt x="7009" y="12742"/>
                  <a:pt x="7281" y="12025"/>
                  <a:pt x="7582" y="11337"/>
                </a:cubicBezTo>
                <a:cubicBezTo>
                  <a:pt x="7797" y="10850"/>
                  <a:pt x="7998" y="10348"/>
                  <a:pt x="8356" y="9947"/>
                </a:cubicBezTo>
                <a:lnTo>
                  <a:pt x="8370" y="9932"/>
                </a:lnTo>
                <a:close/>
                <a:moveTo>
                  <a:pt x="10964" y="13057"/>
                </a:moveTo>
                <a:lnTo>
                  <a:pt x="10964" y="13057"/>
                </a:lnTo>
                <a:cubicBezTo>
                  <a:pt x="11437" y="13430"/>
                  <a:pt x="11910" y="13788"/>
                  <a:pt x="12412" y="14118"/>
                </a:cubicBezTo>
                <a:lnTo>
                  <a:pt x="12484" y="14118"/>
                </a:lnTo>
                <a:cubicBezTo>
                  <a:pt x="12885" y="14419"/>
                  <a:pt x="13286" y="14734"/>
                  <a:pt x="13673" y="15049"/>
                </a:cubicBezTo>
                <a:cubicBezTo>
                  <a:pt x="14290" y="15536"/>
                  <a:pt x="14863" y="16081"/>
                  <a:pt x="15479" y="16554"/>
                </a:cubicBezTo>
                <a:cubicBezTo>
                  <a:pt x="16010" y="16912"/>
                  <a:pt x="16497" y="17314"/>
                  <a:pt x="16956" y="17744"/>
                </a:cubicBezTo>
                <a:cubicBezTo>
                  <a:pt x="16741" y="18217"/>
                  <a:pt x="16268" y="18403"/>
                  <a:pt x="15752" y="18432"/>
                </a:cubicBezTo>
                <a:cubicBezTo>
                  <a:pt x="14619" y="17457"/>
                  <a:pt x="13817" y="16181"/>
                  <a:pt x="12828" y="15078"/>
                </a:cubicBezTo>
                <a:cubicBezTo>
                  <a:pt x="12211" y="14390"/>
                  <a:pt x="11595" y="13731"/>
                  <a:pt x="10964" y="13057"/>
                </a:cubicBezTo>
                <a:close/>
                <a:moveTo>
                  <a:pt x="10334" y="12498"/>
                </a:moveTo>
                <a:cubicBezTo>
                  <a:pt x="10406" y="12555"/>
                  <a:pt x="10463" y="12613"/>
                  <a:pt x="10534" y="12670"/>
                </a:cubicBezTo>
                <a:cubicBezTo>
                  <a:pt x="11351" y="13630"/>
                  <a:pt x="12240" y="14519"/>
                  <a:pt x="13057" y="15479"/>
                </a:cubicBezTo>
                <a:cubicBezTo>
                  <a:pt x="13903" y="16482"/>
                  <a:pt x="14648" y="17572"/>
                  <a:pt x="15637" y="18446"/>
                </a:cubicBezTo>
                <a:cubicBezTo>
                  <a:pt x="15307" y="18432"/>
                  <a:pt x="14978" y="18374"/>
                  <a:pt x="14662" y="18274"/>
                </a:cubicBezTo>
                <a:cubicBezTo>
                  <a:pt x="14290" y="18116"/>
                  <a:pt x="13931" y="17944"/>
                  <a:pt x="13587" y="17729"/>
                </a:cubicBezTo>
                <a:lnTo>
                  <a:pt x="13587" y="17715"/>
                </a:lnTo>
                <a:cubicBezTo>
                  <a:pt x="12957" y="16697"/>
                  <a:pt x="12254" y="15737"/>
                  <a:pt x="11667" y="14691"/>
                </a:cubicBezTo>
                <a:cubicBezTo>
                  <a:pt x="11237" y="13960"/>
                  <a:pt x="10792" y="13229"/>
                  <a:pt x="10334" y="12498"/>
                </a:cubicBezTo>
                <a:close/>
                <a:moveTo>
                  <a:pt x="11050" y="0"/>
                </a:moveTo>
                <a:cubicBezTo>
                  <a:pt x="10434" y="846"/>
                  <a:pt x="10291" y="2179"/>
                  <a:pt x="10262" y="3096"/>
                </a:cubicBezTo>
                <a:cubicBezTo>
                  <a:pt x="10205" y="5045"/>
                  <a:pt x="10821" y="6966"/>
                  <a:pt x="12011" y="8514"/>
                </a:cubicBezTo>
                <a:cubicBezTo>
                  <a:pt x="8157" y="9780"/>
                  <a:pt x="4289" y="10521"/>
                  <a:pt x="231" y="10521"/>
                </a:cubicBezTo>
                <a:cubicBezTo>
                  <a:pt x="154" y="10521"/>
                  <a:pt x="77" y="10521"/>
                  <a:pt x="0" y="10520"/>
                </a:cubicBezTo>
                <a:lnTo>
                  <a:pt x="0" y="10764"/>
                </a:lnTo>
                <a:cubicBezTo>
                  <a:pt x="578" y="10819"/>
                  <a:pt x="1157" y="10844"/>
                  <a:pt x="1736" y="10844"/>
                </a:cubicBezTo>
                <a:cubicBezTo>
                  <a:pt x="3731" y="10844"/>
                  <a:pt x="5731" y="10539"/>
                  <a:pt x="7697" y="10061"/>
                </a:cubicBezTo>
                <a:lnTo>
                  <a:pt x="7697" y="10061"/>
                </a:lnTo>
                <a:cubicBezTo>
                  <a:pt x="6292" y="11007"/>
                  <a:pt x="5145" y="12240"/>
                  <a:pt x="4572" y="13888"/>
                </a:cubicBezTo>
                <a:cubicBezTo>
                  <a:pt x="4142" y="15121"/>
                  <a:pt x="4271" y="16984"/>
                  <a:pt x="5489" y="17744"/>
                </a:cubicBezTo>
                <a:cubicBezTo>
                  <a:pt x="5800" y="17938"/>
                  <a:pt x="6095" y="18023"/>
                  <a:pt x="6368" y="18023"/>
                </a:cubicBezTo>
                <a:cubicBezTo>
                  <a:pt x="7344" y="18023"/>
                  <a:pt x="8059" y="16948"/>
                  <a:pt x="8327" y="15952"/>
                </a:cubicBezTo>
                <a:cubicBezTo>
                  <a:pt x="8843" y="14075"/>
                  <a:pt x="8686" y="12111"/>
                  <a:pt x="8528" y="10176"/>
                </a:cubicBezTo>
                <a:lnTo>
                  <a:pt x="8528" y="10176"/>
                </a:lnTo>
                <a:cubicBezTo>
                  <a:pt x="8872" y="10850"/>
                  <a:pt x="9316" y="11452"/>
                  <a:pt x="9832" y="11996"/>
                </a:cubicBezTo>
                <a:lnTo>
                  <a:pt x="9847" y="12011"/>
                </a:lnTo>
                <a:lnTo>
                  <a:pt x="9861" y="12025"/>
                </a:lnTo>
                <a:cubicBezTo>
                  <a:pt x="10234" y="13186"/>
                  <a:pt x="10377" y="14447"/>
                  <a:pt x="11036" y="15493"/>
                </a:cubicBezTo>
                <a:cubicBezTo>
                  <a:pt x="11566" y="16325"/>
                  <a:pt x="12269" y="17056"/>
                  <a:pt x="13086" y="17615"/>
                </a:cubicBezTo>
                <a:cubicBezTo>
                  <a:pt x="13845" y="18145"/>
                  <a:pt x="14691" y="18604"/>
                  <a:pt x="15637" y="18632"/>
                </a:cubicBezTo>
                <a:cubicBezTo>
                  <a:pt x="15651" y="18633"/>
                  <a:pt x="15665" y="18633"/>
                  <a:pt x="15679" y="18633"/>
                </a:cubicBezTo>
                <a:cubicBezTo>
                  <a:pt x="16234" y="18633"/>
                  <a:pt x="16961" y="18360"/>
                  <a:pt x="17156" y="17801"/>
                </a:cubicBezTo>
                <a:cubicBezTo>
                  <a:pt x="17615" y="16511"/>
                  <a:pt x="16440" y="14992"/>
                  <a:pt x="15637" y="14103"/>
                </a:cubicBezTo>
                <a:cubicBezTo>
                  <a:pt x="14204" y="12512"/>
                  <a:pt x="12140" y="11867"/>
                  <a:pt x="10062" y="11867"/>
                </a:cubicBezTo>
                <a:cubicBezTo>
                  <a:pt x="9703" y="11495"/>
                  <a:pt x="9374" y="11093"/>
                  <a:pt x="9073" y="10663"/>
                </a:cubicBezTo>
                <a:cubicBezTo>
                  <a:pt x="8915" y="10391"/>
                  <a:pt x="8729" y="10119"/>
                  <a:pt x="8542" y="9846"/>
                </a:cubicBezTo>
                <a:cubicBezTo>
                  <a:pt x="9775" y="9517"/>
                  <a:pt x="10979" y="9144"/>
                  <a:pt x="12168" y="8729"/>
                </a:cubicBezTo>
                <a:lnTo>
                  <a:pt x="12197" y="8714"/>
                </a:lnTo>
                <a:cubicBezTo>
                  <a:pt x="12283" y="8686"/>
                  <a:pt x="12369" y="8657"/>
                  <a:pt x="12455" y="8628"/>
                </a:cubicBezTo>
                <a:lnTo>
                  <a:pt x="12541" y="8600"/>
                </a:lnTo>
                <a:cubicBezTo>
                  <a:pt x="12785" y="8514"/>
                  <a:pt x="13014" y="8428"/>
                  <a:pt x="13258" y="8342"/>
                </a:cubicBezTo>
                <a:cubicBezTo>
                  <a:pt x="13745" y="8170"/>
                  <a:pt x="14232" y="7983"/>
                  <a:pt x="14720" y="7811"/>
                </a:cubicBezTo>
                <a:lnTo>
                  <a:pt x="14734" y="7811"/>
                </a:lnTo>
                <a:cubicBezTo>
                  <a:pt x="15279" y="9861"/>
                  <a:pt x="16268" y="11839"/>
                  <a:pt x="18002" y="13114"/>
                </a:cubicBezTo>
                <a:cubicBezTo>
                  <a:pt x="18697" y="13614"/>
                  <a:pt x="19942" y="14314"/>
                  <a:pt x="21007" y="14314"/>
                </a:cubicBezTo>
                <a:cubicBezTo>
                  <a:pt x="21501" y="14314"/>
                  <a:pt x="21957" y="14164"/>
                  <a:pt x="22302" y="13774"/>
                </a:cubicBezTo>
                <a:cubicBezTo>
                  <a:pt x="23377" y="12570"/>
                  <a:pt x="21900" y="10778"/>
                  <a:pt x="20983" y="9947"/>
                </a:cubicBezTo>
                <a:cubicBezTo>
                  <a:pt x="19478" y="8614"/>
                  <a:pt x="17386" y="7668"/>
                  <a:pt x="15336" y="7568"/>
                </a:cubicBezTo>
                <a:cubicBezTo>
                  <a:pt x="16454" y="7138"/>
                  <a:pt x="17586" y="6679"/>
                  <a:pt x="18675" y="6163"/>
                </a:cubicBezTo>
                <a:lnTo>
                  <a:pt x="18747" y="6177"/>
                </a:lnTo>
                <a:cubicBezTo>
                  <a:pt x="19449" y="8184"/>
                  <a:pt x="21141" y="9674"/>
                  <a:pt x="23219" y="10104"/>
                </a:cubicBezTo>
                <a:cubicBezTo>
                  <a:pt x="23675" y="10203"/>
                  <a:pt x="24286" y="10288"/>
                  <a:pt x="24912" y="10288"/>
                </a:cubicBezTo>
                <a:cubicBezTo>
                  <a:pt x="26191" y="10288"/>
                  <a:pt x="27532" y="9933"/>
                  <a:pt x="27734" y="8614"/>
                </a:cubicBezTo>
                <a:cubicBezTo>
                  <a:pt x="27963" y="7123"/>
                  <a:pt x="25598" y="6048"/>
                  <a:pt x="24437" y="5876"/>
                </a:cubicBezTo>
                <a:cubicBezTo>
                  <a:pt x="23601" y="5751"/>
                  <a:pt x="22762" y="5690"/>
                  <a:pt x="21922" y="5690"/>
                </a:cubicBezTo>
                <a:cubicBezTo>
                  <a:pt x="21035" y="5690"/>
                  <a:pt x="20147" y="5758"/>
                  <a:pt x="19263" y="5891"/>
                </a:cubicBezTo>
                <a:cubicBezTo>
                  <a:pt x="19980" y="5532"/>
                  <a:pt x="20668" y="5160"/>
                  <a:pt x="21341" y="4744"/>
                </a:cubicBezTo>
                <a:cubicBezTo>
                  <a:pt x="21961" y="4914"/>
                  <a:pt x="22592" y="4998"/>
                  <a:pt x="23219" y="4998"/>
                </a:cubicBezTo>
                <a:cubicBezTo>
                  <a:pt x="24754" y="4998"/>
                  <a:pt x="26263" y="4497"/>
                  <a:pt x="27504" y="3540"/>
                </a:cubicBezTo>
                <a:cubicBezTo>
                  <a:pt x="28422" y="2838"/>
                  <a:pt x="29296" y="2021"/>
                  <a:pt x="29855" y="989"/>
                </a:cubicBezTo>
                <a:cubicBezTo>
                  <a:pt x="30027" y="674"/>
                  <a:pt x="30170" y="344"/>
                  <a:pt x="30271" y="0"/>
                </a:cubicBezTo>
                <a:lnTo>
                  <a:pt x="30070" y="0"/>
                </a:lnTo>
                <a:cubicBezTo>
                  <a:pt x="29898" y="659"/>
                  <a:pt x="29468" y="1304"/>
                  <a:pt x="29067" y="1777"/>
                </a:cubicBezTo>
                <a:cubicBezTo>
                  <a:pt x="28608" y="2336"/>
                  <a:pt x="28092" y="2838"/>
                  <a:pt x="27519" y="3282"/>
                </a:cubicBezTo>
                <a:cubicBezTo>
                  <a:pt x="25627" y="4113"/>
                  <a:pt x="23692" y="4472"/>
                  <a:pt x="21657" y="4601"/>
                </a:cubicBezTo>
                <a:lnTo>
                  <a:pt x="21642" y="4601"/>
                </a:lnTo>
                <a:cubicBezTo>
                  <a:pt x="21685" y="4572"/>
                  <a:pt x="21728" y="4558"/>
                  <a:pt x="21786" y="4529"/>
                </a:cubicBezTo>
                <a:cubicBezTo>
                  <a:pt x="24666" y="3425"/>
                  <a:pt x="27275" y="1605"/>
                  <a:pt x="29912" y="0"/>
                </a:cubicBezTo>
                <a:lnTo>
                  <a:pt x="29611" y="0"/>
                </a:lnTo>
                <a:cubicBezTo>
                  <a:pt x="27289" y="1390"/>
                  <a:pt x="24996" y="2795"/>
                  <a:pt x="22588" y="4027"/>
                </a:cubicBezTo>
                <a:cubicBezTo>
                  <a:pt x="23549" y="3339"/>
                  <a:pt x="24394" y="2465"/>
                  <a:pt x="25297" y="1749"/>
                </a:cubicBezTo>
                <a:cubicBezTo>
                  <a:pt x="26028" y="1161"/>
                  <a:pt x="26773" y="602"/>
                  <a:pt x="27519" y="43"/>
                </a:cubicBezTo>
                <a:lnTo>
                  <a:pt x="27576" y="0"/>
                </a:lnTo>
                <a:lnTo>
                  <a:pt x="27304" y="0"/>
                </a:lnTo>
                <a:cubicBezTo>
                  <a:pt x="26730" y="416"/>
                  <a:pt x="26143" y="831"/>
                  <a:pt x="25584" y="1276"/>
                </a:cubicBezTo>
                <a:cubicBezTo>
                  <a:pt x="24853" y="1849"/>
                  <a:pt x="24151" y="2437"/>
                  <a:pt x="23434" y="3039"/>
                </a:cubicBezTo>
                <a:cubicBezTo>
                  <a:pt x="23133" y="3311"/>
                  <a:pt x="22818" y="3583"/>
                  <a:pt x="22517" y="3841"/>
                </a:cubicBezTo>
                <a:cubicBezTo>
                  <a:pt x="22201" y="4042"/>
                  <a:pt x="21900" y="4242"/>
                  <a:pt x="21585" y="4443"/>
                </a:cubicBezTo>
                <a:cubicBezTo>
                  <a:pt x="22975" y="2996"/>
                  <a:pt x="24294" y="1491"/>
                  <a:pt x="25641" y="0"/>
                </a:cubicBezTo>
                <a:lnTo>
                  <a:pt x="25498" y="0"/>
                </a:lnTo>
                <a:cubicBezTo>
                  <a:pt x="25010" y="530"/>
                  <a:pt x="24523" y="1061"/>
                  <a:pt x="24036" y="1577"/>
                </a:cubicBezTo>
                <a:cubicBezTo>
                  <a:pt x="23119" y="2537"/>
                  <a:pt x="22158" y="3483"/>
                  <a:pt x="21384" y="4558"/>
                </a:cubicBezTo>
                <a:lnTo>
                  <a:pt x="21370" y="4558"/>
                </a:lnTo>
                <a:cubicBezTo>
                  <a:pt x="21900" y="2795"/>
                  <a:pt x="22631" y="1161"/>
                  <a:pt x="24122" y="0"/>
                </a:cubicBezTo>
                <a:lnTo>
                  <a:pt x="23835" y="0"/>
                </a:lnTo>
                <a:cubicBezTo>
                  <a:pt x="22488" y="1190"/>
                  <a:pt x="21585" y="2795"/>
                  <a:pt x="21255" y="4558"/>
                </a:cubicBezTo>
                <a:cubicBezTo>
                  <a:pt x="21212" y="4572"/>
                  <a:pt x="21198" y="4615"/>
                  <a:pt x="21212" y="4658"/>
                </a:cubicBezTo>
                <a:cubicBezTo>
                  <a:pt x="18632" y="6177"/>
                  <a:pt x="15752" y="7209"/>
                  <a:pt x="12971" y="8184"/>
                </a:cubicBezTo>
                <a:lnTo>
                  <a:pt x="12942" y="8198"/>
                </a:lnTo>
                <a:cubicBezTo>
                  <a:pt x="14032" y="7138"/>
                  <a:pt x="15078" y="6005"/>
                  <a:pt x="16053" y="4844"/>
                </a:cubicBezTo>
                <a:cubicBezTo>
                  <a:pt x="17658" y="4586"/>
                  <a:pt x="19349" y="3655"/>
                  <a:pt x="20582" y="2623"/>
                </a:cubicBezTo>
                <a:cubicBezTo>
                  <a:pt x="21442" y="1906"/>
                  <a:pt x="22115" y="1018"/>
                  <a:pt x="22560" y="0"/>
                </a:cubicBezTo>
                <a:lnTo>
                  <a:pt x="22287" y="0"/>
                </a:lnTo>
                <a:cubicBezTo>
                  <a:pt x="22230" y="129"/>
                  <a:pt x="22173" y="258"/>
                  <a:pt x="22115" y="387"/>
                </a:cubicBezTo>
                <a:cubicBezTo>
                  <a:pt x="21112" y="946"/>
                  <a:pt x="20295" y="1863"/>
                  <a:pt x="19349" y="2523"/>
                </a:cubicBezTo>
                <a:cubicBezTo>
                  <a:pt x="18346" y="3225"/>
                  <a:pt x="17314" y="3884"/>
                  <a:pt x="16282" y="4558"/>
                </a:cubicBezTo>
                <a:cubicBezTo>
                  <a:pt x="16411" y="4400"/>
                  <a:pt x="16540" y="4242"/>
                  <a:pt x="16669" y="4085"/>
                </a:cubicBezTo>
                <a:cubicBezTo>
                  <a:pt x="17615" y="3196"/>
                  <a:pt x="18575" y="2293"/>
                  <a:pt x="19521" y="1390"/>
                </a:cubicBezTo>
                <a:cubicBezTo>
                  <a:pt x="20008" y="932"/>
                  <a:pt x="20524" y="473"/>
                  <a:pt x="20997" y="0"/>
                </a:cubicBezTo>
                <a:lnTo>
                  <a:pt x="20782" y="0"/>
                </a:lnTo>
                <a:cubicBezTo>
                  <a:pt x="20324" y="430"/>
                  <a:pt x="19865" y="846"/>
                  <a:pt x="19406" y="1276"/>
                </a:cubicBezTo>
                <a:cubicBezTo>
                  <a:pt x="18661" y="1964"/>
                  <a:pt x="17930" y="2652"/>
                  <a:pt x="17214" y="3382"/>
                </a:cubicBezTo>
                <a:lnTo>
                  <a:pt x="17228" y="3339"/>
                </a:lnTo>
                <a:cubicBezTo>
                  <a:pt x="17429" y="3082"/>
                  <a:pt x="17629" y="2838"/>
                  <a:pt x="17815" y="2566"/>
                </a:cubicBezTo>
                <a:lnTo>
                  <a:pt x="17787" y="2537"/>
                </a:lnTo>
                <a:cubicBezTo>
                  <a:pt x="17744" y="2594"/>
                  <a:pt x="17701" y="2652"/>
                  <a:pt x="17658" y="2695"/>
                </a:cubicBezTo>
                <a:cubicBezTo>
                  <a:pt x="18102" y="2007"/>
                  <a:pt x="18518" y="1304"/>
                  <a:pt x="18976" y="645"/>
                </a:cubicBezTo>
                <a:cubicBezTo>
                  <a:pt x="19134" y="430"/>
                  <a:pt x="19292" y="215"/>
                  <a:pt x="19449" y="0"/>
                </a:cubicBezTo>
                <a:lnTo>
                  <a:pt x="19306" y="0"/>
                </a:lnTo>
                <a:cubicBezTo>
                  <a:pt x="19177" y="186"/>
                  <a:pt x="19034" y="387"/>
                  <a:pt x="18890" y="573"/>
                </a:cubicBezTo>
                <a:cubicBezTo>
                  <a:pt x="17987" y="1878"/>
                  <a:pt x="17271" y="3382"/>
                  <a:pt x="16124" y="4500"/>
                </a:cubicBezTo>
                <a:cubicBezTo>
                  <a:pt x="16440" y="4113"/>
                  <a:pt x="16583" y="3597"/>
                  <a:pt x="16798" y="3153"/>
                </a:cubicBezTo>
                <a:cubicBezTo>
                  <a:pt x="17185" y="2379"/>
                  <a:pt x="17557" y="1620"/>
                  <a:pt x="17944" y="860"/>
                </a:cubicBezTo>
                <a:cubicBezTo>
                  <a:pt x="18102" y="573"/>
                  <a:pt x="18245" y="287"/>
                  <a:pt x="18403" y="0"/>
                </a:cubicBezTo>
                <a:lnTo>
                  <a:pt x="18202" y="0"/>
                </a:lnTo>
                <a:cubicBezTo>
                  <a:pt x="18102" y="186"/>
                  <a:pt x="18002" y="373"/>
                  <a:pt x="17916" y="559"/>
                </a:cubicBezTo>
                <a:cubicBezTo>
                  <a:pt x="17242" y="1863"/>
                  <a:pt x="16683" y="3225"/>
                  <a:pt x="15995" y="4515"/>
                </a:cubicBezTo>
                <a:cubicBezTo>
                  <a:pt x="16182" y="3683"/>
                  <a:pt x="16325" y="2838"/>
                  <a:pt x="16526" y="2007"/>
                </a:cubicBezTo>
                <a:cubicBezTo>
                  <a:pt x="16683" y="1362"/>
                  <a:pt x="16769" y="659"/>
                  <a:pt x="16913" y="0"/>
                </a:cubicBezTo>
                <a:lnTo>
                  <a:pt x="16841" y="0"/>
                </a:lnTo>
                <a:cubicBezTo>
                  <a:pt x="16698" y="573"/>
                  <a:pt x="16612" y="1175"/>
                  <a:pt x="16468" y="1749"/>
                </a:cubicBezTo>
                <a:cubicBezTo>
                  <a:pt x="16253" y="2580"/>
                  <a:pt x="16096" y="3440"/>
                  <a:pt x="15981" y="4285"/>
                </a:cubicBezTo>
                <a:cubicBezTo>
                  <a:pt x="15952" y="3053"/>
                  <a:pt x="15967" y="1792"/>
                  <a:pt x="16425" y="631"/>
                </a:cubicBezTo>
                <a:cubicBezTo>
                  <a:pt x="16511" y="416"/>
                  <a:pt x="16612" y="201"/>
                  <a:pt x="16712" y="0"/>
                </a:cubicBezTo>
                <a:lnTo>
                  <a:pt x="16483" y="0"/>
                </a:lnTo>
                <a:cubicBezTo>
                  <a:pt x="16397" y="186"/>
                  <a:pt x="16325" y="358"/>
                  <a:pt x="16253" y="559"/>
                </a:cubicBezTo>
                <a:cubicBezTo>
                  <a:pt x="15795" y="1892"/>
                  <a:pt x="15752" y="3268"/>
                  <a:pt x="15881" y="4658"/>
                </a:cubicBezTo>
                <a:cubicBezTo>
                  <a:pt x="15823" y="4701"/>
                  <a:pt x="15809" y="4787"/>
                  <a:pt x="15866" y="4830"/>
                </a:cubicBezTo>
                <a:cubicBezTo>
                  <a:pt x="14935" y="5876"/>
                  <a:pt x="13974" y="6894"/>
                  <a:pt x="12971" y="7869"/>
                </a:cubicBezTo>
                <a:cubicBezTo>
                  <a:pt x="13444" y="7310"/>
                  <a:pt x="13817" y="6665"/>
                  <a:pt x="14046" y="5977"/>
                </a:cubicBezTo>
                <a:cubicBezTo>
                  <a:pt x="14404" y="4873"/>
                  <a:pt x="14505" y="3698"/>
                  <a:pt x="14318" y="2551"/>
                </a:cubicBezTo>
                <a:cubicBezTo>
                  <a:pt x="14232" y="1992"/>
                  <a:pt x="13989" y="788"/>
                  <a:pt x="13487" y="0"/>
                </a:cubicBezTo>
                <a:lnTo>
                  <a:pt x="13229" y="0"/>
                </a:lnTo>
                <a:cubicBezTo>
                  <a:pt x="13860" y="831"/>
                  <a:pt x="14146" y="2365"/>
                  <a:pt x="14189" y="3024"/>
                </a:cubicBezTo>
                <a:cubicBezTo>
                  <a:pt x="14333" y="5131"/>
                  <a:pt x="13731" y="6937"/>
                  <a:pt x="12240" y="8399"/>
                </a:cubicBezTo>
                <a:cubicBezTo>
                  <a:pt x="12240" y="8299"/>
                  <a:pt x="12254" y="8184"/>
                  <a:pt x="12269" y="8084"/>
                </a:cubicBezTo>
                <a:cubicBezTo>
                  <a:pt x="12527" y="6865"/>
                  <a:pt x="12756" y="5647"/>
                  <a:pt x="12942" y="4414"/>
                </a:cubicBezTo>
                <a:cubicBezTo>
                  <a:pt x="13086" y="3196"/>
                  <a:pt x="13157" y="1964"/>
                  <a:pt x="13157" y="745"/>
                </a:cubicBezTo>
                <a:cubicBezTo>
                  <a:pt x="13157" y="724"/>
                  <a:pt x="13139" y="713"/>
                  <a:pt x="13122" y="713"/>
                </a:cubicBezTo>
                <a:cubicBezTo>
                  <a:pt x="13104" y="713"/>
                  <a:pt x="13086" y="724"/>
                  <a:pt x="13086" y="745"/>
                </a:cubicBezTo>
                <a:cubicBezTo>
                  <a:pt x="13000" y="2050"/>
                  <a:pt x="12971" y="3339"/>
                  <a:pt x="12770" y="4644"/>
                </a:cubicBezTo>
                <a:cubicBezTo>
                  <a:pt x="12627" y="5518"/>
                  <a:pt x="12469" y="6407"/>
                  <a:pt x="12326" y="7281"/>
                </a:cubicBezTo>
                <a:cubicBezTo>
                  <a:pt x="12369" y="6220"/>
                  <a:pt x="12340" y="5131"/>
                  <a:pt x="12355" y="4085"/>
                </a:cubicBezTo>
                <a:cubicBezTo>
                  <a:pt x="12383" y="2723"/>
                  <a:pt x="12383" y="1362"/>
                  <a:pt x="12326" y="0"/>
                </a:cubicBezTo>
                <a:lnTo>
                  <a:pt x="12211" y="0"/>
                </a:lnTo>
                <a:cubicBezTo>
                  <a:pt x="12240" y="1362"/>
                  <a:pt x="12240" y="2738"/>
                  <a:pt x="12211" y="4099"/>
                </a:cubicBezTo>
                <a:cubicBezTo>
                  <a:pt x="12197" y="4930"/>
                  <a:pt x="12140" y="5776"/>
                  <a:pt x="12125" y="6636"/>
                </a:cubicBezTo>
                <a:cubicBezTo>
                  <a:pt x="12025" y="6020"/>
                  <a:pt x="11867" y="5418"/>
                  <a:pt x="11738" y="4844"/>
                </a:cubicBezTo>
                <a:cubicBezTo>
                  <a:pt x="11423" y="3526"/>
                  <a:pt x="11036" y="2222"/>
                  <a:pt x="10735" y="903"/>
                </a:cubicBezTo>
                <a:lnTo>
                  <a:pt x="10721" y="889"/>
                </a:lnTo>
                <a:cubicBezTo>
                  <a:pt x="10821" y="559"/>
                  <a:pt x="10993" y="258"/>
                  <a:pt x="112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8849670" y="2625"/>
            <a:ext cx="284956" cy="294032"/>
          </a:xfrm>
          <a:custGeom>
            <a:avLst/>
            <a:gdLst/>
            <a:ahLst/>
            <a:cxnLst/>
            <a:rect l="l" t="t" r="r" b="b"/>
            <a:pathLst>
              <a:path w="9890" h="10205" extrusionOk="0">
                <a:moveTo>
                  <a:pt x="9531" y="143"/>
                </a:moveTo>
                <a:cubicBezTo>
                  <a:pt x="9216" y="502"/>
                  <a:pt x="8843" y="803"/>
                  <a:pt x="8428" y="1046"/>
                </a:cubicBezTo>
                <a:cubicBezTo>
                  <a:pt x="8270" y="1132"/>
                  <a:pt x="8098" y="1218"/>
                  <a:pt x="7926" y="1276"/>
                </a:cubicBezTo>
                <a:cubicBezTo>
                  <a:pt x="7861" y="1268"/>
                  <a:pt x="7793" y="1265"/>
                  <a:pt x="7725" y="1265"/>
                </a:cubicBezTo>
                <a:cubicBezTo>
                  <a:pt x="7657" y="1265"/>
                  <a:pt x="7589" y="1268"/>
                  <a:pt x="7525" y="1276"/>
                </a:cubicBezTo>
                <a:cubicBezTo>
                  <a:pt x="7209" y="1276"/>
                  <a:pt x="6908" y="1276"/>
                  <a:pt x="6607" y="1247"/>
                </a:cubicBezTo>
                <a:cubicBezTo>
                  <a:pt x="6120" y="1218"/>
                  <a:pt x="5604" y="1175"/>
                  <a:pt x="5102" y="1175"/>
                </a:cubicBezTo>
                <a:lnTo>
                  <a:pt x="5131" y="1147"/>
                </a:lnTo>
                <a:cubicBezTo>
                  <a:pt x="5919" y="874"/>
                  <a:pt x="6722" y="674"/>
                  <a:pt x="7539" y="545"/>
                </a:cubicBezTo>
                <a:cubicBezTo>
                  <a:pt x="7869" y="487"/>
                  <a:pt x="8213" y="430"/>
                  <a:pt x="8542" y="373"/>
                </a:cubicBezTo>
                <a:cubicBezTo>
                  <a:pt x="8872" y="301"/>
                  <a:pt x="9202" y="186"/>
                  <a:pt x="9531" y="143"/>
                </a:cubicBezTo>
                <a:close/>
                <a:moveTo>
                  <a:pt x="5074" y="1218"/>
                </a:moveTo>
                <a:cubicBezTo>
                  <a:pt x="5575" y="1290"/>
                  <a:pt x="6106" y="1290"/>
                  <a:pt x="6607" y="1319"/>
                </a:cubicBezTo>
                <a:cubicBezTo>
                  <a:pt x="6645" y="1320"/>
                  <a:pt x="6683" y="1321"/>
                  <a:pt x="6721" y="1321"/>
                </a:cubicBezTo>
                <a:cubicBezTo>
                  <a:pt x="6997" y="1321"/>
                  <a:pt x="7293" y="1290"/>
                  <a:pt x="7576" y="1290"/>
                </a:cubicBezTo>
                <a:cubicBezTo>
                  <a:pt x="7676" y="1290"/>
                  <a:pt x="7774" y="1294"/>
                  <a:pt x="7869" y="1304"/>
                </a:cubicBezTo>
                <a:cubicBezTo>
                  <a:pt x="7510" y="1448"/>
                  <a:pt x="7138" y="1534"/>
                  <a:pt x="6751" y="1534"/>
                </a:cubicBezTo>
                <a:cubicBezTo>
                  <a:pt x="6177" y="1505"/>
                  <a:pt x="5604" y="1405"/>
                  <a:pt x="5059" y="1233"/>
                </a:cubicBezTo>
                <a:lnTo>
                  <a:pt x="5074" y="1218"/>
                </a:lnTo>
                <a:close/>
                <a:moveTo>
                  <a:pt x="8413" y="2164"/>
                </a:moveTo>
                <a:cubicBezTo>
                  <a:pt x="8972" y="2236"/>
                  <a:pt x="9546" y="2422"/>
                  <a:pt x="9675" y="2838"/>
                </a:cubicBezTo>
                <a:cubicBezTo>
                  <a:pt x="8714" y="3024"/>
                  <a:pt x="7711" y="3053"/>
                  <a:pt x="6736" y="3153"/>
                </a:cubicBezTo>
                <a:cubicBezTo>
                  <a:pt x="6034" y="3239"/>
                  <a:pt x="5332" y="3311"/>
                  <a:pt x="4644" y="3440"/>
                </a:cubicBezTo>
                <a:cubicBezTo>
                  <a:pt x="5217" y="3253"/>
                  <a:pt x="5776" y="3010"/>
                  <a:pt x="6349" y="2795"/>
                </a:cubicBezTo>
                <a:cubicBezTo>
                  <a:pt x="7023" y="2551"/>
                  <a:pt x="7711" y="2336"/>
                  <a:pt x="8413" y="2164"/>
                </a:cubicBezTo>
                <a:close/>
                <a:moveTo>
                  <a:pt x="7714" y="2106"/>
                </a:moveTo>
                <a:cubicBezTo>
                  <a:pt x="7932" y="2106"/>
                  <a:pt x="8148" y="2122"/>
                  <a:pt x="8370" y="2150"/>
                </a:cubicBezTo>
                <a:cubicBezTo>
                  <a:pt x="6923" y="2465"/>
                  <a:pt x="5604" y="3096"/>
                  <a:pt x="4185" y="3511"/>
                </a:cubicBezTo>
                <a:cubicBezTo>
                  <a:pt x="5074" y="2709"/>
                  <a:pt x="6177" y="2236"/>
                  <a:pt x="7353" y="2121"/>
                </a:cubicBezTo>
                <a:cubicBezTo>
                  <a:pt x="7475" y="2111"/>
                  <a:pt x="7595" y="2106"/>
                  <a:pt x="7714" y="2106"/>
                </a:cubicBezTo>
                <a:close/>
                <a:moveTo>
                  <a:pt x="9689" y="2867"/>
                </a:moveTo>
                <a:cubicBezTo>
                  <a:pt x="9718" y="3024"/>
                  <a:pt x="9703" y="3182"/>
                  <a:pt x="9646" y="3311"/>
                </a:cubicBezTo>
                <a:cubicBezTo>
                  <a:pt x="9632" y="3368"/>
                  <a:pt x="9603" y="3411"/>
                  <a:pt x="9574" y="3468"/>
                </a:cubicBezTo>
                <a:cubicBezTo>
                  <a:pt x="8882" y="3510"/>
                  <a:pt x="8197" y="3537"/>
                  <a:pt x="7503" y="3537"/>
                </a:cubicBezTo>
                <a:cubicBezTo>
                  <a:pt x="7249" y="3537"/>
                  <a:pt x="6994" y="3533"/>
                  <a:pt x="6736" y="3526"/>
                </a:cubicBezTo>
                <a:cubicBezTo>
                  <a:pt x="6475" y="3521"/>
                  <a:pt x="6212" y="3518"/>
                  <a:pt x="5949" y="3518"/>
                </a:cubicBezTo>
                <a:cubicBezTo>
                  <a:pt x="5361" y="3518"/>
                  <a:pt x="4769" y="3534"/>
                  <a:pt x="4185" y="3583"/>
                </a:cubicBezTo>
                <a:cubicBezTo>
                  <a:pt x="4242" y="3569"/>
                  <a:pt x="4300" y="3554"/>
                  <a:pt x="4343" y="3540"/>
                </a:cubicBezTo>
                <a:cubicBezTo>
                  <a:pt x="5246" y="3368"/>
                  <a:pt x="6134" y="3282"/>
                  <a:pt x="7037" y="3182"/>
                </a:cubicBezTo>
                <a:cubicBezTo>
                  <a:pt x="7912" y="3082"/>
                  <a:pt x="8829" y="3039"/>
                  <a:pt x="9689" y="2867"/>
                </a:cubicBezTo>
                <a:close/>
                <a:moveTo>
                  <a:pt x="9560" y="3497"/>
                </a:moveTo>
                <a:lnTo>
                  <a:pt x="9560" y="3497"/>
                </a:lnTo>
                <a:cubicBezTo>
                  <a:pt x="9388" y="3784"/>
                  <a:pt x="9130" y="3999"/>
                  <a:pt x="8829" y="4142"/>
                </a:cubicBezTo>
                <a:cubicBezTo>
                  <a:pt x="8599" y="4154"/>
                  <a:pt x="8367" y="4160"/>
                  <a:pt x="8135" y="4160"/>
                </a:cubicBezTo>
                <a:cubicBezTo>
                  <a:pt x="7530" y="4160"/>
                  <a:pt x="6922" y="4117"/>
                  <a:pt x="6321" y="4013"/>
                </a:cubicBezTo>
                <a:cubicBezTo>
                  <a:pt x="5575" y="3884"/>
                  <a:pt x="4816" y="3698"/>
                  <a:pt x="4042" y="3640"/>
                </a:cubicBezTo>
                <a:lnTo>
                  <a:pt x="4070" y="3612"/>
                </a:lnTo>
                <a:cubicBezTo>
                  <a:pt x="4735" y="3575"/>
                  <a:pt x="5398" y="3569"/>
                  <a:pt x="6061" y="3569"/>
                </a:cubicBezTo>
                <a:cubicBezTo>
                  <a:pt x="6407" y="3569"/>
                  <a:pt x="6753" y="3571"/>
                  <a:pt x="7100" y="3571"/>
                </a:cubicBezTo>
                <a:cubicBezTo>
                  <a:pt x="7919" y="3571"/>
                  <a:pt x="8738" y="3561"/>
                  <a:pt x="9560" y="3497"/>
                </a:cubicBezTo>
                <a:close/>
                <a:moveTo>
                  <a:pt x="4085" y="3669"/>
                </a:moveTo>
                <a:cubicBezTo>
                  <a:pt x="4916" y="3855"/>
                  <a:pt x="5776" y="3984"/>
                  <a:pt x="6622" y="4113"/>
                </a:cubicBezTo>
                <a:cubicBezTo>
                  <a:pt x="7040" y="4172"/>
                  <a:pt x="7458" y="4201"/>
                  <a:pt x="7876" y="4201"/>
                </a:cubicBezTo>
                <a:cubicBezTo>
                  <a:pt x="8174" y="4201"/>
                  <a:pt x="8473" y="4186"/>
                  <a:pt x="8772" y="4156"/>
                </a:cubicBezTo>
                <a:lnTo>
                  <a:pt x="8772" y="4156"/>
                </a:lnTo>
                <a:cubicBezTo>
                  <a:pt x="8241" y="4400"/>
                  <a:pt x="7668" y="4515"/>
                  <a:pt x="7095" y="4515"/>
                </a:cubicBezTo>
                <a:cubicBezTo>
                  <a:pt x="7059" y="4516"/>
                  <a:pt x="7023" y="4516"/>
                  <a:pt x="6987" y="4516"/>
                </a:cubicBezTo>
                <a:cubicBezTo>
                  <a:pt x="5929" y="4516"/>
                  <a:pt x="5014" y="4113"/>
                  <a:pt x="4085" y="3669"/>
                </a:cubicBezTo>
                <a:close/>
                <a:moveTo>
                  <a:pt x="6906" y="6206"/>
                </a:moveTo>
                <a:cubicBezTo>
                  <a:pt x="6921" y="6206"/>
                  <a:pt x="6936" y="6206"/>
                  <a:pt x="6951" y="6206"/>
                </a:cubicBezTo>
                <a:cubicBezTo>
                  <a:pt x="7396" y="6206"/>
                  <a:pt x="7840" y="6263"/>
                  <a:pt x="8270" y="6378"/>
                </a:cubicBezTo>
                <a:cubicBezTo>
                  <a:pt x="7525" y="6536"/>
                  <a:pt x="6779" y="6736"/>
                  <a:pt x="6020" y="6908"/>
                </a:cubicBezTo>
                <a:cubicBezTo>
                  <a:pt x="5618" y="6994"/>
                  <a:pt x="5203" y="7095"/>
                  <a:pt x="4787" y="7195"/>
                </a:cubicBezTo>
                <a:cubicBezTo>
                  <a:pt x="4472" y="7267"/>
                  <a:pt x="4171" y="7381"/>
                  <a:pt x="3870" y="7467"/>
                </a:cubicBezTo>
                <a:cubicBezTo>
                  <a:pt x="4733" y="6746"/>
                  <a:pt x="5750" y="6206"/>
                  <a:pt x="6906" y="6206"/>
                </a:cubicBezTo>
                <a:close/>
                <a:moveTo>
                  <a:pt x="8385" y="6407"/>
                </a:moveTo>
                <a:cubicBezTo>
                  <a:pt x="8686" y="6493"/>
                  <a:pt x="8958" y="6679"/>
                  <a:pt x="9144" y="6937"/>
                </a:cubicBezTo>
                <a:lnTo>
                  <a:pt x="9173" y="6980"/>
                </a:lnTo>
                <a:cubicBezTo>
                  <a:pt x="8757" y="7009"/>
                  <a:pt x="8342" y="7052"/>
                  <a:pt x="7926" y="7109"/>
                </a:cubicBezTo>
                <a:cubicBezTo>
                  <a:pt x="7439" y="7166"/>
                  <a:pt x="6966" y="7181"/>
                  <a:pt x="6478" y="7238"/>
                </a:cubicBezTo>
                <a:cubicBezTo>
                  <a:pt x="6005" y="7295"/>
                  <a:pt x="5532" y="7353"/>
                  <a:pt x="5059" y="7410"/>
                </a:cubicBezTo>
                <a:cubicBezTo>
                  <a:pt x="4744" y="7439"/>
                  <a:pt x="4429" y="7467"/>
                  <a:pt x="4113" y="7467"/>
                </a:cubicBezTo>
                <a:cubicBezTo>
                  <a:pt x="4285" y="7410"/>
                  <a:pt x="4472" y="7353"/>
                  <a:pt x="4672" y="7295"/>
                </a:cubicBezTo>
                <a:cubicBezTo>
                  <a:pt x="5074" y="7195"/>
                  <a:pt x="5475" y="7109"/>
                  <a:pt x="5891" y="7009"/>
                </a:cubicBezTo>
                <a:cubicBezTo>
                  <a:pt x="6722" y="6837"/>
                  <a:pt x="7539" y="6550"/>
                  <a:pt x="8385" y="6407"/>
                </a:cubicBezTo>
                <a:close/>
                <a:moveTo>
                  <a:pt x="9216" y="7080"/>
                </a:moveTo>
                <a:cubicBezTo>
                  <a:pt x="9302" y="7367"/>
                  <a:pt x="9216" y="7682"/>
                  <a:pt x="8987" y="7883"/>
                </a:cubicBezTo>
                <a:cubicBezTo>
                  <a:pt x="8858" y="7893"/>
                  <a:pt x="8730" y="7897"/>
                  <a:pt x="8602" y="7897"/>
                </a:cubicBezTo>
                <a:cubicBezTo>
                  <a:pt x="7819" y="7897"/>
                  <a:pt x="7052" y="7732"/>
                  <a:pt x="6263" y="7682"/>
                </a:cubicBezTo>
                <a:cubicBezTo>
                  <a:pt x="5719" y="7639"/>
                  <a:pt x="5160" y="7625"/>
                  <a:pt x="4601" y="7596"/>
                </a:cubicBezTo>
                <a:cubicBezTo>
                  <a:pt x="4959" y="7568"/>
                  <a:pt x="5317" y="7510"/>
                  <a:pt x="5676" y="7439"/>
                </a:cubicBezTo>
                <a:lnTo>
                  <a:pt x="5704" y="7410"/>
                </a:lnTo>
                <a:cubicBezTo>
                  <a:pt x="6020" y="7367"/>
                  <a:pt x="6321" y="7338"/>
                  <a:pt x="6636" y="7310"/>
                </a:cubicBezTo>
                <a:cubicBezTo>
                  <a:pt x="7109" y="7252"/>
                  <a:pt x="7582" y="7252"/>
                  <a:pt x="8069" y="7181"/>
                </a:cubicBezTo>
                <a:cubicBezTo>
                  <a:pt x="8442" y="7123"/>
                  <a:pt x="8829" y="7080"/>
                  <a:pt x="9216" y="7080"/>
                </a:cubicBezTo>
                <a:close/>
                <a:moveTo>
                  <a:pt x="4242" y="7611"/>
                </a:moveTo>
                <a:cubicBezTo>
                  <a:pt x="5016" y="7682"/>
                  <a:pt x="5776" y="7682"/>
                  <a:pt x="6550" y="7754"/>
                </a:cubicBezTo>
                <a:cubicBezTo>
                  <a:pt x="7246" y="7817"/>
                  <a:pt x="7953" y="7948"/>
                  <a:pt x="8652" y="7948"/>
                </a:cubicBezTo>
                <a:cubicBezTo>
                  <a:pt x="8745" y="7948"/>
                  <a:pt x="8837" y="7945"/>
                  <a:pt x="8929" y="7940"/>
                </a:cubicBezTo>
                <a:lnTo>
                  <a:pt x="8929" y="7940"/>
                </a:lnTo>
                <a:cubicBezTo>
                  <a:pt x="8786" y="8084"/>
                  <a:pt x="8628" y="8198"/>
                  <a:pt x="8442" y="8284"/>
                </a:cubicBezTo>
                <a:cubicBezTo>
                  <a:pt x="8213" y="8385"/>
                  <a:pt x="7983" y="8456"/>
                  <a:pt x="7740" y="8514"/>
                </a:cubicBezTo>
                <a:lnTo>
                  <a:pt x="7740" y="8499"/>
                </a:lnTo>
                <a:cubicBezTo>
                  <a:pt x="7023" y="8327"/>
                  <a:pt x="6306" y="8213"/>
                  <a:pt x="5604" y="8012"/>
                </a:cubicBezTo>
                <a:cubicBezTo>
                  <a:pt x="5102" y="7869"/>
                  <a:pt x="4586" y="7740"/>
                  <a:pt x="4085" y="7625"/>
                </a:cubicBezTo>
                <a:cubicBezTo>
                  <a:pt x="4142" y="7625"/>
                  <a:pt x="4185" y="7625"/>
                  <a:pt x="4242" y="7611"/>
                </a:cubicBezTo>
                <a:close/>
                <a:moveTo>
                  <a:pt x="3884" y="7625"/>
                </a:moveTo>
                <a:cubicBezTo>
                  <a:pt x="4400" y="7869"/>
                  <a:pt x="5045" y="7940"/>
                  <a:pt x="5590" y="8084"/>
                </a:cubicBezTo>
                <a:cubicBezTo>
                  <a:pt x="6278" y="8284"/>
                  <a:pt x="6966" y="8399"/>
                  <a:pt x="7654" y="8528"/>
                </a:cubicBezTo>
                <a:cubicBezTo>
                  <a:pt x="7410" y="8585"/>
                  <a:pt x="7166" y="8614"/>
                  <a:pt x="6923" y="8628"/>
                </a:cubicBezTo>
                <a:cubicBezTo>
                  <a:pt x="6797" y="8641"/>
                  <a:pt x="6670" y="8647"/>
                  <a:pt x="6544" y="8647"/>
                </a:cubicBezTo>
                <a:cubicBezTo>
                  <a:pt x="6094" y="8647"/>
                  <a:pt x="5645" y="8567"/>
                  <a:pt x="5231" y="8399"/>
                </a:cubicBezTo>
                <a:cubicBezTo>
                  <a:pt x="4758" y="8170"/>
                  <a:pt x="4300" y="7912"/>
                  <a:pt x="3855" y="7625"/>
                </a:cubicBezTo>
                <a:close/>
                <a:moveTo>
                  <a:pt x="1605" y="0"/>
                </a:moveTo>
                <a:cubicBezTo>
                  <a:pt x="1992" y="702"/>
                  <a:pt x="2508" y="1333"/>
                  <a:pt x="3139" y="1835"/>
                </a:cubicBezTo>
                <a:cubicBezTo>
                  <a:pt x="3125" y="1878"/>
                  <a:pt x="3153" y="1921"/>
                  <a:pt x="3211" y="1921"/>
                </a:cubicBezTo>
                <a:cubicBezTo>
                  <a:pt x="3254" y="2766"/>
                  <a:pt x="3268" y="3626"/>
                  <a:pt x="3239" y="4472"/>
                </a:cubicBezTo>
                <a:cubicBezTo>
                  <a:pt x="3211" y="4027"/>
                  <a:pt x="3096" y="3597"/>
                  <a:pt x="2910" y="3196"/>
                </a:cubicBezTo>
                <a:cubicBezTo>
                  <a:pt x="2594" y="2566"/>
                  <a:pt x="2121" y="2007"/>
                  <a:pt x="1562" y="1591"/>
                </a:cubicBezTo>
                <a:cubicBezTo>
                  <a:pt x="1261" y="1362"/>
                  <a:pt x="588" y="917"/>
                  <a:pt x="0" y="817"/>
                </a:cubicBezTo>
                <a:lnTo>
                  <a:pt x="0" y="946"/>
                </a:lnTo>
                <a:cubicBezTo>
                  <a:pt x="631" y="1046"/>
                  <a:pt x="1405" y="1577"/>
                  <a:pt x="1706" y="1849"/>
                </a:cubicBezTo>
                <a:cubicBezTo>
                  <a:pt x="2666" y="2709"/>
                  <a:pt x="3182" y="3755"/>
                  <a:pt x="3153" y="5031"/>
                </a:cubicBezTo>
                <a:cubicBezTo>
                  <a:pt x="3110" y="4973"/>
                  <a:pt x="3067" y="4930"/>
                  <a:pt x="3039" y="4873"/>
                </a:cubicBezTo>
                <a:cubicBezTo>
                  <a:pt x="2623" y="4228"/>
                  <a:pt x="2193" y="3597"/>
                  <a:pt x="1749" y="2996"/>
                </a:cubicBezTo>
                <a:cubicBezTo>
                  <a:pt x="1290" y="2394"/>
                  <a:pt x="803" y="1835"/>
                  <a:pt x="272" y="1290"/>
                </a:cubicBezTo>
                <a:lnTo>
                  <a:pt x="244" y="1319"/>
                </a:lnTo>
                <a:cubicBezTo>
                  <a:pt x="760" y="1935"/>
                  <a:pt x="1304" y="2508"/>
                  <a:pt x="1777" y="3167"/>
                </a:cubicBezTo>
                <a:cubicBezTo>
                  <a:pt x="2093" y="3597"/>
                  <a:pt x="2408" y="4056"/>
                  <a:pt x="2709" y="4500"/>
                </a:cubicBezTo>
                <a:cubicBezTo>
                  <a:pt x="2279" y="4013"/>
                  <a:pt x="1806" y="3554"/>
                  <a:pt x="1362" y="3096"/>
                </a:cubicBezTo>
                <a:cubicBezTo>
                  <a:pt x="917" y="2637"/>
                  <a:pt x="459" y="2179"/>
                  <a:pt x="0" y="1734"/>
                </a:cubicBezTo>
                <a:lnTo>
                  <a:pt x="0" y="1835"/>
                </a:lnTo>
                <a:cubicBezTo>
                  <a:pt x="444" y="2265"/>
                  <a:pt x="874" y="2709"/>
                  <a:pt x="1304" y="3167"/>
                </a:cubicBezTo>
                <a:cubicBezTo>
                  <a:pt x="1648" y="3526"/>
                  <a:pt x="1992" y="3927"/>
                  <a:pt x="2351" y="4300"/>
                </a:cubicBezTo>
                <a:cubicBezTo>
                  <a:pt x="2035" y="4085"/>
                  <a:pt x="1720" y="3884"/>
                  <a:pt x="1405" y="3698"/>
                </a:cubicBezTo>
                <a:cubicBezTo>
                  <a:pt x="946" y="3397"/>
                  <a:pt x="473" y="3124"/>
                  <a:pt x="0" y="2838"/>
                </a:cubicBezTo>
                <a:lnTo>
                  <a:pt x="0" y="2910"/>
                </a:lnTo>
                <a:cubicBezTo>
                  <a:pt x="459" y="3196"/>
                  <a:pt x="917" y="3468"/>
                  <a:pt x="1362" y="3755"/>
                </a:cubicBezTo>
                <a:cubicBezTo>
                  <a:pt x="1978" y="4142"/>
                  <a:pt x="2523" y="4615"/>
                  <a:pt x="3096" y="5059"/>
                </a:cubicBezTo>
                <a:lnTo>
                  <a:pt x="3125" y="5117"/>
                </a:lnTo>
                <a:lnTo>
                  <a:pt x="3110" y="5145"/>
                </a:lnTo>
                <a:cubicBezTo>
                  <a:pt x="2064" y="4930"/>
                  <a:pt x="1104" y="4543"/>
                  <a:pt x="330" y="3769"/>
                </a:cubicBezTo>
                <a:cubicBezTo>
                  <a:pt x="229" y="3683"/>
                  <a:pt x="115" y="3569"/>
                  <a:pt x="0" y="3440"/>
                </a:cubicBezTo>
                <a:lnTo>
                  <a:pt x="0" y="3540"/>
                </a:lnTo>
                <a:lnTo>
                  <a:pt x="14" y="3554"/>
                </a:lnTo>
                <a:cubicBezTo>
                  <a:pt x="831" y="4429"/>
                  <a:pt x="1921" y="5002"/>
                  <a:pt x="3096" y="5174"/>
                </a:cubicBezTo>
                <a:cubicBezTo>
                  <a:pt x="2265" y="6851"/>
                  <a:pt x="1218" y="8428"/>
                  <a:pt x="0" y="9875"/>
                </a:cubicBezTo>
                <a:lnTo>
                  <a:pt x="0" y="10205"/>
                </a:lnTo>
                <a:cubicBezTo>
                  <a:pt x="702" y="9431"/>
                  <a:pt x="1347" y="8585"/>
                  <a:pt x="1892" y="7697"/>
                </a:cubicBezTo>
                <a:cubicBezTo>
                  <a:pt x="2014" y="7501"/>
                  <a:pt x="2094" y="7369"/>
                  <a:pt x="2230" y="7369"/>
                </a:cubicBezTo>
                <a:cubicBezTo>
                  <a:pt x="2254" y="7369"/>
                  <a:pt x="2280" y="7373"/>
                  <a:pt x="2308" y="7381"/>
                </a:cubicBezTo>
                <a:cubicBezTo>
                  <a:pt x="2738" y="7525"/>
                  <a:pt x="3196" y="7611"/>
                  <a:pt x="3640" y="7625"/>
                </a:cubicBezTo>
                <a:lnTo>
                  <a:pt x="3669" y="7625"/>
                </a:lnTo>
                <a:cubicBezTo>
                  <a:pt x="4328" y="7969"/>
                  <a:pt x="4930" y="8456"/>
                  <a:pt x="5676" y="8628"/>
                </a:cubicBezTo>
                <a:cubicBezTo>
                  <a:pt x="6006" y="8701"/>
                  <a:pt x="6346" y="8737"/>
                  <a:pt x="6684" y="8737"/>
                </a:cubicBezTo>
                <a:cubicBezTo>
                  <a:pt x="6948" y="8737"/>
                  <a:pt x="7210" y="8715"/>
                  <a:pt x="7467" y="8671"/>
                </a:cubicBezTo>
                <a:cubicBezTo>
                  <a:pt x="8026" y="8571"/>
                  <a:pt x="8600" y="8413"/>
                  <a:pt x="9015" y="8026"/>
                </a:cubicBezTo>
                <a:cubicBezTo>
                  <a:pt x="9273" y="7783"/>
                  <a:pt x="9488" y="7353"/>
                  <a:pt x="9316" y="7009"/>
                </a:cubicBezTo>
                <a:cubicBezTo>
                  <a:pt x="8972" y="6263"/>
                  <a:pt x="7811" y="6091"/>
                  <a:pt x="7080" y="6048"/>
                </a:cubicBezTo>
                <a:cubicBezTo>
                  <a:pt x="7010" y="6044"/>
                  <a:pt x="6940" y="6043"/>
                  <a:pt x="6870" y="6043"/>
                </a:cubicBezTo>
                <a:cubicBezTo>
                  <a:pt x="5650" y="6043"/>
                  <a:pt x="4552" y="6627"/>
                  <a:pt x="3698" y="7467"/>
                </a:cubicBezTo>
                <a:cubicBezTo>
                  <a:pt x="3383" y="7467"/>
                  <a:pt x="3067" y="7424"/>
                  <a:pt x="2752" y="7367"/>
                </a:cubicBezTo>
                <a:cubicBezTo>
                  <a:pt x="2551" y="7324"/>
                  <a:pt x="2365" y="7267"/>
                  <a:pt x="2164" y="7238"/>
                </a:cubicBezTo>
                <a:cubicBezTo>
                  <a:pt x="2566" y="6564"/>
                  <a:pt x="2924" y="5876"/>
                  <a:pt x="3268" y="5203"/>
                </a:cubicBezTo>
                <a:lnTo>
                  <a:pt x="3268" y="5188"/>
                </a:lnTo>
                <a:cubicBezTo>
                  <a:pt x="3297" y="5131"/>
                  <a:pt x="3325" y="5088"/>
                  <a:pt x="3354" y="5031"/>
                </a:cubicBezTo>
                <a:lnTo>
                  <a:pt x="3368" y="4973"/>
                </a:lnTo>
                <a:cubicBezTo>
                  <a:pt x="3440" y="4844"/>
                  <a:pt x="3511" y="4701"/>
                  <a:pt x="3569" y="4572"/>
                </a:cubicBezTo>
                <a:cubicBezTo>
                  <a:pt x="3712" y="4285"/>
                  <a:pt x="3841" y="3999"/>
                  <a:pt x="3984" y="3698"/>
                </a:cubicBezTo>
                <a:cubicBezTo>
                  <a:pt x="4918" y="4249"/>
                  <a:pt x="5962" y="4649"/>
                  <a:pt x="7041" y="4649"/>
                </a:cubicBezTo>
                <a:cubicBezTo>
                  <a:pt x="7254" y="4649"/>
                  <a:pt x="7468" y="4634"/>
                  <a:pt x="7682" y="4601"/>
                </a:cubicBezTo>
                <a:cubicBezTo>
                  <a:pt x="8442" y="4486"/>
                  <a:pt x="9890" y="4056"/>
                  <a:pt x="9847" y="3053"/>
                </a:cubicBezTo>
                <a:cubicBezTo>
                  <a:pt x="9793" y="2136"/>
                  <a:pt x="8582" y="1946"/>
                  <a:pt x="7801" y="1946"/>
                </a:cubicBezTo>
                <a:cubicBezTo>
                  <a:pt x="7739" y="1946"/>
                  <a:pt x="7680" y="1947"/>
                  <a:pt x="7625" y="1949"/>
                </a:cubicBezTo>
                <a:cubicBezTo>
                  <a:pt x="6349" y="2021"/>
                  <a:pt x="5117" y="2508"/>
                  <a:pt x="4142" y="3339"/>
                </a:cubicBezTo>
                <a:cubicBezTo>
                  <a:pt x="4457" y="2666"/>
                  <a:pt x="4744" y="1992"/>
                  <a:pt x="5002" y="1290"/>
                </a:cubicBezTo>
                <a:lnTo>
                  <a:pt x="5031" y="1276"/>
                </a:lnTo>
                <a:lnTo>
                  <a:pt x="5045" y="1276"/>
                </a:lnTo>
                <a:cubicBezTo>
                  <a:pt x="5560" y="1523"/>
                  <a:pt x="6116" y="1647"/>
                  <a:pt x="6670" y="1647"/>
                </a:cubicBezTo>
                <a:cubicBezTo>
                  <a:pt x="7366" y="1647"/>
                  <a:pt x="8058" y="1452"/>
                  <a:pt x="8657" y="1061"/>
                </a:cubicBezTo>
                <a:cubicBezTo>
                  <a:pt x="9116" y="774"/>
                  <a:pt x="9517" y="416"/>
                  <a:pt x="9847" y="0"/>
                </a:cubicBezTo>
                <a:lnTo>
                  <a:pt x="9660" y="0"/>
                </a:lnTo>
                <a:cubicBezTo>
                  <a:pt x="9660" y="14"/>
                  <a:pt x="9646" y="29"/>
                  <a:pt x="9632" y="43"/>
                </a:cubicBezTo>
                <a:cubicBezTo>
                  <a:pt x="9302" y="86"/>
                  <a:pt x="8972" y="158"/>
                  <a:pt x="8657" y="244"/>
                </a:cubicBezTo>
                <a:cubicBezTo>
                  <a:pt x="8184" y="344"/>
                  <a:pt x="7711" y="430"/>
                  <a:pt x="7238" y="516"/>
                </a:cubicBezTo>
                <a:cubicBezTo>
                  <a:pt x="6622" y="616"/>
                  <a:pt x="6005" y="774"/>
                  <a:pt x="5403" y="975"/>
                </a:cubicBezTo>
                <a:cubicBezTo>
                  <a:pt x="6106" y="616"/>
                  <a:pt x="6822" y="287"/>
                  <a:pt x="7553" y="14"/>
                </a:cubicBezTo>
                <a:cubicBezTo>
                  <a:pt x="7553" y="14"/>
                  <a:pt x="7568" y="0"/>
                  <a:pt x="7582" y="0"/>
                </a:cubicBezTo>
                <a:lnTo>
                  <a:pt x="7324" y="0"/>
                </a:lnTo>
                <a:cubicBezTo>
                  <a:pt x="7295" y="14"/>
                  <a:pt x="7267" y="29"/>
                  <a:pt x="7238" y="29"/>
                </a:cubicBezTo>
                <a:cubicBezTo>
                  <a:pt x="6607" y="272"/>
                  <a:pt x="5891" y="502"/>
                  <a:pt x="5317" y="903"/>
                </a:cubicBezTo>
                <a:lnTo>
                  <a:pt x="5360" y="846"/>
                </a:lnTo>
                <a:cubicBezTo>
                  <a:pt x="5690" y="559"/>
                  <a:pt x="6020" y="272"/>
                  <a:pt x="6364" y="0"/>
                </a:cubicBezTo>
                <a:lnTo>
                  <a:pt x="6249" y="0"/>
                </a:lnTo>
                <a:cubicBezTo>
                  <a:pt x="6077" y="143"/>
                  <a:pt x="5905" y="287"/>
                  <a:pt x="5719" y="430"/>
                </a:cubicBezTo>
                <a:lnTo>
                  <a:pt x="5676" y="473"/>
                </a:lnTo>
                <a:cubicBezTo>
                  <a:pt x="5805" y="315"/>
                  <a:pt x="5962" y="158"/>
                  <a:pt x="6106" y="0"/>
                </a:cubicBezTo>
                <a:lnTo>
                  <a:pt x="5919" y="0"/>
                </a:lnTo>
                <a:cubicBezTo>
                  <a:pt x="5647" y="287"/>
                  <a:pt x="5375" y="602"/>
                  <a:pt x="5131" y="917"/>
                </a:cubicBezTo>
                <a:cubicBezTo>
                  <a:pt x="5246" y="616"/>
                  <a:pt x="5332" y="301"/>
                  <a:pt x="5418" y="0"/>
                </a:cubicBezTo>
                <a:lnTo>
                  <a:pt x="5332" y="0"/>
                </a:lnTo>
                <a:cubicBezTo>
                  <a:pt x="4844" y="1605"/>
                  <a:pt x="4114" y="3139"/>
                  <a:pt x="3383" y="4615"/>
                </a:cubicBezTo>
                <a:lnTo>
                  <a:pt x="3383" y="4615"/>
                </a:lnTo>
                <a:cubicBezTo>
                  <a:pt x="3397" y="3688"/>
                  <a:pt x="3368" y="2761"/>
                  <a:pt x="3282" y="1835"/>
                </a:cubicBezTo>
                <a:cubicBezTo>
                  <a:pt x="3683" y="1290"/>
                  <a:pt x="3956" y="659"/>
                  <a:pt x="4113" y="0"/>
                </a:cubicBezTo>
                <a:lnTo>
                  <a:pt x="3970" y="0"/>
                </a:lnTo>
                <a:cubicBezTo>
                  <a:pt x="3827" y="559"/>
                  <a:pt x="3612" y="1089"/>
                  <a:pt x="3311" y="1591"/>
                </a:cubicBezTo>
                <a:cubicBezTo>
                  <a:pt x="3454" y="1061"/>
                  <a:pt x="3597" y="530"/>
                  <a:pt x="3698" y="0"/>
                </a:cubicBezTo>
                <a:lnTo>
                  <a:pt x="3612" y="0"/>
                </a:lnTo>
                <a:cubicBezTo>
                  <a:pt x="3497" y="545"/>
                  <a:pt x="3383" y="1075"/>
                  <a:pt x="3268" y="1620"/>
                </a:cubicBezTo>
                <a:cubicBezTo>
                  <a:pt x="3254" y="1491"/>
                  <a:pt x="3254" y="1376"/>
                  <a:pt x="3239" y="1247"/>
                </a:cubicBezTo>
                <a:cubicBezTo>
                  <a:pt x="3254" y="831"/>
                  <a:pt x="3268" y="416"/>
                  <a:pt x="3282" y="0"/>
                </a:cubicBezTo>
                <a:lnTo>
                  <a:pt x="3182" y="0"/>
                </a:lnTo>
                <a:cubicBezTo>
                  <a:pt x="3168" y="229"/>
                  <a:pt x="3168" y="473"/>
                  <a:pt x="3168" y="702"/>
                </a:cubicBezTo>
                <a:lnTo>
                  <a:pt x="3168" y="688"/>
                </a:lnTo>
                <a:cubicBezTo>
                  <a:pt x="3139" y="487"/>
                  <a:pt x="3110" y="287"/>
                  <a:pt x="3082" y="86"/>
                </a:cubicBezTo>
                <a:lnTo>
                  <a:pt x="3067" y="100"/>
                </a:lnTo>
                <a:cubicBezTo>
                  <a:pt x="3067" y="129"/>
                  <a:pt x="3067" y="172"/>
                  <a:pt x="3067" y="215"/>
                </a:cubicBezTo>
                <a:cubicBezTo>
                  <a:pt x="3053" y="143"/>
                  <a:pt x="3039" y="72"/>
                  <a:pt x="3024" y="0"/>
                </a:cubicBezTo>
                <a:lnTo>
                  <a:pt x="2953" y="0"/>
                </a:lnTo>
                <a:cubicBezTo>
                  <a:pt x="3096" y="545"/>
                  <a:pt x="3168" y="1104"/>
                  <a:pt x="3168" y="1663"/>
                </a:cubicBezTo>
                <a:cubicBezTo>
                  <a:pt x="3153" y="1362"/>
                  <a:pt x="2981" y="1075"/>
                  <a:pt x="2895" y="788"/>
                </a:cubicBezTo>
                <a:cubicBezTo>
                  <a:pt x="2809" y="516"/>
                  <a:pt x="2723" y="258"/>
                  <a:pt x="2637" y="0"/>
                </a:cubicBezTo>
                <a:lnTo>
                  <a:pt x="2537" y="0"/>
                </a:lnTo>
                <a:cubicBezTo>
                  <a:pt x="2738" y="573"/>
                  <a:pt x="2953" y="1147"/>
                  <a:pt x="3125" y="1720"/>
                </a:cubicBezTo>
                <a:cubicBezTo>
                  <a:pt x="2838" y="1276"/>
                  <a:pt x="2551" y="860"/>
                  <a:pt x="2279" y="401"/>
                </a:cubicBezTo>
                <a:cubicBezTo>
                  <a:pt x="2193" y="272"/>
                  <a:pt x="2107" y="129"/>
                  <a:pt x="2021" y="0"/>
                </a:cubicBezTo>
                <a:lnTo>
                  <a:pt x="1949" y="0"/>
                </a:lnTo>
                <a:cubicBezTo>
                  <a:pt x="2021" y="100"/>
                  <a:pt x="2078" y="201"/>
                  <a:pt x="2150" y="315"/>
                </a:cubicBezTo>
                <a:cubicBezTo>
                  <a:pt x="2408" y="774"/>
                  <a:pt x="2709" y="1204"/>
                  <a:pt x="3024" y="1634"/>
                </a:cubicBezTo>
                <a:cubicBezTo>
                  <a:pt x="2523" y="1147"/>
                  <a:pt x="2021" y="631"/>
                  <a:pt x="17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76500" y="671425"/>
            <a:ext cx="3591000" cy="359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685150" y="2046016"/>
            <a:ext cx="37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928650" y="1324866"/>
            <a:ext cx="12777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3380100" y="2829375"/>
            <a:ext cx="23838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472549" y="-1875"/>
            <a:ext cx="459083" cy="274153"/>
            <a:chOff x="4981604" y="-19"/>
            <a:chExt cx="735828" cy="439419"/>
          </a:xfrm>
        </p:grpSpPr>
        <p:sp>
          <p:nvSpPr>
            <p:cNvPr id="30" name="Google Shape;30;p3"/>
            <p:cNvSpPr/>
            <p:nvPr/>
          </p:nvSpPr>
          <p:spPr>
            <a:xfrm>
              <a:off x="5007030" y="-19"/>
              <a:ext cx="710401" cy="439419"/>
            </a:xfrm>
            <a:custGeom>
              <a:avLst/>
              <a:gdLst/>
              <a:ahLst/>
              <a:cxnLst/>
              <a:rect l="l" t="t" r="r" b="b"/>
              <a:pathLst>
                <a:path w="22016" h="13618" extrusionOk="0">
                  <a:moveTo>
                    <a:pt x="846" y="503"/>
                  </a:moveTo>
                  <a:lnTo>
                    <a:pt x="846" y="503"/>
                  </a:lnTo>
                  <a:cubicBezTo>
                    <a:pt x="961" y="603"/>
                    <a:pt x="1061" y="689"/>
                    <a:pt x="1176" y="761"/>
                  </a:cubicBezTo>
                  <a:cubicBezTo>
                    <a:pt x="1606" y="1090"/>
                    <a:pt x="2093" y="1348"/>
                    <a:pt x="2580" y="1563"/>
                  </a:cubicBezTo>
                  <a:cubicBezTo>
                    <a:pt x="2437" y="1735"/>
                    <a:pt x="2308" y="1922"/>
                    <a:pt x="2193" y="2122"/>
                  </a:cubicBezTo>
                  <a:cubicBezTo>
                    <a:pt x="1720" y="1592"/>
                    <a:pt x="1262" y="1062"/>
                    <a:pt x="846" y="503"/>
                  </a:cubicBezTo>
                  <a:close/>
                  <a:moveTo>
                    <a:pt x="5246" y="646"/>
                  </a:moveTo>
                  <a:lnTo>
                    <a:pt x="5246" y="646"/>
                  </a:lnTo>
                  <a:cubicBezTo>
                    <a:pt x="7195" y="718"/>
                    <a:pt x="9403" y="2280"/>
                    <a:pt x="11037" y="3426"/>
                  </a:cubicBezTo>
                  <a:cubicBezTo>
                    <a:pt x="10984" y="3425"/>
                    <a:pt x="10932" y="3424"/>
                    <a:pt x="10880" y="3424"/>
                  </a:cubicBezTo>
                  <a:cubicBezTo>
                    <a:pt x="9449" y="3424"/>
                    <a:pt x="8105" y="3980"/>
                    <a:pt x="6694" y="4215"/>
                  </a:cubicBezTo>
                  <a:cubicBezTo>
                    <a:pt x="6488" y="4245"/>
                    <a:pt x="6284" y="4260"/>
                    <a:pt x="6083" y="4260"/>
                  </a:cubicBezTo>
                  <a:cubicBezTo>
                    <a:pt x="4954" y="4260"/>
                    <a:pt x="3909" y="3798"/>
                    <a:pt x="3082" y="3068"/>
                  </a:cubicBezTo>
                  <a:cubicBezTo>
                    <a:pt x="2838" y="2824"/>
                    <a:pt x="2595" y="2566"/>
                    <a:pt x="2365" y="2308"/>
                  </a:cubicBezTo>
                  <a:cubicBezTo>
                    <a:pt x="2494" y="2079"/>
                    <a:pt x="2652" y="1864"/>
                    <a:pt x="2838" y="1678"/>
                  </a:cubicBezTo>
                  <a:cubicBezTo>
                    <a:pt x="4014" y="2165"/>
                    <a:pt x="5261" y="2509"/>
                    <a:pt x="6293" y="3312"/>
                  </a:cubicBezTo>
                  <a:cubicBezTo>
                    <a:pt x="6318" y="3331"/>
                    <a:pt x="6348" y="3340"/>
                    <a:pt x="6377" y="3340"/>
                  </a:cubicBezTo>
                  <a:cubicBezTo>
                    <a:pt x="6478" y="3340"/>
                    <a:pt x="6577" y="3240"/>
                    <a:pt x="6522" y="3140"/>
                  </a:cubicBezTo>
                  <a:cubicBezTo>
                    <a:pt x="6092" y="2308"/>
                    <a:pt x="5691" y="1463"/>
                    <a:pt x="5246" y="646"/>
                  </a:cubicBezTo>
                  <a:close/>
                  <a:moveTo>
                    <a:pt x="3971" y="3957"/>
                  </a:moveTo>
                  <a:lnTo>
                    <a:pt x="3971" y="3957"/>
                  </a:lnTo>
                  <a:cubicBezTo>
                    <a:pt x="4444" y="4186"/>
                    <a:pt x="4960" y="4344"/>
                    <a:pt x="5476" y="4444"/>
                  </a:cubicBezTo>
                  <a:cubicBezTo>
                    <a:pt x="5727" y="4489"/>
                    <a:pt x="5977" y="4509"/>
                    <a:pt x="6226" y="4509"/>
                  </a:cubicBezTo>
                  <a:cubicBezTo>
                    <a:pt x="6772" y="4509"/>
                    <a:pt x="7313" y="4414"/>
                    <a:pt x="7855" y="4286"/>
                  </a:cubicBezTo>
                  <a:lnTo>
                    <a:pt x="7855" y="4286"/>
                  </a:lnTo>
                  <a:cubicBezTo>
                    <a:pt x="7210" y="4802"/>
                    <a:pt x="6780" y="5576"/>
                    <a:pt x="7023" y="6408"/>
                  </a:cubicBezTo>
                  <a:cubicBezTo>
                    <a:pt x="7023" y="6408"/>
                    <a:pt x="7009" y="6422"/>
                    <a:pt x="7009" y="6436"/>
                  </a:cubicBezTo>
                  <a:cubicBezTo>
                    <a:pt x="6780" y="6264"/>
                    <a:pt x="6551" y="6107"/>
                    <a:pt x="6321" y="5935"/>
                  </a:cubicBezTo>
                  <a:cubicBezTo>
                    <a:pt x="5504" y="5318"/>
                    <a:pt x="4716" y="4659"/>
                    <a:pt x="3971" y="3957"/>
                  </a:cubicBezTo>
                  <a:close/>
                  <a:moveTo>
                    <a:pt x="9630" y="3962"/>
                  </a:moveTo>
                  <a:cubicBezTo>
                    <a:pt x="10062" y="3962"/>
                    <a:pt x="10499" y="4047"/>
                    <a:pt x="10936" y="4129"/>
                  </a:cubicBezTo>
                  <a:cubicBezTo>
                    <a:pt x="11330" y="4201"/>
                    <a:pt x="11728" y="4237"/>
                    <a:pt x="12125" y="4237"/>
                  </a:cubicBezTo>
                  <a:cubicBezTo>
                    <a:pt x="12595" y="4237"/>
                    <a:pt x="13065" y="4187"/>
                    <a:pt x="13531" y="4086"/>
                  </a:cubicBezTo>
                  <a:lnTo>
                    <a:pt x="13531" y="4086"/>
                  </a:lnTo>
                  <a:cubicBezTo>
                    <a:pt x="13043" y="4415"/>
                    <a:pt x="12585" y="4774"/>
                    <a:pt x="12140" y="5161"/>
                  </a:cubicBezTo>
                  <a:cubicBezTo>
                    <a:pt x="11068" y="6078"/>
                    <a:pt x="9959" y="6692"/>
                    <a:pt x="8689" y="6692"/>
                  </a:cubicBezTo>
                  <a:cubicBezTo>
                    <a:pt x="8194" y="6692"/>
                    <a:pt x="7675" y="6598"/>
                    <a:pt x="7124" y="6393"/>
                  </a:cubicBezTo>
                  <a:cubicBezTo>
                    <a:pt x="7052" y="5419"/>
                    <a:pt x="7625" y="4731"/>
                    <a:pt x="8442" y="4258"/>
                  </a:cubicBezTo>
                  <a:cubicBezTo>
                    <a:pt x="8830" y="4036"/>
                    <a:pt x="9228" y="3962"/>
                    <a:pt x="9630" y="3962"/>
                  </a:cubicBezTo>
                  <a:close/>
                  <a:moveTo>
                    <a:pt x="7496" y="6780"/>
                  </a:moveTo>
                  <a:lnTo>
                    <a:pt x="7496" y="6780"/>
                  </a:lnTo>
                  <a:cubicBezTo>
                    <a:pt x="7797" y="6881"/>
                    <a:pt x="8098" y="6952"/>
                    <a:pt x="8414" y="6981"/>
                  </a:cubicBezTo>
                  <a:cubicBezTo>
                    <a:pt x="8242" y="6995"/>
                    <a:pt x="8055" y="7010"/>
                    <a:pt x="7883" y="7053"/>
                  </a:cubicBezTo>
                  <a:cubicBezTo>
                    <a:pt x="7754" y="6952"/>
                    <a:pt x="7625" y="6881"/>
                    <a:pt x="7496" y="6780"/>
                  </a:cubicBezTo>
                  <a:close/>
                  <a:moveTo>
                    <a:pt x="8372" y="7105"/>
                  </a:moveTo>
                  <a:cubicBezTo>
                    <a:pt x="8796" y="7105"/>
                    <a:pt x="9223" y="7178"/>
                    <a:pt x="9632" y="7311"/>
                  </a:cubicBezTo>
                  <a:cubicBezTo>
                    <a:pt x="10334" y="7569"/>
                    <a:pt x="10693" y="8228"/>
                    <a:pt x="10951" y="8901"/>
                  </a:cubicBezTo>
                  <a:cubicBezTo>
                    <a:pt x="9933" y="8357"/>
                    <a:pt x="8944" y="7769"/>
                    <a:pt x="7998" y="7124"/>
                  </a:cubicBezTo>
                  <a:cubicBezTo>
                    <a:pt x="8122" y="7111"/>
                    <a:pt x="8247" y="7105"/>
                    <a:pt x="8372" y="7105"/>
                  </a:cubicBezTo>
                  <a:close/>
                  <a:moveTo>
                    <a:pt x="2036" y="2394"/>
                  </a:moveTo>
                  <a:cubicBezTo>
                    <a:pt x="2036" y="2437"/>
                    <a:pt x="2064" y="2466"/>
                    <a:pt x="2093" y="2495"/>
                  </a:cubicBezTo>
                  <a:cubicBezTo>
                    <a:pt x="2437" y="3183"/>
                    <a:pt x="3010" y="3756"/>
                    <a:pt x="3311" y="4487"/>
                  </a:cubicBezTo>
                  <a:cubicBezTo>
                    <a:pt x="3641" y="5304"/>
                    <a:pt x="3541" y="6193"/>
                    <a:pt x="3555" y="7038"/>
                  </a:cubicBezTo>
                  <a:cubicBezTo>
                    <a:pt x="3555" y="7870"/>
                    <a:pt x="3655" y="8873"/>
                    <a:pt x="4214" y="9518"/>
                  </a:cubicBezTo>
                  <a:cubicBezTo>
                    <a:pt x="2896" y="9088"/>
                    <a:pt x="1778" y="8342"/>
                    <a:pt x="1090" y="7096"/>
                  </a:cubicBezTo>
                  <a:cubicBezTo>
                    <a:pt x="187" y="5419"/>
                    <a:pt x="244" y="3340"/>
                    <a:pt x="2036" y="2394"/>
                  </a:cubicBezTo>
                  <a:close/>
                  <a:moveTo>
                    <a:pt x="14220" y="8794"/>
                  </a:moveTo>
                  <a:cubicBezTo>
                    <a:pt x="14288" y="8794"/>
                    <a:pt x="14360" y="8796"/>
                    <a:pt x="14433" y="8801"/>
                  </a:cubicBezTo>
                  <a:cubicBezTo>
                    <a:pt x="15179" y="8873"/>
                    <a:pt x="15910" y="9102"/>
                    <a:pt x="16569" y="9489"/>
                  </a:cubicBezTo>
                  <a:cubicBezTo>
                    <a:pt x="18146" y="10335"/>
                    <a:pt x="19321" y="11582"/>
                    <a:pt x="21055" y="11911"/>
                  </a:cubicBezTo>
                  <a:cubicBezTo>
                    <a:pt x="19593" y="12255"/>
                    <a:pt x="18232" y="12915"/>
                    <a:pt x="16755" y="13287"/>
                  </a:cubicBezTo>
                  <a:cubicBezTo>
                    <a:pt x="16506" y="13348"/>
                    <a:pt x="16260" y="13377"/>
                    <a:pt x="16020" y="13377"/>
                  </a:cubicBezTo>
                  <a:cubicBezTo>
                    <a:pt x="14225" y="13377"/>
                    <a:pt x="12733" y="11776"/>
                    <a:pt x="12556" y="10019"/>
                  </a:cubicBezTo>
                  <a:lnTo>
                    <a:pt x="12556" y="10019"/>
                  </a:lnTo>
                  <a:cubicBezTo>
                    <a:pt x="14218" y="10793"/>
                    <a:pt x="15967" y="11381"/>
                    <a:pt x="17773" y="11782"/>
                  </a:cubicBezTo>
                  <a:cubicBezTo>
                    <a:pt x="17777" y="11783"/>
                    <a:pt x="17782" y="11783"/>
                    <a:pt x="17786" y="11783"/>
                  </a:cubicBezTo>
                  <a:cubicBezTo>
                    <a:pt x="17877" y="11783"/>
                    <a:pt x="17912" y="11637"/>
                    <a:pt x="17816" y="11596"/>
                  </a:cubicBezTo>
                  <a:cubicBezTo>
                    <a:pt x="16024" y="11008"/>
                    <a:pt x="14261" y="10449"/>
                    <a:pt x="12542" y="9690"/>
                  </a:cubicBezTo>
                  <a:cubicBezTo>
                    <a:pt x="12988" y="9085"/>
                    <a:pt x="13459" y="8794"/>
                    <a:pt x="14220" y="8794"/>
                  </a:cubicBezTo>
                  <a:close/>
                  <a:moveTo>
                    <a:pt x="7611" y="7167"/>
                  </a:moveTo>
                  <a:lnTo>
                    <a:pt x="7611" y="7167"/>
                  </a:lnTo>
                  <a:cubicBezTo>
                    <a:pt x="8729" y="7941"/>
                    <a:pt x="9890" y="8658"/>
                    <a:pt x="11094" y="9303"/>
                  </a:cubicBezTo>
                  <a:cubicBezTo>
                    <a:pt x="11538" y="10564"/>
                    <a:pt x="11696" y="11868"/>
                    <a:pt x="12456" y="13015"/>
                  </a:cubicBezTo>
                  <a:cubicBezTo>
                    <a:pt x="12656" y="13330"/>
                    <a:pt x="12771" y="13330"/>
                    <a:pt x="12341" y="13373"/>
                  </a:cubicBezTo>
                  <a:cubicBezTo>
                    <a:pt x="12230" y="13382"/>
                    <a:pt x="12120" y="13387"/>
                    <a:pt x="12009" y="13387"/>
                  </a:cubicBezTo>
                  <a:cubicBezTo>
                    <a:pt x="11604" y="13387"/>
                    <a:pt x="11201" y="13325"/>
                    <a:pt x="10807" y="13201"/>
                  </a:cubicBezTo>
                  <a:cubicBezTo>
                    <a:pt x="10062" y="12986"/>
                    <a:pt x="9431" y="12485"/>
                    <a:pt x="8901" y="11926"/>
                  </a:cubicBezTo>
                  <a:cubicBezTo>
                    <a:pt x="7783" y="10736"/>
                    <a:pt x="6923" y="8744"/>
                    <a:pt x="7611" y="7167"/>
                  </a:cubicBezTo>
                  <a:close/>
                  <a:moveTo>
                    <a:pt x="258" y="1"/>
                  </a:moveTo>
                  <a:cubicBezTo>
                    <a:pt x="301" y="30"/>
                    <a:pt x="330" y="73"/>
                    <a:pt x="373" y="101"/>
                  </a:cubicBezTo>
                  <a:cubicBezTo>
                    <a:pt x="875" y="804"/>
                    <a:pt x="1405" y="1463"/>
                    <a:pt x="1964" y="2108"/>
                  </a:cubicBezTo>
                  <a:cubicBezTo>
                    <a:pt x="201" y="3025"/>
                    <a:pt x="0" y="4673"/>
                    <a:pt x="559" y="6451"/>
                  </a:cubicBezTo>
                  <a:cubicBezTo>
                    <a:pt x="1147" y="8371"/>
                    <a:pt x="2824" y="9374"/>
                    <a:pt x="4659" y="9890"/>
                  </a:cubicBezTo>
                  <a:cubicBezTo>
                    <a:pt x="4668" y="9893"/>
                    <a:pt x="4677" y="9894"/>
                    <a:pt x="4687" y="9894"/>
                  </a:cubicBezTo>
                  <a:cubicBezTo>
                    <a:pt x="4793" y="9894"/>
                    <a:pt x="4892" y="9756"/>
                    <a:pt x="4773" y="9690"/>
                  </a:cubicBezTo>
                  <a:cubicBezTo>
                    <a:pt x="3627" y="8987"/>
                    <a:pt x="3756" y="7196"/>
                    <a:pt x="3770" y="6035"/>
                  </a:cubicBezTo>
                  <a:cubicBezTo>
                    <a:pt x="3770" y="5490"/>
                    <a:pt x="3684" y="4931"/>
                    <a:pt x="3498" y="4415"/>
                  </a:cubicBezTo>
                  <a:cubicBezTo>
                    <a:pt x="3240" y="3656"/>
                    <a:pt x="2623" y="3140"/>
                    <a:pt x="2236" y="2466"/>
                  </a:cubicBezTo>
                  <a:cubicBezTo>
                    <a:pt x="2251" y="2466"/>
                    <a:pt x="2251" y="2452"/>
                    <a:pt x="2265" y="2452"/>
                  </a:cubicBezTo>
                  <a:cubicBezTo>
                    <a:pt x="2337" y="2538"/>
                    <a:pt x="2423" y="2624"/>
                    <a:pt x="2494" y="2710"/>
                  </a:cubicBezTo>
                  <a:cubicBezTo>
                    <a:pt x="2724" y="3054"/>
                    <a:pt x="3010" y="3355"/>
                    <a:pt x="3340" y="3584"/>
                  </a:cubicBezTo>
                  <a:cubicBezTo>
                    <a:pt x="4171" y="4415"/>
                    <a:pt x="5046" y="5189"/>
                    <a:pt x="5949" y="5920"/>
                  </a:cubicBezTo>
                  <a:cubicBezTo>
                    <a:pt x="6422" y="6293"/>
                    <a:pt x="6894" y="6651"/>
                    <a:pt x="7396" y="7010"/>
                  </a:cubicBezTo>
                  <a:cubicBezTo>
                    <a:pt x="6637" y="8643"/>
                    <a:pt x="7468" y="10535"/>
                    <a:pt x="8500" y="11868"/>
                  </a:cubicBezTo>
                  <a:cubicBezTo>
                    <a:pt x="9419" y="13026"/>
                    <a:pt x="10695" y="13617"/>
                    <a:pt x="12098" y="13617"/>
                  </a:cubicBezTo>
                  <a:cubicBezTo>
                    <a:pt x="12380" y="13617"/>
                    <a:pt x="12667" y="13593"/>
                    <a:pt x="12957" y="13545"/>
                  </a:cubicBezTo>
                  <a:cubicBezTo>
                    <a:pt x="13043" y="13531"/>
                    <a:pt x="13086" y="13416"/>
                    <a:pt x="13043" y="13345"/>
                  </a:cubicBezTo>
                  <a:cubicBezTo>
                    <a:pt x="12040" y="12212"/>
                    <a:pt x="11825" y="10808"/>
                    <a:pt x="11381" y="9460"/>
                  </a:cubicBezTo>
                  <a:lnTo>
                    <a:pt x="11381" y="9460"/>
                  </a:lnTo>
                  <a:cubicBezTo>
                    <a:pt x="11696" y="9604"/>
                    <a:pt x="11997" y="9761"/>
                    <a:pt x="12312" y="9905"/>
                  </a:cubicBezTo>
                  <a:cubicBezTo>
                    <a:pt x="12413" y="11539"/>
                    <a:pt x="13516" y="13087"/>
                    <a:pt x="15179" y="13474"/>
                  </a:cubicBezTo>
                  <a:cubicBezTo>
                    <a:pt x="15479" y="13542"/>
                    <a:pt x="15778" y="13572"/>
                    <a:pt x="16077" y="13572"/>
                  </a:cubicBezTo>
                  <a:cubicBezTo>
                    <a:pt x="18035" y="13572"/>
                    <a:pt x="19970" y="12281"/>
                    <a:pt x="21872" y="11983"/>
                  </a:cubicBezTo>
                  <a:cubicBezTo>
                    <a:pt x="22001" y="11969"/>
                    <a:pt x="22015" y="11754"/>
                    <a:pt x="21872" y="11754"/>
                  </a:cubicBezTo>
                  <a:cubicBezTo>
                    <a:pt x="19292" y="11725"/>
                    <a:pt x="17773" y="9532"/>
                    <a:pt x="15451" y="8801"/>
                  </a:cubicBezTo>
                  <a:cubicBezTo>
                    <a:pt x="15101" y="8693"/>
                    <a:pt x="14658" y="8615"/>
                    <a:pt x="14217" y="8615"/>
                  </a:cubicBezTo>
                  <a:cubicBezTo>
                    <a:pt x="13430" y="8615"/>
                    <a:pt x="12653" y="8865"/>
                    <a:pt x="12441" y="9647"/>
                  </a:cubicBezTo>
                  <a:cubicBezTo>
                    <a:pt x="12169" y="9518"/>
                    <a:pt x="11897" y="9389"/>
                    <a:pt x="11624" y="9260"/>
                  </a:cubicBezTo>
                  <a:cubicBezTo>
                    <a:pt x="11495" y="9188"/>
                    <a:pt x="11366" y="9116"/>
                    <a:pt x="11237" y="9045"/>
                  </a:cubicBezTo>
                  <a:cubicBezTo>
                    <a:pt x="11123" y="8715"/>
                    <a:pt x="10979" y="8400"/>
                    <a:pt x="10807" y="8099"/>
                  </a:cubicBezTo>
                  <a:cubicBezTo>
                    <a:pt x="10449" y="7454"/>
                    <a:pt x="9790" y="7038"/>
                    <a:pt x="9059" y="6995"/>
                  </a:cubicBezTo>
                  <a:cubicBezTo>
                    <a:pt x="9775" y="6938"/>
                    <a:pt x="10478" y="6709"/>
                    <a:pt x="11080" y="6336"/>
                  </a:cubicBezTo>
                  <a:cubicBezTo>
                    <a:pt x="12499" y="5490"/>
                    <a:pt x="13488" y="4114"/>
                    <a:pt x="15121" y="3641"/>
                  </a:cubicBezTo>
                  <a:cubicBezTo>
                    <a:pt x="15277" y="3576"/>
                    <a:pt x="15257" y="3347"/>
                    <a:pt x="15113" y="3347"/>
                  </a:cubicBezTo>
                  <a:cubicBezTo>
                    <a:pt x="15098" y="3347"/>
                    <a:pt x="15082" y="3349"/>
                    <a:pt x="15064" y="3355"/>
                  </a:cubicBezTo>
                  <a:cubicBezTo>
                    <a:pt x="14090" y="3683"/>
                    <a:pt x="13157" y="3971"/>
                    <a:pt x="12152" y="3971"/>
                  </a:cubicBezTo>
                  <a:cubicBezTo>
                    <a:pt x="11974" y="3971"/>
                    <a:pt x="11793" y="3962"/>
                    <a:pt x="11610" y="3942"/>
                  </a:cubicBezTo>
                  <a:cubicBezTo>
                    <a:pt x="11194" y="3899"/>
                    <a:pt x="10793" y="3813"/>
                    <a:pt x="10406" y="3756"/>
                  </a:cubicBezTo>
                  <a:cubicBezTo>
                    <a:pt x="10592" y="3735"/>
                    <a:pt x="10786" y="3724"/>
                    <a:pt x="10981" y="3724"/>
                  </a:cubicBezTo>
                  <a:cubicBezTo>
                    <a:pt x="11176" y="3724"/>
                    <a:pt x="11373" y="3735"/>
                    <a:pt x="11567" y="3756"/>
                  </a:cubicBezTo>
                  <a:cubicBezTo>
                    <a:pt x="11572" y="3757"/>
                    <a:pt x="11577" y="3757"/>
                    <a:pt x="11582" y="3757"/>
                  </a:cubicBezTo>
                  <a:cubicBezTo>
                    <a:pt x="11716" y="3757"/>
                    <a:pt x="11792" y="3580"/>
                    <a:pt x="11682" y="3484"/>
                  </a:cubicBezTo>
                  <a:cubicBezTo>
                    <a:pt x="9890" y="2280"/>
                    <a:pt x="7324" y="388"/>
                    <a:pt x="5103" y="388"/>
                  </a:cubicBezTo>
                  <a:cubicBezTo>
                    <a:pt x="5031" y="259"/>
                    <a:pt x="4945" y="130"/>
                    <a:pt x="4874" y="1"/>
                  </a:cubicBezTo>
                  <a:lnTo>
                    <a:pt x="4558" y="1"/>
                  </a:lnTo>
                  <a:cubicBezTo>
                    <a:pt x="4644" y="130"/>
                    <a:pt x="4716" y="259"/>
                    <a:pt x="4802" y="402"/>
                  </a:cubicBezTo>
                  <a:cubicBezTo>
                    <a:pt x="4845" y="474"/>
                    <a:pt x="4888" y="560"/>
                    <a:pt x="4945" y="646"/>
                  </a:cubicBezTo>
                  <a:cubicBezTo>
                    <a:pt x="5318" y="1320"/>
                    <a:pt x="5648" y="2036"/>
                    <a:pt x="5977" y="2724"/>
                  </a:cubicBezTo>
                  <a:cubicBezTo>
                    <a:pt x="5074" y="2151"/>
                    <a:pt x="4057" y="1836"/>
                    <a:pt x="3053" y="1449"/>
                  </a:cubicBezTo>
                  <a:cubicBezTo>
                    <a:pt x="2967" y="1420"/>
                    <a:pt x="2881" y="1377"/>
                    <a:pt x="2781" y="1348"/>
                  </a:cubicBezTo>
                  <a:cubicBezTo>
                    <a:pt x="2537" y="1234"/>
                    <a:pt x="2279" y="1133"/>
                    <a:pt x="2036" y="1004"/>
                  </a:cubicBezTo>
                  <a:cubicBezTo>
                    <a:pt x="1491" y="732"/>
                    <a:pt x="989" y="402"/>
                    <a:pt x="5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81604" y="-19"/>
              <a:ext cx="29622" cy="160079"/>
            </a:xfrm>
            <a:custGeom>
              <a:avLst/>
              <a:gdLst/>
              <a:ahLst/>
              <a:cxnLst/>
              <a:rect l="l" t="t" r="r" b="b"/>
              <a:pathLst>
                <a:path w="918" h="4961" extrusionOk="0">
                  <a:moveTo>
                    <a:pt x="530" y="1"/>
                  </a:moveTo>
                  <a:cubicBezTo>
                    <a:pt x="731" y="1062"/>
                    <a:pt x="659" y="2165"/>
                    <a:pt x="330" y="3197"/>
                  </a:cubicBezTo>
                  <a:cubicBezTo>
                    <a:pt x="230" y="3527"/>
                    <a:pt x="115" y="3856"/>
                    <a:pt x="0" y="4157"/>
                  </a:cubicBezTo>
                  <a:lnTo>
                    <a:pt x="0" y="4960"/>
                  </a:lnTo>
                  <a:cubicBezTo>
                    <a:pt x="230" y="3971"/>
                    <a:pt x="674" y="3025"/>
                    <a:pt x="831" y="2008"/>
                  </a:cubicBezTo>
                  <a:cubicBezTo>
                    <a:pt x="917" y="1334"/>
                    <a:pt x="874" y="660"/>
                    <a:pt x="7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7975180" y="4355504"/>
            <a:ext cx="1213780" cy="1123521"/>
            <a:chOff x="7645399" y="4052103"/>
            <a:chExt cx="1492046" cy="1381095"/>
          </a:xfrm>
        </p:grpSpPr>
        <p:grpSp>
          <p:nvGrpSpPr>
            <p:cNvPr id="33" name="Google Shape;33;p3"/>
            <p:cNvGrpSpPr/>
            <p:nvPr/>
          </p:nvGrpSpPr>
          <p:grpSpPr>
            <a:xfrm rot="-3698049">
              <a:off x="7937139" y="4283033"/>
              <a:ext cx="752065" cy="1111291"/>
              <a:chOff x="6813225" y="1528517"/>
              <a:chExt cx="1190227" cy="1758159"/>
            </a:xfrm>
          </p:grpSpPr>
          <p:sp>
            <p:nvSpPr>
              <p:cNvPr id="34" name="Google Shape;34;p3"/>
              <p:cNvSpPr/>
              <p:nvPr/>
            </p:nvSpPr>
            <p:spPr>
              <a:xfrm rot="-1800186">
                <a:off x="7279777" y="2688936"/>
                <a:ext cx="156075" cy="232751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4960" extrusionOk="0">
                    <a:moveTo>
                      <a:pt x="3139" y="1"/>
                    </a:moveTo>
                    <a:cubicBezTo>
                      <a:pt x="3125" y="72"/>
                      <a:pt x="3125" y="144"/>
                      <a:pt x="3110" y="216"/>
                    </a:cubicBezTo>
                    <a:lnTo>
                      <a:pt x="3153" y="273"/>
                    </a:lnTo>
                    <a:lnTo>
                      <a:pt x="3125" y="302"/>
                    </a:lnTo>
                    <a:lnTo>
                      <a:pt x="3110" y="273"/>
                    </a:lnTo>
                    <a:cubicBezTo>
                      <a:pt x="3098" y="322"/>
                      <a:pt x="3064" y="342"/>
                      <a:pt x="3029" y="342"/>
                    </a:cubicBezTo>
                    <a:cubicBezTo>
                      <a:pt x="2982" y="342"/>
                      <a:pt x="2932" y="307"/>
                      <a:pt x="2924" y="259"/>
                    </a:cubicBezTo>
                    <a:cubicBezTo>
                      <a:pt x="2895" y="244"/>
                      <a:pt x="2867" y="230"/>
                      <a:pt x="2838" y="230"/>
                    </a:cubicBezTo>
                    <a:cubicBezTo>
                      <a:pt x="1949" y="1634"/>
                      <a:pt x="1003" y="2996"/>
                      <a:pt x="0" y="4286"/>
                    </a:cubicBezTo>
                    <a:lnTo>
                      <a:pt x="0" y="4960"/>
                    </a:lnTo>
                    <a:cubicBezTo>
                      <a:pt x="43" y="4902"/>
                      <a:pt x="72" y="4859"/>
                      <a:pt x="115" y="4802"/>
                    </a:cubicBezTo>
                    <a:cubicBezTo>
                      <a:pt x="186" y="4558"/>
                      <a:pt x="272" y="4329"/>
                      <a:pt x="358" y="4100"/>
                    </a:cubicBezTo>
                    <a:lnTo>
                      <a:pt x="358" y="4057"/>
                    </a:lnTo>
                    <a:lnTo>
                      <a:pt x="373" y="4042"/>
                    </a:lnTo>
                    <a:lnTo>
                      <a:pt x="401" y="3971"/>
                    </a:lnTo>
                    <a:lnTo>
                      <a:pt x="401" y="3956"/>
                    </a:lnTo>
                    <a:cubicBezTo>
                      <a:pt x="416" y="3928"/>
                      <a:pt x="444" y="3899"/>
                      <a:pt x="473" y="3885"/>
                    </a:cubicBezTo>
                    <a:lnTo>
                      <a:pt x="516" y="3842"/>
                    </a:lnTo>
                    <a:lnTo>
                      <a:pt x="530" y="3856"/>
                    </a:lnTo>
                    <a:lnTo>
                      <a:pt x="616" y="3885"/>
                    </a:lnTo>
                    <a:lnTo>
                      <a:pt x="616" y="3870"/>
                    </a:lnTo>
                    <a:lnTo>
                      <a:pt x="631" y="3870"/>
                    </a:lnTo>
                    <a:lnTo>
                      <a:pt x="631" y="3899"/>
                    </a:lnTo>
                    <a:cubicBezTo>
                      <a:pt x="659" y="3928"/>
                      <a:pt x="674" y="3956"/>
                      <a:pt x="674" y="3985"/>
                    </a:cubicBezTo>
                    <a:cubicBezTo>
                      <a:pt x="688" y="3999"/>
                      <a:pt x="688" y="3999"/>
                      <a:pt x="702" y="3999"/>
                    </a:cubicBezTo>
                    <a:cubicBezTo>
                      <a:pt x="1634" y="2695"/>
                      <a:pt x="2508" y="1348"/>
                      <a:pt x="3325" y="1"/>
                    </a:cubicBezTo>
                    <a:lnTo>
                      <a:pt x="3325" y="1"/>
                    </a:lnTo>
                    <a:cubicBezTo>
                      <a:pt x="3297" y="22"/>
                      <a:pt x="3264" y="33"/>
                      <a:pt x="3232" y="33"/>
                    </a:cubicBezTo>
                    <a:cubicBezTo>
                      <a:pt x="3200" y="33"/>
                      <a:pt x="3168" y="22"/>
                      <a:pt x="3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 rot="-1800186">
                <a:off x="7313622" y="2060868"/>
                <a:ext cx="18911" cy="66634"/>
              </a:xfrm>
              <a:custGeom>
                <a:avLst/>
                <a:gdLst/>
                <a:ahLst/>
                <a:cxnLst/>
                <a:rect l="l" t="t" r="r" b="b"/>
                <a:pathLst>
                  <a:path w="403" h="1420" extrusionOk="0">
                    <a:moveTo>
                      <a:pt x="402" y="1"/>
                    </a:moveTo>
                    <a:lnTo>
                      <a:pt x="402" y="1"/>
                    </a:lnTo>
                    <a:cubicBezTo>
                      <a:pt x="288" y="402"/>
                      <a:pt x="159" y="803"/>
                      <a:pt x="15" y="1204"/>
                    </a:cubicBezTo>
                    <a:cubicBezTo>
                      <a:pt x="15" y="1276"/>
                      <a:pt x="15" y="1348"/>
                      <a:pt x="1" y="1419"/>
                    </a:cubicBezTo>
                    <a:lnTo>
                      <a:pt x="15" y="1419"/>
                    </a:lnTo>
                    <a:cubicBezTo>
                      <a:pt x="187" y="961"/>
                      <a:pt x="316" y="488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-1800186">
                <a:off x="7352035" y="2680685"/>
                <a:ext cx="2722" cy="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29" y="1"/>
                    </a:moveTo>
                    <a:cubicBezTo>
                      <a:pt x="29" y="15"/>
                      <a:pt x="15" y="29"/>
                      <a:pt x="1" y="44"/>
                    </a:cubicBezTo>
                    <a:cubicBezTo>
                      <a:pt x="29" y="58"/>
                      <a:pt x="44" y="58"/>
                      <a:pt x="58" y="58"/>
                    </a:cubicBezTo>
                    <a:lnTo>
                      <a:pt x="58" y="4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-1800186">
                <a:off x="7234423" y="2164814"/>
                <a:ext cx="236787" cy="467473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9962" extrusionOk="0">
                    <a:moveTo>
                      <a:pt x="5046" y="0"/>
                    </a:moveTo>
                    <a:cubicBezTo>
                      <a:pt x="5031" y="0"/>
                      <a:pt x="5017" y="14"/>
                      <a:pt x="5003" y="14"/>
                    </a:cubicBezTo>
                    <a:lnTo>
                      <a:pt x="5003" y="29"/>
                    </a:lnTo>
                    <a:lnTo>
                      <a:pt x="4960" y="29"/>
                    </a:lnTo>
                    <a:cubicBezTo>
                      <a:pt x="4951" y="33"/>
                      <a:pt x="4943" y="35"/>
                      <a:pt x="4934" y="35"/>
                    </a:cubicBezTo>
                    <a:cubicBezTo>
                      <a:pt x="4914" y="35"/>
                      <a:pt x="4894" y="25"/>
                      <a:pt x="4874" y="14"/>
                    </a:cubicBezTo>
                    <a:cubicBezTo>
                      <a:pt x="3923" y="2594"/>
                      <a:pt x="2589" y="5048"/>
                      <a:pt x="1202" y="7412"/>
                    </a:cubicBezTo>
                    <a:lnTo>
                      <a:pt x="1202" y="7412"/>
                    </a:lnTo>
                    <a:cubicBezTo>
                      <a:pt x="1203" y="7411"/>
                      <a:pt x="1204" y="7411"/>
                      <a:pt x="1204" y="7410"/>
                    </a:cubicBezTo>
                    <a:cubicBezTo>
                      <a:pt x="1376" y="7267"/>
                      <a:pt x="1563" y="7123"/>
                      <a:pt x="1735" y="6980"/>
                    </a:cubicBezTo>
                    <a:cubicBezTo>
                      <a:pt x="2437" y="5762"/>
                      <a:pt x="3096" y="4515"/>
                      <a:pt x="3698" y="3254"/>
                    </a:cubicBezTo>
                    <a:cubicBezTo>
                      <a:pt x="3584" y="3254"/>
                      <a:pt x="3526" y="3125"/>
                      <a:pt x="3598" y="3039"/>
                    </a:cubicBezTo>
                    <a:lnTo>
                      <a:pt x="3612" y="3024"/>
                    </a:lnTo>
                    <a:lnTo>
                      <a:pt x="3627" y="2996"/>
                    </a:lnTo>
                    <a:lnTo>
                      <a:pt x="3641" y="2981"/>
                    </a:lnTo>
                    <a:cubicBezTo>
                      <a:pt x="3770" y="2838"/>
                      <a:pt x="3899" y="2695"/>
                      <a:pt x="4028" y="2551"/>
                    </a:cubicBezTo>
                    <a:cubicBezTo>
                      <a:pt x="4401" y="1720"/>
                      <a:pt x="4745" y="860"/>
                      <a:pt x="5046" y="0"/>
                    </a:cubicBezTo>
                    <a:close/>
                    <a:moveTo>
                      <a:pt x="1202" y="7412"/>
                    </a:moveTo>
                    <a:cubicBezTo>
                      <a:pt x="1183" y="7432"/>
                      <a:pt x="1171" y="7453"/>
                      <a:pt x="1165" y="7475"/>
                    </a:cubicBezTo>
                    <a:lnTo>
                      <a:pt x="1165" y="7475"/>
                    </a:lnTo>
                    <a:cubicBezTo>
                      <a:pt x="1178" y="7454"/>
                      <a:pt x="1190" y="7433"/>
                      <a:pt x="1202" y="7412"/>
                    </a:cubicBezTo>
                    <a:close/>
                    <a:moveTo>
                      <a:pt x="1165" y="7475"/>
                    </a:moveTo>
                    <a:lnTo>
                      <a:pt x="1165" y="7475"/>
                    </a:lnTo>
                    <a:cubicBezTo>
                      <a:pt x="807" y="8085"/>
                      <a:pt x="446" y="8689"/>
                      <a:pt x="87" y="9288"/>
                    </a:cubicBezTo>
                    <a:lnTo>
                      <a:pt x="72" y="9302"/>
                    </a:lnTo>
                    <a:cubicBezTo>
                      <a:pt x="44" y="9517"/>
                      <a:pt x="29" y="9746"/>
                      <a:pt x="1" y="9961"/>
                    </a:cubicBezTo>
                    <a:cubicBezTo>
                      <a:pt x="144" y="9718"/>
                      <a:pt x="301" y="9460"/>
                      <a:pt x="445" y="9216"/>
                    </a:cubicBezTo>
                    <a:cubicBezTo>
                      <a:pt x="746" y="8700"/>
                      <a:pt x="1061" y="8170"/>
                      <a:pt x="1362" y="7639"/>
                    </a:cubicBezTo>
                    <a:lnTo>
                      <a:pt x="1362" y="7639"/>
                    </a:lnTo>
                    <a:cubicBezTo>
                      <a:pt x="1340" y="7650"/>
                      <a:pt x="1318" y="7655"/>
                      <a:pt x="1298" y="7655"/>
                    </a:cubicBezTo>
                    <a:cubicBezTo>
                      <a:pt x="1208" y="7655"/>
                      <a:pt x="1141" y="7562"/>
                      <a:pt x="1165" y="74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rot="-1800186">
                <a:off x="7365819" y="2660473"/>
                <a:ext cx="2722" cy="473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01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29" y="43"/>
                      <a:pt x="15" y="72"/>
                      <a:pt x="0" y="101"/>
                    </a:cubicBezTo>
                    <a:cubicBezTo>
                      <a:pt x="29" y="72"/>
                      <a:pt x="43" y="43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1800186">
                <a:off x="7171326" y="2271281"/>
                <a:ext cx="4786" cy="5518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176" extrusionOk="0">
                    <a:moveTo>
                      <a:pt x="1" y="0"/>
                    </a:moveTo>
                    <a:cubicBezTo>
                      <a:pt x="1" y="72"/>
                      <a:pt x="1" y="158"/>
                      <a:pt x="1" y="229"/>
                    </a:cubicBezTo>
                    <a:cubicBezTo>
                      <a:pt x="29" y="545"/>
                      <a:pt x="72" y="860"/>
                      <a:pt x="87" y="1175"/>
                    </a:cubicBezTo>
                    <a:cubicBezTo>
                      <a:pt x="87" y="1147"/>
                      <a:pt x="101" y="1118"/>
                      <a:pt x="101" y="1089"/>
                    </a:cubicBezTo>
                    <a:cubicBezTo>
                      <a:pt x="87" y="731"/>
                      <a:pt x="58" y="358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-1800186">
                <a:off x="7283914" y="2397255"/>
                <a:ext cx="27639" cy="270432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763" extrusionOk="0">
                    <a:moveTo>
                      <a:pt x="588" y="1"/>
                    </a:moveTo>
                    <a:lnTo>
                      <a:pt x="588" y="1"/>
                    </a:lnTo>
                    <a:cubicBezTo>
                      <a:pt x="559" y="29"/>
                      <a:pt x="531" y="72"/>
                      <a:pt x="502" y="101"/>
                    </a:cubicBezTo>
                    <a:cubicBezTo>
                      <a:pt x="473" y="130"/>
                      <a:pt x="445" y="144"/>
                      <a:pt x="402" y="144"/>
                    </a:cubicBezTo>
                    <a:cubicBezTo>
                      <a:pt x="344" y="1778"/>
                      <a:pt x="230" y="3397"/>
                      <a:pt x="44" y="5017"/>
                    </a:cubicBezTo>
                    <a:cubicBezTo>
                      <a:pt x="44" y="5275"/>
                      <a:pt x="29" y="5519"/>
                      <a:pt x="1" y="5762"/>
                    </a:cubicBezTo>
                    <a:cubicBezTo>
                      <a:pt x="101" y="5619"/>
                      <a:pt x="187" y="5461"/>
                      <a:pt x="287" y="5318"/>
                    </a:cubicBezTo>
                    <a:cubicBezTo>
                      <a:pt x="473" y="3555"/>
                      <a:pt x="574" y="1778"/>
                      <a:pt x="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-1800186">
                <a:off x="7222092" y="2360702"/>
                <a:ext cx="3426" cy="39042"/>
              </a:xfrm>
              <a:custGeom>
                <a:avLst/>
                <a:gdLst/>
                <a:ahLst/>
                <a:cxnLst/>
                <a:rect l="l" t="t" r="r" b="b"/>
                <a:pathLst>
                  <a:path w="73" h="832" extrusionOk="0">
                    <a:moveTo>
                      <a:pt x="58" y="0"/>
                    </a:moveTo>
                    <a:cubicBezTo>
                      <a:pt x="58" y="58"/>
                      <a:pt x="58" y="101"/>
                      <a:pt x="43" y="158"/>
                    </a:cubicBezTo>
                    <a:cubicBezTo>
                      <a:pt x="43" y="387"/>
                      <a:pt x="15" y="602"/>
                      <a:pt x="0" y="832"/>
                    </a:cubicBezTo>
                    <a:lnTo>
                      <a:pt x="43" y="774"/>
                    </a:lnTo>
                    <a:cubicBezTo>
                      <a:pt x="58" y="746"/>
                      <a:pt x="58" y="717"/>
                      <a:pt x="72" y="688"/>
                    </a:cubicBezTo>
                    <a:cubicBezTo>
                      <a:pt x="72" y="459"/>
                      <a:pt x="72" y="23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-1800186">
                <a:off x="7350038" y="2632826"/>
                <a:ext cx="14875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317" h="793" extrusionOk="0">
                    <a:moveTo>
                      <a:pt x="316" y="1"/>
                    </a:moveTo>
                    <a:cubicBezTo>
                      <a:pt x="216" y="144"/>
                      <a:pt x="130" y="302"/>
                      <a:pt x="30" y="445"/>
                    </a:cubicBezTo>
                    <a:cubicBezTo>
                      <a:pt x="30" y="546"/>
                      <a:pt x="15" y="660"/>
                      <a:pt x="1" y="761"/>
                    </a:cubicBezTo>
                    <a:cubicBezTo>
                      <a:pt x="30" y="782"/>
                      <a:pt x="62" y="793"/>
                      <a:pt x="94" y="793"/>
                    </a:cubicBezTo>
                    <a:cubicBezTo>
                      <a:pt x="126" y="793"/>
                      <a:pt x="159" y="782"/>
                      <a:pt x="187" y="761"/>
                    </a:cubicBezTo>
                    <a:cubicBezTo>
                      <a:pt x="202" y="732"/>
                      <a:pt x="216" y="703"/>
                      <a:pt x="245" y="660"/>
                    </a:cubicBezTo>
                    <a:cubicBezTo>
                      <a:pt x="273" y="445"/>
                      <a:pt x="288" y="216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-1800186">
                <a:off x="7489130" y="2820673"/>
                <a:ext cx="110369" cy="4739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101" extrusionOk="0">
                    <a:moveTo>
                      <a:pt x="588" y="1"/>
                    </a:moveTo>
                    <a:cubicBezTo>
                      <a:pt x="402" y="44"/>
                      <a:pt x="201" y="72"/>
                      <a:pt x="1" y="101"/>
                    </a:cubicBezTo>
                    <a:lnTo>
                      <a:pt x="15" y="101"/>
                    </a:lnTo>
                    <a:cubicBezTo>
                      <a:pt x="789" y="101"/>
                      <a:pt x="1563" y="87"/>
                      <a:pt x="2351" y="58"/>
                    </a:cubicBezTo>
                    <a:cubicBezTo>
                      <a:pt x="1764" y="58"/>
                      <a:pt x="1176" y="44"/>
                      <a:pt x="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1800186">
                <a:off x="7356169" y="2853067"/>
                <a:ext cx="135240" cy="45752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975" extrusionOk="0">
                    <a:moveTo>
                      <a:pt x="15" y="0"/>
                    </a:moveTo>
                    <a:cubicBezTo>
                      <a:pt x="15" y="15"/>
                      <a:pt x="1" y="15"/>
                      <a:pt x="1" y="29"/>
                    </a:cubicBezTo>
                    <a:cubicBezTo>
                      <a:pt x="87" y="115"/>
                      <a:pt x="173" y="201"/>
                      <a:pt x="259" y="301"/>
                    </a:cubicBezTo>
                    <a:cubicBezTo>
                      <a:pt x="1076" y="645"/>
                      <a:pt x="1936" y="875"/>
                      <a:pt x="2810" y="975"/>
                    </a:cubicBezTo>
                    <a:lnTo>
                      <a:pt x="2796" y="961"/>
                    </a:lnTo>
                    <a:cubicBezTo>
                      <a:pt x="2790" y="963"/>
                      <a:pt x="2784" y="963"/>
                      <a:pt x="2779" y="963"/>
                    </a:cubicBezTo>
                    <a:cubicBezTo>
                      <a:pt x="2742" y="963"/>
                      <a:pt x="2710" y="926"/>
                      <a:pt x="2710" y="889"/>
                    </a:cubicBezTo>
                    <a:cubicBezTo>
                      <a:pt x="2648" y="840"/>
                      <a:pt x="2703" y="737"/>
                      <a:pt x="2775" y="737"/>
                    </a:cubicBezTo>
                    <a:cubicBezTo>
                      <a:pt x="2786" y="737"/>
                      <a:pt x="2798" y="740"/>
                      <a:pt x="2810" y="746"/>
                    </a:cubicBezTo>
                    <a:cubicBezTo>
                      <a:pt x="2824" y="731"/>
                      <a:pt x="2853" y="703"/>
                      <a:pt x="2882" y="688"/>
                    </a:cubicBezTo>
                    <a:cubicBezTo>
                      <a:pt x="2280" y="617"/>
                      <a:pt x="1692" y="502"/>
                      <a:pt x="1105" y="330"/>
                    </a:cubicBezTo>
                    <a:cubicBezTo>
                      <a:pt x="746" y="201"/>
                      <a:pt x="388" y="86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-1800186">
                <a:off x="7355302" y="2893680"/>
                <a:ext cx="4083" cy="4739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1" extrusionOk="0">
                    <a:moveTo>
                      <a:pt x="1" y="1"/>
                    </a:moveTo>
                    <a:lnTo>
                      <a:pt x="1" y="15"/>
                    </a:lnTo>
                    <a:cubicBezTo>
                      <a:pt x="1" y="29"/>
                      <a:pt x="15" y="44"/>
                      <a:pt x="15" y="58"/>
                    </a:cubicBezTo>
                    <a:cubicBezTo>
                      <a:pt x="44" y="72"/>
                      <a:pt x="58" y="87"/>
                      <a:pt x="87" y="101"/>
                    </a:cubicBezTo>
                    <a:cubicBezTo>
                      <a:pt x="58" y="58"/>
                      <a:pt x="30" y="2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-1800186">
                <a:off x="7507710" y="2842266"/>
                <a:ext cx="33693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30" extrusionOk="0">
                    <a:moveTo>
                      <a:pt x="1" y="1"/>
                    </a:moveTo>
                    <a:cubicBezTo>
                      <a:pt x="101" y="44"/>
                      <a:pt x="216" y="73"/>
                      <a:pt x="316" y="116"/>
                    </a:cubicBezTo>
                    <a:cubicBezTo>
                      <a:pt x="445" y="116"/>
                      <a:pt x="588" y="130"/>
                      <a:pt x="717" y="130"/>
                    </a:cubicBezTo>
                    <a:cubicBezTo>
                      <a:pt x="474" y="87"/>
                      <a:pt x="230" y="5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-1800186">
                <a:off x="7517822" y="2804001"/>
                <a:ext cx="141293" cy="8118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173" extrusionOk="0">
                    <a:moveTo>
                      <a:pt x="3011" y="0"/>
                    </a:moveTo>
                    <a:lnTo>
                      <a:pt x="3011" y="0"/>
                    </a:lnTo>
                    <a:cubicBezTo>
                      <a:pt x="2191" y="24"/>
                      <a:pt x="1372" y="47"/>
                      <a:pt x="553" y="47"/>
                    </a:cubicBezTo>
                    <a:cubicBezTo>
                      <a:pt x="369" y="47"/>
                      <a:pt x="185" y="46"/>
                      <a:pt x="1" y="43"/>
                    </a:cubicBezTo>
                    <a:lnTo>
                      <a:pt x="1" y="43"/>
                    </a:lnTo>
                    <a:cubicBezTo>
                      <a:pt x="302" y="86"/>
                      <a:pt x="617" y="129"/>
                      <a:pt x="918" y="172"/>
                    </a:cubicBezTo>
                    <a:cubicBezTo>
                      <a:pt x="1606" y="172"/>
                      <a:pt x="2280" y="129"/>
                      <a:pt x="2953" y="58"/>
                    </a:cubicBezTo>
                    <a:cubicBezTo>
                      <a:pt x="2982" y="58"/>
                      <a:pt x="3011" y="29"/>
                      <a:pt x="3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-1800186">
                <a:off x="7500061" y="2853392"/>
                <a:ext cx="7461" cy="4739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" y="4"/>
                      <a:pt x="11" y="8"/>
                      <a:pt x="16" y="12"/>
                    </a:cubicBezTo>
                    <a:lnTo>
                      <a:pt x="16" y="12"/>
                    </a:lnTo>
                    <a:cubicBezTo>
                      <a:pt x="11" y="8"/>
                      <a:pt x="6" y="4"/>
                      <a:pt x="1" y="1"/>
                    </a:cubicBezTo>
                    <a:close/>
                    <a:moveTo>
                      <a:pt x="16" y="12"/>
                    </a:moveTo>
                    <a:cubicBezTo>
                      <a:pt x="51" y="39"/>
                      <a:pt x="78" y="74"/>
                      <a:pt x="115" y="87"/>
                    </a:cubicBezTo>
                    <a:lnTo>
                      <a:pt x="158" y="101"/>
                    </a:lnTo>
                    <a:cubicBezTo>
                      <a:pt x="119" y="75"/>
                      <a:pt x="68" y="49"/>
                      <a:pt x="16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-1800186">
                <a:off x="7353292" y="2889174"/>
                <a:ext cx="1408" cy="2065"/>
              </a:xfrm>
              <a:custGeom>
                <a:avLst/>
                <a:gdLst/>
                <a:ahLst/>
                <a:cxnLst/>
                <a:rect l="l" t="t" r="r" b="b"/>
                <a:pathLst>
                  <a:path w="30" h="44" extrusionOk="0">
                    <a:moveTo>
                      <a:pt x="1" y="1"/>
                    </a:moveTo>
                    <a:cubicBezTo>
                      <a:pt x="1" y="15"/>
                      <a:pt x="1" y="15"/>
                      <a:pt x="1" y="30"/>
                    </a:cubicBezTo>
                    <a:lnTo>
                      <a:pt x="15" y="44"/>
                    </a:lnTo>
                    <a:cubicBezTo>
                      <a:pt x="15" y="30"/>
                      <a:pt x="29" y="30"/>
                      <a:pt x="29" y="15"/>
                    </a:cubicBezTo>
                    <a:cubicBezTo>
                      <a:pt x="15" y="15"/>
                      <a:pt x="15" y="1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-1800186">
                <a:off x="7341168" y="2894893"/>
                <a:ext cx="47" cy="4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-1800186">
                <a:off x="7273326" y="1931720"/>
                <a:ext cx="522610" cy="297743"/>
              </a:xfrm>
              <a:custGeom>
                <a:avLst/>
                <a:gdLst/>
                <a:ahLst/>
                <a:cxnLst/>
                <a:rect l="l" t="t" r="r" b="b"/>
                <a:pathLst>
                  <a:path w="11137" h="6345" extrusionOk="0">
                    <a:moveTo>
                      <a:pt x="7625" y="316"/>
                    </a:moveTo>
                    <a:lnTo>
                      <a:pt x="7625" y="316"/>
                    </a:lnTo>
                    <a:cubicBezTo>
                      <a:pt x="6221" y="961"/>
                      <a:pt x="4845" y="1692"/>
                      <a:pt x="3526" y="2495"/>
                    </a:cubicBezTo>
                    <a:cubicBezTo>
                      <a:pt x="2838" y="2925"/>
                      <a:pt x="2193" y="3412"/>
                      <a:pt x="1520" y="3856"/>
                    </a:cubicBezTo>
                    <a:cubicBezTo>
                      <a:pt x="1492" y="3870"/>
                      <a:pt x="1451" y="3897"/>
                      <a:pt x="1422" y="3925"/>
                    </a:cubicBezTo>
                    <a:lnTo>
                      <a:pt x="1422" y="3925"/>
                    </a:lnTo>
                    <a:cubicBezTo>
                      <a:pt x="2324" y="3038"/>
                      <a:pt x="3298" y="2250"/>
                      <a:pt x="4329" y="1534"/>
                    </a:cubicBezTo>
                    <a:cubicBezTo>
                      <a:pt x="5017" y="1076"/>
                      <a:pt x="5705" y="660"/>
                      <a:pt x="6522" y="488"/>
                    </a:cubicBezTo>
                    <a:cubicBezTo>
                      <a:pt x="6894" y="402"/>
                      <a:pt x="7253" y="345"/>
                      <a:pt x="7625" y="316"/>
                    </a:cubicBezTo>
                    <a:close/>
                    <a:moveTo>
                      <a:pt x="8091" y="301"/>
                    </a:moveTo>
                    <a:cubicBezTo>
                      <a:pt x="8536" y="301"/>
                      <a:pt x="8966" y="416"/>
                      <a:pt x="9345" y="646"/>
                    </a:cubicBezTo>
                    <a:cubicBezTo>
                      <a:pt x="9704" y="861"/>
                      <a:pt x="9919" y="1248"/>
                      <a:pt x="9947" y="1663"/>
                    </a:cubicBezTo>
                    <a:cubicBezTo>
                      <a:pt x="8113" y="2222"/>
                      <a:pt x="6321" y="2853"/>
                      <a:pt x="4472" y="3355"/>
                    </a:cubicBezTo>
                    <a:cubicBezTo>
                      <a:pt x="3225" y="3684"/>
                      <a:pt x="1821" y="4014"/>
                      <a:pt x="674" y="4688"/>
                    </a:cubicBezTo>
                    <a:lnTo>
                      <a:pt x="760" y="4587"/>
                    </a:lnTo>
                    <a:cubicBezTo>
                      <a:pt x="1835" y="3813"/>
                      <a:pt x="2924" y="3011"/>
                      <a:pt x="4071" y="2366"/>
                    </a:cubicBezTo>
                    <a:cubicBezTo>
                      <a:pt x="5361" y="1663"/>
                      <a:pt x="6694" y="961"/>
                      <a:pt x="8012" y="302"/>
                    </a:cubicBezTo>
                    <a:cubicBezTo>
                      <a:pt x="8039" y="301"/>
                      <a:pt x="8065" y="301"/>
                      <a:pt x="8091" y="301"/>
                    </a:cubicBezTo>
                    <a:close/>
                    <a:moveTo>
                      <a:pt x="9947" y="1778"/>
                    </a:moveTo>
                    <a:cubicBezTo>
                      <a:pt x="9947" y="2495"/>
                      <a:pt x="9474" y="3297"/>
                      <a:pt x="9001" y="3785"/>
                    </a:cubicBezTo>
                    <a:cubicBezTo>
                      <a:pt x="8974" y="3784"/>
                      <a:pt x="8947" y="3784"/>
                      <a:pt x="8920" y="3784"/>
                    </a:cubicBezTo>
                    <a:cubicBezTo>
                      <a:pt x="8316" y="3784"/>
                      <a:pt x="7713" y="3931"/>
                      <a:pt x="7109" y="4000"/>
                    </a:cubicBezTo>
                    <a:cubicBezTo>
                      <a:pt x="6206" y="4114"/>
                      <a:pt x="5289" y="4172"/>
                      <a:pt x="4386" y="4258"/>
                    </a:cubicBezTo>
                    <a:cubicBezTo>
                      <a:pt x="3182" y="4358"/>
                      <a:pt x="1993" y="4544"/>
                      <a:pt x="832" y="4831"/>
                    </a:cubicBezTo>
                    <a:cubicBezTo>
                      <a:pt x="2208" y="4258"/>
                      <a:pt x="3612" y="3770"/>
                      <a:pt x="5060" y="3369"/>
                    </a:cubicBezTo>
                    <a:cubicBezTo>
                      <a:pt x="6708" y="2896"/>
                      <a:pt x="8328" y="2337"/>
                      <a:pt x="9947" y="1778"/>
                    </a:cubicBezTo>
                    <a:close/>
                    <a:moveTo>
                      <a:pt x="8815" y="3957"/>
                    </a:moveTo>
                    <a:lnTo>
                      <a:pt x="8815" y="3957"/>
                    </a:lnTo>
                    <a:cubicBezTo>
                      <a:pt x="8141" y="4573"/>
                      <a:pt x="7382" y="5089"/>
                      <a:pt x="6550" y="5462"/>
                    </a:cubicBezTo>
                    <a:cubicBezTo>
                      <a:pt x="6221" y="5605"/>
                      <a:pt x="5905" y="5734"/>
                      <a:pt x="5576" y="5834"/>
                    </a:cubicBezTo>
                    <a:cubicBezTo>
                      <a:pt x="5318" y="5777"/>
                      <a:pt x="5045" y="5748"/>
                      <a:pt x="4787" y="5748"/>
                    </a:cubicBezTo>
                    <a:cubicBezTo>
                      <a:pt x="4214" y="5720"/>
                      <a:pt x="3641" y="5648"/>
                      <a:pt x="3068" y="5548"/>
                    </a:cubicBezTo>
                    <a:cubicBezTo>
                      <a:pt x="2136" y="5419"/>
                      <a:pt x="1176" y="5232"/>
                      <a:pt x="230" y="5175"/>
                    </a:cubicBezTo>
                    <a:lnTo>
                      <a:pt x="287" y="5103"/>
                    </a:lnTo>
                    <a:cubicBezTo>
                      <a:pt x="1806" y="4731"/>
                      <a:pt x="3369" y="4487"/>
                      <a:pt x="4931" y="4387"/>
                    </a:cubicBezTo>
                    <a:cubicBezTo>
                      <a:pt x="5590" y="4315"/>
                      <a:pt x="6235" y="4286"/>
                      <a:pt x="6880" y="4200"/>
                    </a:cubicBezTo>
                    <a:cubicBezTo>
                      <a:pt x="7511" y="4129"/>
                      <a:pt x="8170" y="3985"/>
                      <a:pt x="8815" y="3957"/>
                    </a:cubicBezTo>
                    <a:close/>
                    <a:moveTo>
                      <a:pt x="158" y="5247"/>
                    </a:moveTo>
                    <a:cubicBezTo>
                      <a:pt x="1104" y="5462"/>
                      <a:pt x="2093" y="5548"/>
                      <a:pt x="3053" y="5677"/>
                    </a:cubicBezTo>
                    <a:cubicBezTo>
                      <a:pt x="3813" y="5777"/>
                      <a:pt x="4687" y="5734"/>
                      <a:pt x="5447" y="5877"/>
                    </a:cubicBezTo>
                    <a:cubicBezTo>
                      <a:pt x="4886" y="6049"/>
                      <a:pt x="4308" y="6138"/>
                      <a:pt x="3725" y="6138"/>
                    </a:cubicBezTo>
                    <a:cubicBezTo>
                      <a:pt x="3578" y="6138"/>
                      <a:pt x="3430" y="6132"/>
                      <a:pt x="3283" y="6121"/>
                    </a:cubicBezTo>
                    <a:cubicBezTo>
                      <a:pt x="2179" y="6021"/>
                      <a:pt x="1161" y="5648"/>
                      <a:pt x="129" y="5261"/>
                    </a:cubicBezTo>
                    <a:lnTo>
                      <a:pt x="158" y="5247"/>
                    </a:lnTo>
                    <a:close/>
                    <a:moveTo>
                      <a:pt x="8032" y="1"/>
                    </a:moveTo>
                    <a:cubicBezTo>
                      <a:pt x="6910" y="1"/>
                      <a:pt x="5641" y="433"/>
                      <a:pt x="4959" y="832"/>
                    </a:cubicBezTo>
                    <a:cubicBezTo>
                      <a:pt x="3240" y="1878"/>
                      <a:pt x="1677" y="3183"/>
                      <a:pt x="330" y="4673"/>
                    </a:cubicBezTo>
                    <a:cubicBezTo>
                      <a:pt x="215" y="4917"/>
                      <a:pt x="115" y="5146"/>
                      <a:pt x="0" y="5376"/>
                    </a:cubicBezTo>
                    <a:cubicBezTo>
                      <a:pt x="29" y="5376"/>
                      <a:pt x="58" y="5361"/>
                      <a:pt x="72" y="5333"/>
                    </a:cubicBezTo>
                    <a:lnTo>
                      <a:pt x="86" y="5333"/>
                    </a:lnTo>
                    <a:cubicBezTo>
                      <a:pt x="1199" y="6006"/>
                      <a:pt x="2456" y="6344"/>
                      <a:pt x="3715" y="6344"/>
                    </a:cubicBezTo>
                    <a:cubicBezTo>
                      <a:pt x="4840" y="6344"/>
                      <a:pt x="5967" y="6074"/>
                      <a:pt x="6995" y="5533"/>
                    </a:cubicBezTo>
                    <a:cubicBezTo>
                      <a:pt x="8471" y="4774"/>
                      <a:pt x="11137" y="2853"/>
                      <a:pt x="9962" y="861"/>
                    </a:cubicBezTo>
                    <a:cubicBezTo>
                      <a:pt x="9582" y="228"/>
                      <a:pt x="8845" y="1"/>
                      <a:pt x="8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-1800186">
                <a:off x="7343225" y="2268171"/>
                <a:ext cx="23557" cy="3298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03" extrusionOk="0">
                    <a:moveTo>
                      <a:pt x="502" y="0"/>
                    </a:moveTo>
                    <a:lnTo>
                      <a:pt x="502" y="0"/>
                    </a:lnTo>
                    <a:cubicBezTo>
                      <a:pt x="373" y="144"/>
                      <a:pt x="244" y="287"/>
                      <a:pt x="115" y="430"/>
                    </a:cubicBezTo>
                    <a:lnTo>
                      <a:pt x="101" y="445"/>
                    </a:lnTo>
                    <a:lnTo>
                      <a:pt x="86" y="473"/>
                    </a:lnTo>
                    <a:lnTo>
                      <a:pt x="72" y="488"/>
                    </a:lnTo>
                    <a:cubicBezTo>
                      <a:pt x="0" y="574"/>
                      <a:pt x="58" y="703"/>
                      <a:pt x="172" y="703"/>
                    </a:cubicBezTo>
                    <a:cubicBezTo>
                      <a:pt x="287" y="473"/>
                      <a:pt x="387" y="244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-1800186">
                <a:off x="7138350" y="2387798"/>
                <a:ext cx="151335" cy="34640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7382" extrusionOk="0">
                    <a:moveTo>
                      <a:pt x="0" y="0"/>
                    </a:moveTo>
                    <a:lnTo>
                      <a:pt x="0" y="273"/>
                    </a:lnTo>
                    <a:cubicBezTo>
                      <a:pt x="258" y="488"/>
                      <a:pt x="502" y="703"/>
                      <a:pt x="731" y="946"/>
                    </a:cubicBezTo>
                    <a:cubicBezTo>
                      <a:pt x="2422" y="2723"/>
                      <a:pt x="3211" y="4802"/>
                      <a:pt x="2953" y="7210"/>
                    </a:cubicBezTo>
                    <a:cubicBezTo>
                      <a:pt x="2895" y="7124"/>
                      <a:pt x="2838" y="7023"/>
                      <a:pt x="2766" y="6937"/>
                    </a:cubicBezTo>
                    <a:cubicBezTo>
                      <a:pt x="2093" y="5633"/>
                      <a:pt x="1390" y="4357"/>
                      <a:pt x="631" y="3110"/>
                    </a:cubicBezTo>
                    <a:cubicBezTo>
                      <a:pt x="430" y="2781"/>
                      <a:pt x="215" y="2451"/>
                      <a:pt x="0" y="2136"/>
                    </a:cubicBezTo>
                    <a:lnTo>
                      <a:pt x="0" y="2422"/>
                    </a:lnTo>
                    <a:cubicBezTo>
                      <a:pt x="229" y="2752"/>
                      <a:pt x="444" y="3096"/>
                      <a:pt x="645" y="3440"/>
                    </a:cubicBezTo>
                    <a:cubicBezTo>
                      <a:pt x="1175" y="4329"/>
                      <a:pt x="1691" y="5232"/>
                      <a:pt x="2193" y="6149"/>
                    </a:cubicBezTo>
                    <a:cubicBezTo>
                      <a:pt x="1491" y="5203"/>
                      <a:pt x="731" y="4300"/>
                      <a:pt x="0" y="3411"/>
                    </a:cubicBezTo>
                    <a:lnTo>
                      <a:pt x="0" y="3684"/>
                    </a:lnTo>
                    <a:cubicBezTo>
                      <a:pt x="516" y="4357"/>
                      <a:pt x="1018" y="5031"/>
                      <a:pt x="1534" y="5705"/>
                    </a:cubicBezTo>
                    <a:cubicBezTo>
                      <a:pt x="1032" y="5275"/>
                      <a:pt x="502" y="4873"/>
                      <a:pt x="0" y="4486"/>
                    </a:cubicBezTo>
                    <a:lnTo>
                      <a:pt x="0" y="4687"/>
                    </a:lnTo>
                    <a:cubicBezTo>
                      <a:pt x="1003" y="5490"/>
                      <a:pt x="1892" y="6393"/>
                      <a:pt x="2824" y="7253"/>
                    </a:cubicBezTo>
                    <a:cubicBezTo>
                      <a:pt x="2852" y="7296"/>
                      <a:pt x="2881" y="7339"/>
                      <a:pt x="2895" y="7382"/>
                    </a:cubicBezTo>
                    <a:cubicBezTo>
                      <a:pt x="2967" y="7267"/>
                      <a:pt x="3053" y="7152"/>
                      <a:pt x="3125" y="7023"/>
                    </a:cubicBezTo>
                    <a:cubicBezTo>
                      <a:pt x="3153" y="6751"/>
                      <a:pt x="3182" y="6479"/>
                      <a:pt x="3211" y="6192"/>
                    </a:cubicBezTo>
                    <a:cubicBezTo>
                      <a:pt x="3225" y="5346"/>
                      <a:pt x="3082" y="4501"/>
                      <a:pt x="2795" y="3698"/>
                    </a:cubicBezTo>
                    <a:cubicBezTo>
                      <a:pt x="2293" y="2437"/>
                      <a:pt x="1505" y="1319"/>
                      <a:pt x="502" y="416"/>
                    </a:cubicBezTo>
                    <a:cubicBezTo>
                      <a:pt x="373" y="301"/>
                      <a:pt x="201" y="158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-1800186">
                <a:off x="7213454" y="2663396"/>
                <a:ext cx="134536" cy="59877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1276" extrusionOk="0">
                    <a:moveTo>
                      <a:pt x="0" y="0"/>
                    </a:moveTo>
                    <a:lnTo>
                      <a:pt x="0" y="129"/>
                    </a:lnTo>
                    <a:cubicBezTo>
                      <a:pt x="889" y="645"/>
                      <a:pt x="1835" y="1032"/>
                      <a:pt x="2838" y="1276"/>
                    </a:cubicBezTo>
                    <a:cubicBezTo>
                      <a:pt x="2852" y="1262"/>
                      <a:pt x="2867" y="1233"/>
                      <a:pt x="2867" y="1219"/>
                    </a:cubicBezTo>
                    <a:cubicBezTo>
                      <a:pt x="1863" y="932"/>
                      <a:pt x="903" y="51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 rot="-1800186">
                <a:off x="7347708" y="2662152"/>
                <a:ext cx="14875" cy="26982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75" extrusionOk="0">
                    <a:moveTo>
                      <a:pt x="288" y="0"/>
                    </a:moveTo>
                    <a:cubicBezTo>
                      <a:pt x="216" y="129"/>
                      <a:pt x="130" y="244"/>
                      <a:pt x="58" y="359"/>
                    </a:cubicBezTo>
                    <a:lnTo>
                      <a:pt x="87" y="402"/>
                    </a:lnTo>
                    <a:lnTo>
                      <a:pt x="87" y="416"/>
                    </a:lnTo>
                    <a:cubicBezTo>
                      <a:pt x="73" y="416"/>
                      <a:pt x="58" y="416"/>
                      <a:pt x="30" y="402"/>
                    </a:cubicBezTo>
                    <a:cubicBezTo>
                      <a:pt x="30" y="416"/>
                      <a:pt x="15" y="445"/>
                      <a:pt x="1" y="459"/>
                    </a:cubicBezTo>
                    <a:cubicBezTo>
                      <a:pt x="30" y="473"/>
                      <a:pt x="58" y="473"/>
                      <a:pt x="87" y="488"/>
                    </a:cubicBezTo>
                    <a:cubicBezTo>
                      <a:pt x="95" y="538"/>
                      <a:pt x="149" y="574"/>
                      <a:pt x="197" y="574"/>
                    </a:cubicBezTo>
                    <a:cubicBezTo>
                      <a:pt x="231" y="574"/>
                      <a:pt x="261" y="557"/>
                      <a:pt x="273" y="516"/>
                    </a:cubicBezTo>
                    <a:lnTo>
                      <a:pt x="288" y="531"/>
                    </a:lnTo>
                    <a:lnTo>
                      <a:pt x="316" y="502"/>
                    </a:lnTo>
                    <a:lnTo>
                      <a:pt x="273" y="445"/>
                    </a:lnTo>
                    <a:cubicBezTo>
                      <a:pt x="288" y="373"/>
                      <a:pt x="288" y="301"/>
                      <a:pt x="302" y="230"/>
                    </a:cubicBezTo>
                    <a:cubicBezTo>
                      <a:pt x="273" y="201"/>
                      <a:pt x="259" y="172"/>
                      <a:pt x="273" y="129"/>
                    </a:cubicBezTo>
                    <a:cubicBezTo>
                      <a:pt x="273" y="86"/>
                      <a:pt x="273" y="43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-1800186">
                <a:off x="7343599" y="2623495"/>
                <a:ext cx="4083" cy="39089"/>
              </a:xfrm>
              <a:custGeom>
                <a:avLst/>
                <a:gdLst/>
                <a:ahLst/>
                <a:cxnLst/>
                <a:rect l="l" t="t" r="r" b="b"/>
                <a:pathLst>
                  <a:path w="87" h="833" extrusionOk="0">
                    <a:moveTo>
                      <a:pt x="87" y="1"/>
                    </a:moveTo>
                    <a:lnTo>
                      <a:pt x="87" y="1"/>
                    </a:lnTo>
                    <a:cubicBezTo>
                      <a:pt x="58" y="288"/>
                      <a:pt x="29" y="560"/>
                      <a:pt x="1" y="832"/>
                    </a:cubicBezTo>
                    <a:lnTo>
                      <a:pt x="44" y="746"/>
                    </a:lnTo>
                    <a:cubicBezTo>
                      <a:pt x="72" y="503"/>
                      <a:pt x="87" y="259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-1800186">
                <a:off x="7353903" y="2656281"/>
                <a:ext cx="3426" cy="14828"/>
              </a:xfrm>
              <a:custGeom>
                <a:avLst/>
                <a:gdLst/>
                <a:ahLst/>
                <a:cxnLst/>
                <a:rect l="l" t="t" r="r" b="b"/>
                <a:pathLst>
                  <a:path w="73" h="316" extrusionOk="0">
                    <a:moveTo>
                      <a:pt x="73" y="0"/>
                    </a:moveTo>
                    <a:lnTo>
                      <a:pt x="30" y="86"/>
                    </a:lnTo>
                    <a:cubicBezTo>
                      <a:pt x="15" y="129"/>
                      <a:pt x="15" y="172"/>
                      <a:pt x="15" y="215"/>
                    </a:cubicBezTo>
                    <a:cubicBezTo>
                      <a:pt x="1" y="258"/>
                      <a:pt x="15" y="287"/>
                      <a:pt x="44" y="316"/>
                    </a:cubicBezTo>
                    <a:cubicBezTo>
                      <a:pt x="58" y="215"/>
                      <a:pt x="73" y="101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-1800186">
                <a:off x="7419245" y="2814991"/>
                <a:ext cx="269071" cy="433452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9237" extrusionOk="0">
                    <a:moveTo>
                      <a:pt x="516" y="817"/>
                    </a:moveTo>
                    <a:lnTo>
                      <a:pt x="516" y="817"/>
                    </a:lnTo>
                    <a:cubicBezTo>
                      <a:pt x="530" y="903"/>
                      <a:pt x="559" y="1004"/>
                      <a:pt x="573" y="1090"/>
                    </a:cubicBezTo>
                    <a:cubicBezTo>
                      <a:pt x="803" y="2050"/>
                      <a:pt x="1089" y="2996"/>
                      <a:pt x="1419" y="3913"/>
                    </a:cubicBezTo>
                    <a:cubicBezTo>
                      <a:pt x="2007" y="5619"/>
                      <a:pt x="2766" y="7238"/>
                      <a:pt x="3426" y="8901"/>
                    </a:cubicBezTo>
                    <a:cubicBezTo>
                      <a:pt x="2609" y="8786"/>
                      <a:pt x="1849" y="8414"/>
                      <a:pt x="1276" y="7826"/>
                    </a:cubicBezTo>
                    <a:cubicBezTo>
                      <a:pt x="1218" y="6507"/>
                      <a:pt x="702" y="5246"/>
                      <a:pt x="631" y="3899"/>
                    </a:cubicBezTo>
                    <a:cubicBezTo>
                      <a:pt x="588" y="2881"/>
                      <a:pt x="616" y="1835"/>
                      <a:pt x="516" y="817"/>
                    </a:cubicBezTo>
                    <a:close/>
                    <a:moveTo>
                      <a:pt x="616" y="72"/>
                    </a:moveTo>
                    <a:cubicBezTo>
                      <a:pt x="1548" y="2852"/>
                      <a:pt x="3397" y="5303"/>
                      <a:pt x="5145" y="7625"/>
                    </a:cubicBezTo>
                    <a:cubicBezTo>
                      <a:pt x="4993" y="8331"/>
                      <a:pt x="4533" y="8917"/>
                      <a:pt x="3713" y="8917"/>
                    </a:cubicBezTo>
                    <a:cubicBezTo>
                      <a:pt x="3685" y="8917"/>
                      <a:pt x="3656" y="8917"/>
                      <a:pt x="3626" y="8915"/>
                    </a:cubicBezTo>
                    <a:cubicBezTo>
                      <a:pt x="3024" y="7410"/>
                      <a:pt x="2322" y="5963"/>
                      <a:pt x="1777" y="4429"/>
                    </a:cubicBezTo>
                    <a:cubicBezTo>
                      <a:pt x="1476" y="3598"/>
                      <a:pt x="1190" y="2752"/>
                      <a:pt x="946" y="1907"/>
                    </a:cubicBezTo>
                    <a:cubicBezTo>
                      <a:pt x="774" y="1319"/>
                      <a:pt x="588" y="703"/>
                      <a:pt x="602" y="86"/>
                    </a:cubicBezTo>
                    <a:lnTo>
                      <a:pt x="616" y="72"/>
                    </a:lnTo>
                    <a:close/>
                    <a:moveTo>
                      <a:pt x="616" y="0"/>
                    </a:moveTo>
                    <a:cubicBezTo>
                      <a:pt x="444" y="230"/>
                      <a:pt x="287" y="445"/>
                      <a:pt x="115" y="674"/>
                    </a:cubicBezTo>
                    <a:cubicBezTo>
                      <a:pt x="72" y="803"/>
                      <a:pt x="43" y="946"/>
                      <a:pt x="0" y="1075"/>
                    </a:cubicBezTo>
                    <a:lnTo>
                      <a:pt x="0" y="2036"/>
                    </a:lnTo>
                    <a:cubicBezTo>
                      <a:pt x="100" y="1577"/>
                      <a:pt x="229" y="1133"/>
                      <a:pt x="373" y="688"/>
                    </a:cubicBezTo>
                    <a:cubicBezTo>
                      <a:pt x="416" y="1849"/>
                      <a:pt x="401" y="3010"/>
                      <a:pt x="487" y="4171"/>
                    </a:cubicBezTo>
                    <a:cubicBezTo>
                      <a:pt x="559" y="5332"/>
                      <a:pt x="946" y="6436"/>
                      <a:pt x="1046" y="7582"/>
                    </a:cubicBezTo>
                    <a:cubicBezTo>
                      <a:pt x="545" y="7023"/>
                      <a:pt x="201" y="6350"/>
                      <a:pt x="0" y="5633"/>
                    </a:cubicBezTo>
                    <a:lnTo>
                      <a:pt x="0" y="6063"/>
                    </a:lnTo>
                    <a:cubicBezTo>
                      <a:pt x="43" y="6178"/>
                      <a:pt x="86" y="6307"/>
                      <a:pt x="129" y="6436"/>
                    </a:cubicBezTo>
                    <a:cubicBezTo>
                      <a:pt x="626" y="7779"/>
                      <a:pt x="1967" y="9236"/>
                      <a:pt x="3503" y="9236"/>
                    </a:cubicBezTo>
                    <a:cubicBezTo>
                      <a:pt x="3605" y="9236"/>
                      <a:pt x="3708" y="9230"/>
                      <a:pt x="3812" y="9216"/>
                    </a:cubicBezTo>
                    <a:cubicBezTo>
                      <a:pt x="5733" y="8972"/>
                      <a:pt x="5661" y="6894"/>
                      <a:pt x="5045" y="5504"/>
                    </a:cubicBezTo>
                    <a:cubicBezTo>
                      <a:pt x="4113" y="3440"/>
                      <a:pt x="2508" y="1792"/>
                      <a:pt x="946" y="172"/>
                    </a:cubicBezTo>
                    <a:cubicBezTo>
                      <a:pt x="874" y="129"/>
                      <a:pt x="803" y="101"/>
                      <a:pt x="731" y="72"/>
                    </a:cubicBezTo>
                    <a:lnTo>
                      <a:pt x="731" y="72"/>
                    </a:lnTo>
                    <a:cubicBezTo>
                      <a:pt x="1878" y="1419"/>
                      <a:pt x="3153" y="2695"/>
                      <a:pt x="4070" y="4214"/>
                    </a:cubicBezTo>
                    <a:cubicBezTo>
                      <a:pt x="4572" y="5017"/>
                      <a:pt x="5145" y="5977"/>
                      <a:pt x="5188" y="6952"/>
                    </a:cubicBezTo>
                    <a:cubicBezTo>
                      <a:pt x="5203" y="7124"/>
                      <a:pt x="5188" y="7281"/>
                      <a:pt x="5174" y="7453"/>
                    </a:cubicBezTo>
                    <a:cubicBezTo>
                      <a:pt x="3411" y="5103"/>
                      <a:pt x="1849" y="2723"/>
                      <a:pt x="659" y="29"/>
                    </a:cubicBezTo>
                    <a:cubicBezTo>
                      <a:pt x="645" y="15"/>
                      <a:pt x="631" y="15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 rot="-1800186">
                <a:off x="7337841" y="2893081"/>
                <a:ext cx="23604" cy="39699"/>
              </a:xfrm>
              <a:custGeom>
                <a:avLst/>
                <a:gdLst/>
                <a:ahLst/>
                <a:cxnLst/>
                <a:rect l="l" t="t" r="r" b="b"/>
                <a:pathLst>
                  <a:path w="503" h="846" extrusionOk="0">
                    <a:moveTo>
                      <a:pt x="287" y="0"/>
                    </a:moveTo>
                    <a:lnTo>
                      <a:pt x="259" y="86"/>
                    </a:lnTo>
                    <a:lnTo>
                      <a:pt x="244" y="101"/>
                    </a:lnTo>
                    <a:lnTo>
                      <a:pt x="244" y="129"/>
                    </a:lnTo>
                    <a:cubicBezTo>
                      <a:pt x="158" y="373"/>
                      <a:pt x="72" y="602"/>
                      <a:pt x="1" y="846"/>
                    </a:cubicBezTo>
                    <a:cubicBezTo>
                      <a:pt x="173" y="631"/>
                      <a:pt x="330" y="402"/>
                      <a:pt x="502" y="172"/>
                    </a:cubicBezTo>
                    <a:cubicBezTo>
                      <a:pt x="416" y="129"/>
                      <a:pt x="345" y="101"/>
                      <a:pt x="273" y="58"/>
                    </a:cubicBez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-1800186">
                <a:off x="7339469" y="2886532"/>
                <a:ext cx="12811" cy="746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59" extrusionOk="0">
                    <a:moveTo>
                      <a:pt x="115" y="1"/>
                    </a:moveTo>
                    <a:lnTo>
                      <a:pt x="72" y="44"/>
                    </a:lnTo>
                    <a:cubicBezTo>
                      <a:pt x="43" y="58"/>
                      <a:pt x="15" y="87"/>
                      <a:pt x="0" y="115"/>
                    </a:cubicBezTo>
                    <a:cubicBezTo>
                      <a:pt x="86" y="115"/>
                      <a:pt x="187" y="130"/>
                      <a:pt x="273" y="158"/>
                    </a:cubicBezTo>
                    <a:cubicBezTo>
                      <a:pt x="273" y="115"/>
                      <a:pt x="244" y="87"/>
                      <a:pt x="230" y="58"/>
                    </a:cubicBezTo>
                    <a:lnTo>
                      <a:pt x="230" y="29"/>
                    </a:lnTo>
                    <a:lnTo>
                      <a:pt x="215" y="29"/>
                    </a:lnTo>
                    <a:lnTo>
                      <a:pt x="215" y="44"/>
                    </a:lnTo>
                    <a:lnTo>
                      <a:pt x="129" y="1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-1800186">
                <a:off x="7353740" y="2888016"/>
                <a:ext cx="15485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74" extrusionOk="0">
                    <a:moveTo>
                      <a:pt x="72" y="1"/>
                    </a:moveTo>
                    <a:cubicBezTo>
                      <a:pt x="43" y="30"/>
                      <a:pt x="15" y="73"/>
                      <a:pt x="0" y="101"/>
                    </a:cubicBezTo>
                    <a:cubicBezTo>
                      <a:pt x="15" y="116"/>
                      <a:pt x="29" y="116"/>
                      <a:pt x="43" y="130"/>
                    </a:cubicBezTo>
                    <a:cubicBezTo>
                      <a:pt x="43" y="116"/>
                      <a:pt x="29" y="101"/>
                      <a:pt x="29" y="87"/>
                    </a:cubicBezTo>
                    <a:lnTo>
                      <a:pt x="29" y="73"/>
                    </a:lnTo>
                    <a:cubicBezTo>
                      <a:pt x="58" y="101"/>
                      <a:pt x="86" y="130"/>
                      <a:pt x="115" y="173"/>
                    </a:cubicBezTo>
                    <a:cubicBezTo>
                      <a:pt x="187" y="202"/>
                      <a:pt x="258" y="230"/>
                      <a:pt x="330" y="273"/>
                    </a:cubicBezTo>
                    <a:cubicBezTo>
                      <a:pt x="244" y="173"/>
                      <a:pt x="158" y="87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-1800186">
                <a:off x="7341631" y="2891173"/>
                <a:ext cx="14172" cy="8118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73" extrusionOk="0">
                    <a:moveTo>
                      <a:pt x="15" y="0"/>
                    </a:moveTo>
                    <a:lnTo>
                      <a:pt x="1" y="58"/>
                    </a:lnTo>
                    <a:cubicBezTo>
                      <a:pt x="73" y="101"/>
                      <a:pt x="144" y="129"/>
                      <a:pt x="230" y="172"/>
                    </a:cubicBezTo>
                    <a:cubicBezTo>
                      <a:pt x="245" y="144"/>
                      <a:pt x="273" y="101"/>
                      <a:pt x="302" y="72"/>
                    </a:cubicBezTo>
                    <a:lnTo>
                      <a:pt x="288" y="58"/>
                    </a:lnTo>
                    <a:cubicBezTo>
                      <a:pt x="288" y="43"/>
                      <a:pt x="288" y="43"/>
                      <a:pt x="288" y="29"/>
                    </a:cubicBezTo>
                    <a:cubicBezTo>
                      <a:pt x="202" y="15"/>
                      <a:pt x="101" y="0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-1800186">
                <a:off x="7457976" y="2616269"/>
                <a:ext cx="519936" cy="241479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5146" extrusionOk="0">
                    <a:moveTo>
                      <a:pt x="5759" y="303"/>
                    </a:moveTo>
                    <a:cubicBezTo>
                      <a:pt x="5996" y="303"/>
                      <a:pt x="6236" y="315"/>
                      <a:pt x="6479" y="340"/>
                    </a:cubicBezTo>
                    <a:cubicBezTo>
                      <a:pt x="7324" y="426"/>
                      <a:pt x="8141" y="612"/>
                      <a:pt x="8944" y="899"/>
                    </a:cubicBezTo>
                    <a:cubicBezTo>
                      <a:pt x="7482" y="1071"/>
                      <a:pt x="6049" y="1343"/>
                      <a:pt x="4587" y="1530"/>
                    </a:cubicBezTo>
                    <a:cubicBezTo>
                      <a:pt x="3798" y="1630"/>
                      <a:pt x="2996" y="1730"/>
                      <a:pt x="2207" y="1859"/>
                    </a:cubicBezTo>
                    <a:cubicBezTo>
                      <a:pt x="1591" y="1960"/>
                      <a:pt x="1003" y="2117"/>
                      <a:pt x="387" y="2218"/>
                    </a:cubicBezTo>
                    <a:cubicBezTo>
                      <a:pt x="2011" y="1118"/>
                      <a:pt x="3795" y="303"/>
                      <a:pt x="5759" y="303"/>
                    </a:cubicBezTo>
                    <a:close/>
                    <a:moveTo>
                      <a:pt x="5639" y="0"/>
                    </a:moveTo>
                    <a:cubicBezTo>
                      <a:pt x="3588" y="0"/>
                      <a:pt x="1658" y="873"/>
                      <a:pt x="72" y="2203"/>
                    </a:cubicBezTo>
                    <a:cubicBezTo>
                      <a:pt x="172" y="2203"/>
                      <a:pt x="287" y="2218"/>
                      <a:pt x="387" y="2232"/>
                    </a:cubicBezTo>
                    <a:cubicBezTo>
                      <a:pt x="530" y="2246"/>
                      <a:pt x="688" y="2261"/>
                      <a:pt x="831" y="2261"/>
                    </a:cubicBezTo>
                    <a:cubicBezTo>
                      <a:pt x="1204" y="2203"/>
                      <a:pt x="1562" y="2103"/>
                      <a:pt x="1949" y="2046"/>
                    </a:cubicBezTo>
                    <a:cubicBezTo>
                      <a:pt x="2738" y="1917"/>
                      <a:pt x="3526" y="1802"/>
                      <a:pt x="4314" y="1702"/>
                    </a:cubicBezTo>
                    <a:cubicBezTo>
                      <a:pt x="5920" y="1501"/>
                      <a:pt x="7525" y="1114"/>
                      <a:pt x="9144" y="985"/>
                    </a:cubicBezTo>
                    <a:cubicBezTo>
                      <a:pt x="9746" y="1243"/>
                      <a:pt x="10262" y="1616"/>
                      <a:pt x="10506" y="2117"/>
                    </a:cubicBezTo>
                    <a:lnTo>
                      <a:pt x="10549" y="2203"/>
                    </a:lnTo>
                    <a:cubicBezTo>
                      <a:pt x="10318" y="2183"/>
                      <a:pt x="10089" y="2175"/>
                      <a:pt x="9860" y="2175"/>
                    </a:cubicBezTo>
                    <a:cubicBezTo>
                      <a:pt x="9292" y="2175"/>
                      <a:pt x="8727" y="2222"/>
                      <a:pt x="8155" y="2232"/>
                    </a:cubicBezTo>
                    <a:cubicBezTo>
                      <a:pt x="8017" y="2234"/>
                      <a:pt x="7879" y="2235"/>
                      <a:pt x="7740" y="2235"/>
                    </a:cubicBezTo>
                    <a:cubicBezTo>
                      <a:pt x="7199" y="2235"/>
                      <a:pt x="6654" y="2222"/>
                      <a:pt x="6112" y="2222"/>
                    </a:cubicBezTo>
                    <a:cubicBezTo>
                      <a:pt x="5870" y="2222"/>
                      <a:pt x="5629" y="2224"/>
                      <a:pt x="5389" y="2232"/>
                    </a:cubicBezTo>
                    <a:cubicBezTo>
                      <a:pt x="4458" y="2246"/>
                      <a:pt x="3526" y="2289"/>
                      <a:pt x="2594" y="2318"/>
                    </a:cubicBezTo>
                    <a:cubicBezTo>
                      <a:pt x="3010" y="2318"/>
                      <a:pt x="3426" y="2318"/>
                      <a:pt x="3841" y="2332"/>
                    </a:cubicBezTo>
                    <a:cubicBezTo>
                      <a:pt x="3884" y="2332"/>
                      <a:pt x="3927" y="2375"/>
                      <a:pt x="3899" y="2418"/>
                    </a:cubicBezTo>
                    <a:cubicBezTo>
                      <a:pt x="4486" y="2404"/>
                      <a:pt x="5088" y="2390"/>
                      <a:pt x="5676" y="2375"/>
                    </a:cubicBezTo>
                    <a:cubicBezTo>
                      <a:pt x="5760" y="2374"/>
                      <a:pt x="5845" y="2373"/>
                      <a:pt x="5930" y="2373"/>
                    </a:cubicBezTo>
                    <a:cubicBezTo>
                      <a:pt x="6536" y="2373"/>
                      <a:pt x="7149" y="2404"/>
                      <a:pt x="7763" y="2404"/>
                    </a:cubicBezTo>
                    <a:cubicBezTo>
                      <a:pt x="7980" y="2404"/>
                      <a:pt x="8197" y="2400"/>
                      <a:pt x="8413" y="2390"/>
                    </a:cubicBezTo>
                    <a:cubicBezTo>
                      <a:pt x="8805" y="2359"/>
                      <a:pt x="9197" y="2345"/>
                      <a:pt x="9589" y="2345"/>
                    </a:cubicBezTo>
                    <a:cubicBezTo>
                      <a:pt x="9928" y="2345"/>
                      <a:pt x="10267" y="2355"/>
                      <a:pt x="10606" y="2375"/>
                    </a:cubicBezTo>
                    <a:cubicBezTo>
                      <a:pt x="10764" y="2963"/>
                      <a:pt x="10477" y="3479"/>
                      <a:pt x="10047" y="3880"/>
                    </a:cubicBezTo>
                    <a:cubicBezTo>
                      <a:pt x="8313" y="3852"/>
                      <a:pt x="6636" y="3293"/>
                      <a:pt x="4916" y="3035"/>
                    </a:cubicBezTo>
                    <a:cubicBezTo>
                      <a:pt x="3884" y="2863"/>
                      <a:pt x="2852" y="2734"/>
                      <a:pt x="1806" y="2590"/>
                    </a:cubicBezTo>
                    <a:cubicBezTo>
                      <a:pt x="1591" y="2590"/>
                      <a:pt x="1390" y="2590"/>
                      <a:pt x="1175" y="2576"/>
                    </a:cubicBezTo>
                    <a:lnTo>
                      <a:pt x="1175" y="2576"/>
                    </a:lnTo>
                    <a:cubicBezTo>
                      <a:pt x="2594" y="2834"/>
                      <a:pt x="4013" y="2963"/>
                      <a:pt x="5432" y="3221"/>
                    </a:cubicBezTo>
                    <a:cubicBezTo>
                      <a:pt x="6937" y="3493"/>
                      <a:pt x="8413" y="3923"/>
                      <a:pt x="9933" y="3981"/>
                    </a:cubicBezTo>
                    <a:cubicBezTo>
                      <a:pt x="9646" y="4224"/>
                      <a:pt x="9302" y="4410"/>
                      <a:pt x="8944" y="4539"/>
                    </a:cubicBezTo>
                    <a:cubicBezTo>
                      <a:pt x="8499" y="4683"/>
                      <a:pt x="8041" y="4797"/>
                      <a:pt x="7582" y="4855"/>
                    </a:cubicBezTo>
                    <a:lnTo>
                      <a:pt x="7568" y="4840"/>
                    </a:lnTo>
                    <a:cubicBezTo>
                      <a:pt x="6249" y="4382"/>
                      <a:pt x="4902" y="4052"/>
                      <a:pt x="3598" y="3551"/>
                    </a:cubicBezTo>
                    <a:cubicBezTo>
                      <a:pt x="2666" y="3192"/>
                      <a:pt x="1720" y="2877"/>
                      <a:pt x="774" y="2562"/>
                    </a:cubicBezTo>
                    <a:cubicBezTo>
                      <a:pt x="659" y="2547"/>
                      <a:pt x="530" y="2533"/>
                      <a:pt x="401" y="2533"/>
                    </a:cubicBezTo>
                    <a:cubicBezTo>
                      <a:pt x="1362" y="3063"/>
                      <a:pt x="2566" y="3321"/>
                      <a:pt x="3569" y="3694"/>
                    </a:cubicBezTo>
                    <a:cubicBezTo>
                      <a:pt x="4830" y="4181"/>
                      <a:pt x="6106" y="4511"/>
                      <a:pt x="7410" y="4883"/>
                    </a:cubicBezTo>
                    <a:cubicBezTo>
                      <a:pt x="7021" y="4919"/>
                      <a:pt x="6632" y="4945"/>
                      <a:pt x="6243" y="4945"/>
                    </a:cubicBezTo>
                    <a:cubicBezTo>
                      <a:pt x="6159" y="4945"/>
                      <a:pt x="6075" y="4943"/>
                      <a:pt x="5991" y="4941"/>
                    </a:cubicBezTo>
                    <a:cubicBezTo>
                      <a:pt x="4902" y="4926"/>
                      <a:pt x="3798" y="4754"/>
                      <a:pt x="2824" y="4224"/>
                    </a:cubicBezTo>
                    <a:cubicBezTo>
                      <a:pt x="1949" y="3751"/>
                      <a:pt x="1175" y="3106"/>
                      <a:pt x="358" y="2519"/>
                    </a:cubicBezTo>
                    <a:cubicBezTo>
                      <a:pt x="244" y="2504"/>
                      <a:pt x="115" y="2504"/>
                      <a:pt x="0" y="2476"/>
                    </a:cubicBezTo>
                    <a:lnTo>
                      <a:pt x="0" y="2476"/>
                    </a:lnTo>
                    <a:cubicBezTo>
                      <a:pt x="1204" y="3250"/>
                      <a:pt x="2250" y="4281"/>
                      <a:pt x="3626" y="4726"/>
                    </a:cubicBezTo>
                    <a:cubicBezTo>
                      <a:pt x="4489" y="5006"/>
                      <a:pt x="5386" y="5146"/>
                      <a:pt x="6284" y="5146"/>
                    </a:cubicBezTo>
                    <a:cubicBezTo>
                      <a:pt x="6535" y="5146"/>
                      <a:pt x="6787" y="5135"/>
                      <a:pt x="7037" y="5113"/>
                    </a:cubicBezTo>
                    <a:cubicBezTo>
                      <a:pt x="8112" y="5027"/>
                      <a:pt x="9216" y="4812"/>
                      <a:pt x="10090" y="4138"/>
                    </a:cubicBezTo>
                    <a:cubicBezTo>
                      <a:pt x="10606" y="3737"/>
                      <a:pt x="11079" y="2949"/>
                      <a:pt x="10836" y="2275"/>
                    </a:cubicBezTo>
                    <a:cubicBezTo>
                      <a:pt x="10291" y="784"/>
                      <a:pt x="8112" y="283"/>
                      <a:pt x="6722" y="82"/>
                    </a:cubicBezTo>
                    <a:cubicBezTo>
                      <a:pt x="6358" y="27"/>
                      <a:pt x="5997" y="0"/>
                      <a:pt x="5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rot="-1800186">
                <a:off x="7469763" y="2806425"/>
                <a:ext cx="191363" cy="18207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388" extrusionOk="0">
                    <a:moveTo>
                      <a:pt x="222" y="0"/>
                    </a:moveTo>
                    <a:cubicBezTo>
                      <a:pt x="193" y="15"/>
                      <a:pt x="179" y="43"/>
                      <a:pt x="150" y="58"/>
                    </a:cubicBezTo>
                    <a:cubicBezTo>
                      <a:pt x="138" y="52"/>
                      <a:pt x="127" y="49"/>
                      <a:pt x="116" y="49"/>
                    </a:cubicBezTo>
                    <a:cubicBezTo>
                      <a:pt x="47" y="49"/>
                      <a:pt x="0" y="152"/>
                      <a:pt x="50" y="201"/>
                    </a:cubicBezTo>
                    <a:cubicBezTo>
                      <a:pt x="50" y="238"/>
                      <a:pt x="82" y="275"/>
                      <a:pt x="119" y="275"/>
                    </a:cubicBezTo>
                    <a:cubicBezTo>
                      <a:pt x="124" y="275"/>
                      <a:pt x="130" y="275"/>
                      <a:pt x="136" y="273"/>
                    </a:cubicBezTo>
                    <a:lnTo>
                      <a:pt x="150" y="287"/>
                    </a:lnTo>
                    <a:cubicBezTo>
                      <a:pt x="265" y="301"/>
                      <a:pt x="394" y="316"/>
                      <a:pt x="508" y="316"/>
                    </a:cubicBezTo>
                    <a:cubicBezTo>
                      <a:pt x="475" y="294"/>
                      <a:pt x="451" y="272"/>
                      <a:pt x="422" y="249"/>
                    </a:cubicBezTo>
                    <a:lnTo>
                      <a:pt x="422" y="249"/>
                    </a:lnTo>
                    <a:cubicBezTo>
                      <a:pt x="469" y="282"/>
                      <a:pt x="515" y="306"/>
                      <a:pt x="551" y="330"/>
                    </a:cubicBezTo>
                    <a:cubicBezTo>
                      <a:pt x="680" y="330"/>
                      <a:pt x="809" y="344"/>
                      <a:pt x="924" y="359"/>
                    </a:cubicBezTo>
                    <a:cubicBezTo>
                      <a:pt x="824" y="316"/>
                      <a:pt x="709" y="287"/>
                      <a:pt x="609" y="244"/>
                    </a:cubicBezTo>
                    <a:lnTo>
                      <a:pt x="609" y="244"/>
                    </a:lnTo>
                    <a:cubicBezTo>
                      <a:pt x="838" y="301"/>
                      <a:pt x="1082" y="330"/>
                      <a:pt x="1325" y="373"/>
                    </a:cubicBezTo>
                    <a:cubicBezTo>
                      <a:pt x="1540" y="387"/>
                      <a:pt x="1741" y="387"/>
                      <a:pt x="1956" y="387"/>
                    </a:cubicBezTo>
                    <a:cubicBezTo>
                      <a:pt x="1655" y="344"/>
                      <a:pt x="1340" y="301"/>
                      <a:pt x="1039" y="258"/>
                    </a:cubicBezTo>
                    <a:lnTo>
                      <a:pt x="1039" y="258"/>
                    </a:lnTo>
                    <a:cubicBezTo>
                      <a:pt x="1223" y="261"/>
                      <a:pt x="1407" y="262"/>
                      <a:pt x="1591" y="262"/>
                    </a:cubicBezTo>
                    <a:cubicBezTo>
                      <a:pt x="2410" y="262"/>
                      <a:pt x="3229" y="239"/>
                      <a:pt x="4049" y="215"/>
                    </a:cubicBezTo>
                    <a:cubicBezTo>
                      <a:pt x="4077" y="172"/>
                      <a:pt x="4034" y="129"/>
                      <a:pt x="3991" y="129"/>
                    </a:cubicBezTo>
                    <a:cubicBezTo>
                      <a:pt x="3576" y="115"/>
                      <a:pt x="3160" y="115"/>
                      <a:pt x="2744" y="115"/>
                    </a:cubicBezTo>
                    <a:cubicBezTo>
                      <a:pt x="1956" y="144"/>
                      <a:pt x="1182" y="158"/>
                      <a:pt x="408" y="158"/>
                    </a:cubicBezTo>
                    <a:lnTo>
                      <a:pt x="394" y="158"/>
                    </a:lnTo>
                    <a:cubicBezTo>
                      <a:pt x="594" y="129"/>
                      <a:pt x="795" y="101"/>
                      <a:pt x="981" y="72"/>
                    </a:cubicBezTo>
                    <a:cubicBezTo>
                      <a:pt x="838" y="58"/>
                      <a:pt x="680" y="43"/>
                      <a:pt x="537" y="29"/>
                    </a:cubicBezTo>
                    <a:cubicBezTo>
                      <a:pt x="437" y="29"/>
                      <a:pt x="336" y="15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rot="-1800186">
                <a:off x="7328336" y="2275520"/>
                <a:ext cx="530025" cy="237162"/>
              </a:xfrm>
              <a:custGeom>
                <a:avLst/>
                <a:gdLst/>
                <a:ahLst/>
                <a:cxnLst/>
                <a:rect l="l" t="t" r="r" b="b"/>
                <a:pathLst>
                  <a:path w="11295" h="5054" extrusionOk="0">
                    <a:moveTo>
                      <a:pt x="8671" y="526"/>
                    </a:moveTo>
                    <a:cubicBezTo>
                      <a:pt x="9732" y="769"/>
                      <a:pt x="10778" y="1214"/>
                      <a:pt x="10965" y="2016"/>
                    </a:cubicBezTo>
                    <a:cubicBezTo>
                      <a:pt x="9927" y="2121"/>
                      <a:pt x="8867" y="2135"/>
                      <a:pt x="7807" y="2135"/>
                    </a:cubicBezTo>
                    <a:cubicBezTo>
                      <a:pt x="7408" y="2135"/>
                      <a:pt x="7010" y="2133"/>
                      <a:pt x="6613" y="2133"/>
                    </a:cubicBezTo>
                    <a:cubicBezTo>
                      <a:pt x="6184" y="2133"/>
                      <a:pt x="5757" y="2136"/>
                      <a:pt x="5332" y="2145"/>
                    </a:cubicBezTo>
                    <a:cubicBezTo>
                      <a:pt x="3985" y="2174"/>
                      <a:pt x="2637" y="2203"/>
                      <a:pt x="1304" y="2317"/>
                    </a:cubicBezTo>
                    <a:cubicBezTo>
                      <a:pt x="2422" y="2059"/>
                      <a:pt x="3526" y="1687"/>
                      <a:pt x="4644" y="1400"/>
                    </a:cubicBezTo>
                    <a:cubicBezTo>
                      <a:pt x="5977" y="1056"/>
                      <a:pt x="7310" y="741"/>
                      <a:pt x="8671" y="526"/>
                    </a:cubicBezTo>
                    <a:close/>
                    <a:moveTo>
                      <a:pt x="6665" y="282"/>
                    </a:moveTo>
                    <a:cubicBezTo>
                      <a:pt x="7310" y="296"/>
                      <a:pt x="7955" y="368"/>
                      <a:pt x="8585" y="511"/>
                    </a:cubicBezTo>
                    <a:cubicBezTo>
                      <a:pt x="5805" y="855"/>
                      <a:pt x="3168" y="1830"/>
                      <a:pt x="430" y="2375"/>
                    </a:cubicBezTo>
                    <a:cubicBezTo>
                      <a:pt x="2236" y="1027"/>
                      <a:pt x="4415" y="282"/>
                      <a:pt x="6665" y="282"/>
                    </a:cubicBezTo>
                    <a:close/>
                    <a:moveTo>
                      <a:pt x="10979" y="2102"/>
                    </a:moveTo>
                    <a:lnTo>
                      <a:pt x="10979" y="2102"/>
                    </a:lnTo>
                    <a:cubicBezTo>
                      <a:pt x="11008" y="2389"/>
                      <a:pt x="10950" y="2676"/>
                      <a:pt x="10821" y="2934"/>
                    </a:cubicBezTo>
                    <a:cubicBezTo>
                      <a:pt x="10778" y="3020"/>
                      <a:pt x="10721" y="3106"/>
                      <a:pt x="10664" y="3192"/>
                    </a:cubicBezTo>
                    <a:cubicBezTo>
                      <a:pt x="8843" y="3163"/>
                      <a:pt x="7066" y="3034"/>
                      <a:pt x="5260" y="2848"/>
                    </a:cubicBezTo>
                    <a:cubicBezTo>
                      <a:pt x="3641" y="2676"/>
                      <a:pt x="2035" y="2547"/>
                      <a:pt x="401" y="2518"/>
                    </a:cubicBezTo>
                    <a:cubicBezTo>
                      <a:pt x="516" y="2489"/>
                      <a:pt x="616" y="2475"/>
                      <a:pt x="731" y="2446"/>
                    </a:cubicBezTo>
                    <a:cubicBezTo>
                      <a:pt x="2451" y="2274"/>
                      <a:pt x="4171" y="2274"/>
                      <a:pt x="5891" y="2231"/>
                    </a:cubicBezTo>
                    <a:cubicBezTo>
                      <a:pt x="6314" y="2224"/>
                      <a:pt x="6738" y="2223"/>
                      <a:pt x="7164" y="2223"/>
                    </a:cubicBezTo>
                    <a:cubicBezTo>
                      <a:pt x="7305" y="2223"/>
                      <a:pt x="7447" y="2223"/>
                      <a:pt x="7589" y="2223"/>
                    </a:cubicBezTo>
                    <a:cubicBezTo>
                      <a:pt x="8724" y="2223"/>
                      <a:pt x="9861" y="2217"/>
                      <a:pt x="10979" y="2102"/>
                    </a:cubicBezTo>
                    <a:close/>
                    <a:moveTo>
                      <a:pt x="201" y="2561"/>
                    </a:moveTo>
                    <a:cubicBezTo>
                      <a:pt x="3684" y="2676"/>
                      <a:pt x="7123" y="3220"/>
                      <a:pt x="10621" y="3263"/>
                    </a:cubicBezTo>
                    <a:cubicBezTo>
                      <a:pt x="10234" y="3765"/>
                      <a:pt x="9718" y="4138"/>
                      <a:pt x="9130" y="4353"/>
                    </a:cubicBezTo>
                    <a:cubicBezTo>
                      <a:pt x="7525" y="4310"/>
                      <a:pt x="5948" y="4095"/>
                      <a:pt x="4400" y="3708"/>
                    </a:cubicBezTo>
                    <a:cubicBezTo>
                      <a:pt x="2996" y="3335"/>
                      <a:pt x="1577" y="2833"/>
                      <a:pt x="129" y="2604"/>
                    </a:cubicBezTo>
                    <a:lnTo>
                      <a:pt x="201" y="2561"/>
                    </a:lnTo>
                    <a:close/>
                    <a:moveTo>
                      <a:pt x="201" y="2676"/>
                    </a:moveTo>
                    <a:cubicBezTo>
                      <a:pt x="1749" y="3163"/>
                      <a:pt x="3354" y="3550"/>
                      <a:pt x="4931" y="3937"/>
                    </a:cubicBezTo>
                    <a:cubicBezTo>
                      <a:pt x="6221" y="4225"/>
                      <a:pt x="7526" y="4382"/>
                      <a:pt x="8843" y="4382"/>
                    </a:cubicBezTo>
                    <a:cubicBezTo>
                      <a:pt x="8900" y="4382"/>
                      <a:pt x="8958" y="4382"/>
                      <a:pt x="9015" y="4381"/>
                    </a:cubicBezTo>
                    <a:lnTo>
                      <a:pt x="9015" y="4381"/>
                    </a:lnTo>
                    <a:cubicBezTo>
                      <a:pt x="8177" y="4668"/>
                      <a:pt x="7302" y="4808"/>
                      <a:pt x="6427" y="4808"/>
                    </a:cubicBezTo>
                    <a:cubicBezTo>
                      <a:pt x="6210" y="4808"/>
                      <a:pt x="5993" y="4800"/>
                      <a:pt x="5776" y="4783"/>
                    </a:cubicBezTo>
                    <a:cubicBezTo>
                      <a:pt x="3684" y="4639"/>
                      <a:pt x="1964" y="3679"/>
                      <a:pt x="201" y="2676"/>
                    </a:cubicBezTo>
                    <a:close/>
                    <a:moveTo>
                      <a:pt x="6767" y="0"/>
                    </a:moveTo>
                    <a:cubicBezTo>
                      <a:pt x="4551" y="0"/>
                      <a:pt x="2160" y="702"/>
                      <a:pt x="373" y="2045"/>
                    </a:cubicBezTo>
                    <a:cubicBezTo>
                      <a:pt x="258" y="2274"/>
                      <a:pt x="129" y="2489"/>
                      <a:pt x="0" y="2704"/>
                    </a:cubicBezTo>
                    <a:lnTo>
                      <a:pt x="14" y="2704"/>
                    </a:lnTo>
                    <a:cubicBezTo>
                      <a:pt x="1896" y="4062"/>
                      <a:pt x="4080" y="5054"/>
                      <a:pt x="6413" y="5054"/>
                    </a:cubicBezTo>
                    <a:cubicBezTo>
                      <a:pt x="6568" y="5054"/>
                      <a:pt x="6724" y="5049"/>
                      <a:pt x="6880" y="5041"/>
                    </a:cubicBezTo>
                    <a:cubicBezTo>
                      <a:pt x="8327" y="4955"/>
                      <a:pt x="11165" y="4381"/>
                      <a:pt x="11223" y="2461"/>
                    </a:cubicBezTo>
                    <a:cubicBezTo>
                      <a:pt x="11294" y="583"/>
                      <a:pt x="8643" y="67"/>
                      <a:pt x="7209" y="10"/>
                    </a:cubicBezTo>
                    <a:cubicBezTo>
                      <a:pt x="7063" y="4"/>
                      <a:pt x="6916" y="0"/>
                      <a:pt x="6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-1800186">
                <a:off x="7348655" y="2503383"/>
                <a:ext cx="28906" cy="31722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76" extrusionOk="0">
                    <a:moveTo>
                      <a:pt x="616" y="0"/>
                    </a:moveTo>
                    <a:lnTo>
                      <a:pt x="616" y="0"/>
                    </a:lnTo>
                    <a:cubicBezTo>
                      <a:pt x="444" y="143"/>
                      <a:pt x="257" y="287"/>
                      <a:pt x="85" y="430"/>
                    </a:cubicBezTo>
                    <a:cubicBezTo>
                      <a:pt x="1" y="527"/>
                      <a:pt x="70" y="675"/>
                      <a:pt x="180" y="675"/>
                    </a:cubicBezTo>
                    <a:cubicBezTo>
                      <a:pt x="200" y="675"/>
                      <a:pt x="221" y="670"/>
                      <a:pt x="243" y="659"/>
                    </a:cubicBezTo>
                    <a:cubicBezTo>
                      <a:pt x="372" y="444"/>
                      <a:pt x="501" y="229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 rot="-1800186">
                <a:off x="6937766" y="1883646"/>
                <a:ext cx="297321" cy="577795"/>
              </a:xfrm>
              <a:custGeom>
                <a:avLst/>
                <a:gdLst/>
                <a:ahLst/>
                <a:cxnLst/>
                <a:rect l="l" t="t" r="r" b="b"/>
                <a:pathLst>
                  <a:path w="6336" h="12313" extrusionOk="0">
                    <a:moveTo>
                      <a:pt x="5719" y="3957"/>
                    </a:moveTo>
                    <a:lnTo>
                      <a:pt x="5719" y="3957"/>
                    </a:lnTo>
                    <a:cubicBezTo>
                      <a:pt x="5934" y="5276"/>
                      <a:pt x="5834" y="6623"/>
                      <a:pt x="5418" y="7884"/>
                    </a:cubicBezTo>
                    <a:cubicBezTo>
                      <a:pt x="5031" y="9174"/>
                      <a:pt x="4458" y="10593"/>
                      <a:pt x="3598" y="11697"/>
                    </a:cubicBezTo>
                    <a:cubicBezTo>
                      <a:pt x="4114" y="10392"/>
                      <a:pt x="4558" y="9059"/>
                      <a:pt x="4931" y="7698"/>
                    </a:cubicBezTo>
                    <a:cubicBezTo>
                      <a:pt x="5146" y="6995"/>
                      <a:pt x="5303" y="6265"/>
                      <a:pt x="5432" y="5534"/>
                    </a:cubicBezTo>
                    <a:cubicBezTo>
                      <a:pt x="5490" y="5003"/>
                      <a:pt x="5590" y="4487"/>
                      <a:pt x="5719" y="3957"/>
                    </a:cubicBezTo>
                    <a:close/>
                    <a:moveTo>
                      <a:pt x="430" y="6809"/>
                    </a:moveTo>
                    <a:lnTo>
                      <a:pt x="430" y="6809"/>
                    </a:lnTo>
                    <a:cubicBezTo>
                      <a:pt x="760" y="7583"/>
                      <a:pt x="1233" y="8328"/>
                      <a:pt x="1606" y="9088"/>
                    </a:cubicBezTo>
                    <a:cubicBezTo>
                      <a:pt x="2036" y="10005"/>
                      <a:pt x="2509" y="10894"/>
                      <a:pt x="3053" y="11740"/>
                    </a:cubicBezTo>
                    <a:cubicBezTo>
                      <a:pt x="2107" y="10665"/>
                      <a:pt x="1176" y="9504"/>
                      <a:pt x="731" y="8128"/>
                    </a:cubicBezTo>
                    <a:cubicBezTo>
                      <a:pt x="602" y="7698"/>
                      <a:pt x="502" y="7253"/>
                      <a:pt x="430" y="6809"/>
                    </a:cubicBezTo>
                    <a:close/>
                    <a:moveTo>
                      <a:pt x="2881" y="274"/>
                    </a:moveTo>
                    <a:lnTo>
                      <a:pt x="2881" y="274"/>
                    </a:lnTo>
                    <a:cubicBezTo>
                      <a:pt x="2738" y="2266"/>
                      <a:pt x="2752" y="4258"/>
                      <a:pt x="2910" y="6250"/>
                    </a:cubicBezTo>
                    <a:cubicBezTo>
                      <a:pt x="3068" y="8085"/>
                      <a:pt x="3526" y="9977"/>
                      <a:pt x="3325" y="11826"/>
                    </a:cubicBezTo>
                    <a:cubicBezTo>
                      <a:pt x="3325" y="11238"/>
                      <a:pt x="3068" y="10679"/>
                      <a:pt x="2939" y="10106"/>
                    </a:cubicBezTo>
                    <a:cubicBezTo>
                      <a:pt x="2709" y="9145"/>
                      <a:pt x="2480" y="8171"/>
                      <a:pt x="2279" y="7196"/>
                    </a:cubicBezTo>
                    <a:cubicBezTo>
                      <a:pt x="1907" y="5405"/>
                      <a:pt x="1505" y="3613"/>
                      <a:pt x="1247" y="1807"/>
                    </a:cubicBezTo>
                    <a:lnTo>
                      <a:pt x="1219" y="1764"/>
                    </a:lnTo>
                    <a:cubicBezTo>
                      <a:pt x="1491" y="1205"/>
                      <a:pt x="1921" y="746"/>
                      <a:pt x="2451" y="431"/>
                    </a:cubicBezTo>
                    <a:cubicBezTo>
                      <a:pt x="2580" y="345"/>
                      <a:pt x="2738" y="302"/>
                      <a:pt x="2881" y="274"/>
                    </a:cubicBezTo>
                    <a:close/>
                    <a:moveTo>
                      <a:pt x="1118" y="1979"/>
                    </a:moveTo>
                    <a:cubicBezTo>
                      <a:pt x="1161" y="3627"/>
                      <a:pt x="1677" y="5347"/>
                      <a:pt x="2021" y="6952"/>
                    </a:cubicBezTo>
                    <a:cubicBezTo>
                      <a:pt x="2380" y="8629"/>
                      <a:pt x="2881" y="10263"/>
                      <a:pt x="3225" y="11926"/>
                    </a:cubicBezTo>
                    <a:cubicBezTo>
                      <a:pt x="2767" y="11052"/>
                      <a:pt x="2279" y="10177"/>
                      <a:pt x="1849" y="9289"/>
                    </a:cubicBezTo>
                    <a:cubicBezTo>
                      <a:pt x="1391" y="8357"/>
                      <a:pt x="760" y="7440"/>
                      <a:pt x="387" y="6465"/>
                    </a:cubicBezTo>
                    <a:cubicBezTo>
                      <a:pt x="230" y="4932"/>
                      <a:pt x="473" y="3384"/>
                      <a:pt x="1118" y="1979"/>
                    </a:cubicBezTo>
                    <a:close/>
                    <a:moveTo>
                      <a:pt x="3066" y="0"/>
                    </a:moveTo>
                    <a:cubicBezTo>
                      <a:pt x="1579" y="0"/>
                      <a:pt x="474" y="2520"/>
                      <a:pt x="244" y="3842"/>
                    </a:cubicBezTo>
                    <a:cubicBezTo>
                      <a:pt x="0" y="5261"/>
                      <a:pt x="15" y="6823"/>
                      <a:pt x="531" y="8185"/>
                    </a:cubicBezTo>
                    <a:cubicBezTo>
                      <a:pt x="1104" y="9719"/>
                      <a:pt x="2093" y="10994"/>
                      <a:pt x="3240" y="12141"/>
                    </a:cubicBezTo>
                    <a:cubicBezTo>
                      <a:pt x="3211" y="12227"/>
                      <a:pt x="3254" y="12299"/>
                      <a:pt x="3340" y="12313"/>
                    </a:cubicBezTo>
                    <a:cubicBezTo>
                      <a:pt x="3383" y="11238"/>
                      <a:pt x="3397" y="10149"/>
                      <a:pt x="3383" y="9059"/>
                    </a:cubicBezTo>
                    <a:cubicBezTo>
                      <a:pt x="3268" y="8128"/>
                      <a:pt x="3111" y="7182"/>
                      <a:pt x="3039" y="6250"/>
                    </a:cubicBezTo>
                    <a:cubicBezTo>
                      <a:pt x="2910" y="4258"/>
                      <a:pt x="2881" y="2266"/>
                      <a:pt x="2967" y="259"/>
                    </a:cubicBezTo>
                    <a:cubicBezTo>
                      <a:pt x="3001" y="256"/>
                      <a:pt x="3035" y="254"/>
                      <a:pt x="3069" y="254"/>
                    </a:cubicBezTo>
                    <a:cubicBezTo>
                      <a:pt x="3640" y="254"/>
                      <a:pt x="4122" y="705"/>
                      <a:pt x="4501" y="1219"/>
                    </a:cubicBezTo>
                    <a:cubicBezTo>
                      <a:pt x="4286" y="1950"/>
                      <a:pt x="4314" y="2696"/>
                      <a:pt x="4257" y="3470"/>
                    </a:cubicBezTo>
                    <a:cubicBezTo>
                      <a:pt x="4185" y="4473"/>
                      <a:pt x="4028" y="5491"/>
                      <a:pt x="3884" y="6494"/>
                    </a:cubicBezTo>
                    <a:cubicBezTo>
                      <a:pt x="3741" y="7626"/>
                      <a:pt x="3583" y="8773"/>
                      <a:pt x="3483" y="9919"/>
                    </a:cubicBezTo>
                    <a:cubicBezTo>
                      <a:pt x="3497" y="10292"/>
                      <a:pt x="3512" y="10665"/>
                      <a:pt x="3512" y="11037"/>
                    </a:cubicBezTo>
                    <a:cubicBezTo>
                      <a:pt x="3712" y="9532"/>
                      <a:pt x="3899" y="8027"/>
                      <a:pt x="4085" y="6523"/>
                    </a:cubicBezTo>
                    <a:cubicBezTo>
                      <a:pt x="4200" y="5591"/>
                      <a:pt x="4357" y="4645"/>
                      <a:pt x="4415" y="3699"/>
                    </a:cubicBezTo>
                    <a:cubicBezTo>
                      <a:pt x="4472" y="2925"/>
                      <a:pt x="4429" y="2122"/>
                      <a:pt x="4615" y="1363"/>
                    </a:cubicBezTo>
                    <a:cubicBezTo>
                      <a:pt x="4701" y="1492"/>
                      <a:pt x="4802" y="1635"/>
                      <a:pt x="4873" y="1764"/>
                    </a:cubicBezTo>
                    <a:cubicBezTo>
                      <a:pt x="5246" y="2366"/>
                      <a:pt x="5504" y="3011"/>
                      <a:pt x="5662" y="3699"/>
                    </a:cubicBezTo>
                    <a:cubicBezTo>
                      <a:pt x="5174" y="4946"/>
                      <a:pt x="5117" y="6365"/>
                      <a:pt x="4773" y="7655"/>
                    </a:cubicBezTo>
                    <a:cubicBezTo>
                      <a:pt x="4386" y="9031"/>
                      <a:pt x="3942" y="10378"/>
                      <a:pt x="3526" y="11725"/>
                    </a:cubicBezTo>
                    <a:cubicBezTo>
                      <a:pt x="3526" y="11869"/>
                      <a:pt x="3526" y="12026"/>
                      <a:pt x="3526" y="12170"/>
                    </a:cubicBezTo>
                    <a:cubicBezTo>
                      <a:pt x="4787" y="10751"/>
                      <a:pt x="5604" y="8658"/>
                      <a:pt x="5934" y="6838"/>
                    </a:cubicBezTo>
                    <a:cubicBezTo>
                      <a:pt x="6335" y="4645"/>
                      <a:pt x="5991" y="2079"/>
                      <a:pt x="4228" y="517"/>
                    </a:cubicBezTo>
                    <a:cubicBezTo>
                      <a:pt x="3823" y="154"/>
                      <a:pt x="3432" y="0"/>
                      <a:pt x="3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 rot="-1800186">
                <a:off x="7199226" y="2274667"/>
                <a:ext cx="8822" cy="152039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240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58" y="1076"/>
                      <a:pt x="44" y="2165"/>
                      <a:pt x="1" y="3240"/>
                    </a:cubicBezTo>
                    <a:cubicBezTo>
                      <a:pt x="44" y="3240"/>
                      <a:pt x="72" y="3226"/>
                      <a:pt x="101" y="3197"/>
                    </a:cubicBezTo>
                    <a:cubicBezTo>
                      <a:pt x="130" y="3168"/>
                      <a:pt x="158" y="3125"/>
                      <a:pt x="187" y="3097"/>
                    </a:cubicBezTo>
                    <a:cubicBezTo>
                      <a:pt x="187" y="2953"/>
                      <a:pt x="187" y="2796"/>
                      <a:pt x="187" y="2652"/>
                    </a:cubicBezTo>
                    <a:cubicBezTo>
                      <a:pt x="173" y="2681"/>
                      <a:pt x="173" y="2710"/>
                      <a:pt x="158" y="2738"/>
                    </a:cubicBezTo>
                    <a:lnTo>
                      <a:pt x="115" y="2796"/>
                    </a:lnTo>
                    <a:cubicBezTo>
                      <a:pt x="130" y="2566"/>
                      <a:pt x="158" y="2351"/>
                      <a:pt x="158" y="2122"/>
                    </a:cubicBezTo>
                    <a:cubicBezTo>
                      <a:pt x="173" y="2065"/>
                      <a:pt x="173" y="2022"/>
                      <a:pt x="173" y="1964"/>
                    </a:cubicBezTo>
                    <a:cubicBezTo>
                      <a:pt x="173" y="1592"/>
                      <a:pt x="158" y="1219"/>
                      <a:pt x="144" y="846"/>
                    </a:cubicBezTo>
                    <a:cubicBezTo>
                      <a:pt x="144" y="875"/>
                      <a:pt x="130" y="904"/>
                      <a:pt x="130" y="932"/>
                    </a:cubicBezTo>
                    <a:cubicBezTo>
                      <a:pt x="115" y="617"/>
                      <a:pt x="72" y="302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 rot="-1800186">
                <a:off x="7106231" y="1570915"/>
                <a:ext cx="320877" cy="564609"/>
              </a:xfrm>
              <a:custGeom>
                <a:avLst/>
                <a:gdLst/>
                <a:ahLst/>
                <a:cxnLst/>
                <a:rect l="l" t="t" r="r" b="b"/>
                <a:pathLst>
                  <a:path w="6838" h="12032" extrusionOk="0">
                    <a:moveTo>
                      <a:pt x="4643" y="173"/>
                    </a:moveTo>
                    <a:cubicBezTo>
                      <a:pt x="4871" y="173"/>
                      <a:pt x="5101" y="246"/>
                      <a:pt x="5289" y="379"/>
                    </a:cubicBezTo>
                    <a:cubicBezTo>
                      <a:pt x="5519" y="522"/>
                      <a:pt x="5719" y="737"/>
                      <a:pt x="5877" y="967"/>
                    </a:cubicBezTo>
                    <a:cubicBezTo>
                      <a:pt x="4730" y="4163"/>
                      <a:pt x="3656" y="7345"/>
                      <a:pt x="2308" y="10440"/>
                    </a:cubicBezTo>
                    <a:cubicBezTo>
                      <a:pt x="2652" y="9122"/>
                      <a:pt x="2781" y="7703"/>
                      <a:pt x="3054" y="6384"/>
                    </a:cubicBezTo>
                    <a:cubicBezTo>
                      <a:pt x="3269" y="5324"/>
                      <a:pt x="3541" y="4278"/>
                      <a:pt x="3784" y="3217"/>
                    </a:cubicBezTo>
                    <a:cubicBezTo>
                      <a:pt x="3928" y="2644"/>
                      <a:pt x="4071" y="2070"/>
                      <a:pt x="4186" y="1483"/>
                    </a:cubicBezTo>
                    <a:cubicBezTo>
                      <a:pt x="4272" y="1053"/>
                      <a:pt x="4286" y="608"/>
                      <a:pt x="4444" y="193"/>
                    </a:cubicBezTo>
                    <a:cubicBezTo>
                      <a:pt x="4509" y="180"/>
                      <a:pt x="4576" y="173"/>
                      <a:pt x="4643" y="173"/>
                    </a:cubicBezTo>
                    <a:close/>
                    <a:moveTo>
                      <a:pt x="5992" y="6800"/>
                    </a:moveTo>
                    <a:lnTo>
                      <a:pt x="5992" y="6800"/>
                    </a:lnTo>
                    <a:cubicBezTo>
                      <a:pt x="5963" y="6872"/>
                      <a:pt x="5949" y="6943"/>
                      <a:pt x="5934" y="7015"/>
                    </a:cubicBezTo>
                    <a:cubicBezTo>
                      <a:pt x="5562" y="8133"/>
                      <a:pt x="5031" y="9308"/>
                      <a:pt x="4128" y="10111"/>
                    </a:cubicBezTo>
                    <a:cubicBezTo>
                      <a:pt x="3613" y="10541"/>
                      <a:pt x="3068" y="10942"/>
                      <a:pt x="2495" y="11286"/>
                    </a:cubicBezTo>
                    <a:cubicBezTo>
                      <a:pt x="3928" y="10025"/>
                      <a:pt x="5117" y="8506"/>
                      <a:pt x="5992" y="6800"/>
                    </a:cubicBezTo>
                    <a:close/>
                    <a:moveTo>
                      <a:pt x="5992" y="1167"/>
                    </a:moveTo>
                    <a:cubicBezTo>
                      <a:pt x="6379" y="1913"/>
                      <a:pt x="6465" y="2873"/>
                      <a:pt x="6465" y="3633"/>
                    </a:cubicBezTo>
                    <a:cubicBezTo>
                      <a:pt x="6465" y="4464"/>
                      <a:pt x="6364" y="5309"/>
                      <a:pt x="6178" y="6126"/>
                    </a:cubicBezTo>
                    <a:cubicBezTo>
                      <a:pt x="5103" y="8276"/>
                      <a:pt x="3627" y="10025"/>
                      <a:pt x="1893" y="11659"/>
                    </a:cubicBezTo>
                    <a:lnTo>
                      <a:pt x="1878" y="11659"/>
                    </a:lnTo>
                    <a:cubicBezTo>
                      <a:pt x="1907" y="11601"/>
                      <a:pt x="1936" y="11544"/>
                      <a:pt x="1950" y="11501"/>
                    </a:cubicBezTo>
                    <a:cubicBezTo>
                      <a:pt x="3770" y="8291"/>
                      <a:pt x="4773" y="4636"/>
                      <a:pt x="5992" y="1167"/>
                    </a:cubicBezTo>
                    <a:close/>
                    <a:moveTo>
                      <a:pt x="2079" y="2271"/>
                    </a:moveTo>
                    <a:lnTo>
                      <a:pt x="2079" y="2271"/>
                    </a:lnTo>
                    <a:cubicBezTo>
                      <a:pt x="1950" y="3905"/>
                      <a:pt x="1921" y="5553"/>
                      <a:pt x="1792" y="7187"/>
                    </a:cubicBezTo>
                    <a:cubicBezTo>
                      <a:pt x="1678" y="8721"/>
                      <a:pt x="1520" y="10269"/>
                      <a:pt x="1620" y="11816"/>
                    </a:cubicBezTo>
                    <a:lnTo>
                      <a:pt x="1606" y="11831"/>
                    </a:lnTo>
                    <a:cubicBezTo>
                      <a:pt x="760" y="9796"/>
                      <a:pt x="201" y="7760"/>
                      <a:pt x="732" y="5553"/>
                    </a:cubicBezTo>
                    <a:cubicBezTo>
                      <a:pt x="975" y="4392"/>
                      <a:pt x="1434" y="3274"/>
                      <a:pt x="2079" y="2271"/>
                    </a:cubicBezTo>
                    <a:close/>
                    <a:moveTo>
                      <a:pt x="4637" y="1"/>
                    </a:moveTo>
                    <a:cubicBezTo>
                      <a:pt x="4548" y="1"/>
                      <a:pt x="4459" y="7"/>
                      <a:pt x="4372" y="21"/>
                    </a:cubicBezTo>
                    <a:cubicBezTo>
                      <a:pt x="2452" y="279"/>
                      <a:pt x="1133" y="3260"/>
                      <a:pt x="689" y="4779"/>
                    </a:cubicBezTo>
                    <a:cubicBezTo>
                      <a:pt x="1" y="7158"/>
                      <a:pt x="287" y="9724"/>
                      <a:pt x="1506" y="11902"/>
                    </a:cubicBezTo>
                    <a:cubicBezTo>
                      <a:pt x="1477" y="11945"/>
                      <a:pt x="1491" y="12003"/>
                      <a:pt x="1549" y="12031"/>
                    </a:cubicBezTo>
                    <a:cubicBezTo>
                      <a:pt x="1606" y="11874"/>
                      <a:pt x="1663" y="11716"/>
                      <a:pt x="1706" y="11558"/>
                    </a:cubicBezTo>
                    <a:cubicBezTo>
                      <a:pt x="1964" y="8391"/>
                      <a:pt x="1993" y="5209"/>
                      <a:pt x="2222" y="2056"/>
                    </a:cubicBezTo>
                    <a:cubicBezTo>
                      <a:pt x="2681" y="1411"/>
                      <a:pt x="3441" y="465"/>
                      <a:pt x="4272" y="221"/>
                    </a:cubicBezTo>
                    <a:lnTo>
                      <a:pt x="4272" y="221"/>
                    </a:lnTo>
                    <a:cubicBezTo>
                      <a:pt x="3999" y="967"/>
                      <a:pt x="3942" y="1827"/>
                      <a:pt x="3756" y="2601"/>
                    </a:cubicBezTo>
                    <a:cubicBezTo>
                      <a:pt x="3484" y="3647"/>
                      <a:pt x="3197" y="4693"/>
                      <a:pt x="2968" y="5754"/>
                    </a:cubicBezTo>
                    <a:cubicBezTo>
                      <a:pt x="2738" y="6814"/>
                      <a:pt x="2523" y="7861"/>
                      <a:pt x="2337" y="8921"/>
                    </a:cubicBezTo>
                    <a:cubicBezTo>
                      <a:pt x="2251" y="9409"/>
                      <a:pt x="2179" y="9882"/>
                      <a:pt x="2093" y="10355"/>
                    </a:cubicBezTo>
                    <a:cubicBezTo>
                      <a:pt x="2394" y="9351"/>
                      <a:pt x="2609" y="8319"/>
                      <a:pt x="2738" y="7273"/>
                    </a:cubicBezTo>
                    <a:cubicBezTo>
                      <a:pt x="2745" y="7252"/>
                      <a:pt x="2767" y="7241"/>
                      <a:pt x="2787" y="7241"/>
                    </a:cubicBezTo>
                    <a:cubicBezTo>
                      <a:pt x="2806" y="7241"/>
                      <a:pt x="2824" y="7252"/>
                      <a:pt x="2824" y="7273"/>
                    </a:cubicBezTo>
                    <a:cubicBezTo>
                      <a:pt x="2638" y="8893"/>
                      <a:pt x="2265" y="10483"/>
                      <a:pt x="1721" y="12017"/>
                    </a:cubicBezTo>
                    <a:cubicBezTo>
                      <a:pt x="4071" y="10971"/>
                      <a:pt x="5791" y="8864"/>
                      <a:pt x="6350" y="6356"/>
                    </a:cubicBezTo>
                    <a:cubicBezTo>
                      <a:pt x="6665" y="5051"/>
                      <a:pt x="6837" y="3676"/>
                      <a:pt x="6594" y="2343"/>
                    </a:cubicBezTo>
                    <a:cubicBezTo>
                      <a:pt x="6436" y="1540"/>
                      <a:pt x="6106" y="336"/>
                      <a:pt x="5189" y="78"/>
                    </a:cubicBezTo>
                    <a:cubicBezTo>
                      <a:pt x="5014" y="29"/>
                      <a:pt x="4825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-1800186">
                <a:off x="7271793" y="1916757"/>
                <a:ext cx="59924" cy="225806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4812" extrusionOk="0">
                    <a:moveTo>
                      <a:pt x="1239" y="1"/>
                    </a:moveTo>
                    <a:cubicBezTo>
                      <a:pt x="1219" y="1"/>
                      <a:pt x="1197" y="12"/>
                      <a:pt x="1190" y="33"/>
                    </a:cubicBezTo>
                    <a:cubicBezTo>
                      <a:pt x="1061" y="1079"/>
                      <a:pt x="846" y="2111"/>
                      <a:pt x="545" y="3115"/>
                    </a:cubicBezTo>
                    <a:cubicBezTo>
                      <a:pt x="459" y="3602"/>
                      <a:pt x="330" y="4075"/>
                      <a:pt x="144" y="4533"/>
                    </a:cubicBezTo>
                    <a:cubicBezTo>
                      <a:pt x="158" y="4462"/>
                      <a:pt x="158" y="4390"/>
                      <a:pt x="158" y="4318"/>
                    </a:cubicBezTo>
                    <a:lnTo>
                      <a:pt x="158" y="4318"/>
                    </a:lnTo>
                    <a:cubicBezTo>
                      <a:pt x="115" y="4476"/>
                      <a:pt x="58" y="4634"/>
                      <a:pt x="1" y="4791"/>
                    </a:cubicBezTo>
                    <a:cubicBezTo>
                      <a:pt x="21" y="4802"/>
                      <a:pt x="41" y="4812"/>
                      <a:pt x="61" y="4812"/>
                    </a:cubicBezTo>
                    <a:cubicBezTo>
                      <a:pt x="70" y="4812"/>
                      <a:pt x="78" y="4810"/>
                      <a:pt x="87" y="4806"/>
                    </a:cubicBezTo>
                    <a:lnTo>
                      <a:pt x="130" y="4806"/>
                    </a:lnTo>
                    <a:lnTo>
                      <a:pt x="130" y="4791"/>
                    </a:lnTo>
                    <a:cubicBezTo>
                      <a:pt x="144" y="4791"/>
                      <a:pt x="158" y="4777"/>
                      <a:pt x="173" y="4777"/>
                    </a:cubicBezTo>
                    <a:cubicBezTo>
                      <a:pt x="717" y="3243"/>
                      <a:pt x="1090" y="1653"/>
                      <a:pt x="1276" y="33"/>
                    </a:cubicBezTo>
                    <a:cubicBezTo>
                      <a:pt x="1276" y="12"/>
                      <a:pt x="1258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3"/>
            <p:cNvSpPr/>
            <p:nvPr/>
          </p:nvSpPr>
          <p:spPr>
            <a:xfrm rot="9339522">
              <a:off x="8593502" y="4115737"/>
              <a:ext cx="439067" cy="603104"/>
            </a:xfrm>
            <a:custGeom>
              <a:avLst/>
              <a:gdLst/>
              <a:ahLst/>
              <a:cxnLst/>
              <a:rect l="l" t="t" r="r" b="b"/>
              <a:pathLst>
                <a:path w="15330" h="21070" extrusionOk="0">
                  <a:moveTo>
                    <a:pt x="10478" y="1277"/>
                  </a:moveTo>
                  <a:cubicBezTo>
                    <a:pt x="10650" y="1277"/>
                    <a:pt x="10808" y="1277"/>
                    <a:pt x="10980" y="1291"/>
                  </a:cubicBezTo>
                  <a:cubicBezTo>
                    <a:pt x="11668" y="1334"/>
                    <a:pt x="12327" y="1535"/>
                    <a:pt x="12915" y="1893"/>
                  </a:cubicBezTo>
                  <a:cubicBezTo>
                    <a:pt x="12599" y="2108"/>
                    <a:pt x="12327" y="2366"/>
                    <a:pt x="12098" y="2667"/>
                  </a:cubicBezTo>
                  <a:cubicBezTo>
                    <a:pt x="11295" y="2695"/>
                    <a:pt x="10507" y="2839"/>
                    <a:pt x="9747" y="3068"/>
                  </a:cubicBezTo>
                  <a:cubicBezTo>
                    <a:pt x="9675" y="3082"/>
                    <a:pt x="9618" y="3111"/>
                    <a:pt x="9546" y="3125"/>
                  </a:cubicBezTo>
                  <a:cubicBezTo>
                    <a:pt x="9761" y="2466"/>
                    <a:pt x="10206" y="1907"/>
                    <a:pt x="10478" y="1277"/>
                  </a:cubicBezTo>
                  <a:close/>
                  <a:moveTo>
                    <a:pt x="10392" y="1291"/>
                  </a:moveTo>
                  <a:lnTo>
                    <a:pt x="10392" y="1291"/>
                  </a:lnTo>
                  <a:cubicBezTo>
                    <a:pt x="10091" y="1907"/>
                    <a:pt x="9675" y="2466"/>
                    <a:pt x="9503" y="3140"/>
                  </a:cubicBezTo>
                  <a:cubicBezTo>
                    <a:pt x="8758" y="3355"/>
                    <a:pt x="8041" y="3598"/>
                    <a:pt x="7282" y="3770"/>
                  </a:cubicBezTo>
                  <a:cubicBezTo>
                    <a:pt x="7454" y="3140"/>
                    <a:pt x="7669" y="2523"/>
                    <a:pt x="7927" y="1922"/>
                  </a:cubicBezTo>
                  <a:cubicBezTo>
                    <a:pt x="8701" y="1520"/>
                    <a:pt x="9532" y="1305"/>
                    <a:pt x="10392" y="1291"/>
                  </a:cubicBezTo>
                  <a:close/>
                  <a:moveTo>
                    <a:pt x="12972" y="1922"/>
                  </a:moveTo>
                  <a:cubicBezTo>
                    <a:pt x="13774" y="2437"/>
                    <a:pt x="14434" y="3140"/>
                    <a:pt x="14907" y="3957"/>
                  </a:cubicBezTo>
                  <a:cubicBezTo>
                    <a:pt x="14495" y="3866"/>
                    <a:pt x="14074" y="3818"/>
                    <a:pt x="13654" y="3818"/>
                  </a:cubicBezTo>
                  <a:cubicBezTo>
                    <a:pt x="13343" y="3818"/>
                    <a:pt x="13033" y="3845"/>
                    <a:pt x="12728" y="3899"/>
                  </a:cubicBezTo>
                  <a:cubicBezTo>
                    <a:pt x="12528" y="3555"/>
                    <a:pt x="12384" y="3197"/>
                    <a:pt x="12169" y="2882"/>
                  </a:cubicBezTo>
                  <a:cubicBezTo>
                    <a:pt x="12327" y="2882"/>
                    <a:pt x="12470" y="2882"/>
                    <a:pt x="12628" y="2896"/>
                  </a:cubicBezTo>
                  <a:cubicBezTo>
                    <a:pt x="13201" y="2953"/>
                    <a:pt x="13703" y="3297"/>
                    <a:pt x="14161" y="3598"/>
                  </a:cubicBezTo>
                  <a:cubicBezTo>
                    <a:pt x="14175" y="3605"/>
                    <a:pt x="14188" y="3608"/>
                    <a:pt x="14200" y="3608"/>
                  </a:cubicBezTo>
                  <a:cubicBezTo>
                    <a:pt x="14270" y="3608"/>
                    <a:pt x="14323" y="3518"/>
                    <a:pt x="14262" y="3469"/>
                  </a:cubicBezTo>
                  <a:cubicBezTo>
                    <a:pt x="13674" y="3054"/>
                    <a:pt x="13158" y="2753"/>
                    <a:pt x="12427" y="2681"/>
                  </a:cubicBezTo>
                  <a:lnTo>
                    <a:pt x="12169" y="2681"/>
                  </a:lnTo>
                  <a:cubicBezTo>
                    <a:pt x="12427" y="2409"/>
                    <a:pt x="12700" y="2165"/>
                    <a:pt x="12972" y="1922"/>
                  </a:cubicBezTo>
                  <a:close/>
                  <a:moveTo>
                    <a:pt x="7812" y="1965"/>
                  </a:moveTo>
                  <a:lnTo>
                    <a:pt x="7812" y="1965"/>
                  </a:lnTo>
                  <a:cubicBezTo>
                    <a:pt x="7540" y="2552"/>
                    <a:pt x="7353" y="3154"/>
                    <a:pt x="7253" y="3785"/>
                  </a:cubicBezTo>
                  <a:cubicBezTo>
                    <a:pt x="7181" y="3799"/>
                    <a:pt x="7095" y="3828"/>
                    <a:pt x="7009" y="3842"/>
                  </a:cubicBezTo>
                  <a:cubicBezTo>
                    <a:pt x="6718" y="3902"/>
                    <a:pt x="6208" y="4019"/>
                    <a:pt x="5766" y="4019"/>
                  </a:cubicBezTo>
                  <a:cubicBezTo>
                    <a:pt x="5578" y="4019"/>
                    <a:pt x="5402" y="3998"/>
                    <a:pt x="5261" y="3942"/>
                  </a:cubicBezTo>
                  <a:cubicBezTo>
                    <a:pt x="5204" y="3899"/>
                    <a:pt x="5146" y="3842"/>
                    <a:pt x="5089" y="3799"/>
                  </a:cubicBezTo>
                  <a:cubicBezTo>
                    <a:pt x="5935" y="3383"/>
                    <a:pt x="6622" y="2724"/>
                    <a:pt x="7411" y="2208"/>
                  </a:cubicBezTo>
                  <a:cubicBezTo>
                    <a:pt x="7540" y="2122"/>
                    <a:pt x="7683" y="2051"/>
                    <a:pt x="7812" y="1965"/>
                  </a:cubicBezTo>
                  <a:close/>
                  <a:moveTo>
                    <a:pt x="12126" y="2882"/>
                  </a:moveTo>
                  <a:cubicBezTo>
                    <a:pt x="12313" y="3211"/>
                    <a:pt x="12427" y="3570"/>
                    <a:pt x="12614" y="3899"/>
                  </a:cubicBezTo>
                  <a:cubicBezTo>
                    <a:pt x="12255" y="3957"/>
                    <a:pt x="11897" y="4028"/>
                    <a:pt x="11539" y="4114"/>
                  </a:cubicBezTo>
                  <a:cubicBezTo>
                    <a:pt x="11493" y="4119"/>
                    <a:pt x="11448" y="4121"/>
                    <a:pt x="11403" y="4121"/>
                  </a:cubicBezTo>
                  <a:cubicBezTo>
                    <a:pt x="10727" y="4121"/>
                    <a:pt x="10123" y="3637"/>
                    <a:pt x="9518" y="3355"/>
                  </a:cubicBezTo>
                  <a:cubicBezTo>
                    <a:pt x="9962" y="3226"/>
                    <a:pt x="10406" y="3097"/>
                    <a:pt x="10865" y="3011"/>
                  </a:cubicBezTo>
                  <a:cubicBezTo>
                    <a:pt x="11281" y="2925"/>
                    <a:pt x="11711" y="2882"/>
                    <a:pt x="12126" y="2882"/>
                  </a:cubicBezTo>
                  <a:close/>
                  <a:moveTo>
                    <a:pt x="9446" y="3383"/>
                  </a:moveTo>
                  <a:cubicBezTo>
                    <a:pt x="9761" y="3598"/>
                    <a:pt x="10105" y="3785"/>
                    <a:pt x="10464" y="3957"/>
                  </a:cubicBezTo>
                  <a:cubicBezTo>
                    <a:pt x="10679" y="4071"/>
                    <a:pt x="10908" y="4157"/>
                    <a:pt x="11152" y="4200"/>
                  </a:cubicBezTo>
                  <a:cubicBezTo>
                    <a:pt x="10363" y="4387"/>
                    <a:pt x="9575" y="4587"/>
                    <a:pt x="8815" y="4702"/>
                  </a:cubicBezTo>
                  <a:cubicBezTo>
                    <a:pt x="8271" y="4501"/>
                    <a:pt x="7769" y="4229"/>
                    <a:pt x="7224" y="4014"/>
                  </a:cubicBezTo>
                  <a:cubicBezTo>
                    <a:pt x="7554" y="3942"/>
                    <a:pt x="7826" y="3856"/>
                    <a:pt x="7955" y="3828"/>
                  </a:cubicBezTo>
                  <a:cubicBezTo>
                    <a:pt x="8457" y="3684"/>
                    <a:pt x="8944" y="3527"/>
                    <a:pt x="9446" y="3383"/>
                  </a:cubicBezTo>
                  <a:close/>
                  <a:moveTo>
                    <a:pt x="7167" y="4028"/>
                  </a:moveTo>
                  <a:cubicBezTo>
                    <a:pt x="7640" y="4258"/>
                    <a:pt x="8084" y="4530"/>
                    <a:pt x="8557" y="4745"/>
                  </a:cubicBezTo>
                  <a:cubicBezTo>
                    <a:pt x="8291" y="4778"/>
                    <a:pt x="8027" y="4797"/>
                    <a:pt x="7767" y="4797"/>
                  </a:cubicBezTo>
                  <a:cubicBezTo>
                    <a:pt x="7006" y="4797"/>
                    <a:pt x="6274" y="4635"/>
                    <a:pt x="5591" y="4186"/>
                  </a:cubicBezTo>
                  <a:lnTo>
                    <a:pt x="5591" y="4186"/>
                  </a:lnTo>
                  <a:cubicBezTo>
                    <a:pt x="5680" y="4191"/>
                    <a:pt x="5770" y="4193"/>
                    <a:pt x="5859" y="4193"/>
                  </a:cubicBezTo>
                  <a:cubicBezTo>
                    <a:pt x="6300" y="4193"/>
                    <a:pt x="6738" y="4136"/>
                    <a:pt x="7167" y="4028"/>
                  </a:cubicBezTo>
                  <a:close/>
                  <a:moveTo>
                    <a:pt x="3487" y="8989"/>
                  </a:moveTo>
                  <a:cubicBezTo>
                    <a:pt x="3587" y="8989"/>
                    <a:pt x="3687" y="8998"/>
                    <a:pt x="3785" y="9016"/>
                  </a:cubicBezTo>
                  <a:cubicBezTo>
                    <a:pt x="3197" y="9116"/>
                    <a:pt x="2738" y="9604"/>
                    <a:pt x="2337" y="10048"/>
                  </a:cubicBezTo>
                  <a:cubicBezTo>
                    <a:pt x="1692" y="10793"/>
                    <a:pt x="1549" y="11725"/>
                    <a:pt x="1563" y="12685"/>
                  </a:cubicBezTo>
                  <a:cubicBezTo>
                    <a:pt x="1563" y="12714"/>
                    <a:pt x="1585" y="12728"/>
                    <a:pt x="1606" y="12728"/>
                  </a:cubicBezTo>
                  <a:cubicBezTo>
                    <a:pt x="1628" y="12728"/>
                    <a:pt x="1649" y="12714"/>
                    <a:pt x="1649" y="12685"/>
                  </a:cubicBezTo>
                  <a:cubicBezTo>
                    <a:pt x="1721" y="11883"/>
                    <a:pt x="1764" y="11180"/>
                    <a:pt x="2222" y="10478"/>
                  </a:cubicBezTo>
                  <a:cubicBezTo>
                    <a:pt x="2595" y="9876"/>
                    <a:pt x="3269" y="9217"/>
                    <a:pt x="3985" y="9073"/>
                  </a:cubicBezTo>
                  <a:cubicBezTo>
                    <a:pt x="4114" y="9116"/>
                    <a:pt x="4243" y="9188"/>
                    <a:pt x="4344" y="9260"/>
                  </a:cubicBezTo>
                  <a:cubicBezTo>
                    <a:pt x="4888" y="10894"/>
                    <a:pt x="3813" y="12370"/>
                    <a:pt x="2867" y="13660"/>
                  </a:cubicBezTo>
                  <a:cubicBezTo>
                    <a:pt x="2834" y="13705"/>
                    <a:pt x="2880" y="13759"/>
                    <a:pt x="2929" y="13759"/>
                  </a:cubicBezTo>
                  <a:cubicBezTo>
                    <a:pt x="2942" y="13759"/>
                    <a:pt x="2955" y="13755"/>
                    <a:pt x="2968" y="13746"/>
                  </a:cubicBezTo>
                  <a:cubicBezTo>
                    <a:pt x="3842" y="12900"/>
                    <a:pt x="5189" y="10951"/>
                    <a:pt x="4688" y="9589"/>
                  </a:cubicBezTo>
                  <a:lnTo>
                    <a:pt x="4688" y="9589"/>
                  </a:lnTo>
                  <a:cubicBezTo>
                    <a:pt x="4802" y="9747"/>
                    <a:pt x="4917" y="9919"/>
                    <a:pt x="4989" y="10105"/>
                  </a:cubicBezTo>
                  <a:cubicBezTo>
                    <a:pt x="5576" y="11453"/>
                    <a:pt x="4516" y="12599"/>
                    <a:pt x="3627" y="13517"/>
                  </a:cubicBezTo>
                  <a:cubicBezTo>
                    <a:pt x="3297" y="13875"/>
                    <a:pt x="2925" y="14205"/>
                    <a:pt x="2523" y="14505"/>
                  </a:cubicBezTo>
                  <a:cubicBezTo>
                    <a:pt x="2380" y="14610"/>
                    <a:pt x="2217" y="14653"/>
                    <a:pt x="2049" y="14653"/>
                  </a:cubicBezTo>
                  <a:cubicBezTo>
                    <a:pt x="1660" y="14653"/>
                    <a:pt x="1241" y="14421"/>
                    <a:pt x="961" y="14162"/>
                  </a:cubicBezTo>
                  <a:cubicBezTo>
                    <a:pt x="975" y="14147"/>
                    <a:pt x="975" y="14133"/>
                    <a:pt x="975" y="14119"/>
                  </a:cubicBezTo>
                  <a:cubicBezTo>
                    <a:pt x="803" y="13115"/>
                    <a:pt x="832" y="12098"/>
                    <a:pt x="1033" y="11109"/>
                  </a:cubicBezTo>
                  <a:cubicBezTo>
                    <a:pt x="1233" y="10277"/>
                    <a:pt x="1907" y="9589"/>
                    <a:pt x="2638" y="9217"/>
                  </a:cubicBezTo>
                  <a:cubicBezTo>
                    <a:pt x="2895" y="9067"/>
                    <a:pt x="3192" y="8989"/>
                    <a:pt x="3487" y="8989"/>
                  </a:cubicBezTo>
                  <a:close/>
                  <a:moveTo>
                    <a:pt x="1620" y="14720"/>
                  </a:moveTo>
                  <a:cubicBezTo>
                    <a:pt x="1649" y="14735"/>
                    <a:pt x="1678" y="14735"/>
                    <a:pt x="1706" y="14749"/>
                  </a:cubicBezTo>
                  <a:cubicBezTo>
                    <a:pt x="1706" y="14749"/>
                    <a:pt x="1706" y="14749"/>
                    <a:pt x="1706" y="14763"/>
                  </a:cubicBezTo>
                  <a:cubicBezTo>
                    <a:pt x="1807" y="15279"/>
                    <a:pt x="2165" y="16154"/>
                    <a:pt x="1706" y="16584"/>
                  </a:cubicBezTo>
                  <a:cubicBezTo>
                    <a:pt x="1651" y="16637"/>
                    <a:pt x="1601" y="16661"/>
                    <a:pt x="1558" y="16661"/>
                  </a:cubicBezTo>
                  <a:cubicBezTo>
                    <a:pt x="1301" y="16661"/>
                    <a:pt x="1254" y="15836"/>
                    <a:pt x="1291" y="15652"/>
                  </a:cubicBezTo>
                  <a:cubicBezTo>
                    <a:pt x="1291" y="15590"/>
                    <a:pt x="1239" y="15543"/>
                    <a:pt x="1188" y="15543"/>
                  </a:cubicBezTo>
                  <a:cubicBezTo>
                    <a:pt x="1168" y="15543"/>
                    <a:pt x="1149" y="15550"/>
                    <a:pt x="1133" y="15566"/>
                  </a:cubicBezTo>
                  <a:cubicBezTo>
                    <a:pt x="1007" y="15675"/>
                    <a:pt x="609" y="15849"/>
                    <a:pt x="374" y="15849"/>
                  </a:cubicBezTo>
                  <a:cubicBezTo>
                    <a:pt x="209" y="15849"/>
                    <a:pt x="125" y="15763"/>
                    <a:pt x="273" y="15509"/>
                  </a:cubicBezTo>
                  <a:cubicBezTo>
                    <a:pt x="517" y="15064"/>
                    <a:pt x="1248" y="14950"/>
                    <a:pt x="1620" y="14720"/>
                  </a:cubicBezTo>
                  <a:close/>
                  <a:moveTo>
                    <a:pt x="9403" y="11725"/>
                  </a:moveTo>
                  <a:cubicBezTo>
                    <a:pt x="9475" y="11725"/>
                    <a:pt x="9561" y="11725"/>
                    <a:pt x="9647" y="11739"/>
                  </a:cubicBezTo>
                  <a:cubicBezTo>
                    <a:pt x="10292" y="12141"/>
                    <a:pt x="10535" y="12915"/>
                    <a:pt x="10750" y="13603"/>
                  </a:cubicBezTo>
                  <a:cubicBezTo>
                    <a:pt x="11109" y="14677"/>
                    <a:pt x="10765" y="15623"/>
                    <a:pt x="10392" y="16627"/>
                  </a:cubicBezTo>
                  <a:cubicBezTo>
                    <a:pt x="10383" y="16661"/>
                    <a:pt x="10406" y="16680"/>
                    <a:pt x="10432" y="16680"/>
                  </a:cubicBezTo>
                  <a:cubicBezTo>
                    <a:pt x="10449" y="16680"/>
                    <a:pt x="10467" y="16672"/>
                    <a:pt x="10478" y="16655"/>
                  </a:cubicBezTo>
                  <a:cubicBezTo>
                    <a:pt x="11008" y="15552"/>
                    <a:pt x="11209" y="14534"/>
                    <a:pt x="10851" y="13345"/>
                  </a:cubicBezTo>
                  <a:cubicBezTo>
                    <a:pt x="10679" y="12757"/>
                    <a:pt x="10406" y="12126"/>
                    <a:pt x="9890" y="11797"/>
                  </a:cubicBezTo>
                  <a:lnTo>
                    <a:pt x="9890" y="11797"/>
                  </a:lnTo>
                  <a:cubicBezTo>
                    <a:pt x="11051" y="12141"/>
                    <a:pt x="11940" y="13775"/>
                    <a:pt x="11825" y="15079"/>
                  </a:cubicBezTo>
                  <a:cubicBezTo>
                    <a:pt x="11725" y="16240"/>
                    <a:pt x="11051" y="17472"/>
                    <a:pt x="10435" y="18433"/>
                  </a:cubicBezTo>
                  <a:cubicBezTo>
                    <a:pt x="10421" y="18447"/>
                    <a:pt x="10421" y="18461"/>
                    <a:pt x="10406" y="18476"/>
                  </a:cubicBezTo>
                  <a:cubicBezTo>
                    <a:pt x="10187" y="18555"/>
                    <a:pt x="9914" y="18608"/>
                    <a:pt x="9644" y="18608"/>
                  </a:cubicBezTo>
                  <a:cubicBezTo>
                    <a:pt x="9279" y="18608"/>
                    <a:pt x="8921" y="18510"/>
                    <a:pt x="8715" y="18246"/>
                  </a:cubicBezTo>
                  <a:cubicBezTo>
                    <a:pt x="8385" y="17831"/>
                    <a:pt x="8199" y="17257"/>
                    <a:pt x="8013" y="16770"/>
                  </a:cubicBezTo>
                  <a:cubicBezTo>
                    <a:pt x="7755" y="16068"/>
                    <a:pt x="7554" y="15351"/>
                    <a:pt x="7425" y="14620"/>
                  </a:cubicBezTo>
                  <a:cubicBezTo>
                    <a:pt x="7282" y="13746"/>
                    <a:pt x="7454" y="13101"/>
                    <a:pt x="8056" y="12442"/>
                  </a:cubicBezTo>
                  <a:cubicBezTo>
                    <a:pt x="8299" y="12155"/>
                    <a:pt x="8600" y="11954"/>
                    <a:pt x="8944" y="11811"/>
                  </a:cubicBezTo>
                  <a:lnTo>
                    <a:pt x="8944" y="11811"/>
                  </a:lnTo>
                  <a:cubicBezTo>
                    <a:pt x="8400" y="12241"/>
                    <a:pt x="8199" y="12986"/>
                    <a:pt x="8099" y="13660"/>
                  </a:cubicBezTo>
                  <a:cubicBezTo>
                    <a:pt x="7955" y="14821"/>
                    <a:pt x="8099" y="15996"/>
                    <a:pt x="8529" y="17085"/>
                  </a:cubicBezTo>
                  <a:cubicBezTo>
                    <a:pt x="8539" y="17111"/>
                    <a:pt x="8561" y="17122"/>
                    <a:pt x="8583" y="17122"/>
                  </a:cubicBezTo>
                  <a:cubicBezTo>
                    <a:pt x="8623" y="17122"/>
                    <a:pt x="8667" y="17088"/>
                    <a:pt x="8658" y="17042"/>
                  </a:cubicBezTo>
                  <a:cubicBezTo>
                    <a:pt x="8285" y="15265"/>
                    <a:pt x="7855" y="13130"/>
                    <a:pt x="9274" y="11739"/>
                  </a:cubicBezTo>
                  <a:cubicBezTo>
                    <a:pt x="9317" y="11739"/>
                    <a:pt x="9360" y="11739"/>
                    <a:pt x="9403" y="11725"/>
                  </a:cubicBezTo>
                  <a:close/>
                  <a:moveTo>
                    <a:pt x="9761" y="18719"/>
                  </a:moveTo>
                  <a:cubicBezTo>
                    <a:pt x="10134" y="19149"/>
                    <a:pt x="10421" y="19651"/>
                    <a:pt x="10607" y="20181"/>
                  </a:cubicBezTo>
                  <a:cubicBezTo>
                    <a:pt x="10650" y="20310"/>
                    <a:pt x="10593" y="20597"/>
                    <a:pt x="10421" y="20597"/>
                  </a:cubicBezTo>
                  <a:cubicBezTo>
                    <a:pt x="10415" y="20597"/>
                    <a:pt x="10409" y="20598"/>
                    <a:pt x="10403" y="20598"/>
                  </a:cubicBezTo>
                  <a:cubicBezTo>
                    <a:pt x="10264" y="20598"/>
                    <a:pt x="10101" y="20436"/>
                    <a:pt x="10005" y="20353"/>
                  </a:cubicBezTo>
                  <a:cubicBezTo>
                    <a:pt x="9862" y="20210"/>
                    <a:pt x="9747" y="20052"/>
                    <a:pt x="9661" y="19880"/>
                  </a:cubicBezTo>
                  <a:cubicBezTo>
                    <a:pt x="9647" y="19839"/>
                    <a:pt x="9614" y="19821"/>
                    <a:pt x="9580" y="19821"/>
                  </a:cubicBezTo>
                  <a:cubicBezTo>
                    <a:pt x="9542" y="19821"/>
                    <a:pt x="9504" y="19843"/>
                    <a:pt x="9489" y="19880"/>
                  </a:cubicBezTo>
                  <a:cubicBezTo>
                    <a:pt x="9415" y="20144"/>
                    <a:pt x="9047" y="20802"/>
                    <a:pt x="8772" y="20802"/>
                  </a:cubicBezTo>
                  <a:cubicBezTo>
                    <a:pt x="8673" y="20802"/>
                    <a:pt x="8586" y="20717"/>
                    <a:pt x="8529" y="20496"/>
                  </a:cubicBezTo>
                  <a:cubicBezTo>
                    <a:pt x="8385" y="19909"/>
                    <a:pt x="9131" y="19178"/>
                    <a:pt x="9446" y="18748"/>
                  </a:cubicBezTo>
                  <a:cubicBezTo>
                    <a:pt x="9460" y="18748"/>
                    <a:pt x="9460" y="18734"/>
                    <a:pt x="9460" y="18719"/>
                  </a:cubicBezTo>
                  <a:cubicBezTo>
                    <a:pt x="9511" y="18726"/>
                    <a:pt x="9561" y="18730"/>
                    <a:pt x="9611" y="18730"/>
                  </a:cubicBezTo>
                  <a:cubicBezTo>
                    <a:pt x="9661" y="18730"/>
                    <a:pt x="9711" y="18726"/>
                    <a:pt x="9761" y="18719"/>
                  </a:cubicBezTo>
                  <a:close/>
                  <a:moveTo>
                    <a:pt x="1133" y="1"/>
                  </a:moveTo>
                  <a:cubicBezTo>
                    <a:pt x="2337" y="1234"/>
                    <a:pt x="3570" y="2437"/>
                    <a:pt x="4716" y="3699"/>
                  </a:cubicBezTo>
                  <a:cubicBezTo>
                    <a:pt x="4759" y="3756"/>
                    <a:pt x="4802" y="3799"/>
                    <a:pt x="4845" y="3856"/>
                  </a:cubicBezTo>
                  <a:cubicBezTo>
                    <a:pt x="5333" y="5605"/>
                    <a:pt x="4903" y="7296"/>
                    <a:pt x="4258" y="8944"/>
                  </a:cubicBezTo>
                  <a:cubicBezTo>
                    <a:pt x="4035" y="8843"/>
                    <a:pt x="3794" y="8797"/>
                    <a:pt x="3546" y="8797"/>
                  </a:cubicBezTo>
                  <a:cubicBezTo>
                    <a:pt x="2737" y="8797"/>
                    <a:pt x="1853" y="9289"/>
                    <a:pt x="1305" y="9991"/>
                  </a:cubicBezTo>
                  <a:cubicBezTo>
                    <a:pt x="416" y="11137"/>
                    <a:pt x="574" y="12800"/>
                    <a:pt x="760" y="14147"/>
                  </a:cubicBezTo>
                  <a:cubicBezTo>
                    <a:pt x="772" y="14207"/>
                    <a:pt x="814" y="14237"/>
                    <a:pt x="861" y="14237"/>
                  </a:cubicBezTo>
                  <a:cubicBezTo>
                    <a:pt x="870" y="14237"/>
                    <a:pt x="880" y="14236"/>
                    <a:pt x="889" y="14233"/>
                  </a:cubicBezTo>
                  <a:cubicBezTo>
                    <a:pt x="1047" y="14391"/>
                    <a:pt x="1219" y="14520"/>
                    <a:pt x="1405" y="14620"/>
                  </a:cubicBezTo>
                  <a:cubicBezTo>
                    <a:pt x="1119" y="14677"/>
                    <a:pt x="760" y="14950"/>
                    <a:pt x="560" y="15036"/>
                  </a:cubicBezTo>
                  <a:cubicBezTo>
                    <a:pt x="259" y="15179"/>
                    <a:pt x="1" y="15408"/>
                    <a:pt x="15" y="15767"/>
                  </a:cubicBezTo>
                  <a:cubicBezTo>
                    <a:pt x="22" y="15991"/>
                    <a:pt x="163" y="16069"/>
                    <a:pt x="348" y="16069"/>
                  </a:cubicBezTo>
                  <a:cubicBezTo>
                    <a:pt x="579" y="16069"/>
                    <a:pt x="878" y="15949"/>
                    <a:pt x="1076" y="15838"/>
                  </a:cubicBezTo>
                  <a:lnTo>
                    <a:pt x="1076" y="15838"/>
                  </a:lnTo>
                  <a:cubicBezTo>
                    <a:pt x="1063" y="16234"/>
                    <a:pt x="1146" y="16871"/>
                    <a:pt x="1527" y="16871"/>
                  </a:cubicBezTo>
                  <a:cubicBezTo>
                    <a:pt x="1561" y="16871"/>
                    <a:pt x="1597" y="16866"/>
                    <a:pt x="1635" y="16856"/>
                  </a:cubicBezTo>
                  <a:cubicBezTo>
                    <a:pt x="2466" y="16655"/>
                    <a:pt x="2050" y="15365"/>
                    <a:pt x="1907" y="14792"/>
                  </a:cubicBezTo>
                  <a:lnTo>
                    <a:pt x="1907" y="14792"/>
                  </a:lnTo>
                  <a:cubicBezTo>
                    <a:pt x="1950" y="14799"/>
                    <a:pt x="1993" y="14803"/>
                    <a:pt x="2036" y="14803"/>
                  </a:cubicBezTo>
                  <a:cubicBezTo>
                    <a:pt x="2079" y="14803"/>
                    <a:pt x="2122" y="14799"/>
                    <a:pt x="2165" y="14792"/>
                  </a:cubicBezTo>
                  <a:cubicBezTo>
                    <a:pt x="2710" y="14735"/>
                    <a:pt x="3154" y="14219"/>
                    <a:pt x="3541" y="13861"/>
                  </a:cubicBezTo>
                  <a:cubicBezTo>
                    <a:pt x="4172" y="13287"/>
                    <a:pt x="4702" y="12614"/>
                    <a:pt x="5118" y="11868"/>
                  </a:cubicBezTo>
                  <a:cubicBezTo>
                    <a:pt x="5462" y="11266"/>
                    <a:pt x="5390" y="10650"/>
                    <a:pt x="5161" y="10019"/>
                  </a:cubicBezTo>
                  <a:cubicBezTo>
                    <a:pt x="5017" y="9575"/>
                    <a:pt x="4702" y="9202"/>
                    <a:pt x="4301" y="8973"/>
                  </a:cubicBezTo>
                  <a:cubicBezTo>
                    <a:pt x="4974" y="7368"/>
                    <a:pt x="5419" y="5748"/>
                    <a:pt x="5003" y="4028"/>
                  </a:cubicBezTo>
                  <a:lnTo>
                    <a:pt x="5003" y="4028"/>
                  </a:lnTo>
                  <a:cubicBezTo>
                    <a:pt x="6952" y="6221"/>
                    <a:pt x="8600" y="8615"/>
                    <a:pt x="9331" y="11539"/>
                  </a:cubicBezTo>
                  <a:cubicBezTo>
                    <a:pt x="8801" y="11639"/>
                    <a:pt x="8314" y="11911"/>
                    <a:pt x="7941" y="12298"/>
                  </a:cubicBezTo>
                  <a:cubicBezTo>
                    <a:pt x="6665" y="13545"/>
                    <a:pt x="7325" y="15394"/>
                    <a:pt x="7855" y="16842"/>
                  </a:cubicBezTo>
                  <a:cubicBezTo>
                    <a:pt x="8041" y="17329"/>
                    <a:pt x="8271" y="18089"/>
                    <a:pt x="8686" y="18433"/>
                  </a:cubicBezTo>
                  <a:cubicBezTo>
                    <a:pt x="8844" y="18576"/>
                    <a:pt x="9045" y="18662"/>
                    <a:pt x="9260" y="18705"/>
                  </a:cubicBezTo>
                  <a:cubicBezTo>
                    <a:pt x="8830" y="19250"/>
                    <a:pt x="7826" y="20310"/>
                    <a:pt x="8557" y="20969"/>
                  </a:cubicBezTo>
                  <a:cubicBezTo>
                    <a:pt x="8633" y="21039"/>
                    <a:pt x="8710" y="21069"/>
                    <a:pt x="8787" y="21069"/>
                  </a:cubicBezTo>
                  <a:cubicBezTo>
                    <a:pt x="9121" y="21069"/>
                    <a:pt x="9452" y="20502"/>
                    <a:pt x="9604" y="20153"/>
                  </a:cubicBezTo>
                  <a:cubicBezTo>
                    <a:pt x="9786" y="20426"/>
                    <a:pt x="10133" y="20785"/>
                    <a:pt x="10422" y="20785"/>
                  </a:cubicBezTo>
                  <a:cubicBezTo>
                    <a:pt x="10542" y="20785"/>
                    <a:pt x="10652" y="20724"/>
                    <a:pt x="10736" y="20568"/>
                  </a:cubicBezTo>
                  <a:cubicBezTo>
                    <a:pt x="11037" y="20038"/>
                    <a:pt x="10507" y="18992"/>
                    <a:pt x="10005" y="18691"/>
                  </a:cubicBezTo>
                  <a:cubicBezTo>
                    <a:pt x="10163" y="18662"/>
                    <a:pt x="10306" y="18619"/>
                    <a:pt x="10449" y="18562"/>
                  </a:cubicBezTo>
                  <a:cubicBezTo>
                    <a:pt x="10468" y="18587"/>
                    <a:pt x="10495" y="18598"/>
                    <a:pt x="10522" y="18598"/>
                  </a:cubicBezTo>
                  <a:cubicBezTo>
                    <a:pt x="10557" y="18598"/>
                    <a:pt x="10591" y="18579"/>
                    <a:pt x="10607" y="18547"/>
                  </a:cubicBezTo>
                  <a:cubicBezTo>
                    <a:pt x="11410" y="17300"/>
                    <a:pt x="12255" y="15810"/>
                    <a:pt x="12069" y="14291"/>
                  </a:cubicBezTo>
                  <a:cubicBezTo>
                    <a:pt x="11954" y="13259"/>
                    <a:pt x="11367" y="12327"/>
                    <a:pt x="10492" y="11768"/>
                  </a:cubicBezTo>
                  <a:cubicBezTo>
                    <a:pt x="10230" y="11608"/>
                    <a:pt x="9922" y="11521"/>
                    <a:pt x="9612" y="11521"/>
                  </a:cubicBezTo>
                  <a:cubicBezTo>
                    <a:pt x="9533" y="11521"/>
                    <a:pt x="9453" y="11527"/>
                    <a:pt x="9374" y="11539"/>
                  </a:cubicBezTo>
                  <a:cubicBezTo>
                    <a:pt x="8858" y="8858"/>
                    <a:pt x="7339" y="6565"/>
                    <a:pt x="5619" y="4487"/>
                  </a:cubicBezTo>
                  <a:lnTo>
                    <a:pt x="5619" y="4487"/>
                  </a:lnTo>
                  <a:cubicBezTo>
                    <a:pt x="6266" y="4889"/>
                    <a:pt x="6962" y="5034"/>
                    <a:pt x="7688" y="5034"/>
                  </a:cubicBezTo>
                  <a:cubicBezTo>
                    <a:pt x="9576" y="5034"/>
                    <a:pt x="11668" y="4052"/>
                    <a:pt x="13626" y="4052"/>
                  </a:cubicBezTo>
                  <a:cubicBezTo>
                    <a:pt x="14136" y="4052"/>
                    <a:pt x="14636" y="4118"/>
                    <a:pt x="15122" y="4286"/>
                  </a:cubicBezTo>
                  <a:cubicBezTo>
                    <a:pt x="15132" y="4290"/>
                    <a:pt x="15143" y="4291"/>
                    <a:pt x="15154" y="4291"/>
                  </a:cubicBezTo>
                  <a:cubicBezTo>
                    <a:pt x="15236" y="4291"/>
                    <a:pt x="15330" y="4203"/>
                    <a:pt x="15279" y="4114"/>
                  </a:cubicBezTo>
                  <a:cubicBezTo>
                    <a:pt x="14434" y="2552"/>
                    <a:pt x="13158" y="1463"/>
                    <a:pt x="11367" y="1162"/>
                  </a:cubicBezTo>
                  <a:cubicBezTo>
                    <a:pt x="11081" y="1118"/>
                    <a:pt x="10793" y="1097"/>
                    <a:pt x="10505" y="1097"/>
                  </a:cubicBezTo>
                  <a:cubicBezTo>
                    <a:pt x="9754" y="1097"/>
                    <a:pt x="9004" y="1244"/>
                    <a:pt x="8299" y="1535"/>
                  </a:cubicBezTo>
                  <a:cubicBezTo>
                    <a:pt x="7038" y="2022"/>
                    <a:pt x="6135" y="3082"/>
                    <a:pt x="4931" y="3641"/>
                  </a:cubicBezTo>
                  <a:cubicBezTo>
                    <a:pt x="4874" y="3584"/>
                    <a:pt x="4831" y="3541"/>
                    <a:pt x="4774" y="3484"/>
                  </a:cubicBezTo>
                  <a:cubicBezTo>
                    <a:pt x="4759" y="3469"/>
                    <a:pt x="4759" y="3469"/>
                    <a:pt x="4745" y="3469"/>
                  </a:cubicBezTo>
                  <a:cubicBezTo>
                    <a:pt x="3699" y="2265"/>
                    <a:pt x="2566" y="1148"/>
                    <a:pt x="1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 rot="-7262667">
            <a:off x="521481" y="4756861"/>
            <a:ext cx="485451" cy="363580"/>
          </a:xfrm>
          <a:custGeom>
            <a:avLst/>
            <a:gdLst/>
            <a:ahLst/>
            <a:cxnLst/>
            <a:rect l="l" t="t" r="r" b="b"/>
            <a:pathLst>
              <a:path w="15045" h="11268" extrusionOk="0">
                <a:moveTo>
                  <a:pt x="12147" y="4703"/>
                </a:moveTo>
                <a:cubicBezTo>
                  <a:pt x="12605" y="4703"/>
                  <a:pt x="13055" y="4831"/>
                  <a:pt x="13454" y="5060"/>
                </a:cubicBezTo>
                <a:cubicBezTo>
                  <a:pt x="14256" y="5548"/>
                  <a:pt x="12379" y="6049"/>
                  <a:pt x="12250" y="6078"/>
                </a:cubicBezTo>
                <a:cubicBezTo>
                  <a:pt x="12112" y="6092"/>
                  <a:pt x="12133" y="6265"/>
                  <a:pt x="12250" y="6265"/>
                </a:cubicBezTo>
                <a:cubicBezTo>
                  <a:pt x="12255" y="6265"/>
                  <a:pt x="12259" y="6265"/>
                  <a:pt x="12264" y="6264"/>
                </a:cubicBezTo>
                <a:cubicBezTo>
                  <a:pt x="13081" y="6293"/>
                  <a:pt x="13869" y="6565"/>
                  <a:pt x="14514" y="7038"/>
                </a:cubicBezTo>
                <a:cubicBezTo>
                  <a:pt x="14815" y="7251"/>
                  <a:pt x="14498" y="7305"/>
                  <a:pt x="14168" y="7305"/>
                </a:cubicBezTo>
                <a:cubicBezTo>
                  <a:pt x="13964" y="7305"/>
                  <a:pt x="13754" y="7284"/>
                  <a:pt x="13683" y="7268"/>
                </a:cubicBezTo>
                <a:cubicBezTo>
                  <a:pt x="13167" y="7182"/>
                  <a:pt x="12651" y="7067"/>
                  <a:pt x="12135" y="6909"/>
                </a:cubicBezTo>
                <a:cubicBezTo>
                  <a:pt x="12120" y="6902"/>
                  <a:pt x="12106" y="6898"/>
                  <a:pt x="12093" y="6898"/>
                </a:cubicBezTo>
                <a:cubicBezTo>
                  <a:pt x="12005" y="6898"/>
                  <a:pt x="11964" y="7046"/>
                  <a:pt x="12063" y="7096"/>
                </a:cubicBezTo>
                <a:cubicBezTo>
                  <a:pt x="12723" y="7454"/>
                  <a:pt x="13411" y="7913"/>
                  <a:pt x="13597" y="8701"/>
                </a:cubicBezTo>
                <a:cubicBezTo>
                  <a:pt x="13669" y="9002"/>
                  <a:pt x="13471" y="9088"/>
                  <a:pt x="13223" y="9088"/>
                </a:cubicBezTo>
                <a:cubicBezTo>
                  <a:pt x="12928" y="9088"/>
                  <a:pt x="12563" y="8968"/>
                  <a:pt x="12493" y="8944"/>
                </a:cubicBezTo>
                <a:cubicBezTo>
                  <a:pt x="12235" y="8873"/>
                  <a:pt x="11977" y="8758"/>
                  <a:pt x="11719" y="8643"/>
                </a:cubicBezTo>
                <a:cubicBezTo>
                  <a:pt x="10845" y="8228"/>
                  <a:pt x="9197" y="6895"/>
                  <a:pt x="9355" y="5791"/>
                </a:cubicBezTo>
                <a:lnTo>
                  <a:pt x="9355" y="5791"/>
                </a:lnTo>
                <a:cubicBezTo>
                  <a:pt x="10229" y="6121"/>
                  <a:pt x="11117" y="6350"/>
                  <a:pt x="12035" y="6494"/>
                </a:cubicBezTo>
                <a:cubicBezTo>
                  <a:pt x="12039" y="6494"/>
                  <a:pt x="12043" y="6495"/>
                  <a:pt x="12047" y="6495"/>
                </a:cubicBezTo>
                <a:cubicBezTo>
                  <a:pt x="12109" y="6495"/>
                  <a:pt x="12130" y="6392"/>
                  <a:pt x="12049" y="6379"/>
                </a:cubicBezTo>
                <a:cubicBezTo>
                  <a:pt x="11160" y="6250"/>
                  <a:pt x="10286" y="6021"/>
                  <a:pt x="9440" y="5705"/>
                </a:cubicBezTo>
                <a:cubicBezTo>
                  <a:pt x="10114" y="5103"/>
                  <a:pt x="10988" y="4745"/>
                  <a:pt x="11891" y="4716"/>
                </a:cubicBezTo>
                <a:cubicBezTo>
                  <a:pt x="11977" y="4707"/>
                  <a:pt x="12062" y="4703"/>
                  <a:pt x="12147" y="4703"/>
                </a:cubicBezTo>
                <a:close/>
                <a:moveTo>
                  <a:pt x="3163" y="4215"/>
                </a:moveTo>
                <a:lnTo>
                  <a:pt x="3163" y="4215"/>
                </a:lnTo>
                <a:cubicBezTo>
                  <a:pt x="3091" y="5060"/>
                  <a:pt x="2833" y="5863"/>
                  <a:pt x="2532" y="6694"/>
                </a:cubicBezTo>
                <a:cubicBezTo>
                  <a:pt x="2513" y="6750"/>
                  <a:pt x="2562" y="6794"/>
                  <a:pt x="2606" y="6794"/>
                </a:cubicBezTo>
                <a:cubicBezTo>
                  <a:pt x="2629" y="6794"/>
                  <a:pt x="2651" y="6782"/>
                  <a:pt x="2661" y="6752"/>
                </a:cubicBezTo>
                <a:cubicBezTo>
                  <a:pt x="3077" y="5992"/>
                  <a:pt x="3306" y="5132"/>
                  <a:pt x="3320" y="4258"/>
                </a:cubicBezTo>
                <a:cubicBezTo>
                  <a:pt x="3908" y="5032"/>
                  <a:pt x="4209" y="5992"/>
                  <a:pt x="4152" y="6981"/>
                </a:cubicBezTo>
                <a:cubicBezTo>
                  <a:pt x="4152" y="7219"/>
                  <a:pt x="4023" y="8172"/>
                  <a:pt x="3707" y="8172"/>
                </a:cubicBezTo>
                <a:cubicBezTo>
                  <a:pt x="3643" y="8172"/>
                  <a:pt x="3572" y="8133"/>
                  <a:pt x="3492" y="8042"/>
                </a:cubicBezTo>
                <a:cubicBezTo>
                  <a:pt x="3306" y="7769"/>
                  <a:pt x="3148" y="7483"/>
                  <a:pt x="3062" y="7167"/>
                </a:cubicBezTo>
                <a:cubicBezTo>
                  <a:pt x="3047" y="7122"/>
                  <a:pt x="3009" y="7101"/>
                  <a:pt x="2972" y="7101"/>
                </a:cubicBezTo>
                <a:cubicBezTo>
                  <a:pt x="2937" y="7101"/>
                  <a:pt x="2904" y="7119"/>
                  <a:pt x="2890" y="7153"/>
                </a:cubicBezTo>
                <a:cubicBezTo>
                  <a:pt x="2718" y="7755"/>
                  <a:pt x="2475" y="8314"/>
                  <a:pt x="2160" y="8858"/>
                </a:cubicBezTo>
                <a:cubicBezTo>
                  <a:pt x="2059" y="9016"/>
                  <a:pt x="1930" y="9174"/>
                  <a:pt x="1787" y="9303"/>
                </a:cubicBezTo>
                <a:cubicBezTo>
                  <a:pt x="1684" y="9397"/>
                  <a:pt x="1593" y="9437"/>
                  <a:pt x="1514" y="9437"/>
                </a:cubicBezTo>
                <a:cubicBezTo>
                  <a:pt x="1195" y="9437"/>
                  <a:pt x="1062" y="8796"/>
                  <a:pt x="1085" y="8486"/>
                </a:cubicBezTo>
                <a:cubicBezTo>
                  <a:pt x="1142" y="7812"/>
                  <a:pt x="1443" y="7182"/>
                  <a:pt x="1744" y="6594"/>
                </a:cubicBezTo>
                <a:cubicBezTo>
                  <a:pt x="1777" y="6528"/>
                  <a:pt x="1726" y="6479"/>
                  <a:pt x="1668" y="6479"/>
                </a:cubicBezTo>
                <a:cubicBezTo>
                  <a:pt x="1650" y="6479"/>
                  <a:pt x="1632" y="6484"/>
                  <a:pt x="1615" y="6494"/>
                </a:cubicBezTo>
                <a:cubicBezTo>
                  <a:pt x="1414" y="6623"/>
                  <a:pt x="1199" y="6752"/>
                  <a:pt x="984" y="6852"/>
                </a:cubicBezTo>
                <a:cubicBezTo>
                  <a:pt x="855" y="6909"/>
                  <a:pt x="712" y="6952"/>
                  <a:pt x="569" y="6981"/>
                </a:cubicBezTo>
                <a:cubicBezTo>
                  <a:pt x="535" y="6987"/>
                  <a:pt x="504" y="6990"/>
                  <a:pt x="476" y="6990"/>
                </a:cubicBezTo>
                <a:cubicBezTo>
                  <a:pt x="39" y="6990"/>
                  <a:pt x="260" y="6293"/>
                  <a:pt x="368" y="6064"/>
                </a:cubicBezTo>
                <a:cubicBezTo>
                  <a:pt x="841" y="5060"/>
                  <a:pt x="2117" y="4444"/>
                  <a:pt x="3163" y="4215"/>
                </a:cubicBezTo>
                <a:close/>
                <a:moveTo>
                  <a:pt x="6947" y="6078"/>
                </a:moveTo>
                <a:cubicBezTo>
                  <a:pt x="7162" y="6479"/>
                  <a:pt x="7362" y="6881"/>
                  <a:pt x="7563" y="7296"/>
                </a:cubicBezTo>
                <a:cubicBezTo>
                  <a:pt x="7579" y="7333"/>
                  <a:pt x="7608" y="7349"/>
                  <a:pt x="7637" y="7349"/>
                </a:cubicBezTo>
                <a:cubicBezTo>
                  <a:pt x="7686" y="7349"/>
                  <a:pt x="7733" y="7302"/>
                  <a:pt x="7706" y="7239"/>
                </a:cubicBezTo>
                <a:cubicBezTo>
                  <a:pt x="7534" y="6852"/>
                  <a:pt x="7334" y="6465"/>
                  <a:pt x="7133" y="6078"/>
                </a:cubicBezTo>
                <a:lnTo>
                  <a:pt x="7133" y="6078"/>
                </a:lnTo>
                <a:cubicBezTo>
                  <a:pt x="7850" y="6436"/>
                  <a:pt x="8308" y="7081"/>
                  <a:pt x="8781" y="7741"/>
                </a:cubicBezTo>
                <a:cubicBezTo>
                  <a:pt x="9111" y="8199"/>
                  <a:pt x="9383" y="8701"/>
                  <a:pt x="9569" y="9231"/>
                </a:cubicBezTo>
                <a:cubicBezTo>
                  <a:pt x="9667" y="9513"/>
                  <a:pt x="9625" y="9737"/>
                  <a:pt x="9426" y="9737"/>
                </a:cubicBezTo>
                <a:cubicBezTo>
                  <a:pt x="9361" y="9737"/>
                  <a:pt x="9281" y="9714"/>
                  <a:pt x="9183" y="9661"/>
                </a:cubicBezTo>
                <a:cubicBezTo>
                  <a:pt x="8996" y="9518"/>
                  <a:pt x="8839" y="9346"/>
                  <a:pt x="8710" y="9159"/>
                </a:cubicBezTo>
                <a:cubicBezTo>
                  <a:pt x="8552" y="8973"/>
                  <a:pt x="8423" y="8758"/>
                  <a:pt x="8294" y="8543"/>
                </a:cubicBezTo>
                <a:cubicBezTo>
                  <a:pt x="8277" y="8518"/>
                  <a:pt x="8255" y="8508"/>
                  <a:pt x="8234" y="8508"/>
                </a:cubicBezTo>
                <a:cubicBezTo>
                  <a:pt x="8182" y="8508"/>
                  <a:pt x="8130" y="8568"/>
                  <a:pt x="8151" y="8629"/>
                </a:cubicBezTo>
                <a:cubicBezTo>
                  <a:pt x="8308" y="9202"/>
                  <a:pt x="8394" y="9804"/>
                  <a:pt x="8394" y="10406"/>
                </a:cubicBezTo>
                <a:cubicBezTo>
                  <a:pt x="8394" y="10564"/>
                  <a:pt x="8380" y="10736"/>
                  <a:pt x="8337" y="10894"/>
                </a:cubicBezTo>
                <a:cubicBezTo>
                  <a:pt x="8305" y="10897"/>
                  <a:pt x="8274" y="10898"/>
                  <a:pt x="8245" y="10898"/>
                </a:cubicBezTo>
                <a:cubicBezTo>
                  <a:pt x="8011" y="10898"/>
                  <a:pt x="7859" y="10797"/>
                  <a:pt x="7821" y="10593"/>
                </a:cubicBezTo>
                <a:cubicBezTo>
                  <a:pt x="7778" y="10492"/>
                  <a:pt x="7749" y="10392"/>
                  <a:pt x="7706" y="10277"/>
                </a:cubicBezTo>
                <a:cubicBezTo>
                  <a:pt x="7534" y="9718"/>
                  <a:pt x="7377" y="9131"/>
                  <a:pt x="7262" y="8557"/>
                </a:cubicBezTo>
                <a:cubicBezTo>
                  <a:pt x="7255" y="8511"/>
                  <a:pt x="7218" y="8489"/>
                  <a:pt x="7181" y="8489"/>
                </a:cubicBezTo>
                <a:cubicBezTo>
                  <a:pt x="7138" y="8489"/>
                  <a:pt x="7097" y="8518"/>
                  <a:pt x="7104" y="8572"/>
                </a:cubicBezTo>
                <a:cubicBezTo>
                  <a:pt x="7104" y="8715"/>
                  <a:pt x="7104" y="8873"/>
                  <a:pt x="7090" y="9030"/>
                </a:cubicBezTo>
                <a:cubicBezTo>
                  <a:pt x="7081" y="9278"/>
                  <a:pt x="6903" y="9450"/>
                  <a:pt x="6720" y="9450"/>
                </a:cubicBezTo>
                <a:cubicBezTo>
                  <a:pt x="6607" y="9450"/>
                  <a:pt x="6493" y="9384"/>
                  <a:pt x="6416" y="9231"/>
                </a:cubicBezTo>
                <a:cubicBezTo>
                  <a:pt x="6259" y="8916"/>
                  <a:pt x="6173" y="8586"/>
                  <a:pt x="6130" y="8228"/>
                </a:cubicBezTo>
                <a:cubicBezTo>
                  <a:pt x="5972" y="7311"/>
                  <a:pt x="6230" y="6637"/>
                  <a:pt x="6947" y="6078"/>
                </a:cubicBezTo>
                <a:close/>
                <a:moveTo>
                  <a:pt x="2160" y="1"/>
                </a:moveTo>
                <a:cubicBezTo>
                  <a:pt x="2661" y="990"/>
                  <a:pt x="2991" y="2051"/>
                  <a:pt x="3148" y="3154"/>
                </a:cubicBezTo>
                <a:cubicBezTo>
                  <a:pt x="3177" y="3455"/>
                  <a:pt x="3191" y="3756"/>
                  <a:pt x="3177" y="4057"/>
                </a:cubicBezTo>
                <a:cubicBezTo>
                  <a:pt x="1887" y="4344"/>
                  <a:pt x="196" y="5204"/>
                  <a:pt x="38" y="6666"/>
                </a:cubicBezTo>
                <a:cubicBezTo>
                  <a:pt x="1" y="7001"/>
                  <a:pt x="168" y="7116"/>
                  <a:pt x="412" y="7116"/>
                </a:cubicBezTo>
                <a:cubicBezTo>
                  <a:pt x="731" y="7116"/>
                  <a:pt x="1179" y="6920"/>
                  <a:pt x="1472" y="6766"/>
                </a:cubicBezTo>
                <a:lnTo>
                  <a:pt x="1472" y="6766"/>
                </a:lnTo>
                <a:cubicBezTo>
                  <a:pt x="1100" y="7564"/>
                  <a:pt x="346" y="9615"/>
                  <a:pt x="1463" y="9615"/>
                </a:cubicBezTo>
                <a:cubicBezTo>
                  <a:pt x="1511" y="9615"/>
                  <a:pt x="1561" y="9611"/>
                  <a:pt x="1615" y="9604"/>
                </a:cubicBezTo>
                <a:cubicBezTo>
                  <a:pt x="2346" y="9503"/>
                  <a:pt x="2761" y="8199"/>
                  <a:pt x="2991" y="7468"/>
                </a:cubicBezTo>
                <a:cubicBezTo>
                  <a:pt x="3159" y="7847"/>
                  <a:pt x="3505" y="8449"/>
                  <a:pt x="3801" y="8449"/>
                </a:cubicBezTo>
                <a:cubicBezTo>
                  <a:pt x="3909" y="8449"/>
                  <a:pt x="4010" y="8369"/>
                  <a:pt x="4094" y="8171"/>
                </a:cubicBezTo>
                <a:cubicBezTo>
                  <a:pt x="4625" y="6924"/>
                  <a:pt x="4324" y="5132"/>
                  <a:pt x="3320" y="4200"/>
                </a:cubicBezTo>
                <a:cubicBezTo>
                  <a:pt x="3335" y="2767"/>
                  <a:pt x="2876" y="1320"/>
                  <a:pt x="2217" y="44"/>
                </a:cubicBezTo>
                <a:lnTo>
                  <a:pt x="2217" y="44"/>
                </a:lnTo>
                <a:cubicBezTo>
                  <a:pt x="3363" y="1105"/>
                  <a:pt x="4410" y="2265"/>
                  <a:pt x="5327" y="3527"/>
                </a:cubicBezTo>
                <a:cubicBezTo>
                  <a:pt x="5341" y="3541"/>
                  <a:pt x="5341" y="3541"/>
                  <a:pt x="5356" y="3541"/>
                </a:cubicBezTo>
                <a:cubicBezTo>
                  <a:pt x="5915" y="4315"/>
                  <a:pt x="6431" y="5132"/>
                  <a:pt x="6875" y="5963"/>
                </a:cubicBezTo>
                <a:cubicBezTo>
                  <a:pt x="5872" y="6737"/>
                  <a:pt x="5743" y="7855"/>
                  <a:pt x="6158" y="9045"/>
                </a:cubicBezTo>
                <a:cubicBezTo>
                  <a:pt x="6222" y="9237"/>
                  <a:pt x="6436" y="9786"/>
                  <a:pt x="6737" y="9786"/>
                </a:cubicBezTo>
                <a:cubicBezTo>
                  <a:pt x="6772" y="9786"/>
                  <a:pt x="6809" y="9778"/>
                  <a:pt x="6846" y="9761"/>
                </a:cubicBezTo>
                <a:cubicBezTo>
                  <a:pt x="7047" y="9675"/>
                  <a:pt x="7190" y="9475"/>
                  <a:pt x="7219" y="9245"/>
                </a:cubicBezTo>
                <a:cubicBezTo>
                  <a:pt x="7390" y="10053"/>
                  <a:pt x="7718" y="11267"/>
                  <a:pt x="8167" y="11267"/>
                </a:cubicBezTo>
                <a:cubicBezTo>
                  <a:pt x="8244" y="11267"/>
                  <a:pt x="8325" y="11231"/>
                  <a:pt x="8409" y="11152"/>
                </a:cubicBezTo>
                <a:cubicBezTo>
                  <a:pt x="8681" y="10894"/>
                  <a:pt x="8581" y="10292"/>
                  <a:pt x="8552" y="9976"/>
                </a:cubicBezTo>
                <a:cubicBezTo>
                  <a:pt x="8523" y="9675"/>
                  <a:pt x="8480" y="9374"/>
                  <a:pt x="8423" y="9073"/>
                </a:cubicBezTo>
                <a:lnTo>
                  <a:pt x="8423" y="9073"/>
                </a:lnTo>
                <a:cubicBezTo>
                  <a:pt x="8695" y="9489"/>
                  <a:pt x="9039" y="9905"/>
                  <a:pt x="9512" y="10005"/>
                </a:cubicBezTo>
                <a:cubicBezTo>
                  <a:pt x="9540" y="10012"/>
                  <a:pt x="9566" y="10015"/>
                  <a:pt x="9589" y="10015"/>
                </a:cubicBezTo>
                <a:cubicBezTo>
                  <a:pt x="9866" y="10015"/>
                  <a:pt x="9837" y="9575"/>
                  <a:pt x="9784" y="9403"/>
                </a:cubicBezTo>
                <a:cubicBezTo>
                  <a:pt x="9541" y="8514"/>
                  <a:pt x="9039" y="7755"/>
                  <a:pt x="8466" y="7053"/>
                </a:cubicBezTo>
                <a:cubicBezTo>
                  <a:pt x="8108" y="6594"/>
                  <a:pt x="7663" y="5992"/>
                  <a:pt x="7047" y="5920"/>
                </a:cubicBezTo>
                <a:cubicBezTo>
                  <a:pt x="6689" y="5275"/>
                  <a:pt x="6302" y="4630"/>
                  <a:pt x="5886" y="4014"/>
                </a:cubicBezTo>
                <a:lnTo>
                  <a:pt x="5886" y="4014"/>
                </a:lnTo>
                <a:cubicBezTo>
                  <a:pt x="6674" y="4602"/>
                  <a:pt x="7549" y="5075"/>
                  <a:pt x="8466" y="5447"/>
                </a:cubicBezTo>
                <a:cubicBezTo>
                  <a:pt x="8724" y="5548"/>
                  <a:pt x="8982" y="5662"/>
                  <a:pt x="9254" y="5763"/>
                </a:cubicBezTo>
                <a:cubicBezTo>
                  <a:pt x="9140" y="6508"/>
                  <a:pt x="9813" y="7196"/>
                  <a:pt x="10300" y="7698"/>
                </a:cubicBezTo>
                <a:cubicBezTo>
                  <a:pt x="10917" y="8314"/>
                  <a:pt x="11777" y="8944"/>
                  <a:pt x="12637" y="9159"/>
                </a:cubicBezTo>
                <a:cubicBezTo>
                  <a:pt x="12773" y="9190"/>
                  <a:pt x="13004" y="9240"/>
                  <a:pt x="13221" y="9240"/>
                </a:cubicBezTo>
                <a:cubicBezTo>
                  <a:pt x="13506" y="9240"/>
                  <a:pt x="13769" y="9155"/>
                  <a:pt x="13769" y="8830"/>
                </a:cubicBezTo>
                <a:cubicBezTo>
                  <a:pt x="13769" y="8156"/>
                  <a:pt x="13267" y="7655"/>
                  <a:pt x="12723" y="7282"/>
                </a:cubicBezTo>
                <a:lnTo>
                  <a:pt x="12723" y="7282"/>
                </a:lnTo>
                <a:cubicBezTo>
                  <a:pt x="13095" y="7368"/>
                  <a:pt x="13468" y="7440"/>
                  <a:pt x="13841" y="7511"/>
                </a:cubicBezTo>
                <a:cubicBezTo>
                  <a:pt x="13998" y="7544"/>
                  <a:pt x="14150" y="7564"/>
                  <a:pt x="14297" y="7564"/>
                </a:cubicBezTo>
                <a:cubicBezTo>
                  <a:pt x="14537" y="7564"/>
                  <a:pt x="14765" y="7510"/>
                  <a:pt x="14987" y="7368"/>
                </a:cubicBezTo>
                <a:cubicBezTo>
                  <a:pt x="15030" y="7325"/>
                  <a:pt x="15045" y="7253"/>
                  <a:pt x="15002" y="7210"/>
                </a:cubicBezTo>
                <a:cubicBezTo>
                  <a:pt x="14500" y="6623"/>
                  <a:pt x="13669" y="6250"/>
                  <a:pt x="12866" y="6121"/>
                </a:cubicBezTo>
                <a:cubicBezTo>
                  <a:pt x="13210" y="6049"/>
                  <a:pt x="13511" y="5849"/>
                  <a:pt x="13726" y="5576"/>
                </a:cubicBezTo>
                <a:cubicBezTo>
                  <a:pt x="14013" y="5189"/>
                  <a:pt x="13554" y="4874"/>
                  <a:pt x="13239" y="4731"/>
                </a:cubicBezTo>
                <a:cubicBezTo>
                  <a:pt x="12880" y="4568"/>
                  <a:pt x="12473" y="4493"/>
                  <a:pt x="12055" y="4493"/>
                </a:cubicBezTo>
                <a:cubicBezTo>
                  <a:pt x="11035" y="4493"/>
                  <a:pt x="9946" y="4941"/>
                  <a:pt x="9326" y="5662"/>
                </a:cubicBezTo>
                <a:cubicBezTo>
                  <a:pt x="9054" y="5562"/>
                  <a:pt x="8781" y="5462"/>
                  <a:pt x="8509" y="5347"/>
                </a:cubicBezTo>
                <a:cubicBezTo>
                  <a:pt x="7549" y="4989"/>
                  <a:pt x="6646" y="4501"/>
                  <a:pt x="5814" y="3899"/>
                </a:cubicBezTo>
                <a:cubicBezTo>
                  <a:pt x="4825" y="2480"/>
                  <a:pt x="3693" y="1176"/>
                  <a:pt x="24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3"/>
          <p:cNvGrpSpPr/>
          <p:nvPr/>
        </p:nvGrpSpPr>
        <p:grpSpPr>
          <a:xfrm>
            <a:off x="9004265" y="-9752"/>
            <a:ext cx="145266" cy="137993"/>
            <a:chOff x="8955716" y="471723"/>
            <a:chExt cx="181742" cy="172643"/>
          </a:xfrm>
        </p:grpSpPr>
        <p:sp>
          <p:nvSpPr>
            <p:cNvPr id="74" name="Google Shape;74;p3"/>
            <p:cNvSpPr/>
            <p:nvPr/>
          </p:nvSpPr>
          <p:spPr>
            <a:xfrm flipH="1">
              <a:off x="9114029" y="511309"/>
              <a:ext cx="23429" cy="50185"/>
            </a:xfrm>
            <a:custGeom>
              <a:avLst/>
              <a:gdLst/>
              <a:ahLst/>
              <a:cxnLst/>
              <a:rect l="l" t="t" r="r" b="b"/>
              <a:pathLst>
                <a:path w="1331" h="2851" extrusionOk="0">
                  <a:moveTo>
                    <a:pt x="0" y="0"/>
                  </a:moveTo>
                  <a:lnTo>
                    <a:pt x="0" y="824"/>
                  </a:lnTo>
                  <a:cubicBezTo>
                    <a:pt x="348" y="1520"/>
                    <a:pt x="728" y="2186"/>
                    <a:pt x="1140" y="2851"/>
                  </a:cubicBezTo>
                  <a:cubicBezTo>
                    <a:pt x="1203" y="2787"/>
                    <a:pt x="1267" y="2724"/>
                    <a:pt x="1330" y="2692"/>
                  </a:cubicBezTo>
                  <a:cubicBezTo>
                    <a:pt x="887" y="1805"/>
                    <a:pt x="412" y="8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9013131" y="471723"/>
              <a:ext cx="124326" cy="83647"/>
            </a:xfrm>
            <a:custGeom>
              <a:avLst/>
              <a:gdLst/>
              <a:ahLst/>
              <a:cxnLst/>
              <a:rect l="l" t="t" r="r" b="b"/>
              <a:pathLst>
                <a:path w="7063" h="4752" extrusionOk="0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flipH="1">
              <a:off x="8955716" y="540440"/>
              <a:ext cx="64689" cy="71378"/>
            </a:xfrm>
            <a:custGeom>
              <a:avLst/>
              <a:gdLst/>
              <a:ahLst/>
              <a:cxnLst/>
              <a:rect l="l" t="t" r="r" b="b"/>
              <a:pathLst>
                <a:path w="3675" h="4055" extrusionOk="0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flipH="1">
              <a:off x="8973864" y="548660"/>
              <a:ext cx="43760" cy="24203"/>
            </a:xfrm>
            <a:custGeom>
              <a:avLst/>
              <a:gdLst/>
              <a:ahLst/>
              <a:cxnLst/>
              <a:rect l="l" t="t" r="r" b="b"/>
              <a:pathLst>
                <a:path w="2486" h="1375" extrusionOk="0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flipH="1">
              <a:off x="9052913" y="549012"/>
              <a:ext cx="84545" cy="95353"/>
            </a:xfrm>
            <a:custGeom>
              <a:avLst/>
              <a:gdLst/>
              <a:ahLst/>
              <a:cxnLst/>
              <a:rect l="l" t="t" r="r" b="b"/>
              <a:pathLst>
                <a:path w="4803" h="5417" extrusionOk="0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9090935" y="558694"/>
              <a:ext cx="26457" cy="42492"/>
            </a:xfrm>
            <a:custGeom>
              <a:avLst/>
              <a:gdLst/>
              <a:ahLst/>
              <a:cxnLst/>
              <a:rect l="l" t="t" r="r" b="b"/>
              <a:pathLst>
                <a:path w="1503" h="2414" extrusionOk="0">
                  <a:moveTo>
                    <a:pt x="190" y="0"/>
                  </a:moveTo>
                  <a:cubicBezTo>
                    <a:pt x="127" y="32"/>
                    <a:pt x="63" y="95"/>
                    <a:pt x="0" y="159"/>
                  </a:cubicBezTo>
                  <a:cubicBezTo>
                    <a:pt x="412" y="887"/>
                    <a:pt x="855" y="1647"/>
                    <a:pt x="1299" y="2375"/>
                  </a:cubicBezTo>
                  <a:cubicBezTo>
                    <a:pt x="1316" y="2402"/>
                    <a:pt x="1342" y="2414"/>
                    <a:pt x="1368" y="2414"/>
                  </a:cubicBezTo>
                  <a:cubicBezTo>
                    <a:pt x="1434" y="2414"/>
                    <a:pt x="1502" y="2339"/>
                    <a:pt x="1457" y="2249"/>
                  </a:cubicBezTo>
                  <a:cubicBezTo>
                    <a:pt x="1013" y="1520"/>
                    <a:pt x="602" y="76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3"/>
          <p:cNvSpPr/>
          <p:nvPr/>
        </p:nvSpPr>
        <p:spPr>
          <a:xfrm flipH="1">
            <a:off x="8342941" y="-15122"/>
            <a:ext cx="714345" cy="662763"/>
          </a:xfrm>
          <a:custGeom>
            <a:avLst/>
            <a:gdLst/>
            <a:ahLst/>
            <a:cxnLst/>
            <a:rect l="l" t="t" r="r" b="b"/>
            <a:pathLst>
              <a:path w="63455" h="58873" extrusionOk="0">
                <a:moveTo>
                  <a:pt x="51769" y="6872"/>
                </a:moveTo>
                <a:cubicBezTo>
                  <a:pt x="52624" y="7506"/>
                  <a:pt x="53257" y="8424"/>
                  <a:pt x="53067" y="9501"/>
                </a:cubicBezTo>
                <a:cubicBezTo>
                  <a:pt x="51769" y="9722"/>
                  <a:pt x="50439" y="9881"/>
                  <a:pt x="49109" y="9912"/>
                </a:cubicBezTo>
                <a:cubicBezTo>
                  <a:pt x="47430" y="10039"/>
                  <a:pt x="45784" y="10324"/>
                  <a:pt x="44137" y="10514"/>
                </a:cubicBezTo>
                <a:cubicBezTo>
                  <a:pt x="43060" y="10609"/>
                  <a:pt x="42015" y="10704"/>
                  <a:pt x="40938" y="10799"/>
                </a:cubicBezTo>
                <a:cubicBezTo>
                  <a:pt x="40907" y="10736"/>
                  <a:pt x="40875" y="10704"/>
                  <a:pt x="40812" y="10704"/>
                </a:cubicBezTo>
                <a:cubicBezTo>
                  <a:pt x="39545" y="10704"/>
                  <a:pt x="38278" y="10799"/>
                  <a:pt x="37011" y="10926"/>
                </a:cubicBezTo>
                <a:cubicBezTo>
                  <a:pt x="38911" y="10451"/>
                  <a:pt x="40780" y="9976"/>
                  <a:pt x="42648" y="9469"/>
                </a:cubicBezTo>
                <a:cubicBezTo>
                  <a:pt x="45689" y="8646"/>
                  <a:pt x="48602" y="7316"/>
                  <a:pt x="51769" y="6872"/>
                </a:cubicBezTo>
                <a:close/>
                <a:moveTo>
                  <a:pt x="47082" y="5637"/>
                </a:moveTo>
                <a:cubicBezTo>
                  <a:pt x="47937" y="5637"/>
                  <a:pt x="48792" y="5732"/>
                  <a:pt x="49616" y="5922"/>
                </a:cubicBezTo>
                <a:cubicBezTo>
                  <a:pt x="50312" y="6080"/>
                  <a:pt x="50946" y="6334"/>
                  <a:pt x="51547" y="6714"/>
                </a:cubicBezTo>
                <a:cubicBezTo>
                  <a:pt x="48792" y="7126"/>
                  <a:pt x="46195" y="8202"/>
                  <a:pt x="43535" y="9026"/>
                </a:cubicBezTo>
                <a:cubicBezTo>
                  <a:pt x="40970" y="9786"/>
                  <a:pt x="38373" y="10324"/>
                  <a:pt x="35808" y="11084"/>
                </a:cubicBezTo>
                <a:cubicBezTo>
                  <a:pt x="35618" y="11116"/>
                  <a:pt x="35428" y="11147"/>
                  <a:pt x="35238" y="11179"/>
                </a:cubicBezTo>
                <a:cubicBezTo>
                  <a:pt x="36885" y="10419"/>
                  <a:pt x="38531" y="9627"/>
                  <a:pt x="40146" y="8804"/>
                </a:cubicBezTo>
                <a:cubicBezTo>
                  <a:pt x="42427" y="7632"/>
                  <a:pt x="44770" y="6745"/>
                  <a:pt x="47050" y="5637"/>
                </a:cubicBezTo>
                <a:close/>
                <a:moveTo>
                  <a:pt x="46797" y="5605"/>
                </a:moveTo>
                <a:cubicBezTo>
                  <a:pt x="44517" y="6555"/>
                  <a:pt x="42268" y="7411"/>
                  <a:pt x="40051" y="8551"/>
                </a:cubicBezTo>
                <a:cubicBezTo>
                  <a:pt x="38314" y="9435"/>
                  <a:pt x="36166" y="10131"/>
                  <a:pt x="34552" y="11298"/>
                </a:cubicBezTo>
                <a:lnTo>
                  <a:pt x="34552" y="11298"/>
                </a:lnTo>
                <a:cubicBezTo>
                  <a:pt x="35867" y="10074"/>
                  <a:pt x="37154" y="8761"/>
                  <a:pt x="38626" y="7727"/>
                </a:cubicBezTo>
                <a:cubicBezTo>
                  <a:pt x="40273" y="6587"/>
                  <a:pt x="42237" y="6049"/>
                  <a:pt x="44200" y="5795"/>
                </a:cubicBezTo>
                <a:cubicBezTo>
                  <a:pt x="45055" y="5669"/>
                  <a:pt x="45910" y="5605"/>
                  <a:pt x="46797" y="5605"/>
                </a:cubicBezTo>
                <a:close/>
                <a:moveTo>
                  <a:pt x="53004" y="9817"/>
                </a:moveTo>
                <a:cubicBezTo>
                  <a:pt x="53004" y="9881"/>
                  <a:pt x="52972" y="9944"/>
                  <a:pt x="52972" y="9976"/>
                </a:cubicBezTo>
                <a:cubicBezTo>
                  <a:pt x="52592" y="10957"/>
                  <a:pt x="51737" y="11717"/>
                  <a:pt x="50724" y="12319"/>
                </a:cubicBezTo>
                <a:cubicBezTo>
                  <a:pt x="50398" y="12330"/>
                  <a:pt x="50072" y="12334"/>
                  <a:pt x="49745" y="12334"/>
                </a:cubicBezTo>
                <a:cubicBezTo>
                  <a:pt x="47114" y="12334"/>
                  <a:pt x="44444" y="12031"/>
                  <a:pt x="41825" y="12003"/>
                </a:cubicBezTo>
                <a:cubicBezTo>
                  <a:pt x="40368" y="11971"/>
                  <a:pt x="38911" y="11939"/>
                  <a:pt x="37486" y="11876"/>
                </a:cubicBezTo>
                <a:cubicBezTo>
                  <a:pt x="36790" y="11844"/>
                  <a:pt x="36124" y="11749"/>
                  <a:pt x="35428" y="11686"/>
                </a:cubicBezTo>
                <a:cubicBezTo>
                  <a:pt x="36536" y="11496"/>
                  <a:pt x="37645" y="11337"/>
                  <a:pt x="38721" y="11211"/>
                </a:cubicBezTo>
                <a:cubicBezTo>
                  <a:pt x="40368" y="11084"/>
                  <a:pt x="42015" y="10989"/>
                  <a:pt x="43662" y="10831"/>
                </a:cubicBezTo>
                <a:cubicBezTo>
                  <a:pt x="45340" y="10704"/>
                  <a:pt x="47019" y="10419"/>
                  <a:pt x="48697" y="10261"/>
                </a:cubicBezTo>
                <a:cubicBezTo>
                  <a:pt x="50122" y="10102"/>
                  <a:pt x="51579" y="10102"/>
                  <a:pt x="53004" y="9817"/>
                </a:cubicBezTo>
                <a:close/>
                <a:moveTo>
                  <a:pt x="34604" y="11876"/>
                </a:moveTo>
                <a:lnTo>
                  <a:pt x="34604" y="11876"/>
                </a:lnTo>
                <a:cubicBezTo>
                  <a:pt x="35744" y="11939"/>
                  <a:pt x="36853" y="12098"/>
                  <a:pt x="37961" y="12161"/>
                </a:cubicBezTo>
                <a:cubicBezTo>
                  <a:pt x="39450" y="12224"/>
                  <a:pt x="40907" y="12256"/>
                  <a:pt x="42363" y="12288"/>
                </a:cubicBezTo>
                <a:cubicBezTo>
                  <a:pt x="45024" y="12319"/>
                  <a:pt x="47715" y="12509"/>
                  <a:pt x="50376" y="12509"/>
                </a:cubicBezTo>
                <a:cubicBezTo>
                  <a:pt x="48982" y="13206"/>
                  <a:pt x="47525" y="13713"/>
                  <a:pt x="46005" y="14029"/>
                </a:cubicBezTo>
                <a:cubicBezTo>
                  <a:pt x="45067" y="14236"/>
                  <a:pt x="44138" y="14331"/>
                  <a:pt x="43221" y="14331"/>
                </a:cubicBezTo>
                <a:cubicBezTo>
                  <a:pt x="40210" y="14331"/>
                  <a:pt x="37323" y="13308"/>
                  <a:pt x="34604" y="11876"/>
                </a:cubicBezTo>
                <a:close/>
                <a:moveTo>
                  <a:pt x="18105" y="12351"/>
                </a:moveTo>
                <a:cubicBezTo>
                  <a:pt x="19213" y="12351"/>
                  <a:pt x="20322" y="12414"/>
                  <a:pt x="21430" y="12573"/>
                </a:cubicBezTo>
                <a:cubicBezTo>
                  <a:pt x="22633" y="12794"/>
                  <a:pt x="23742" y="13333"/>
                  <a:pt x="24692" y="14093"/>
                </a:cubicBezTo>
                <a:cubicBezTo>
                  <a:pt x="25135" y="14409"/>
                  <a:pt x="25515" y="14758"/>
                  <a:pt x="25895" y="15138"/>
                </a:cubicBezTo>
                <a:cubicBezTo>
                  <a:pt x="24502" y="14568"/>
                  <a:pt x="23140" y="13998"/>
                  <a:pt x="21715" y="13523"/>
                </a:cubicBezTo>
                <a:cubicBezTo>
                  <a:pt x="20575" y="13174"/>
                  <a:pt x="19340" y="12573"/>
                  <a:pt x="18136" y="12383"/>
                </a:cubicBezTo>
                <a:cubicBezTo>
                  <a:pt x="18105" y="12383"/>
                  <a:pt x="18105" y="12383"/>
                  <a:pt x="18105" y="12351"/>
                </a:cubicBezTo>
                <a:close/>
                <a:moveTo>
                  <a:pt x="9223" y="14926"/>
                </a:moveTo>
                <a:cubicBezTo>
                  <a:pt x="10812" y="14926"/>
                  <a:pt x="12361" y="15312"/>
                  <a:pt x="13893" y="15929"/>
                </a:cubicBezTo>
                <a:cubicBezTo>
                  <a:pt x="13893" y="15929"/>
                  <a:pt x="13893" y="15961"/>
                  <a:pt x="13893" y="15993"/>
                </a:cubicBezTo>
                <a:cubicBezTo>
                  <a:pt x="13861" y="15993"/>
                  <a:pt x="13798" y="16024"/>
                  <a:pt x="13766" y="16056"/>
                </a:cubicBezTo>
                <a:cubicBezTo>
                  <a:pt x="12214" y="16151"/>
                  <a:pt x="10726" y="16373"/>
                  <a:pt x="9174" y="16373"/>
                </a:cubicBezTo>
                <a:cubicBezTo>
                  <a:pt x="7703" y="16346"/>
                  <a:pt x="6231" y="16271"/>
                  <a:pt x="4740" y="16271"/>
                </a:cubicBezTo>
                <a:cubicBezTo>
                  <a:pt x="4498" y="16271"/>
                  <a:pt x="4255" y="16273"/>
                  <a:pt x="4012" y="16278"/>
                </a:cubicBezTo>
                <a:cubicBezTo>
                  <a:pt x="5057" y="15708"/>
                  <a:pt x="6197" y="15328"/>
                  <a:pt x="7369" y="15106"/>
                </a:cubicBezTo>
                <a:cubicBezTo>
                  <a:pt x="7994" y="14983"/>
                  <a:pt x="8611" y="14926"/>
                  <a:pt x="9223" y="14926"/>
                </a:cubicBezTo>
                <a:close/>
                <a:moveTo>
                  <a:pt x="18485" y="12604"/>
                </a:moveTo>
                <a:lnTo>
                  <a:pt x="18485" y="12604"/>
                </a:lnTo>
                <a:cubicBezTo>
                  <a:pt x="19530" y="12984"/>
                  <a:pt x="20575" y="13364"/>
                  <a:pt x="21652" y="13681"/>
                </a:cubicBezTo>
                <a:cubicBezTo>
                  <a:pt x="23140" y="14156"/>
                  <a:pt x="24534" y="14758"/>
                  <a:pt x="25990" y="15264"/>
                </a:cubicBezTo>
                <a:lnTo>
                  <a:pt x="26022" y="15264"/>
                </a:lnTo>
                <a:cubicBezTo>
                  <a:pt x="26402" y="15644"/>
                  <a:pt x="26719" y="16056"/>
                  <a:pt x="27004" y="16499"/>
                </a:cubicBezTo>
                <a:cubicBezTo>
                  <a:pt x="27225" y="16848"/>
                  <a:pt x="27384" y="17260"/>
                  <a:pt x="27479" y="17671"/>
                </a:cubicBezTo>
                <a:cubicBezTo>
                  <a:pt x="26117" y="16658"/>
                  <a:pt x="24534" y="16024"/>
                  <a:pt x="23045" y="15233"/>
                </a:cubicBezTo>
                <a:cubicBezTo>
                  <a:pt x="21588" y="14473"/>
                  <a:pt x="20195" y="13586"/>
                  <a:pt x="18770" y="12826"/>
                </a:cubicBezTo>
                <a:cubicBezTo>
                  <a:pt x="18675" y="12763"/>
                  <a:pt x="18580" y="12699"/>
                  <a:pt x="18485" y="12604"/>
                </a:cubicBezTo>
                <a:close/>
                <a:moveTo>
                  <a:pt x="3885" y="16341"/>
                </a:moveTo>
                <a:cubicBezTo>
                  <a:pt x="3917" y="16341"/>
                  <a:pt x="3917" y="16373"/>
                  <a:pt x="3949" y="16373"/>
                </a:cubicBezTo>
                <a:cubicBezTo>
                  <a:pt x="5691" y="16373"/>
                  <a:pt x="7432" y="16499"/>
                  <a:pt x="9206" y="16531"/>
                </a:cubicBezTo>
                <a:cubicBezTo>
                  <a:pt x="9570" y="16531"/>
                  <a:pt x="9958" y="16539"/>
                  <a:pt x="10354" y="16539"/>
                </a:cubicBezTo>
                <a:cubicBezTo>
                  <a:pt x="10750" y="16539"/>
                  <a:pt x="11153" y="16531"/>
                  <a:pt x="11549" y="16499"/>
                </a:cubicBezTo>
                <a:lnTo>
                  <a:pt x="11549" y="16499"/>
                </a:lnTo>
                <a:cubicBezTo>
                  <a:pt x="10504" y="16785"/>
                  <a:pt x="9427" y="17101"/>
                  <a:pt x="8382" y="17355"/>
                </a:cubicBezTo>
                <a:cubicBezTo>
                  <a:pt x="6451" y="17798"/>
                  <a:pt x="4487" y="18241"/>
                  <a:pt x="2524" y="18621"/>
                </a:cubicBezTo>
                <a:lnTo>
                  <a:pt x="2492" y="18621"/>
                </a:lnTo>
                <a:cubicBezTo>
                  <a:pt x="2492" y="18495"/>
                  <a:pt x="2492" y="18400"/>
                  <a:pt x="2492" y="18273"/>
                </a:cubicBezTo>
                <a:cubicBezTo>
                  <a:pt x="2587" y="17450"/>
                  <a:pt x="3157" y="16816"/>
                  <a:pt x="3885" y="16341"/>
                </a:cubicBezTo>
                <a:close/>
                <a:moveTo>
                  <a:pt x="19372" y="13269"/>
                </a:moveTo>
                <a:lnTo>
                  <a:pt x="19372" y="13269"/>
                </a:lnTo>
                <a:cubicBezTo>
                  <a:pt x="20385" y="13871"/>
                  <a:pt x="21398" y="14473"/>
                  <a:pt x="22443" y="15043"/>
                </a:cubicBezTo>
                <a:cubicBezTo>
                  <a:pt x="24122" y="15993"/>
                  <a:pt x="25959" y="16658"/>
                  <a:pt x="27511" y="17830"/>
                </a:cubicBezTo>
                <a:cubicBezTo>
                  <a:pt x="27669" y="18431"/>
                  <a:pt x="27479" y="19096"/>
                  <a:pt x="26972" y="19508"/>
                </a:cubicBezTo>
                <a:cubicBezTo>
                  <a:pt x="26307" y="19065"/>
                  <a:pt x="25674" y="18558"/>
                  <a:pt x="25072" y="18020"/>
                </a:cubicBezTo>
                <a:cubicBezTo>
                  <a:pt x="24280" y="17355"/>
                  <a:pt x="23457" y="16785"/>
                  <a:pt x="22665" y="16151"/>
                </a:cubicBezTo>
                <a:cubicBezTo>
                  <a:pt x="22127" y="15739"/>
                  <a:pt x="21652" y="15296"/>
                  <a:pt x="21145" y="14884"/>
                </a:cubicBezTo>
                <a:cubicBezTo>
                  <a:pt x="21145" y="14853"/>
                  <a:pt x="21145" y="14821"/>
                  <a:pt x="21113" y="14789"/>
                </a:cubicBezTo>
                <a:cubicBezTo>
                  <a:pt x="20575" y="14251"/>
                  <a:pt x="19973" y="13744"/>
                  <a:pt x="19372" y="13269"/>
                </a:cubicBezTo>
                <a:close/>
                <a:moveTo>
                  <a:pt x="17915" y="12668"/>
                </a:moveTo>
                <a:cubicBezTo>
                  <a:pt x="18390" y="13143"/>
                  <a:pt x="18802" y="13713"/>
                  <a:pt x="19245" y="14219"/>
                </a:cubicBezTo>
                <a:cubicBezTo>
                  <a:pt x="19878" y="14853"/>
                  <a:pt x="20480" y="15518"/>
                  <a:pt x="21113" y="16151"/>
                </a:cubicBezTo>
                <a:cubicBezTo>
                  <a:pt x="22253" y="17291"/>
                  <a:pt x="23330" y="18526"/>
                  <a:pt x="24502" y="19666"/>
                </a:cubicBezTo>
                <a:cubicBezTo>
                  <a:pt x="23615" y="19381"/>
                  <a:pt x="22760" y="18970"/>
                  <a:pt x="21968" y="18463"/>
                </a:cubicBezTo>
                <a:cubicBezTo>
                  <a:pt x="19815" y="17133"/>
                  <a:pt x="18643" y="14979"/>
                  <a:pt x="17915" y="12668"/>
                </a:cubicBezTo>
                <a:close/>
                <a:moveTo>
                  <a:pt x="18358" y="12921"/>
                </a:moveTo>
                <a:lnTo>
                  <a:pt x="18358" y="12921"/>
                </a:lnTo>
                <a:cubicBezTo>
                  <a:pt x="18928" y="13301"/>
                  <a:pt x="19467" y="13713"/>
                  <a:pt x="19973" y="14124"/>
                </a:cubicBezTo>
                <a:cubicBezTo>
                  <a:pt x="20765" y="14789"/>
                  <a:pt x="21525" y="15423"/>
                  <a:pt x="22285" y="16088"/>
                </a:cubicBezTo>
                <a:cubicBezTo>
                  <a:pt x="23109" y="16721"/>
                  <a:pt x="23932" y="17323"/>
                  <a:pt x="24724" y="17988"/>
                </a:cubicBezTo>
                <a:cubicBezTo>
                  <a:pt x="25389" y="18558"/>
                  <a:pt x="26085" y="19128"/>
                  <a:pt x="26814" y="19635"/>
                </a:cubicBezTo>
                <a:cubicBezTo>
                  <a:pt x="26782" y="19666"/>
                  <a:pt x="26750" y="19666"/>
                  <a:pt x="26719" y="19698"/>
                </a:cubicBezTo>
                <a:cubicBezTo>
                  <a:pt x="26380" y="19817"/>
                  <a:pt x="26022" y="19881"/>
                  <a:pt x="25661" y="19881"/>
                </a:cubicBezTo>
                <a:cubicBezTo>
                  <a:pt x="25348" y="19881"/>
                  <a:pt x="25033" y="19833"/>
                  <a:pt x="24724" y="19730"/>
                </a:cubicBezTo>
                <a:cubicBezTo>
                  <a:pt x="23425" y="18526"/>
                  <a:pt x="22253" y="17070"/>
                  <a:pt x="20987" y="15803"/>
                </a:cubicBezTo>
                <a:cubicBezTo>
                  <a:pt x="20385" y="15169"/>
                  <a:pt x="19752" y="14504"/>
                  <a:pt x="19150" y="13871"/>
                </a:cubicBezTo>
                <a:cubicBezTo>
                  <a:pt x="18865" y="13554"/>
                  <a:pt x="18612" y="13238"/>
                  <a:pt x="18358" y="12921"/>
                </a:cubicBezTo>
                <a:close/>
                <a:moveTo>
                  <a:pt x="13829" y="16151"/>
                </a:moveTo>
                <a:lnTo>
                  <a:pt x="13829" y="16151"/>
                </a:lnTo>
                <a:cubicBezTo>
                  <a:pt x="12404" y="18463"/>
                  <a:pt x="10283" y="19730"/>
                  <a:pt x="7591" y="20141"/>
                </a:cubicBezTo>
                <a:cubicBezTo>
                  <a:pt x="7264" y="20184"/>
                  <a:pt x="6768" y="20223"/>
                  <a:pt x="6213" y="20223"/>
                </a:cubicBezTo>
                <a:cubicBezTo>
                  <a:pt x="4723" y="20223"/>
                  <a:pt x="2800" y="19947"/>
                  <a:pt x="2524" y="18748"/>
                </a:cubicBezTo>
                <a:cubicBezTo>
                  <a:pt x="4519" y="18431"/>
                  <a:pt x="6451" y="17988"/>
                  <a:pt x="8414" y="17513"/>
                </a:cubicBezTo>
                <a:cubicBezTo>
                  <a:pt x="9744" y="17228"/>
                  <a:pt x="11106" y="16943"/>
                  <a:pt x="12436" y="16594"/>
                </a:cubicBezTo>
                <a:lnTo>
                  <a:pt x="12436" y="16594"/>
                </a:lnTo>
                <a:cubicBezTo>
                  <a:pt x="11359" y="17038"/>
                  <a:pt x="10314" y="17481"/>
                  <a:pt x="9237" y="17893"/>
                </a:cubicBezTo>
                <a:cubicBezTo>
                  <a:pt x="7622" y="18495"/>
                  <a:pt x="6007" y="18906"/>
                  <a:pt x="4360" y="19381"/>
                </a:cubicBezTo>
                <a:cubicBezTo>
                  <a:pt x="4329" y="19413"/>
                  <a:pt x="4360" y="19476"/>
                  <a:pt x="4392" y="19476"/>
                </a:cubicBezTo>
                <a:cubicBezTo>
                  <a:pt x="5944" y="19128"/>
                  <a:pt x="7496" y="18716"/>
                  <a:pt x="8984" y="18178"/>
                </a:cubicBezTo>
                <a:cubicBezTo>
                  <a:pt x="10504" y="17608"/>
                  <a:pt x="11961" y="16975"/>
                  <a:pt x="13449" y="16309"/>
                </a:cubicBezTo>
                <a:cubicBezTo>
                  <a:pt x="13576" y="16246"/>
                  <a:pt x="13703" y="16214"/>
                  <a:pt x="13829" y="16151"/>
                </a:cubicBezTo>
                <a:close/>
                <a:moveTo>
                  <a:pt x="13924" y="19635"/>
                </a:moveTo>
                <a:lnTo>
                  <a:pt x="13924" y="19635"/>
                </a:lnTo>
                <a:cubicBezTo>
                  <a:pt x="16173" y="19983"/>
                  <a:pt x="18326" y="20331"/>
                  <a:pt x="20258" y="21630"/>
                </a:cubicBezTo>
                <a:cubicBezTo>
                  <a:pt x="21272" y="22295"/>
                  <a:pt x="22158" y="23182"/>
                  <a:pt x="22823" y="24195"/>
                </a:cubicBezTo>
                <a:cubicBezTo>
                  <a:pt x="21620" y="23245"/>
                  <a:pt x="20322" y="22453"/>
                  <a:pt x="18960" y="21788"/>
                </a:cubicBezTo>
                <a:cubicBezTo>
                  <a:pt x="17313" y="21060"/>
                  <a:pt x="15603" y="20268"/>
                  <a:pt x="13924" y="19635"/>
                </a:cubicBezTo>
                <a:close/>
                <a:moveTo>
                  <a:pt x="9681" y="22073"/>
                </a:moveTo>
                <a:cubicBezTo>
                  <a:pt x="8636" y="22453"/>
                  <a:pt x="7591" y="22897"/>
                  <a:pt x="6609" y="23403"/>
                </a:cubicBezTo>
                <a:cubicBezTo>
                  <a:pt x="5754" y="23783"/>
                  <a:pt x="4835" y="24132"/>
                  <a:pt x="4012" y="24575"/>
                </a:cubicBezTo>
                <a:cubicBezTo>
                  <a:pt x="4360" y="24227"/>
                  <a:pt x="4740" y="23910"/>
                  <a:pt x="5184" y="23625"/>
                </a:cubicBezTo>
                <a:cubicBezTo>
                  <a:pt x="6514" y="22738"/>
                  <a:pt x="8097" y="22358"/>
                  <a:pt x="9681" y="22073"/>
                </a:cubicBezTo>
                <a:close/>
                <a:moveTo>
                  <a:pt x="50450" y="19368"/>
                </a:moveTo>
                <a:cubicBezTo>
                  <a:pt x="51507" y="19368"/>
                  <a:pt x="52565" y="19480"/>
                  <a:pt x="53606" y="19698"/>
                </a:cubicBezTo>
                <a:cubicBezTo>
                  <a:pt x="51136" y="19983"/>
                  <a:pt x="48665" y="20521"/>
                  <a:pt x="46322" y="21345"/>
                </a:cubicBezTo>
                <a:cubicBezTo>
                  <a:pt x="43535" y="22390"/>
                  <a:pt x="40685" y="23403"/>
                  <a:pt x="37993" y="24607"/>
                </a:cubicBezTo>
                <a:cubicBezTo>
                  <a:pt x="40970" y="22422"/>
                  <a:pt x="43915" y="20363"/>
                  <a:pt x="47652" y="19635"/>
                </a:cubicBezTo>
                <a:cubicBezTo>
                  <a:pt x="48575" y="19456"/>
                  <a:pt x="49512" y="19368"/>
                  <a:pt x="50450" y="19368"/>
                </a:cubicBezTo>
                <a:close/>
                <a:moveTo>
                  <a:pt x="53828" y="19761"/>
                </a:moveTo>
                <a:cubicBezTo>
                  <a:pt x="54936" y="20015"/>
                  <a:pt x="55949" y="20585"/>
                  <a:pt x="56741" y="21408"/>
                </a:cubicBezTo>
                <a:cubicBezTo>
                  <a:pt x="50439" y="22200"/>
                  <a:pt x="44295" y="23878"/>
                  <a:pt x="38025" y="24828"/>
                </a:cubicBezTo>
                <a:cubicBezTo>
                  <a:pt x="37961" y="24797"/>
                  <a:pt x="37930" y="24765"/>
                  <a:pt x="37898" y="24733"/>
                </a:cubicBezTo>
                <a:cubicBezTo>
                  <a:pt x="40463" y="24037"/>
                  <a:pt x="42933" y="22833"/>
                  <a:pt x="45404" y="21883"/>
                </a:cubicBezTo>
                <a:cubicBezTo>
                  <a:pt x="48095" y="20870"/>
                  <a:pt x="50946" y="20141"/>
                  <a:pt x="53828" y="19761"/>
                </a:cubicBezTo>
                <a:close/>
                <a:moveTo>
                  <a:pt x="56836" y="21535"/>
                </a:moveTo>
                <a:cubicBezTo>
                  <a:pt x="56963" y="21662"/>
                  <a:pt x="57089" y="21820"/>
                  <a:pt x="57184" y="21978"/>
                </a:cubicBezTo>
                <a:cubicBezTo>
                  <a:pt x="57469" y="22422"/>
                  <a:pt x="57628" y="22928"/>
                  <a:pt x="57628" y="23435"/>
                </a:cubicBezTo>
                <a:cubicBezTo>
                  <a:pt x="54556" y="23467"/>
                  <a:pt x="51452" y="23942"/>
                  <a:pt x="48412" y="24227"/>
                </a:cubicBezTo>
                <a:cubicBezTo>
                  <a:pt x="45277" y="24543"/>
                  <a:pt x="42142" y="24860"/>
                  <a:pt x="39006" y="24923"/>
                </a:cubicBezTo>
                <a:cubicBezTo>
                  <a:pt x="38785" y="24892"/>
                  <a:pt x="38595" y="24892"/>
                  <a:pt x="38405" y="24860"/>
                </a:cubicBezTo>
                <a:cubicBezTo>
                  <a:pt x="41350" y="24480"/>
                  <a:pt x="44232" y="23910"/>
                  <a:pt x="47114" y="23277"/>
                </a:cubicBezTo>
                <a:cubicBezTo>
                  <a:pt x="50376" y="22548"/>
                  <a:pt x="53542" y="21978"/>
                  <a:pt x="56836" y="21535"/>
                </a:cubicBezTo>
                <a:close/>
                <a:moveTo>
                  <a:pt x="13829" y="19666"/>
                </a:moveTo>
                <a:cubicBezTo>
                  <a:pt x="15255" y="20458"/>
                  <a:pt x="16838" y="20996"/>
                  <a:pt x="18326" y="21630"/>
                </a:cubicBezTo>
                <a:cubicBezTo>
                  <a:pt x="19942" y="22358"/>
                  <a:pt x="21462" y="23245"/>
                  <a:pt x="22887" y="24322"/>
                </a:cubicBezTo>
                <a:cubicBezTo>
                  <a:pt x="23267" y="24892"/>
                  <a:pt x="23457" y="25588"/>
                  <a:pt x="23457" y="26285"/>
                </a:cubicBezTo>
                <a:cubicBezTo>
                  <a:pt x="20385" y="23910"/>
                  <a:pt x="16996" y="22042"/>
                  <a:pt x="13829" y="19761"/>
                </a:cubicBezTo>
                <a:cubicBezTo>
                  <a:pt x="13829" y="19730"/>
                  <a:pt x="13829" y="19698"/>
                  <a:pt x="13829" y="19666"/>
                </a:cubicBezTo>
                <a:close/>
                <a:moveTo>
                  <a:pt x="57628" y="23593"/>
                </a:moveTo>
                <a:lnTo>
                  <a:pt x="57628" y="23593"/>
                </a:lnTo>
                <a:cubicBezTo>
                  <a:pt x="57469" y="25082"/>
                  <a:pt x="55633" y="26127"/>
                  <a:pt x="53764" y="26760"/>
                </a:cubicBezTo>
                <a:cubicBezTo>
                  <a:pt x="51262" y="26665"/>
                  <a:pt x="48792" y="26380"/>
                  <a:pt x="46290" y="26032"/>
                </a:cubicBezTo>
                <a:cubicBezTo>
                  <a:pt x="44232" y="25715"/>
                  <a:pt x="42142" y="25272"/>
                  <a:pt x="40051" y="25018"/>
                </a:cubicBezTo>
                <a:cubicBezTo>
                  <a:pt x="42522" y="24955"/>
                  <a:pt x="44960" y="24765"/>
                  <a:pt x="47399" y="24543"/>
                </a:cubicBezTo>
                <a:cubicBezTo>
                  <a:pt x="50787" y="24227"/>
                  <a:pt x="54239" y="23625"/>
                  <a:pt x="57628" y="23593"/>
                </a:cubicBezTo>
                <a:close/>
                <a:moveTo>
                  <a:pt x="13924" y="20078"/>
                </a:moveTo>
                <a:lnTo>
                  <a:pt x="13924" y="20078"/>
                </a:lnTo>
                <a:cubicBezTo>
                  <a:pt x="15951" y="22422"/>
                  <a:pt x="17566" y="25082"/>
                  <a:pt x="19783" y="27299"/>
                </a:cubicBezTo>
                <a:cubicBezTo>
                  <a:pt x="19150" y="26982"/>
                  <a:pt x="18516" y="26634"/>
                  <a:pt x="17946" y="26190"/>
                </a:cubicBezTo>
                <a:cubicBezTo>
                  <a:pt x="15983" y="24638"/>
                  <a:pt x="14558" y="22485"/>
                  <a:pt x="13924" y="20078"/>
                </a:cubicBezTo>
                <a:close/>
                <a:moveTo>
                  <a:pt x="13988" y="19920"/>
                </a:moveTo>
                <a:lnTo>
                  <a:pt x="13988" y="19920"/>
                </a:lnTo>
                <a:cubicBezTo>
                  <a:pt x="15445" y="21028"/>
                  <a:pt x="16965" y="22010"/>
                  <a:pt x="18485" y="22960"/>
                </a:cubicBezTo>
                <a:cubicBezTo>
                  <a:pt x="20195" y="24037"/>
                  <a:pt x="21842" y="25177"/>
                  <a:pt x="23457" y="26380"/>
                </a:cubicBezTo>
                <a:cubicBezTo>
                  <a:pt x="23457" y="26507"/>
                  <a:pt x="23425" y="26602"/>
                  <a:pt x="23425" y="26729"/>
                </a:cubicBezTo>
                <a:cubicBezTo>
                  <a:pt x="23362" y="27045"/>
                  <a:pt x="23204" y="27330"/>
                  <a:pt x="22982" y="27552"/>
                </a:cubicBezTo>
                <a:cubicBezTo>
                  <a:pt x="21620" y="26254"/>
                  <a:pt x="20068" y="25113"/>
                  <a:pt x="18612" y="23942"/>
                </a:cubicBezTo>
                <a:cubicBezTo>
                  <a:pt x="17123" y="22738"/>
                  <a:pt x="15635" y="21535"/>
                  <a:pt x="14241" y="20205"/>
                </a:cubicBezTo>
                <a:cubicBezTo>
                  <a:pt x="14146" y="20110"/>
                  <a:pt x="14083" y="20015"/>
                  <a:pt x="13988" y="19920"/>
                </a:cubicBezTo>
                <a:close/>
                <a:moveTo>
                  <a:pt x="38468" y="25113"/>
                </a:moveTo>
                <a:cubicBezTo>
                  <a:pt x="43567" y="25525"/>
                  <a:pt x="48507" y="26760"/>
                  <a:pt x="53637" y="26824"/>
                </a:cubicBezTo>
                <a:cubicBezTo>
                  <a:pt x="52497" y="27204"/>
                  <a:pt x="51357" y="27457"/>
                  <a:pt x="50217" y="27647"/>
                </a:cubicBezTo>
                <a:cubicBezTo>
                  <a:pt x="49531" y="27721"/>
                  <a:pt x="48844" y="27758"/>
                  <a:pt x="48158" y="27758"/>
                </a:cubicBezTo>
                <a:cubicBezTo>
                  <a:pt x="44765" y="27758"/>
                  <a:pt x="41419" y="26852"/>
                  <a:pt x="38468" y="25113"/>
                </a:cubicBezTo>
                <a:close/>
                <a:moveTo>
                  <a:pt x="14653" y="20711"/>
                </a:moveTo>
                <a:lnTo>
                  <a:pt x="14653" y="20711"/>
                </a:lnTo>
                <a:cubicBezTo>
                  <a:pt x="15730" y="21725"/>
                  <a:pt x="16901" y="22675"/>
                  <a:pt x="18041" y="23625"/>
                </a:cubicBezTo>
                <a:cubicBezTo>
                  <a:pt x="19657" y="24955"/>
                  <a:pt x="21430" y="26190"/>
                  <a:pt x="22918" y="27615"/>
                </a:cubicBezTo>
                <a:cubicBezTo>
                  <a:pt x="22644" y="27830"/>
                  <a:pt x="22301" y="27919"/>
                  <a:pt x="21922" y="27919"/>
                </a:cubicBezTo>
                <a:cubicBezTo>
                  <a:pt x="21295" y="27919"/>
                  <a:pt x="20568" y="27677"/>
                  <a:pt x="19878" y="27362"/>
                </a:cubicBezTo>
                <a:lnTo>
                  <a:pt x="19878" y="27330"/>
                </a:lnTo>
                <a:cubicBezTo>
                  <a:pt x="18833" y="26222"/>
                  <a:pt x="17883" y="25018"/>
                  <a:pt x="16933" y="23815"/>
                </a:cubicBezTo>
                <a:cubicBezTo>
                  <a:pt x="16173" y="22802"/>
                  <a:pt x="15445" y="21725"/>
                  <a:pt x="14653" y="20711"/>
                </a:cubicBezTo>
                <a:close/>
                <a:moveTo>
                  <a:pt x="12848" y="25113"/>
                </a:moveTo>
                <a:cubicBezTo>
                  <a:pt x="14019" y="25430"/>
                  <a:pt x="15160" y="25905"/>
                  <a:pt x="16205" y="26539"/>
                </a:cubicBezTo>
                <a:cubicBezTo>
                  <a:pt x="16870" y="26982"/>
                  <a:pt x="17471" y="27552"/>
                  <a:pt x="17915" y="28217"/>
                </a:cubicBezTo>
                <a:cubicBezTo>
                  <a:pt x="17155" y="27837"/>
                  <a:pt x="16426" y="27204"/>
                  <a:pt x="15698" y="26760"/>
                </a:cubicBezTo>
                <a:cubicBezTo>
                  <a:pt x="14748" y="26222"/>
                  <a:pt x="13829" y="25620"/>
                  <a:pt x="12848" y="25177"/>
                </a:cubicBezTo>
                <a:lnTo>
                  <a:pt x="12848" y="25113"/>
                </a:lnTo>
                <a:close/>
                <a:moveTo>
                  <a:pt x="9966" y="22010"/>
                </a:moveTo>
                <a:lnTo>
                  <a:pt x="9966" y="22010"/>
                </a:lnTo>
                <a:cubicBezTo>
                  <a:pt x="8509" y="23245"/>
                  <a:pt x="6957" y="24322"/>
                  <a:pt x="5501" y="25557"/>
                </a:cubicBezTo>
                <a:cubicBezTo>
                  <a:pt x="4107" y="26729"/>
                  <a:pt x="2460" y="27869"/>
                  <a:pt x="1289" y="29294"/>
                </a:cubicBezTo>
                <a:cubicBezTo>
                  <a:pt x="1447" y="28565"/>
                  <a:pt x="1732" y="27837"/>
                  <a:pt x="2080" y="27172"/>
                </a:cubicBezTo>
                <a:cubicBezTo>
                  <a:pt x="2492" y="26317"/>
                  <a:pt x="3062" y="25525"/>
                  <a:pt x="3727" y="24860"/>
                </a:cubicBezTo>
                <a:cubicBezTo>
                  <a:pt x="4709" y="24258"/>
                  <a:pt x="5912" y="23878"/>
                  <a:pt x="6957" y="23372"/>
                </a:cubicBezTo>
                <a:cubicBezTo>
                  <a:pt x="7939" y="22897"/>
                  <a:pt x="8952" y="22485"/>
                  <a:pt x="9966" y="22010"/>
                </a:cubicBezTo>
                <a:close/>
                <a:moveTo>
                  <a:pt x="10124" y="22485"/>
                </a:moveTo>
                <a:lnTo>
                  <a:pt x="10124" y="22485"/>
                </a:lnTo>
                <a:cubicBezTo>
                  <a:pt x="10061" y="24037"/>
                  <a:pt x="9712" y="25620"/>
                  <a:pt x="9111" y="27077"/>
                </a:cubicBezTo>
                <a:cubicBezTo>
                  <a:pt x="8604" y="28470"/>
                  <a:pt x="7781" y="29705"/>
                  <a:pt x="6672" y="30719"/>
                </a:cubicBezTo>
                <a:cubicBezTo>
                  <a:pt x="6926" y="30180"/>
                  <a:pt x="7211" y="29642"/>
                  <a:pt x="7496" y="29135"/>
                </a:cubicBezTo>
                <a:cubicBezTo>
                  <a:pt x="7907" y="28407"/>
                  <a:pt x="8256" y="27647"/>
                  <a:pt x="8572" y="26887"/>
                </a:cubicBezTo>
                <a:cubicBezTo>
                  <a:pt x="9174" y="25462"/>
                  <a:pt x="9681" y="23973"/>
                  <a:pt x="10124" y="22485"/>
                </a:cubicBezTo>
                <a:close/>
                <a:moveTo>
                  <a:pt x="9966" y="22168"/>
                </a:moveTo>
                <a:lnTo>
                  <a:pt x="9966" y="22168"/>
                </a:lnTo>
                <a:cubicBezTo>
                  <a:pt x="8889" y="23942"/>
                  <a:pt x="7179" y="25272"/>
                  <a:pt x="5786" y="26792"/>
                </a:cubicBezTo>
                <a:cubicBezTo>
                  <a:pt x="4297" y="28407"/>
                  <a:pt x="2904" y="30149"/>
                  <a:pt x="1669" y="31986"/>
                </a:cubicBezTo>
                <a:cubicBezTo>
                  <a:pt x="1542" y="31859"/>
                  <a:pt x="1447" y="31732"/>
                  <a:pt x="1384" y="31574"/>
                </a:cubicBezTo>
                <a:cubicBezTo>
                  <a:pt x="1130" y="30941"/>
                  <a:pt x="1067" y="30212"/>
                  <a:pt x="1225" y="29547"/>
                </a:cubicBezTo>
                <a:lnTo>
                  <a:pt x="1289" y="29547"/>
                </a:lnTo>
                <a:cubicBezTo>
                  <a:pt x="2745" y="28122"/>
                  <a:pt x="4329" y="26824"/>
                  <a:pt x="5881" y="25493"/>
                </a:cubicBezTo>
                <a:cubicBezTo>
                  <a:pt x="6736" y="24797"/>
                  <a:pt x="7591" y="24100"/>
                  <a:pt x="8477" y="23403"/>
                </a:cubicBezTo>
                <a:cubicBezTo>
                  <a:pt x="8984" y="23023"/>
                  <a:pt x="9586" y="22707"/>
                  <a:pt x="9966" y="22168"/>
                </a:cubicBezTo>
                <a:close/>
                <a:moveTo>
                  <a:pt x="33686" y="20300"/>
                </a:moveTo>
                <a:cubicBezTo>
                  <a:pt x="33718" y="20331"/>
                  <a:pt x="33718" y="20363"/>
                  <a:pt x="33749" y="20363"/>
                </a:cubicBezTo>
                <a:cubicBezTo>
                  <a:pt x="33718" y="20458"/>
                  <a:pt x="33686" y="20521"/>
                  <a:pt x="33654" y="20616"/>
                </a:cubicBezTo>
                <a:cubicBezTo>
                  <a:pt x="32008" y="22517"/>
                  <a:pt x="30487" y="24480"/>
                  <a:pt x="28682" y="26254"/>
                </a:cubicBezTo>
                <a:cubicBezTo>
                  <a:pt x="26655" y="28185"/>
                  <a:pt x="24534" y="30054"/>
                  <a:pt x="22570" y="32049"/>
                </a:cubicBezTo>
                <a:cubicBezTo>
                  <a:pt x="23077" y="30117"/>
                  <a:pt x="24280" y="28154"/>
                  <a:pt x="25135" y="26887"/>
                </a:cubicBezTo>
                <a:cubicBezTo>
                  <a:pt x="27257" y="23720"/>
                  <a:pt x="30266" y="21757"/>
                  <a:pt x="33686" y="20300"/>
                </a:cubicBezTo>
                <a:close/>
                <a:moveTo>
                  <a:pt x="10093" y="22358"/>
                </a:moveTo>
                <a:lnTo>
                  <a:pt x="10093" y="22358"/>
                </a:lnTo>
                <a:cubicBezTo>
                  <a:pt x="9522" y="23847"/>
                  <a:pt x="9016" y="25367"/>
                  <a:pt x="8382" y="26824"/>
                </a:cubicBezTo>
                <a:cubicBezTo>
                  <a:pt x="7812" y="28185"/>
                  <a:pt x="6862" y="29484"/>
                  <a:pt x="6451" y="30909"/>
                </a:cubicBezTo>
                <a:cubicBezTo>
                  <a:pt x="5849" y="31384"/>
                  <a:pt x="5152" y="31796"/>
                  <a:pt x="4424" y="32049"/>
                </a:cubicBezTo>
                <a:cubicBezTo>
                  <a:pt x="4265" y="32112"/>
                  <a:pt x="4107" y="32176"/>
                  <a:pt x="3917" y="32239"/>
                </a:cubicBezTo>
                <a:cubicBezTo>
                  <a:pt x="4329" y="31479"/>
                  <a:pt x="4835" y="30719"/>
                  <a:pt x="5374" y="30054"/>
                </a:cubicBezTo>
                <a:cubicBezTo>
                  <a:pt x="5976" y="29167"/>
                  <a:pt x="6451" y="28249"/>
                  <a:pt x="6989" y="27362"/>
                </a:cubicBezTo>
                <a:cubicBezTo>
                  <a:pt x="7876" y="25905"/>
                  <a:pt x="8731" y="24448"/>
                  <a:pt x="9617" y="22992"/>
                </a:cubicBezTo>
                <a:cubicBezTo>
                  <a:pt x="9776" y="22770"/>
                  <a:pt x="9934" y="22580"/>
                  <a:pt x="10093" y="22358"/>
                </a:cubicBezTo>
                <a:close/>
                <a:moveTo>
                  <a:pt x="12879" y="25272"/>
                </a:moveTo>
                <a:cubicBezTo>
                  <a:pt x="13734" y="25873"/>
                  <a:pt x="14716" y="26380"/>
                  <a:pt x="15635" y="26887"/>
                </a:cubicBezTo>
                <a:cubicBezTo>
                  <a:pt x="16205" y="27204"/>
                  <a:pt x="16743" y="27520"/>
                  <a:pt x="17250" y="27900"/>
                </a:cubicBezTo>
                <a:cubicBezTo>
                  <a:pt x="17503" y="28059"/>
                  <a:pt x="17756" y="28217"/>
                  <a:pt x="18010" y="28344"/>
                </a:cubicBezTo>
                <a:cubicBezTo>
                  <a:pt x="18231" y="28660"/>
                  <a:pt x="18421" y="29009"/>
                  <a:pt x="18612" y="29357"/>
                </a:cubicBezTo>
                <a:cubicBezTo>
                  <a:pt x="19087" y="30244"/>
                  <a:pt x="19403" y="31226"/>
                  <a:pt x="19562" y="32239"/>
                </a:cubicBezTo>
                <a:cubicBezTo>
                  <a:pt x="19023" y="31764"/>
                  <a:pt x="18548" y="31194"/>
                  <a:pt x="18041" y="30687"/>
                </a:cubicBezTo>
                <a:cubicBezTo>
                  <a:pt x="17535" y="30180"/>
                  <a:pt x="16965" y="29705"/>
                  <a:pt x="16458" y="29199"/>
                </a:cubicBezTo>
                <a:cubicBezTo>
                  <a:pt x="15160" y="28027"/>
                  <a:pt x="13956" y="26729"/>
                  <a:pt x="12879" y="25367"/>
                </a:cubicBezTo>
                <a:cubicBezTo>
                  <a:pt x="12879" y="25335"/>
                  <a:pt x="12879" y="25303"/>
                  <a:pt x="12879" y="25272"/>
                </a:cubicBezTo>
                <a:close/>
                <a:moveTo>
                  <a:pt x="50534" y="29864"/>
                </a:moveTo>
                <a:cubicBezTo>
                  <a:pt x="51199" y="29864"/>
                  <a:pt x="51864" y="29927"/>
                  <a:pt x="52529" y="30054"/>
                </a:cubicBezTo>
                <a:cubicBezTo>
                  <a:pt x="51167" y="30465"/>
                  <a:pt x="49584" y="30560"/>
                  <a:pt x="48222" y="30909"/>
                </a:cubicBezTo>
                <a:cubicBezTo>
                  <a:pt x="46512" y="31321"/>
                  <a:pt x="44738" y="31701"/>
                  <a:pt x="43092" y="32271"/>
                </a:cubicBezTo>
                <a:cubicBezTo>
                  <a:pt x="43060" y="32271"/>
                  <a:pt x="43060" y="32239"/>
                  <a:pt x="43028" y="32239"/>
                </a:cubicBezTo>
                <a:cubicBezTo>
                  <a:pt x="44802" y="31321"/>
                  <a:pt x="46575" y="30465"/>
                  <a:pt x="48539" y="30054"/>
                </a:cubicBezTo>
                <a:cubicBezTo>
                  <a:pt x="49204" y="29927"/>
                  <a:pt x="49869" y="29864"/>
                  <a:pt x="50534" y="29864"/>
                </a:cubicBezTo>
                <a:close/>
                <a:moveTo>
                  <a:pt x="8857" y="23878"/>
                </a:moveTo>
                <a:lnTo>
                  <a:pt x="8857" y="23878"/>
                </a:lnTo>
                <a:cubicBezTo>
                  <a:pt x="8161" y="24987"/>
                  <a:pt x="7496" y="26095"/>
                  <a:pt x="6831" y="27235"/>
                </a:cubicBezTo>
                <a:cubicBezTo>
                  <a:pt x="6229" y="28217"/>
                  <a:pt x="5691" y="29199"/>
                  <a:pt x="5057" y="30149"/>
                </a:cubicBezTo>
                <a:cubicBezTo>
                  <a:pt x="4550" y="30814"/>
                  <a:pt x="4107" y="31511"/>
                  <a:pt x="3727" y="32302"/>
                </a:cubicBezTo>
                <a:cubicBezTo>
                  <a:pt x="3426" y="32381"/>
                  <a:pt x="3120" y="32432"/>
                  <a:pt x="2829" y="32432"/>
                </a:cubicBezTo>
                <a:cubicBezTo>
                  <a:pt x="2414" y="32432"/>
                  <a:pt x="2029" y="32328"/>
                  <a:pt x="1732" y="32049"/>
                </a:cubicBezTo>
                <a:cubicBezTo>
                  <a:pt x="3030" y="30244"/>
                  <a:pt x="4424" y="28534"/>
                  <a:pt x="5912" y="26855"/>
                </a:cubicBezTo>
                <a:cubicBezTo>
                  <a:pt x="6609" y="26095"/>
                  <a:pt x="7401" y="25367"/>
                  <a:pt x="8129" y="24638"/>
                </a:cubicBezTo>
                <a:lnTo>
                  <a:pt x="8129" y="24638"/>
                </a:lnTo>
                <a:cubicBezTo>
                  <a:pt x="8066" y="24702"/>
                  <a:pt x="8034" y="24765"/>
                  <a:pt x="7971" y="24828"/>
                </a:cubicBezTo>
                <a:cubicBezTo>
                  <a:pt x="7948" y="24851"/>
                  <a:pt x="7973" y="24873"/>
                  <a:pt x="7990" y="24873"/>
                </a:cubicBezTo>
                <a:cubicBezTo>
                  <a:pt x="7997" y="24873"/>
                  <a:pt x="8002" y="24869"/>
                  <a:pt x="8002" y="24860"/>
                </a:cubicBezTo>
                <a:cubicBezTo>
                  <a:pt x="8287" y="24543"/>
                  <a:pt x="8572" y="24227"/>
                  <a:pt x="8826" y="23910"/>
                </a:cubicBezTo>
                <a:cubicBezTo>
                  <a:pt x="8857" y="23879"/>
                  <a:pt x="8857" y="23878"/>
                  <a:pt x="8857" y="23878"/>
                </a:cubicBezTo>
                <a:close/>
                <a:moveTo>
                  <a:pt x="52751" y="30085"/>
                </a:moveTo>
                <a:cubicBezTo>
                  <a:pt x="53384" y="30212"/>
                  <a:pt x="53986" y="30370"/>
                  <a:pt x="54588" y="30560"/>
                </a:cubicBezTo>
                <a:cubicBezTo>
                  <a:pt x="56171" y="31067"/>
                  <a:pt x="57659" y="31827"/>
                  <a:pt x="58990" y="32841"/>
                </a:cubicBezTo>
                <a:cubicBezTo>
                  <a:pt x="58762" y="32853"/>
                  <a:pt x="58530" y="32858"/>
                  <a:pt x="58296" y="32858"/>
                </a:cubicBezTo>
                <a:cubicBezTo>
                  <a:pt x="57359" y="32858"/>
                  <a:pt x="56386" y="32777"/>
                  <a:pt x="55474" y="32777"/>
                </a:cubicBezTo>
                <a:cubicBezTo>
                  <a:pt x="54271" y="32777"/>
                  <a:pt x="53099" y="32841"/>
                  <a:pt x="51896" y="32841"/>
                </a:cubicBezTo>
                <a:cubicBezTo>
                  <a:pt x="51172" y="32873"/>
                  <a:pt x="50446" y="32889"/>
                  <a:pt x="49719" y="32889"/>
                </a:cubicBezTo>
                <a:cubicBezTo>
                  <a:pt x="47585" y="32889"/>
                  <a:pt x="45448" y="32752"/>
                  <a:pt x="43345" y="32492"/>
                </a:cubicBezTo>
                <a:cubicBezTo>
                  <a:pt x="43282" y="32461"/>
                  <a:pt x="43250" y="32429"/>
                  <a:pt x="43218" y="32397"/>
                </a:cubicBezTo>
                <a:cubicBezTo>
                  <a:pt x="44928" y="32081"/>
                  <a:pt x="46607" y="31574"/>
                  <a:pt x="48285" y="31131"/>
                </a:cubicBezTo>
                <a:cubicBezTo>
                  <a:pt x="49299" y="30814"/>
                  <a:pt x="50312" y="30592"/>
                  <a:pt x="51357" y="30402"/>
                </a:cubicBezTo>
                <a:cubicBezTo>
                  <a:pt x="51832" y="30339"/>
                  <a:pt x="52307" y="30244"/>
                  <a:pt x="52751" y="30085"/>
                </a:cubicBezTo>
                <a:close/>
                <a:moveTo>
                  <a:pt x="13038" y="27172"/>
                </a:moveTo>
                <a:lnTo>
                  <a:pt x="13038" y="27172"/>
                </a:lnTo>
                <a:cubicBezTo>
                  <a:pt x="13069" y="27235"/>
                  <a:pt x="13069" y="27267"/>
                  <a:pt x="13101" y="27330"/>
                </a:cubicBezTo>
                <a:cubicBezTo>
                  <a:pt x="13386" y="28154"/>
                  <a:pt x="13608" y="29040"/>
                  <a:pt x="13924" y="29864"/>
                </a:cubicBezTo>
                <a:cubicBezTo>
                  <a:pt x="14526" y="31479"/>
                  <a:pt x="15223" y="33062"/>
                  <a:pt x="16015" y="34614"/>
                </a:cubicBezTo>
                <a:cubicBezTo>
                  <a:pt x="15730" y="34329"/>
                  <a:pt x="15445" y="34012"/>
                  <a:pt x="15160" y="33696"/>
                </a:cubicBezTo>
                <a:cubicBezTo>
                  <a:pt x="14621" y="32967"/>
                  <a:pt x="14210" y="32144"/>
                  <a:pt x="13956" y="31289"/>
                </a:cubicBezTo>
                <a:cubicBezTo>
                  <a:pt x="13544" y="29927"/>
                  <a:pt x="13228" y="28565"/>
                  <a:pt x="13038" y="27172"/>
                </a:cubicBezTo>
                <a:close/>
                <a:moveTo>
                  <a:pt x="13164" y="25968"/>
                </a:moveTo>
                <a:lnTo>
                  <a:pt x="13164" y="25968"/>
                </a:lnTo>
                <a:cubicBezTo>
                  <a:pt x="13988" y="27045"/>
                  <a:pt x="14906" y="28027"/>
                  <a:pt x="15888" y="28914"/>
                </a:cubicBezTo>
                <a:cubicBezTo>
                  <a:pt x="16616" y="29610"/>
                  <a:pt x="17376" y="30307"/>
                  <a:pt x="18105" y="31036"/>
                </a:cubicBezTo>
                <a:cubicBezTo>
                  <a:pt x="18548" y="31542"/>
                  <a:pt x="19055" y="32049"/>
                  <a:pt x="19593" y="32524"/>
                </a:cubicBezTo>
                <a:cubicBezTo>
                  <a:pt x="19720" y="33347"/>
                  <a:pt x="19530" y="34202"/>
                  <a:pt x="19055" y="34931"/>
                </a:cubicBezTo>
                <a:cubicBezTo>
                  <a:pt x="18041" y="33316"/>
                  <a:pt x="16996" y="31701"/>
                  <a:pt x="15856" y="30180"/>
                </a:cubicBezTo>
                <a:cubicBezTo>
                  <a:pt x="14875" y="28819"/>
                  <a:pt x="13988" y="27425"/>
                  <a:pt x="13164" y="25968"/>
                </a:cubicBezTo>
                <a:close/>
                <a:moveTo>
                  <a:pt x="12911" y="26000"/>
                </a:moveTo>
                <a:lnTo>
                  <a:pt x="12911" y="26000"/>
                </a:lnTo>
                <a:cubicBezTo>
                  <a:pt x="13481" y="27362"/>
                  <a:pt x="14495" y="28629"/>
                  <a:pt x="15350" y="29769"/>
                </a:cubicBezTo>
                <a:cubicBezTo>
                  <a:pt x="16616" y="31479"/>
                  <a:pt x="17756" y="33252"/>
                  <a:pt x="18960" y="35026"/>
                </a:cubicBezTo>
                <a:cubicBezTo>
                  <a:pt x="18699" y="35345"/>
                  <a:pt x="18278" y="35505"/>
                  <a:pt x="17868" y="35505"/>
                </a:cubicBezTo>
                <a:cubicBezTo>
                  <a:pt x="17831" y="35505"/>
                  <a:pt x="17793" y="35503"/>
                  <a:pt x="17756" y="35501"/>
                </a:cubicBezTo>
                <a:cubicBezTo>
                  <a:pt x="17218" y="35437"/>
                  <a:pt x="16743" y="35216"/>
                  <a:pt x="16363" y="34867"/>
                </a:cubicBezTo>
                <a:cubicBezTo>
                  <a:pt x="15635" y="33411"/>
                  <a:pt x="14970" y="31891"/>
                  <a:pt x="14305" y="30370"/>
                </a:cubicBezTo>
                <a:cubicBezTo>
                  <a:pt x="13766" y="28977"/>
                  <a:pt x="13323" y="27584"/>
                  <a:pt x="12943" y="26127"/>
                </a:cubicBezTo>
                <a:cubicBezTo>
                  <a:pt x="12943" y="26095"/>
                  <a:pt x="12911" y="26032"/>
                  <a:pt x="12911" y="26000"/>
                </a:cubicBezTo>
                <a:close/>
                <a:moveTo>
                  <a:pt x="11929" y="29895"/>
                </a:moveTo>
                <a:cubicBezTo>
                  <a:pt x="12214" y="30592"/>
                  <a:pt x="12404" y="31289"/>
                  <a:pt x="12531" y="32049"/>
                </a:cubicBezTo>
                <a:cubicBezTo>
                  <a:pt x="12784" y="33347"/>
                  <a:pt x="12468" y="34741"/>
                  <a:pt x="11993" y="35976"/>
                </a:cubicBezTo>
                <a:cubicBezTo>
                  <a:pt x="11993" y="36051"/>
                  <a:pt x="11953" y="36106"/>
                  <a:pt x="11937" y="36157"/>
                </a:cubicBezTo>
                <a:lnTo>
                  <a:pt x="11937" y="36157"/>
                </a:lnTo>
                <a:cubicBezTo>
                  <a:pt x="12309" y="34080"/>
                  <a:pt x="12307" y="31972"/>
                  <a:pt x="11929" y="29895"/>
                </a:cubicBezTo>
                <a:close/>
                <a:moveTo>
                  <a:pt x="31627" y="23688"/>
                </a:moveTo>
                <a:lnTo>
                  <a:pt x="31627" y="23688"/>
                </a:lnTo>
                <a:cubicBezTo>
                  <a:pt x="30709" y="25208"/>
                  <a:pt x="29822" y="26792"/>
                  <a:pt x="28872" y="28280"/>
                </a:cubicBezTo>
                <a:cubicBezTo>
                  <a:pt x="27162" y="31067"/>
                  <a:pt x="25357" y="33822"/>
                  <a:pt x="23489" y="36514"/>
                </a:cubicBezTo>
                <a:cubicBezTo>
                  <a:pt x="23489" y="36514"/>
                  <a:pt x="23489" y="36546"/>
                  <a:pt x="23489" y="36546"/>
                </a:cubicBezTo>
                <a:cubicBezTo>
                  <a:pt x="23330" y="36419"/>
                  <a:pt x="23204" y="36293"/>
                  <a:pt x="23077" y="36134"/>
                </a:cubicBezTo>
                <a:cubicBezTo>
                  <a:pt x="22222" y="35057"/>
                  <a:pt x="22158" y="33696"/>
                  <a:pt x="22507" y="32271"/>
                </a:cubicBezTo>
                <a:lnTo>
                  <a:pt x="22570" y="32271"/>
                </a:lnTo>
                <a:cubicBezTo>
                  <a:pt x="24629" y="30244"/>
                  <a:pt x="26814" y="28375"/>
                  <a:pt x="28904" y="26412"/>
                </a:cubicBezTo>
                <a:cubicBezTo>
                  <a:pt x="29791" y="25557"/>
                  <a:pt x="30741" y="24638"/>
                  <a:pt x="31627" y="23688"/>
                </a:cubicBezTo>
                <a:close/>
                <a:moveTo>
                  <a:pt x="44358" y="32904"/>
                </a:moveTo>
                <a:lnTo>
                  <a:pt x="44358" y="32904"/>
                </a:lnTo>
                <a:cubicBezTo>
                  <a:pt x="46107" y="33107"/>
                  <a:pt x="47855" y="33208"/>
                  <a:pt x="49603" y="33208"/>
                </a:cubicBezTo>
                <a:cubicBezTo>
                  <a:pt x="50040" y="33208"/>
                  <a:pt x="50477" y="33202"/>
                  <a:pt x="50914" y="33189"/>
                </a:cubicBezTo>
                <a:cubicBezTo>
                  <a:pt x="52592" y="33157"/>
                  <a:pt x="54239" y="33094"/>
                  <a:pt x="55918" y="33094"/>
                </a:cubicBezTo>
                <a:cubicBezTo>
                  <a:pt x="56678" y="33094"/>
                  <a:pt x="57452" y="33164"/>
                  <a:pt x="58221" y="33164"/>
                </a:cubicBezTo>
                <a:cubicBezTo>
                  <a:pt x="58606" y="33164"/>
                  <a:pt x="58990" y="33147"/>
                  <a:pt x="59370" y="33094"/>
                </a:cubicBezTo>
                <a:cubicBezTo>
                  <a:pt x="60351" y="33886"/>
                  <a:pt x="61365" y="35247"/>
                  <a:pt x="61523" y="36546"/>
                </a:cubicBezTo>
                <a:cubicBezTo>
                  <a:pt x="58483" y="35849"/>
                  <a:pt x="55411" y="35184"/>
                  <a:pt x="52339" y="34677"/>
                </a:cubicBezTo>
                <a:cubicBezTo>
                  <a:pt x="49647" y="34234"/>
                  <a:pt x="46987" y="33632"/>
                  <a:pt x="44358" y="32904"/>
                </a:cubicBezTo>
                <a:close/>
                <a:moveTo>
                  <a:pt x="33876" y="20680"/>
                </a:moveTo>
                <a:cubicBezTo>
                  <a:pt x="34858" y="24987"/>
                  <a:pt x="33844" y="28914"/>
                  <a:pt x="31152" y="32461"/>
                </a:cubicBezTo>
                <a:cubicBezTo>
                  <a:pt x="30132" y="33830"/>
                  <a:pt x="27132" y="36974"/>
                  <a:pt x="24815" y="36974"/>
                </a:cubicBezTo>
                <a:cubicBezTo>
                  <a:pt x="24398" y="36974"/>
                  <a:pt x="24004" y="36872"/>
                  <a:pt x="23647" y="36641"/>
                </a:cubicBezTo>
                <a:lnTo>
                  <a:pt x="23679" y="36641"/>
                </a:lnTo>
                <a:cubicBezTo>
                  <a:pt x="25610" y="34012"/>
                  <a:pt x="27384" y="31257"/>
                  <a:pt x="29126" y="28470"/>
                </a:cubicBezTo>
                <a:cubicBezTo>
                  <a:pt x="30297" y="26602"/>
                  <a:pt x="31596" y="24702"/>
                  <a:pt x="32736" y="22738"/>
                </a:cubicBezTo>
                <a:lnTo>
                  <a:pt x="32736" y="22738"/>
                </a:lnTo>
                <a:cubicBezTo>
                  <a:pt x="32008" y="24512"/>
                  <a:pt x="31279" y="26254"/>
                  <a:pt x="30487" y="27964"/>
                </a:cubicBezTo>
                <a:cubicBezTo>
                  <a:pt x="29347" y="30529"/>
                  <a:pt x="27922" y="32841"/>
                  <a:pt x="26560" y="35279"/>
                </a:cubicBezTo>
                <a:cubicBezTo>
                  <a:pt x="26538" y="35324"/>
                  <a:pt x="26579" y="35369"/>
                  <a:pt x="26627" y="35369"/>
                </a:cubicBezTo>
                <a:cubicBezTo>
                  <a:pt x="26647" y="35369"/>
                  <a:pt x="26669" y="35361"/>
                  <a:pt x="26687" y="35342"/>
                </a:cubicBezTo>
                <a:cubicBezTo>
                  <a:pt x="28112" y="33189"/>
                  <a:pt x="29379" y="30909"/>
                  <a:pt x="30519" y="28565"/>
                </a:cubicBezTo>
                <a:cubicBezTo>
                  <a:pt x="31627" y="26159"/>
                  <a:pt x="32641" y="23720"/>
                  <a:pt x="33591" y="21250"/>
                </a:cubicBezTo>
                <a:cubicBezTo>
                  <a:pt x="33686" y="21060"/>
                  <a:pt x="33781" y="20870"/>
                  <a:pt x="33876" y="20680"/>
                </a:cubicBezTo>
                <a:close/>
                <a:moveTo>
                  <a:pt x="11518" y="28787"/>
                </a:moveTo>
                <a:cubicBezTo>
                  <a:pt x="11518" y="28819"/>
                  <a:pt x="11518" y="28819"/>
                  <a:pt x="11518" y="28819"/>
                </a:cubicBezTo>
                <a:cubicBezTo>
                  <a:pt x="10409" y="30149"/>
                  <a:pt x="9396" y="31542"/>
                  <a:pt x="8509" y="32999"/>
                </a:cubicBezTo>
                <a:cubicBezTo>
                  <a:pt x="7496" y="34519"/>
                  <a:pt x="6387" y="35976"/>
                  <a:pt x="5374" y="37496"/>
                </a:cubicBezTo>
                <a:cubicBezTo>
                  <a:pt x="5501" y="36166"/>
                  <a:pt x="5881" y="34899"/>
                  <a:pt x="6451" y="33696"/>
                </a:cubicBezTo>
                <a:cubicBezTo>
                  <a:pt x="7496" y="31384"/>
                  <a:pt x="9396" y="29990"/>
                  <a:pt x="11518" y="28787"/>
                </a:cubicBezTo>
                <a:close/>
                <a:moveTo>
                  <a:pt x="44105" y="33189"/>
                </a:moveTo>
                <a:lnTo>
                  <a:pt x="44105" y="33189"/>
                </a:lnTo>
                <a:cubicBezTo>
                  <a:pt x="46354" y="34139"/>
                  <a:pt x="48950" y="34456"/>
                  <a:pt x="51262" y="34804"/>
                </a:cubicBezTo>
                <a:cubicBezTo>
                  <a:pt x="54714" y="35342"/>
                  <a:pt x="58103" y="36103"/>
                  <a:pt x="61523" y="36768"/>
                </a:cubicBezTo>
                <a:cubicBezTo>
                  <a:pt x="61555" y="37496"/>
                  <a:pt x="61238" y="38224"/>
                  <a:pt x="60668" y="38731"/>
                </a:cubicBezTo>
                <a:cubicBezTo>
                  <a:pt x="59971" y="39238"/>
                  <a:pt x="59180" y="39554"/>
                  <a:pt x="58325" y="39618"/>
                </a:cubicBezTo>
                <a:cubicBezTo>
                  <a:pt x="55791" y="38699"/>
                  <a:pt x="53257" y="37686"/>
                  <a:pt x="50756" y="36673"/>
                </a:cubicBezTo>
                <a:cubicBezTo>
                  <a:pt x="48539" y="35691"/>
                  <a:pt x="46385" y="34582"/>
                  <a:pt x="44295" y="33347"/>
                </a:cubicBezTo>
                <a:cubicBezTo>
                  <a:pt x="44232" y="33284"/>
                  <a:pt x="44168" y="33221"/>
                  <a:pt x="44105" y="33189"/>
                </a:cubicBezTo>
                <a:close/>
                <a:moveTo>
                  <a:pt x="45712" y="34460"/>
                </a:moveTo>
                <a:cubicBezTo>
                  <a:pt x="45750" y="34484"/>
                  <a:pt x="45794" y="34501"/>
                  <a:pt x="45847" y="34519"/>
                </a:cubicBezTo>
                <a:cubicBezTo>
                  <a:pt x="47145" y="35184"/>
                  <a:pt x="48412" y="35913"/>
                  <a:pt x="49711" y="36546"/>
                </a:cubicBezTo>
                <a:cubicBezTo>
                  <a:pt x="52307" y="37749"/>
                  <a:pt x="54936" y="38763"/>
                  <a:pt x="57628" y="39649"/>
                </a:cubicBezTo>
                <a:cubicBezTo>
                  <a:pt x="57441" y="39658"/>
                  <a:pt x="57257" y="39662"/>
                  <a:pt x="57073" y="39662"/>
                </a:cubicBezTo>
                <a:cubicBezTo>
                  <a:pt x="56572" y="39662"/>
                  <a:pt x="56079" y="39632"/>
                  <a:pt x="55569" y="39586"/>
                </a:cubicBezTo>
                <a:cubicBezTo>
                  <a:pt x="54113" y="39364"/>
                  <a:pt x="52687" y="38889"/>
                  <a:pt x="51389" y="38129"/>
                </a:cubicBezTo>
                <a:cubicBezTo>
                  <a:pt x="49394" y="37070"/>
                  <a:pt x="47492" y="35857"/>
                  <a:pt x="45712" y="34460"/>
                </a:cubicBezTo>
                <a:close/>
                <a:moveTo>
                  <a:pt x="11423" y="29104"/>
                </a:moveTo>
                <a:lnTo>
                  <a:pt x="11423" y="29104"/>
                </a:lnTo>
                <a:cubicBezTo>
                  <a:pt x="11264" y="29547"/>
                  <a:pt x="11106" y="29990"/>
                  <a:pt x="10948" y="30434"/>
                </a:cubicBezTo>
                <a:cubicBezTo>
                  <a:pt x="10694" y="30909"/>
                  <a:pt x="10441" y="31384"/>
                  <a:pt x="10188" y="31859"/>
                </a:cubicBezTo>
                <a:cubicBezTo>
                  <a:pt x="9617" y="32904"/>
                  <a:pt x="9079" y="33981"/>
                  <a:pt x="8541" y="35057"/>
                </a:cubicBezTo>
                <a:cubicBezTo>
                  <a:pt x="8034" y="36134"/>
                  <a:pt x="7559" y="37243"/>
                  <a:pt x="7052" y="38351"/>
                </a:cubicBezTo>
                <a:cubicBezTo>
                  <a:pt x="6704" y="39174"/>
                  <a:pt x="6166" y="39966"/>
                  <a:pt x="5881" y="40790"/>
                </a:cubicBezTo>
                <a:cubicBezTo>
                  <a:pt x="5342" y="40029"/>
                  <a:pt x="5310" y="38668"/>
                  <a:pt x="5342" y="37781"/>
                </a:cubicBezTo>
                <a:cubicBezTo>
                  <a:pt x="7337" y="34867"/>
                  <a:pt x="9491" y="32049"/>
                  <a:pt x="11423" y="29104"/>
                </a:cubicBezTo>
                <a:close/>
                <a:moveTo>
                  <a:pt x="11676" y="29135"/>
                </a:moveTo>
                <a:cubicBezTo>
                  <a:pt x="12119" y="31732"/>
                  <a:pt x="12088" y="34361"/>
                  <a:pt x="11613" y="36926"/>
                </a:cubicBezTo>
                <a:cubicBezTo>
                  <a:pt x="11233" y="37781"/>
                  <a:pt x="10726" y="38573"/>
                  <a:pt x="10156" y="39333"/>
                </a:cubicBezTo>
                <a:cubicBezTo>
                  <a:pt x="9617" y="40093"/>
                  <a:pt x="8889" y="40726"/>
                  <a:pt x="8034" y="41138"/>
                </a:cubicBezTo>
                <a:cubicBezTo>
                  <a:pt x="9364" y="37274"/>
                  <a:pt x="10979" y="33379"/>
                  <a:pt x="11613" y="29325"/>
                </a:cubicBezTo>
                <a:cubicBezTo>
                  <a:pt x="11613" y="29262"/>
                  <a:pt x="11644" y="29199"/>
                  <a:pt x="11644" y="29135"/>
                </a:cubicBezTo>
                <a:close/>
                <a:moveTo>
                  <a:pt x="11201" y="30497"/>
                </a:moveTo>
                <a:cubicBezTo>
                  <a:pt x="10251" y="34139"/>
                  <a:pt x="9016" y="37654"/>
                  <a:pt x="7812" y="41233"/>
                </a:cubicBezTo>
                <a:cubicBezTo>
                  <a:pt x="7595" y="41330"/>
                  <a:pt x="7358" y="41371"/>
                  <a:pt x="7118" y="41371"/>
                </a:cubicBezTo>
                <a:cubicBezTo>
                  <a:pt x="7043" y="41371"/>
                  <a:pt x="6969" y="41367"/>
                  <a:pt x="6894" y="41360"/>
                </a:cubicBezTo>
                <a:cubicBezTo>
                  <a:pt x="6546" y="41360"/>
                  <a:pt x="6229" y="41201"/>
                  <a:pt x="6007" y="40948"/>
                </a:cubicBezTo>
                <a:cubicBezTo>
                  <a:pt x="6197" y="40505"/>
                  <a:pt x="6419" y="40061"/>
                  <a:pt x="6672" y="39649"/>
                </a:cubicBezTo>
                <a:cubicBezTo>
                  <a:pt x="6989" y="39048"/>
                  <a:pt x="7242" y="38446"/>
                  <a:pt x="7527" y="37844"/>
                </a:cubicBezTo>
                <a:cubicBezTo>
                  <a:pt x="8034" y="36736"/>
                  <a:pt x="8509" y="35628"/>
                  <a:pt x="9047" y="34551"/>
                </a:cubicBezTo>
                <a:cubicBezTo>
                  <a:pt x="9712" y="33221"/>
                  <a:pt x="10599" y="31891"/>
                  <a:pt x="11201" y="30497"/>
                </a:cubicBezTo>
                <a:close/>
                <a:moveTo>
                  <a:pt x="35808" y="32302"/>
                </a:moveTo>
                <a:cubicBezTo>
                  <a:pt x="35016" y="33949"/>
                  <a:pt x="34319" y="35659"/>
                  <a:pt x="33749" y="37401"/>
                </a:cubicBezTo>
                <a:cubicBezTo>
                  <a:pt x="33211" y="38858"/>
                  <a:pt x="32514" y="40283"/>
                  <a:pt x="32071" y="41771"/>
                </a:cubicBezTo>
                <a:cubicBezTo>
                  <a:pt x="32103" y="40948"/>
                  <a:pt x="32198" y="40124"/>
                  <a:pt x="32356" y="39333"/>
                </a:cubicBezTo>
                <a:cubicBezTo>
                  <a:pt x="32894" y="36736"/>
                  <a:pt x="34319" y="34456"/>
                  <a:pt x="35808" y="32302"/>
                </a:cubicBezTo>
                <a:close/>
                <a:moveTo>
                  <a:pt x="36821" y="32271"/>
                </a:moveTo>
                <a:lnTo>
                  <a:pt x="36821" y="32271"/>
                </a:lnTo>
                <a:cubicBezTo>
                  <a:pt x="38595" y="34076"/>
                  <a:pt x="39925" y="36546"/>
                  <a:pt x="40907" y="38794"/>
                </a:cubicBezTo>
                <a:cubicBezTo>
                  <a:pt x="41920" y="41011"/>
                  <a:pt x="42363" y="43418"/>
                  <a:pt x="42268" y="45857"/>
                </a:cubicBezTo>
                <a:cubicBezTo>
                  <a:pt x="41888" y="44938"/>
                  <a:pt x="41603" y="43988"/>
                  <a:pt x="41382" y="43038"/>
                </a:cubicBezTo>
                <a:cubicBezTo>
                  <a:pt x="41033" y="41740"/>
                  <a:pt x="40590" y="40473"/>
                  <a:pt x="40051" y="39238"/>
                </a:cubicBezTo>
                <a:cubicBezTo>
                  <a:pt x="39101" y="36863"/>
                  <a:pt x="38025" y="34519"/>
                  <a:pt x="36821" y="32271"/>
                </a:cubicBezTo>
                <a:close/>
                <a:moveTo>
                  <a:pt x="47430" y="38826"/>
                </a:moveTo>
                <a:cubicBezTo>
                  <a:pt x="48539" y="39364"/>
                  <a:pt x="49616" y="39966"/>
                  <a:pt x="50597" y="40663"/>
                </a:cubicBezTo>
                <a:cubicBezTo>
                  <a:pt x="52402" y="41930"/>
                  <a:pt x="53606" y="43925"/>
                  <a:pt x="54524" y="45888"/>
                </a:cubicBezTo>
                <a:cubicBezTo>
                  <a:pt x="54588" y="46015"/>
                  <a:pt x="54619" y="46142"/>
                  <a:pt x="54683" y="46237"/>
                </a:cubicBezTo>
                <a:cubicBezTo>
                  <a:pt x="52751" y="43355"/>
                  <a:pt x="50281" y="40853"/>
                  <a:pt x="47430" y="38826"/>
                </a:cubicBezTo>
                <a:close/>
                <a:moveTo>
                  <a:pt x="36093" y="31922"/>
                </a:moveTo>
                <a:lnTo>
                  <a:pt x="36093" y="31922"/>
                </a:lnTo>
                <a:cubicBezTo>
                  <a:pt x="35808" y="35026"/>
                  <a:pt x="35238" y="38098"/>
                  <a:pt x="34921" y="41170"/>
                </a:cubicBezTo>
                <a:cubicBezTo>
                  <a:pt x="34636" y="44146"/>
                  <a:pt x="34066" y="47377"/>
                  <a:pt x="34319" y="50385"/>
                </a:cubicBezTo>
                <a:cubicBezTo>
                  <a:pt x="33686" y="49308"/>
                  <a:pt x="33148" y="48200"/>
                  <a:pt x="32799" y="46997"/>
                </a:cubicBezTo>
                <a:cubicBezTo>
                  <a:pt x="32324" y="45508"/>
                  <a:pt x="32071" y="43956"/>
                  <a:pt x="32071" y="42405"/>
                </a:cubicBezTo>
                <a:cubicBezTo>
                  <a:pt x="32546" y="40568"/>
                  <a:pt x="33496" y="38794"/>
                  <a:pt x="34129" y="36989"/>
                </a:cubicBezTo>
                <a:cubicBezTo>
                  <a:pt x="34731" y="35279"/>
                  <a:pt x="35428" y="33632"/>
                  <a:pt x="36093" y="31922"/>
                </a:cubicBezTo>
                <a:close/>
                <a:moveTo>
                  <a:pt x="36663" y="32176"/>
                </a:moveTo>
                <a:cubicBezTo>
                  <a:pt x="37708" y="34582"/>
                  <a:pt x="38785" y="36926"/>
                  <a:pt x="39766" y="39333"/>
                </a:cubicBezTo>
                <a:cubicBezTo>
                  <a:pt x="40653" y="41613"/>
                  <a:pt x="41065" y="44178"/>
                  <a:pt x="42173" y="46332"/>
                </a:cubicBezTo>
                <a:cubicBezTo>
                  <a:pt x="42047" y="47598"/>
                  <a:pt x="41698" y="48833"/>
                  <a:pt x="41160" y="49974"/>
                </a:cubicBezTo>
                <a:cubicBezTo>
                  <a:pt x="41065" y="50259"/>
                  <a:pt x="40907" y="50512"/>
                  <a:pt x="40780" y="50797"/>
                </a:cubicBezTo>
                <a:cubicBezTo>
                  <a:pt x="40305" y="49435"/>
                  <a:pt x="40210" y="47978"/>
                  <a:pt x="39956" y="46585"/>
                </a:cubicBezTo>
                <a:cubicBezTo>
                  <a:pt x="39640" y="44875"/>
                  <a:pt x="39165" y="43228"/>
                  <a:pt x="38753" y="41550"/>
                </a:cubicBezTo>
                <a:cubicBezTo>
                  <a:pt x="38120" y="38858"/>
                  <a:pt x="37455" y="36166"/>
                  <a:pt x="36790" y="33442"/>
                </a:cubicBezTo>
                <a:cubicBezTo>
                  <a:pt x="36758" y="33031"/>
                  <a:pt x="36695" y="32619"/>
                  <a:pt x="36663" y="32176"/>
                </a:cubicBezTo>
                <a:close/>
                <a:moveTo>
                  <a:pt x="36283" y="32112"/>
                </a:moveTo>
                <a:cubicBezTo>
                  <a:pt x="37043" y="35406"/>
                  <a:pt x="36568" y="38921"/>
                  <a:pt x="36695" y="42278"/>
                </a:cubicBezTo>
                <a:cubicBezTo>
                  <a:pt x="36821" y="45920"/>
                  <a:pt x="37201" y="49530"/>
                  <a:pt x="37866" y="53109"/>
                </a:cubicBezTo>
                <a:cubicBezTo>
                  <a:pt x="37581" y="53077"/>
                  <a:pt x="37328" y="53014"/>
                  <a:pt x="37043" y="52919"/>
                </a:cubicBezTo>
                <a:cubicBezTo>
                  <a:pt x="36029" y="52444"/>
                  <a:pt x="35143" y="51715"/>
                  <a:pt x="34541" y="50734"/>
                </a:cubicBezTo>
                <a:cubicBezTo>
                  <a:pt x="34573" y="50734"/>
                  <a:pt x="34573" y="50702"/>
                  <a:pt x="34573" y="50670"/>
                </a:cubicBezTo>
                <a:cubicBezTo>
                  <a:pt x="34668" y="47345"/>
                  <a:pt x="35048" y="44020"/>
                  <a:pt x="35333" y="40695"/>
                </a:cubicBezTo>
                <a:cubicBezTo>
                  <a:pt x="35491" y="38889"/>
                  <a:pt x="35744" y="37084"/>
                  <a:pt x="35934" y="35279"/>
                </a:cubicBezTo>
                <a:cubicBezTo>
                  <a:pt x="36061" y="34234"/>
                  <a:pt x="36410" y="33157"/>
                  <a:pt x="36283" y="32112"/>
                </a:cubicBezTo>
                <a:close/>
                <a:moveTo>
                  <a:pt x="36948" y="35342"/>
                </a:moveTo>
                <a:cubicBezTo>
                  <a:pt x="37360" y="37464"/>
                  <a:pt x="37898" y="39554"/>
                  <a:pt x="38405" y="41645"/>
                </a:cubicBezTo>
                <a:cubicBezTo>
                  <a:pt x="38880" y="43418"/>
                  <a:pt x="39386" y="45223"/>
                  <a:pt x="39703" y="47028"/>
                </a:cubicBezTo>
                <a:cubicBezTo>
                  <a:pt x="39956" y="48422"/>
                  <a:pt x="40051" y="49783"/>
                  <a:pt x="40622" y="51082"/>
                </a:cubicBezTo>
                <a:cubicBezTo>
                  <a:pt x="39988" y="52127"/>
                  <a:pt x="39165" y="53077"/>
                  <a:pt x="38025" y="53109"/>
                </a:cubicBezTo>
                <a:cubicBezTo>
                  <a:pt x="37455" y="49498"/>
                  <a:pt x="37106" y="45888"/>
                  <a:pt x="36916" y="42246"/>
                </a:cubicBezTo>
                <a:cubicBezTo>
                  <a:pt x="36853" y="40536"/>
                  <a:pt x="36948" y="38826"/>
                  <a:pt x="36948" y="37084"/>
                </a:cubicBezTo>
                <a:cubicBezTo>
                  <a:pt x="36980" y="37211"/>
                  <a:pt x="36980" y="37369"/>
                  <a:pt x="37011" y="37496"/>
                </a:cubicBezTo>
                <a:cubicBezTo>
                  <a:pt x="37011" y="37528"/>
                  <a:pt x="37035" y="37543"/>
                  <a:pt x="37055" y="37543"/>
                </a:cubicBezTo>
                <a:cubicBezTo>
                  <a:pt x="37075" y="37543"/>
                  <a:pt x="37090" y="37528"/>
                  <a:pt x="37075" y="37496"/>
                </a:cubicBezTo>
                <a:cubicBezTo>
                  <a:pt x="37043" y="36799"/>
                  <a:pt x="36980" y="36134"/>
                  <a:pt x="36948" y="35437"/>
                </a:cubicBezTo>
                <a:cubicBezTo>
                  <a:pt x="36948" y="35406"/>
                  <a:pt x="36948" y="35374"/>
                  <a:pt x="36948" y="35342"/>
                </a:cubicBezTo>
                <a:close/>
                <a:moveTo>
                  <a:pt x="45752" y="38066"/>
                </a:moveTo>
                <a:cubicBezTo>
                  <a:pt x="45879" y="40885"/>
                  <a:pt x="46449" y="43671"/>
                  <a:pt x="46987" y="46427"/>
                </a:cubicBezTo>
                <a:cubicBezTo>
                  <a:pt x="47557" y="49372"/>
                  <a:pt x="47937" y="52349"/>
                  <a:pt x="48507" y="55262"/>
                </a:cubicBezTo>
                <a:cubicBezTo>
                  <a:pt x="47145" y="53584"/>
                  <a:pt x="46100" y="51652"/>
                  <a:pt x="45404" y="49593"/>
                </a:cubicBezTo>
                <a:cubicBezTo>
                  <a:pt x="43978" y="45698"/>
                  <a:pt x="44580" y="41898"/>
                  <a:pt x="45689" y="38066"/>
                </a:cubicBezTo>
                <a:close/>
                <a:moveTo>
                  <a:pt x="46259" y="38288"/>
                </a:moveTo>
                <a:cubicBezTo>
                  <a:pt x="49742" y="40885"/>
                  <a:pt x="52751" y="43766"/>
                  <a:pt x="55158" y="47440"/>
                </a:cubicBezTo>
                <a:cubicBezTo>
                  <a:pt x="55664" y="48897"/>
                  <a:pt x="56013" y="50385"/>
                  <a:pt x="56203" y="51905"/>
                </a:cubicBezTo>
                <a:cubicBezTo>
                  <a:pt x="56361" y="53267"/>
                  <a:pt x="56393" y="55041"/>
                  <a:pt x="55823" y="56434"/>
                </a:cubicBezTo>
                <a:cubicBezTo>
                  <a:pt x="52909" y="50417"/>
                  <a:pt x="50344" y="44020"/>
                  <a:pt x="46417" y="38573"/>
                </a:cubicBezTo>
                <a:cubicBezTo>
                  <a:pt x="46354" y="38478"/>
                  <a:pt x="46290" y="38383"/>
                  <a:pt x="46227" y="38288"/>
                </a:cubicBezTo>
                <a:close/>
                <a:moveTo>
                  <a:pt x="45942" y="38509"/>
                </a:moveTo>
                <a:lnTo>
                  <a:pt x="45942" y="38509"/>
                </a:lnTo>
                <a:cubicBezTo>
                  <a:pt x="46290" y="39206"/>
                  <a:pt x="46607" y="39934"/>
                  <a:pt x="46892" y="40663"/>
                </a:cubicBezTo>
                <a:cubicBezTo>
                  <a:pt x="47145" y="41486"/>
                  <a:pt x="47367" y="42310"/>
                  <a:pt x="47620" y="43165"/>
                </a:cubicBezTo>
                <a:cubicBezTo>
                  <a:pt x="48190" y="45033"/>
                  <a:pt x="48792" y="46902"/>
                  <a:pt x="49426" y="48770"/>
                </a:cubicBezTo>
                <a:cubicBezTo>
                  <a:pt x="50059" y="50639"/>
                  <a:pt x="50787" y="52475"/>
                  <a:pt x="51484" y="54312"/>
                </a:cubicBezTo>
                <a:cubicBezTo>
                  <a:pt x="51991" y="55674"/>
                  <a:pt x="52276" y="57226"/>
                  <a:pt x="52909" y="58524"/>
                </a:cubicBezTo>
                <a:cubicBezTo>
                  <a:pt x="51357" y="58271"/>
                  <a:pt x="49774" y="56719"/>
                  <a:pt x="48824" y="55611"/>
                </a:cubicBezTo>
                <a:cubicBezTo>
                  <a:pt x="47747" y="49942"/>
                  <a:pt x="47050" y="44178"/>
                  <a:pt x="45942" y="38509"/>
                </a:cubicBezTo>
                <a:close/>
                <a:moveTo>
                  <a:pt x="47240" y="40410"/>
                </a:moveTo>
                <a:lnTo>
                  <a:pt x="47240" y="40410"/>
                </a:lnTo>
                <a:cubicBezTo>
                  <a:pt x="50344" y="45730"/>
                  <a:pt x="52941" y="51304"/>
                  <a:pt x="55664" y="56846"/>
                </a:cubicBezTo>
                <a:cubicBezTo>
                  <a:pt x="55443" y="57289"/>
                  <a:pt x="55126" y="57701"/>
                  <a:pt x="54714" y="58049"/>
                </a:cubicBezTo>
                <a:cubicBezTo>
                  <a:pt x="54303" y="58397"/>
                  <a:pt x="53764" y="58556"/>
                  <a:pt x="53226" y="58556"/>
                </a:cubicBezTo>
                <a:cubicBezTo>
                  <a:pt x="52877" y="57827"/>
                  <a:pt x="52751" y="57004"/>
                  <a:pt x="52497" y="56244"/>
                </a:cubicBezTo>
                <a:cubicBezTo>
                  <a:pt x="52181" y="55231"/>
                  <a:pt x="51801" y="54217"/>
                  <a:pt x="51421" y="53172"/>
                </a:cubicBezTo>
                <a:cubicBezTo>
                  <a:pt x="50756" y="51335"/>
                  <a:pt x="50059" y="49467"/>
                  <a:pt x="49426" y="47598"/>
                </a:cubicBezTo>
                <a:cubicBezTo>
                  <a:pt x="48665" y="45287"/>
                  <a:pt x="48159" y="42721"/>
                  <a:pt x="47240" y="40410"/>
                </a:cubicBezTo>
                <a:close/>
                <a:moveTo>
                  <a:pt x="13101" y="0"/>
                </a:moveTo>
                <a:cubicBezTo>
                  <a:pt x="14241" y="5194"/>
                  <a:pt x="14526" y="10546"/>
                  <a:pt x="13924" y="15834"/>
                </a:cubicBezTo>
                <a:cubicBezTo>
                  <a:pt x="12455" y="15170"/>
                  <a:pt x="10870" y="14826"/>
                  <a:pt x="9284" y="14826"/>
                </a:cubicBezTo>
                <a:cubicBezTo>
                  <a:pt x="8375" y="14826"/>
                  <a:pt x="7465" y="14939"/>
                  <a:pt x="6577" y="15169"/>
                </a:cubicBezTo>
                <a:cubicBezTo>
                  <a:pt x="4899" y="15549"/>
                  <a:pt x="2239" y="16531"/>
                  <a:pt x="2239" y="18621"/>
                </a:cubicBezTo>
                <a:cubicBezTo>
                  <a:pt x="2264" y="20174"/>
                  <a:pt x="4638" y="20458"/>
                  <a:pt x="6162" y="20458"/>
                </a:cubicBezTo>
                <a:cubicBezTo>
                  <a:pt x="6503" y="20458"/>
                  <a:pt x="6801" y="20444"/>
                  <a:pt x="7021" y="20426"/>
                </a:cubicBezTo>
                <a:cubicBezTo>
                  <a:pt x="8541" y="20331"/>
                  <a:pt x="9998" y="19888"/>
                  <a:pt x="11264" y="19128"/>
                </a:cubicBezTo>
                <a:cubicBezTo>
                  <a:pt x="12088" y="18653"/>
                  <a:pt x="12784" y="17988"/>
                  <a:pt x="13354" y="17260"/>
                </a:cubicBezTo>
                <a:lnTo>
                  <a:pt x="13354" y="17260"/>
                </a:lnTo>
                <a:cubicBezTo>
                  <a:pt x="12404" y="18780"/>
                  <a:pt x="11391" y="20300"/>
                  <a:pt x="10346" y="21757"/>
                </a:cubicBezTo>
                <a:cubicBezTo>
                  <a:pt x="10318" y="21738"/>
                  <a:pt x="10290" y="21730"/>
                  <a:pt x="10264" y="21730"/>
                </a:cubicBezTo>
                <a:cubicBezTo>
                  <a:pt x="10201" y="21730"/>
                  <a:pt x="10147" y="21775"/>
                  <a:pt x="10124" y="21820"/>
                </a:cubicBezTo>
                <a:cubicBezTo>
                  <a:pt x="8319" y="22010"/>
                  <a:pt x="6577" y="22548"/>
                  <a:pt x="5025" y="23435"/>
                </a:cubicBezTo>
                <a:cubicBezTo>
                  <a:pt x="3664" y="24353"/>
                  <a:pt x="2555" y="25588"/>
                  <a:pt x="1795" y="27045"/>
                </a:cubicBezTo>
                <a:cubicBezTo>
                  <a:pt x="928" y="28656"/>
                  <a:pt x="0" y="32720"/>
                  <a:pt x="2804" y="32720"/>
                </a:cubicBezTo>
                <a:cubicBezTo>
                  <a:pt x="2867" y="32720"/>
                  <a:pt x="2932" y="32718"/>
                  <a:pt x="2999" y="32714"/>
                </a:cubicBezTo>
                <a:cubicBezTo>
                  <a:pt x="5627" y="32556"/>
                  <a:pt x="7686" y="30529"/>
                  <a:pt x="8857" y="28344"/>
                </a:cubicBezTo>
                <a:cubicBezTo>
                  <a:pt x="9808" y="26507"/>
                  <a:pt x="10536" y="24100"/>
                  <a:pt x="10378" y="21978"/>
                </a:cubicBezTo>
                <a:cubicBezTo>
                  <a:pt x="11613" y="20426"/>
                  <a:pt x="12721" y="18811"/>
                  <a:pt x="13766" y="17133"/>
                </a:cubicBezTo>
                <a:cubicBezTo>
                  <a:pt x="13766" y="17133"/>
                  <a:pt x="13766" y="17165"/>
                  <a:pt x="13766" y="17165"/>
                </a:cubicBezTo>
                <a:cubicBezTo>
                  <a:pt x="13323" y="20933"/>
                  <a:pt x="12816" y="24892"/>
                  <a:pt x="11613" y="28565"/>
                </a:cubicBezTo>
                <a:cubicBezTo>
                  <a:pt x="11549" y="28565"/>
                  <a:pt x="11486" y="28597"/>
                  <a:pt x="11486" y="28660"/>
                </a:cubicBezTo>
                <a:cubicBezTo>
                  <a:pt x="8921" y="29737"/>
                  <a:pt x="6926" y="31796"/>
                  <a:pt x="5881" y="34361"/>
                </a:cubicBezTo>
                <a:cubicBezTo>
                  <a:pt x="5215" y="36008"/>
                  <a:pt x="4329" y="39523"/>
                  <a:pt x="5849" y="41043"/>
                </a:cubicBezTo>
                <a:cubicBezTo>
                  <a:pt x="6071" y="41265"/>
                  <a:pt x="6324" y="41455"/>
                  <a:pt x="6609" y="41581"/>
                </a:cubicBezTo>
                <a:cubicBezTo>
                  <a:pt x="6776" y="41648"/>
                  <a:pt x="6950" y="41678"/>
                  <a:pt x="7125" y="41678"/>
                </a:cubicBezTo>
                <a:cubicBezTo>
                  <a:pt x="7946" y="41678"/>
                  <a:pt x="8816" y="41032"/>
                  <a:pt x="9364" y="40536"/>
                </a:cubicBezTo>
                <a:cubicBezTo>
                  <a:pt x="10473" y="39491"/>
                  <a:pt x="11359" y="38256"/>
                  <a:pt x="11929" y="36863"/>
                </a:cubicBezTo>
                <a:cubicBezTo>
                  <a:pt x="13164" y="34266"/>
                  <a:pt x="13101" y="31257"/>
                  <a:pt x="11739" y="28724"/>
                </a:cubicBezTo>
                <a:cubicBezTo>
                  <a:pt x="12088" y="27742"/>
                  <a:pt x="12373" y="26760"/>
                  <a:pt x="12626" y="25778"/>
                </a:cubicBezTo>
                <a:cubicBezTo>
                  <a:pt x="12753" y="27995"/>
                  <a:pt x="13259" y="30212"/>
                  <a:pt x="14051" y="32302"/>
                </a:cubicBezTo>
                <a:cubicBezTo>
                  <a:pt x="14530" y="33569"/>
                  <a:pt x="16184" y="35836"/>
                  <a:pt x="17813" y="35836"/>
                </a:cubicBezTo>
                <a:cubicBezTo>
                  <a:pt x="18017" y="35836"/>
                  <a:pt x="18221" y="35800"/>
                  <a:pt x="18421" y="35723"/>
                </a:cubicBezTo>
                <a:cubicBezTo>
                  <a:pt x="20828" y="34804"/>
                  <a:pt x="19815" y="31289"/>
                  <a:pt x="19055" y="29579"/>
                </a:cubicBezTo>
                <a:cubicBezTo>
                  <a:pt x="17915" y="27077"/>
                  <a:pt x="15571" y="25367"/>
                  <a:pt x="12848" y="25018"/>
                </a:cubicBezTo>
                <a:cubicBezTo>
                  <a:pt x="12848" y="24987"/>
                  <a:pt x="12848" y="24955"/>
                  <a:pt x="12816" y="24955"/>
                </a:cubicBezTo>
                <a:cubicBezTo>
                  <a:pt x="13164" y="23403"/>
                  <a:pt x="13418" y="21852"/>
                  <a:pt x="13639" y="20300"/>
                </a:cubicBezTo>
                <a:cubicBezTo>
                  <a:pt x="14431" y="22928"/>
                  <a:pt x="16046" y="25208"/>
                  <a:pt x="18231" y="26792"/>
                </a:cubicBezTo>
                <a:cubicBezTo>
                  <a:pt x="19085" y="27416"/>
                  <a:pt x="20540" y="28219"/>
                  <a:pt x="21788" y="28219"/>
                </a:cubicBezTo>
                <a:cubicBezTo>
                  <a:pt x="22439" y="28219"/>
                  <a:pt x="23034" y="28001"/>
                  <a:pt x="23457" y="27425"/>
                </a:cubicBezTo>
                <a:cubicBezTo>
                  <a:pt x="24724" y="25683"/>
                  <a:pt x="22633" y="23245"/>
                  <a:pt x="21398" y="22168"/>
                </a:cubicBezTo>
                <a:cubicBezTo>
                  <a:pt x="19308" y="20300"/>
                  <a:pt x="16521" y="19603"/>
                  <a:pt x="13798" y="19508"/>
                </a:cubicBezTo>
                <a:cubicBezTo>
                  <a:pt x="13766" y="19508"/>
                  <a:pt x="13766" y="19476"/>
                  <a:pt x="13766" y="19476"/>
                </a:cubicBezTo>
                <a:cubicBezTo>
                  <a:pt x="13861" y="18811"/>
                  <a:pt x="13956" y="18146"/>
                  <a:pt x="14051" y="17481"/>
                </a:cubicBezTo>
                <a:cubicBezTo>
                  <a:pt x="14083" y="17165"/>
                  <a:pt x="14146" y="16816"/>
                  <a:pt x="14178" y="16499"/>
                </a:cubicBezTo>
                <a:cubicBezTo>
                  <a:pt x="14178" y="16468"/>
                  <a:pt x="14210" y="16436"/>
                  <a:pt x="14178" y="16373"/>
                </a:cubicBezTo>
                <a:cubicBezTo>
                  <a:pt x="14210" y="16278"/>
                  <a:pt x="14210" y="16151"/>
                  <a:pt x="14241" y="16024"/>
                </a:cubicBezTo>
                <a:cubicBezTo>
                  <a:pt x="14241" y="16024"/>
                  <a:pt x="14241" y="16024"/>
                  <a:pt x="14241" y="15993"/>
                </a:cubicBezTo>
                <a:cubicBezTo>
                  <a:pt x="14431" y="14378"/>
                  <a:pt x="14558" y="12731"/>
                  <a:pt x="14653" y="11084"/>
                </a:cubicBezTo>
                <a:cubicBezTo>
                  <a:pt x="15033" y="11242"/>
                  <a:pt x="15413" y="11401"/>
                  <a:pt x="15825" y="11527"/>
                </a:cubicBezTo>
                <a:cubicBezTo>
                  <a:pt x="16458" y="11781"/>
                  <a:pt x="17060" y="12098"/>
                  <a:pt x="17630" y="12446"/>
                </a:cubicBezTo>
                <a:cubicBezTo>
                  <a:pt x="18200" y="15074"/>
                  <a:pt x="19593" y="17513"/>
                  <a:pt x="22000" y="18875"/>
                </a:cubicBezTo>
                <a:cubicBezTo>
                  <a:pt x="22981" y="19422"/>
                  <a:pt x="24422" y="20134"/>
                  <a:pt x="25708" y="20134"/>
                </a:cubicBezTo>
                <a:cubicBezTo>
                  <a:pt x="26207" y="20134"/>
                  <a:pt x="26683" y="20027"/>
                  <a:pt x="27099" y="19761"/>
                </a:cubicBezTo>
                <a:cubicBezTo>
                  <a:pt x="27796" y="19350"/>
                  <a:pt x="27922" y="18336"/>
                  <a:pt x="27732" y="17608"/>
                </a:cubicBezTo>
                <a:cubicBezTo>
                  <a:pt x="27447" y="16436"/>
                  <a:pt x="26624" y="15486"/>
                  <a:pt x="25737" y="14663"/>
                </a:cubicBezTo>
                <a:cubicBezTo>
                  <a:pt x="24787" y="13808"/>
                  <a:pt x="23679" y="13111"/>
                  <a:pt x="22475" y="12668"/>
                </a:cubicBezTo>
                <a:cubicBezTo>
                  <a:pt x="20955" y="12129"/>
                  <a:pt x="19340" y="12319"/>
                  <a:pt x="17756" y="12161"/>
                </a:cubicBezTo>
                <a:cubicBezTo>
                  <a:pt x="17756" y="12129"/>
                  <a:pt x="17756" y="12129"/>
                  <a:pt x="17725" y="12129"/>
                </a:cubicBezTo>
                <a:cubicBezTo>
                  <a:pt x="16870" y="11622"/>
                  <a:pt x="15983" y="11242"/>
                  <a:pt x="15065" y="10989"/>
                </a:cubicBezTo>
                <a:cubicBezTo>
                  <a:pt x="14653" y="10894"/>
                  <a:pt x="14653" y="10514"/>
                  <a:pt x="14685" y="9976"/>
                </a:cubicBezTo>
                <a:cubicBezTo>
                  <a:pt x="14748" y="7411"/>
                  <a:pt x="14526" y="4877"/>
                  <a:pt x="14051" y="2407"/>
                </a:cubicBezTo>
                <a:lnTo>
                  <a:pt x="14051" y="2407"/>
                </a:lnTo>
                <a:cubicBezTo>
                  <a:pt x="21683" y="7189"/>
                  <a:pt x="28017" y="13206"/>
                  <a:pt x="33623" y="20205"/>
                </a:cubicBezTo>
                <a:cubicBezTo>
                  <a:pt x="29696" y="21598"/>
                  <a:pt x="26402" y="24290"/>
                  <a:pt x="24249" y="27837"/>
                </a:cubicBezTo>
                <a:cubicBezTo>
                  <a:pt x="22792" y="30212"/>
                  <a:pt x="20765" y="34424"/>
                  <a:pt x="23204" y="36831"/>
                </a:cubicBezTo>
                <a:cubicBezTo>
                  <a:pt x="23651" y="37278"/>
                  <a:pt x="24180" y="37464"/>
                  <a:pt x="24751" y="37464"/>
                </a:cubicBezTo>
                <a:cubicBezTo>
                  <a:pt x="26968" y="37464"/>
                  <a:pt x="29803" y="34658"/>
                  <a:pt x="30836" y="33474"/>
                </a:cubicBezTo>
                <a:cubicBezTo>
                  <a:pt x="32483" y="31637"/>
                  <a:pt x="33686" y="29452"/>
                  <a:pt x="34319" y="27077"/>
                </a:cubicBezTo>
                <a:cubicBezTo>
                  <a:pt x="34699" y="25557"/>
                  <a:pt x="34794" y="24005"/>
                  <a:pt x="34573" y="22453"/>
                </a:cubicBezTo>
                <a:lnTo>
                  <a:pt x="34573" y="22453"/>
                </a:lnTo>
                <a:cubicBezTo>
                  <a:pt x="35238" y="25367"/>
                  <a:pt x="35776" y="28280"/>
                  <a:pt x="36220" y="31194"/>
                </a:cubicBezTo>
                <a:cubicBezTo>
                  <a:pt x="36061" y="31226"/>
                  <a:pt x="35998" y="31416"/>
                  <a:pt x="36061" y="31542"/>
                </a:cubicBezTo>
                <a:cubicBezTo>
                  <a:pt x="34224" y="33854"/>
                  <a:pt x="32704" y="36388"/>
                  <a:pt x="31976" y="39269"/>
                </a:cubicBezTo>
                <a:cubicBezTo>
                  <a:pt x="31311" y="41835"/>
                  <a:pt x="31627" y="44653"/>
                  <a:pt x="32356" y="47187"/>
                </a:cubicBezTo>
                <a:cubicBezTo>
                  <a:pt x="33020" y="49449"/>
                  <a:pt x="35402" y="53583"/>
                  <a:pt x="38006" y="53583"/>
                </a:cubicBezTo>
                <a:cubicBezTo>
                  <a:pt x="38755" y="53583"/>
                  <a:pt x="39523" y="53240"/>
                  <a:pt x="40273" y="52412"/>
                </a:cubicBezTo>
                <a:cubicBezTo>
                  <a:pt x="43123" y="49182"/>
                  <a:pt x="43218" y="44495"/>
                  <a:pt x="42047" y="40600"/>
                </a:cubicBezTo>
                <a:cubicBezTo>
                  <a:pt x="41065" y="37338"/>
                  <a:pt x="39133" y="33727"/>
                  <a:pt x="36568" y="31416"/>
                </a:cubicBezTo>
                <a:cubicBezTo>
                  <a:pt x="36188" y="28185"/>
                  <a:pt x="35649" y="24987"/>
                  <a:pt x="34921" y="21852"/>
                </a:cubicBezTo>
                <a:cubicBezTo>
                  <a:pt x="34953" y="21852"/>
                  <a:pt x="34953" y="21883"/>
                  <a:pt x="34953" y="21883"/>
                </a:cubicBezTo>
                <a:cubicBezTo>
                  <a:pt x="38753" y="26824"/>
                  <a:pt x="42712" y="32017"/>
                  <a:pt x="45530" y="37686"/>
                </a:cubicBezTo>
                <a:cubicBezTo>
                  <a:pt x="45467" y="37749"/>
                  <a:pt x="45435" y="37876"/>
                  <a:pt x="45499" y="37939"/>
                </a:cubicBezTo>
                <a:cubicBezTo>
                  <a:pt x="43757" y="42120"/>
                  <a:pt x="43757" y="46838"/>
                  <a:pt x="45499" y="51019"/>
                </a:cubicBezTo>
                <a:cubicBezTo>
                  <a:pt x="46607" y="53679"/>
                  <a:pt x="49616" y="58809"/>
                  <a:pt x="53131" y="58872"/>
                </a:cubicBezTo>
                <a:cubicBezTo>
                  <a:pt x="53637" y="58872"/>
                  <a:pt x="54144" y="58777"/>
                  <a:pt x="54619" y="58587"/>
                </a:cubicBezTo>
                <a:cubicBezTo>
                  <a:pt x="56203" y="57954"/>
                  <a:pt x="56551" y="55706"/>
                  <a:pt x="56678" y="54217"/>
                </a:cubicBezTo>
                <a:cubicBezTo>
                  <a:pt x="56868" y="51747"/>
                  <a:pt x="56266" y="49277"/>
                  <a:pt x="55411" y="46965"/>
                </a:cubicBezTo>
                <a:cubicBezTo>
                  <a:pt x="53891" y="42563"/>
                  <a:pt x="50344" y="39111"/>
                  <a:pt x="45879" y="37686"/>
                </a:cubicBezTo>
                <a:cubicBezTo>
                  <a:pt x="45150" y="36198"/>
                  <a:pt x="44358" y="34709"/>
                  <a:pt x="43503" y="33284"/>
                </a:cubicBezTo>
                <a:lnTo>
                  <a:pt x="43503" y="33284"/>
                </a:lnTo>
                <a:cubicBezTo>
                  <a:pt x="46259" y="35723"/>
                  <a:pt x="49330" y="37718"/>
                  <a:pt x="52687" y="39269"/>
                </a:cubicBezTo>
                <a:cubicBezTo>
                  <a:pt x="53775" y="39760"/>
                  <a:pt x="55610" y="40205"/>
                  <a:pt x="57367" y="40205"/>
                </a:cubicBezTo>
                <a:cubicBezTo>
                  <a:pt x="59242" y="40205"/>
                  <a:pt x="61026" y="39697"/>
                  <a:pt x="61713" y="38193"/>
                </a:cubicBezTo>
                <a:cubicBezTo>
                  <a:pt x="63455" y="34361"/>
                  <a:pt x="58230" y="31416"/>
                  <a:pt x="55379" y="30339"/>
                </a:cubicBezTo>
                <a:cubicBezTo>
                  <a:pt x="53878" y="29747"/>
                  <a:pt x="52307" y="29458"/>
                  <a:pt x="50744" y="29458"/>
                </a:cubicBezTo>
                <a:cubicBezTo>
                  <a:pt x="47956" y="29458"/>
                  <a:pt x="45195" y="30378"/>
                  <a:pt x="42902" y="32144"/>
                </a:cubicBezTo>
                <a:cubicBezTo>
                  <a:pt x="42870" y="32081"/>
                  <a:pt x="42807" y="32081"/>
                  <a:pt x="42775" y="32081"/>
                </a:cubicBezTo>
                <a:cubicBezTo>
                  <a:pt x="41413" y="29895"/>
                  <a:pt x="39956" y="27774"/>
                  <a:pt x="38436" y="25715"/>
                </a:cubicBezTo>
                <a:lnTo>
                  <a:pt x="38436" y="25715"/>
                </a:lnTo>
                <a:cubicBezTo>
                  <a:pt x="41326" y="27390"/>
                  <a:pt x="44829" y="28228"/>
                  <a:pt x="48205" y="28228"/>
                </a:cubicBezTo>
                <a:cubicBezTo>
                  <a:pt x="49232" y="28228"/>
                  <a:pt x="50248" y="28150"/>
                  <a:pt x="51231" y="27995"/>
                </a:cubicBezTo>
                <a:cubicBezTo>
                  <a:pt x="53828" y="27615"/>
                  <a:pt x="58515" y="26127"/>
                  <a:pt x="58008" y="22738"/>
                </a:cubicBezTo>
                <a:cubicBezTo>
                  <a:pt x="57554" y="19648"/>
                  <a:pt x="53293" y="18943"/>
                  <a:pt x="50519" y="18943"/>
                </a:cubicBezTo>
                <a:cubicBezTo>
                  <a:pt x="50195" y="18943"/>
                  <a:pt x="49891" y="18953"/>
                  <a:pt x="49616" y="18970"/>
                </a:cubicBezTo>
                <a:cubicBezTo>
                  <a:pt x="45024" y="19223"/>
                  <a:pt x="41002" y="21567"/>
                  <a:pt x="37645" y="24607"/>
                </a:cubicBezTo>
                <a:lnTo>
                  <a:pt x="37613" y="24607"/>
                </a:lnTo>
                <a:cubicBezTo>
                  <a:pt x="36948" y="23688"/>
                  <a:pt x="36315" y="22802"/>
                  <a:pt x="35649" y="21947"/>
                </a:cubicBezTo>
                <a:cubicBezTo>
                  <a:pt x="35301" y="21503"/>
                  <a:pt x="34984" y="21091"/>
                  <a:pt x="34668" y="20680"/>
                </a:cubicBezTo>
                <a:cubicBezTo>
                  <a:pt x="34668" y="20616"/>
                  <a:pt x="34604" y="20553"/>
                  <a:pt x="34541" y="20521"/>
                </a:cubicBezTo>
                <a:cubicBezTo>
                  <a:pt x="34446" y="20363"/>
                  <a:pt x="34319" y="20205"/>
                  <a:pt x="34193" y="20046"/>
                </a:cubicBezTo>
                <a:cubicBezTo>
                  <a:pt x="34193" y="20015"/>
                  <a:pt x="34193" y="20015"/>
                  <a:pt x="34161" y="20015"/>
                </a:cubicBezTo>
                <a:cubicBezTo>
                  <a:pt x="32514" y="17893"/>
                  <a:pt x="30804" y="15803"/>
                  <a:pt x="28999" y="13808"/>
                </a:cubicBezTo>
                <a:cubicBezTo>
                  <a:pt x="29632" y="13554"/>
                  <a:pt x="30266" y="13301"/>
                  <a:pt x="30899" y="12984"/>
                </a:cubicBezTo>
                <a:cubicBezTo>
                  <a:pt x="31913" y="12541"/>
                  <a:pt x="32958" y="12224"/>
                  <a:pt x="34034" y="11971"/>
                </a:cubicBezTo>
                <a:cubicBezTo>
                  <a:pt x="36764" y="13767"/>
                  <a:pt x="39889" y="14893"/>
                  <a:pt x="43093" y="14893"/>
                </a:cubicBezTo>
                <a:cubicBezTo>
                  <a:pt x="44238" y="14893"/>
                  <a:pt x="45393" y="14750"/>
                  <a:pt x="46544" y="14441"/>
                </a:cubicBezTo>
                <a:cubicBezTo>
                  <a:pt x="48982" y="13776"/>
                  <a:pt x="52814" y="12446"/>
                  <a:pt x="53511" y="9627"/>
                </a:cubicBezTo>
                <a:cubicBezTo>
                  <a:pt x="53828" y="8361"/>
                  <a:pt x="52782" y="6999"/>
                  <a:pt x="51769" y="6397"/>
                </a:cubicBezTo>
                <a:cubicBezTo>
                  <a:pt x="50266" y="5478"/>
                  <a:pt x="48518" y="5245"/>
                  <a:pt x="46761" y="5245"/>
                </a:cubicBezTo>
                <a:cubicBezTo>
                  <a:pt x="46520" y="5245"/>
                  <a:pt x="46278" y="5249"/>
                  <a:pt x="46037" y="5257"/>
                </a:cubicBezTo>
                <a:cubicBezTo>
                  <a:pt x="43947" y="5320"/>
                  <a:pt x="41888" y="5795"/>
                  <a:pt x="39956" y="6650"/>
                </a:cubicBezTo>
                <a:cubicBezTo>
                  <a:pt x="37550" y="7759"/>
                  <a:pt x="35871" y="9849"/>
                  <a:pt x="33844" y="11464"/>
                </a:cubicBezTo>
                <a:cubicBezTo>
                  <a:pt x="33844" y="11464"/>
                  <a:pt x="33813" y="11464"/>
                  <a:pt x="33813" y="11496"/>
                </a:cubicBezTo>
                <a:lnTo>
                  <a:pt x="33781" y="11496"/>
                </a:lnTo>
                <a:cubicBezTo>
                  <a:pt x="32229" y="11844"/>
                  <a:pt x="30741" y="12446"/>
                  <a:pt x="29347" y="13238"/>
                </a:cubicBezTo>
                <a:cubicBezTo>
                  <a:pt x="31849" y="9944"/>
                  <a:pt x="34414" y="6650"/>
                  <a:pt x="35681" y="2692"/>
                </a:cubicBezTo>
                <a:cubicBezTo>
                  <a:pt x="35966" y="1837"/>
                  <a:pt x="36093" y="918"/>
                  <a:pt x="36093" y="0"/>
                </a:cubicBezTo>
                <a:lnTo>
                  <a:pt x="35649" y="0"/>
                </a:lnTo>
                <a:cubicBezTo>
                  <a:pt x="35649" y="32"/>
                  <a:pt x="35649" y="32"/>
                  <a:pt x="35649" y="63"/>
                </a:cubicBezTo>
                <a:cubicBezTo>
                  <a:pt x="35776" y="1837"/>
                  <a:pt x="34921" y="3705"/>
                  <a:pt x="34193" y="5257"/>
                </a:cubicBezTo>
                <a:cubicBezTo>
                  <a:pt x="32831" y="8202"/>
                  <a:pt x="30804" y="10767"/>
                  <a:pt x="28967" y="13459"/>
                </a:cubicBezTo>
                <a:cubicBezTo>
                  <a:pt x="28936" y="13491"/>
                  <a:pt x="28904" y="13491"/>
                  <a:pt x="28872" y="13523"/>
                </a:cubicBezTo>
                <a:cubicBezTo>
                  <a:pt x="30392" y="8741"/>
                  <a:pt x="32546" y="4339"/>
                  <a:pt x="35048" y="0"/>
                </a:cubicBezTo>
                <a:lnTo>
                  <a:pt x="34763" y="0"/>
                </a:lnTo>
                <a:cubicBezTo>
                  <a:pt x="32261" y="4212"/>
                  <a:pt x="29822" y="8677"/>
                  <a:pt x="28777" y="13459"/>
                </a:cubicBezTo>
                <a:cubicBezTo>
                  <a:pt x="28777" y="13459"/>
                  <a:pt x="28777" y="13428"/>
                  <a:pt x="28746" y="13428"/>
                </a:cubicBezTo>
                <a:cubicBezTo>
                  <a:pt x="28682" y="12288"/>
                  <a:pt x="28746" y="11179"/>
                  <a:pt x="28999" y="10071"/>
                </a:cubicBezTo>
                <a:cubicBezTo>
                  <a:pt x="29252" y="8487"/>
                  <a:pt x="29601" y="6904"/>
                  <a:pt x="29981" y="5320"/>
                </a:cubicBezTo>
                <a:cubicBezTo>
                  <a:pt x="30424" y="3515"/>
                  <a:pt x="30962" y="1773"/>
                  <a:pt x="31469" y="0"/>
                </a:cubicBezTo>
                <a:lnTo>
                  <a:pt x="31184" y="0"/>
                </a:lnTo>
                <a:cubicBezTo>
                  <a:pt x="30551" y="2090"/>
                  <a:pt x="29917" y="4212"/>
                  <a:pt x="29442" y="6334"/>
                </a:cubicBezTo>
                <a:cubicBezTo>
                  <a:pt x="29031" y="8076"/>
                  <a:pt x="28714" y="9849"/>
                  <a:pt x="28492" y="11622"/>
                </a:cubicBezTo>
                <a:cubicBezTo>
                  <a:pt x="28492" y="11781"/>
                  <a:pt x="28461" y="11971"/>
                  <a:pt x="28461" y="12129"/>
                </a:cubicBezTo>
                <a:cubicBezTo>
                  <a:pt x="28429" y="10261"/>
                  <a:pt x="28144" y="8392"/>
                  <a:pt x="28049" y="6524"/>
                </a:cubicBezTo>
                <a:cubicBezTo>
                  <a:pt x="27891" y="4307"/>
                  <a:pt x="28429" y="2153"/>
                  <a:pt x="28397" y="0"/>
                </a:cubicBezTo>
                <a:lnTo>
                  <a:pt x="28017" y="0"/>
                </a:lnTo>
                <a:cubicBezTo>
                  <a:pt x="28049" y="2027"/>
                  <a:pt x="27606" y="4022"/>
                  <a:pt x="27701" y="6049"/>
                </a:cubicBezTo>
                <a:cubicBezTo>
                  <a:pt x="27796" y="8171"/>
                  <a:pt x="28049" y="10292"/>
                  <a:pt x="28239" y="12383"/>
                </a:cubicBezTo>
                <a:cubicBezTo>
                  <a:pt x="26972" y="9754"/>
                  <a:pt x="26180" y="6872"/>
                  <a:pt x="26465" y="3927"/>
                </a:cubicBezTo>
                <a:cubicBezTo>
                  <a:pt x="26624" y="2534"/>
                  <a:pt x="27099" y="1172"/>
                  <a:pt x="27891" y="0"/>
                </a:cubicBezTo>
                <a:lnTo>
                  <a:pt x="27384" y="0"/>
                </a:lnTo>
                <a:cubicBezTo>
                  <a:pt x="27035" y="633"/>
                  <a:pt x="26782" y="1330"/>
                  <a:pt x="26592" y="2027"/>
                </a:cubicBezTo>
                <a:cubicBezTo>
                  <a:pt x="25705" y="5637"/>
                  <a:pt x="26307" y="9152"/>
                  <a:pt x="27764" y="12446"/>
                </a:cubicBezTo>
                <a:cubicBezTo>
                  <a:pt x="23710" y="8171"/>
                  <a:pt x="19150" y="4370"/>
                  <a:pt x="13924" y="1805"/>
                </a:cubicBezTo>
                <a:cubicBezTo>
                  <a:pt x="13766" y="1203"/>
                  <a:pt x="13608" y="602"/>
                  <a:pt x="13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flipH="1">
            <a:off x="8078165" y="-3631"/>
            <a:ext cx="250362" cy="465492"/>
          </a:xfrm>
          <a:custGeom>
            <a:avLst/>
            <a:gdLst/>
            <a:ahLst/>
            <a:cxnLst/>
            <a:rect l="l" t="t" r="r" b="b"/>
            <a:pathLst>
              <a:path w="17794" h="33084" extrusionOk="0">
                <a:moveTo>
                  <a:pt x="3421" y="3610"/>
                </a:moveTo>
                <a:lnTo>
                  <a:pt x="3421" y="3610"/>
                </a:lnTo>
                <a:cubicBezTo>
                  <a:pt x="3738" y="4402"/>
                  <a:pt x="4181" y="5162"/>
                  <a:pt x="4720" y="5859"/>
                </a:cubicBezTo>
                <a:cubicBezTo>
                  <a:pt x="5543" y="6872"/>
                  <a:pt x="6588" y="7696"/>
                  <a:pt x="7760" y="8297"/>
                </a:cubicBezTo>
                <a:cubicBezTo>
                  <a:pt x="7648" y="8289"/>
                  <a:pt x="7536" y="8286"/>
                  <a:pt x="7425" y="8286"/>
                </a:cubicBezTo>
                <a:cubicBezTo>
                  <a:pt x="6180" y="8286"/>
                  <a:pt x="4987" y="8781"/>
                  <a:pt x="4435" y="9944"/>
                </a:cubicBezTo>
                <a:lnTo>
                  <a:pt x="4371" y="9944"/>
                </a:lnTo>
                <a:cubicBezTo>
                  <a:pt x="4276" y="9501"/>
                  <a:pt x="4181" y="9057"/>
                  <a:pt x="4086" y="8614"/>
                </a:cubicBezTo>
                <a:cubicBezTo>
                  <a:pt x="3770" y="6935"/>
                  <a:pt x="3548" y="5289"/>
                  <a:pt x="3421" y="3610"/>
                </a:cubicBezTo>
                <a:close/>
                <a:moveTo>
                  <a:pt x="4561" y="10926"/>
                </a:moveTo>
                <a:lnTo>
                  <a:pt x="4561" y="10926"/>
                </a:lnTo>
                <a:cubicBezTo>
                  <a:pt x="4815" y="11369"/>
                  <a:pt x="5131" y="11781"/>
                  <a:pt x="5480" y="12161"/>
                </a:cubicBezTo>
                <a:cubicBezTo>
                  <a:pt x="5258" y="12003"/>
                  <a:pt x="5005" y="11812"/>
                  <a:pt x="4751" y="11654"/>
                </a:cubicBezTo>
                <a:cubicBezTo>
                  <a:pt x="4688" y="11401"/>
                  <a:pt x="4625" y="11179"/>
                  <a:pt x="4561" y="10926"/>
                </a:cubicBezTo>
                <a:close/>
                <a:moveTo>
                  <a:pt x="7280" y="8764"/>
                </a:moveTo>
                <a:cubicBezTo>
                  <a:pt x="7671" y="8764"/>
                  <a:pt x="8076" y="8813"/>
                  <a:pt x="8488" y="8899"/>
                </a:cubicBezTo>
                <a:cubicBezTo>
                  <a:pt x="9977" y="9216"/>
                  <a:pt x="10832" y="10356"/>
                  <a:pt x="11687" y="11496"/>
                </a:cubicBezTo>
                <a:cubicBezTo>
                  <a:pt x="12542" y="12604"/>
                  <a:pt x="13619" y="13554"/>
                  <a:pt x="14854" y="14283"/>
                </a:cubicBezTo>
                <a:cubicBezTo>
                  <a:pt x="13904" y="14156"/>
                  <a:pt x="12954" y="14093"/>
                  <a:pt x="12003" y="14061"/>
                </a:cubicBezTo>
                <a:cubicBezTo>
                  <a:pt x="8773" y="13966"/>
                  <a:pt x="6145" y="13079"/>
                  <a:pt x="4561" y="10039"/>
                </a:cubicBezTo>
                <a:cubicBezTo>
                  <a:pt x="5277" y="9116"/>
                  <a:pt x="6228" y="8764"/>
                  <a:pt x="7280" y="8764"/>
                </a:cubicBezTo>
                <a:close/>
                <a:moveTo>
                  <a:pt x="4815" y="11876"/>
                </a:moveTo>
                <a:lnTo>
                  <a:pt x="4815" y="11876"/>
                </a:lnTo>
                <a:cubicBezTo>
                  <a:pt x="5543" y="12414"/>
                  <a:pt x="6145" y="13111"/>
                  <a:pt x="6588" y="13903"/>
                </a:cubicBezTo>
                <a:cubicBezTo>
                  <a:pt x="7158" y="14979"/>
                  <a:pt x="6873" y="16183"/>
                  <a:pt x="6461" y="17291"/>
                </a:cubicBezTo>
                <a:cubicBezTo>
                  <a:pt x="5796" y="15518"/>
                  <a:pt x="5258" y="13713"/>
                  <a:pt x="4815" y="11876"/>
                </a:cubicBezTo>
                <a:close/>
                <a:moveTo>
                  <a:pt x="4308" y="11496"/>
                </a:moveTo>
                <a:cubicBezTo>
                  <a:pt x="4783" y="13681"/>
                  <a:pt x="5416" y="15834"/>
                  <a:pt x="6176" y="17925"/>
                </a:cubicBezTo>
                <a:cubicBezTo>
                  <a:pt x="5321" y="19951"/>
                  <a:pt x="4086" y="21693"/>
                  <a:pt x="3738" y="23942"/>
                </a:cubicBezTo>
                <a:lnTo>
                  <a:pt x="3738" y="23910"/>
                </a:lnTo>
                <a:cubicBezTo>
                  <a:pt x="3680" y="24298"/>
                  <a:pt x="3705" y="24496"/>
                  <a:pt x="3601" y="24496"/>
                </a:cubicBezTo>
                <a:cubicBezTo>
                  <a:pt x="3536" y="24496"/>
                  <a:pt x="3420" y="24418"/>
                  <a:pt x="3199" y="24258"/>
                </a:cubicBezTo>
                <a:cubicBezTo>
                  <a:pt x="2534" y="23720"/>
                  <a:pt x="1964" y="23087"/>
                  <a:pt x="1553" y="22358"/>
                </a:cubicBezTo>
                <a:cubicBezTo>
                  <a:pt x="919" y="21250"/>
                  <a:pt x="603" y="19983"/>
                  <a:pt x="634" y="18716"/>
                </a:cubicBezTo>
                <a:cubicBezTo>
                  <a:pt x="571" y="16024"/>
                  <a:pt x="1743" y="12668"/>
                  <a:pt x="4308" y="11496"/>
                </a:cubicBezTo>
                <a:close/>
                <a:moveTo>
                  <a:pt x="8348" y="19874"/>
                </a:moveTo>
                <a:cubicBezTo>
                  <a:pt x="9273" y="19874"/>
                  <a:pt x="10160" y="20267"/>
                  <a:pt x="10768" y="20996"/>
                </a:cubicBezTo>
                <a:cubicBezTo>
                  <a:pt x="11623" y="21915"/>
                  <a:pt x="12257" y="22992"/>
                  <a:pt x="12637" y="24163"/>
                </a:cubicBezTo>
                <a:cubicBezTo>
                  <a:pt x="13619" y="26950"/>
                  <a:pt x="13650" y="29737"/>
                  <a:pt x="15424" y="32049"/>
                </a:cubicBezTo>
                <a:cubicBezTo>
                  <a:pt x="13239" y="30877"/>
                  <a:pt x="10863" y="30180"/>
                  <a:pt x="8678" y="29009"/>
                </a:cubicBezTo>
                <a:cubicBezTo>
                  <a:pt x="5543" y="27299"/>
                  <a:pt x="5226" y="23055"/>
                  <a:pt x="7158" y="20426"/>
                </a:cubicBezTo>
                <a:lnTo>
                  <a:pt x="7158" y="20426"/>
                </a:lnTo>
                <a:cubicBezTo>
                  <a:pt x="8330" y="23182"/>
                  <a:pt x="9818" y="25842"/>
                  <a:pt x="11560" y="28280"/>
                </a:cubicBezTo>
                <a:cubicBezTo>
                  <a:pt x="11587" y="28317"/>
                  <a:pt x="11627" y="28332"/>
                  <a:pt x="11669" y="28332"/>
                </a:cubicBezTo>
                <a:cubicBezTo>
                  <a:pt x="11771" y="28332"/>
                  <a:pt x="11881" y="28235"/>
                  <a:pt x="11813" y="28122"/>
                </a:cubicBezTo>
                <a:cubicBezTo>
                  <a:pt x="10293" y="25398"/>
                  <a:pt x="8773" y="22802"/>
                  <a:pt x="7506" y="19983"/>
                </a:cubicBezTo>
                <a:cubicBezTo>
                  <a:pt x="7786" y="19910"/>
                  <a:pt x="8069" y="19874"/>
                  <a:pt x="8348" y="19874"/>
                </a:cubicBezTo>
                <a:close/>
                <a:moveTo>
                  <a:pt x="3009" y="0"/>
                </a:moveTo>
                <a:cubicBezTo>
                  <a:pt x="2978" y="158"/>
                  <a:pt x="2978" y="317"/>
                  <a:pt x="2978" y="475"/>
                </a:cubicBezTo>
                <a:cubicBezTo>
                  <a:pt x="2883" y="1140"/>
                  <a:pt x="2914" y="1805"/>
                  <a:pt x="3073" y="2470"/>
                </a:cubicBezTo>
                <a:cubicBezTo>
                  <a:pt x="3136" y="4370"/>
                  <a:pt x="3358" y="6270"/>
                  <a:pt x="3643" y="8171"/>
                </a:cubicBezTo>
                <a:cubicBezTo>
                  <a:pt x="3801" y="9152"/>
                  <a:pt x="3991" y="10102"/>
                  <a:pt x="4213" y="11084"/>
                </a:cubicBezTo>
                <a:cubicBezTo>
                  <a:pt x="1489" y="12256"/>
                  <a:pt x="413" y="15454"/>
                  <a:pt x="223" y="18210"/>
                </a:cubicBezTo>
                <a:cubicBezTo>
                  <a:pt x="1" y="20996"/>
                  <a:pt x="1363" y="23688"/>
                  <a:pt x="3770" y="25145"/>
                </a:cubicBezTo>
                <a:cubicBezTo>
                  <a:pt x="3802" y="25161"/>
                  <a:pt x="3837" y="25169"/>
                  <a:pt x="3871" y="25169"/>
                </a:cubicBezTo>
                <a:cubicBezTo>
                  <a:pt x="3970" y="25169"/>
                  <a:pt x="4063" y="25104"/>
                  <a:pt x="4086" y="24987"/>
                </a:cubicBezTo>
                <a:cubicBezTo>
                  <a:pt x="4118" y="22517"/>
                  <a:pt x="5416" y="20553"/>
                  <a:pt x="6366" y="18431"/>
                </a:cubicBezTo>
                <a:cubicBezTo>
                  <a:pt x="6556" y="18970"/>
                  <a:pt x="6778" y="19476"/>
                  <a:pt x="7000" y="19983"/>
                </a:cubicBezTo>
                <a:cubicBezTo>
                  <a:pt x="5321" y="22105"/>
                  <a:pt x="4941" y="25208"/>
                  <a:pt x="6556" y="27489"/>
                </a:cubicBezTo>
                <a:cubicBezTo>
                  <a:pt x="8710" y="30592"/>
                  <a:pt x="13270" y="31036"/>
                  <a:pt x="16310" y="33062"/>
                </a:cubicBezTo>
                <a:cubicBezTo>
                  <a:pt x="16335" y="33077"/>
                  <a:pt x="16361" y="33083"/>
                  <a:pt x="16388" y="33083"/>
                </a:cubicBezTo>
                <a:cubicBezTo>
                  <a:pt x="16536" y="33083"/>
                  <a:pt x="16698" y="32885"/>
                  <a:pt x="16564" y="32777"/>
                </a:cubicBezTo>
                <a:cubicBezTo>
                  <a:pt x="13460" y="29895"/>
                  <a:pt x="14030" y="25557"/>
                  <a:pt x="12003" y="22105"/>
                </a:cubicBezTo>
                <a:cubicBezTo>
                  <a:pt x="11349" y="20972"/>
                  <a:pt x="9954" y="19499"/>
                  <a:pt x="8535" y="19499"/>
                </a:cubicBezTo>
                <a:cubicBezTo>
                  <a:pt x="8168" y="19499"/>
                  <a:pt x="7800" y="19597"/>
                  <a:pt x="7443" y="19825"/>
                </a:cubicBezTo>
                <a:cubicBezTo>
                  <a:pt x="7253" y="19381"/>
                  <a:pt x="7063" y="18906"/>
                  <a:pt x="6873" y="18463"/>
                </a:cubicBezTo>
                <a:cubicBezTo>
                  <a:pt x="6778" y="18241"/>
                  <a:pt x="6715" y="18020"/>
                  <a:pt x="6620" y="17798"/>
                </a:cubicBezTo>
                <a:cubicBezTo>
                  <a:pt x="6841" y="17260"/>
                  <a:pt x="7031" y="16721"/>
                  <a:pt x="7158" y="16151"/>
                </a:cubicBezTo>
                <a:cubicBezTo>
                  <a:pt x="7443" y="14979"/>
                  <a:pt x="7095" y="13776"/>
                  <a:pt x="6240" y="12889"/>
                </a:cubicBezTo>
                <a:lnTo>
                  <a:pt x="6240" y="12889"/>
                </a:lnTo>
                <a:cubicBezTo>
                  <a:pt x="7190" y="13618"/>
                  <a:pt x="8267" y="14093"/>
                  <a:pt x="9438" y="14314"/>
                </a:cubicBezTo>
                <a:cubicBezTo>
                  <a:pt x="12067" y="14853"/>
                  <a:pt x="14759" y="14283"/>
                  <a:pt x="17292" y="15486"/>
                </a:cubicBezTo>
                <a:cubicBezTo>
                  <a:pt x="17329" y="15503"/>
                  <a:pt x="17366" y="15510"/>
                  <a:pt x="17401" y="15510"/>
                </a:cubicBezTo>
                <a:cubicBezTo>
                  <a:pt x="17634" y="15510"/>
                  <a:pt x="17793" y="15185"/>
                  <a:pt x="17546" y="15074"/>
                </a:cubicBezTo>
                <a:cubicBezTo>
                  <a:pt x="15709" y="14283"/>
                  <a:pt x="14030" y="13491"/>
                  <a:pt x="12700" y="11971"/>
                </a:cubicBezTo>
                <a:cubicBezTo>
                  <a:pt x="12225" y="11464"/>
                  <a:pt x="11845" y="10926"/>
                  <a:pt x="11433" y="10419"/>
                </a:cubicBezTo>
                <a:lnTo>
                  <a:pt x="11433" y="10419"/>
                </a:lnTo>
                <a:cubicBezTo>
                  <a:pt x="11940" y="10799"/>
                  <a:pt x="12415" y="11242"/>
                  <a:pt x="12827" y="11717"/>
                </a:cubicBezTo>
                <a:cubicBezTo>
                  <a:pt x="12886" y="11777"/>
                  <a:pt x="12955" y="11802"/>
                  <a:pt x="13020" y="11802"/>
                </a:cubicBezTo>
                <a:cubicBezTo>
                  <a:pt x="13164" y="11802"/>
                  <a:pt x="13292" y="11680"/>
                  <a:pt x="13270" y="11527"/>
                </a:cubicBezTo>
                <a:cubicBezTo>
                  <a:pt x="12447" y="8076"/>
                  <a:pt x="11402" y="2945"/>
                  <a:pt x="8710" y="507"/>
                </a:cubicBezTo>
                <a:cubicBezTo>
                  <a:pt x="8742" y="348"/>
                  <a:pt x="8773" y="158"/>
                  <a:pt x="8805" y="0"/>
                </a:cubicBezTo>
                <a:lnTo>
                  <a:pt x="8362" y="0"/>
                </a:lnTo>
                <a:cubicBezTo>
                  <a:pt x="8362" y="63"/>
                  <a:pt x="8330" y="127"/>
                  <a:pt x="8330" y="190"/>
                </a:cubicBezTo>
                <a:cubicBezTo>
                  <a:pt x="8298" y="348"/>
                  <a:pt x="8267" y="507"/>
                  <a:pt x="8235" y="665"/>
                </a:cubicBezTo>
                <a:cubicBezTo>
                  <a:pt x="7918" y="1900"/>
                  <a:pt x="7538" y="3135"/>
                  <a:pt x="7190" y="4339"/>
                </a:cubicBezTo>
                <a:cubicBezTo>
                  <a:pt x="6778" y="2787"/>
                  <a:pt x="6018" y="1425"/>
                  <a:pt x="5290" y="0"/>
                </a:cubicBezTo>
                <a:lnTo>
                  <a:pt x="4751" y="0"/>
                </a:lnTo>
                <a:cubicBezTo>
                  <a:pt x="5606" y="1742"/>
                  <a:pt x="6588" y="3420"/>
                  <a:pt x="6936" y="5384"/>
                </a:cubicBezTo>
                <a:cubicBezTo>
                  <a:pt x="6954" y="5505"/>
                  <a:pt x="7076" y="5579"/>
                  <a:pt x="7194" y="5579"/>
                </a:cubicBezTo>
                <a:cubicBezTo>
                  <a:pt x="7290" y="5579"/>
                  <a:pt x="7383" y="5530"/>
                  <a:pt x="7411" y="5415"/>
                </a:cubicBezTo>
                <a:cubicBezTo>
                  <a:pt x="7791" y="3959"/>
                  <a:pt x="8235" y="2470"/>
                  <a:pt x="8615" y="1013"/>
                </a:cubicBezTo>
                <a:cubicBezTo>
                  <a:pt x="10895" y="3230"/>
                  <a:pt x="11845" y="7569"/>
                  <a:pt x="12574" y="10736"/>
                </a:cubicBezTo>
                <a:cubicBezTo>
                  <a:pt x="10800" y="9057"/>
                  <a:pt x="8488" y="8234"/>
                  <a:pt x="6430" y="6904"/>
                </a:cubicBezTo>
                <a:cubicBezTo>
                  <a:pt x="4625" y="5700"/>
                  <a:pt x="3484" y="3705"/>
                  <a:pt x="3294" y="1552"/>
                </a:cubicBezTo>
                <a:cubicBezTo>
                  <a:pt x="3263" y="1045"/>
                  <a:pt x="3263" y="507"/>
                  <a:pt x="32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2227431" flipH="1">
            <a:off x="-105440" y="4129443"/>
            <a:ext cx="271826" cy="366266"/>
          </a:xfrm>
          <a:custGeom>
            <a:avLst/>
            <a:gdLst/>
            <a:ahLst/>
            <a:cxnLst/>
            <a:rect l="l" t="t" r="r" b="b"/>
            <a:pathLst>
              <a:path w="12817" h="17270" extrusionOk="0">
                <a:moveTo>
                  <a:pt x="5029" y="1"/>
                </a:moveTo>
                <a:cubicBezTo>
                  <a:pt x="4905" y="1"/>
                  <a:pt x="4780" y="24"/>
                  <a:pt x="4656" y="73"/>
                </a:cubicBezTo>
                <a:cubicBezTo>
                  <a:pt x="4023" y="327"/>
                  <a:pt x="3643" y="992"/>
                  <a:pt x="3801" y="1657"/>
                </a:cubicBezTo>
                <a:cubicBezTo>
                  <a:pt x="3902" y="2008"/>
                  <a:pt x="4142" y="2121"/>
                  <a:pt x="4426" y="2121"/>
                </a:cubicBezTo>
                <a:cubicBezTo>
                  <a:pt x="4500" y="2121"/>
                  <a:pt x="4578" y="2113"/>
                  <a:pt x="4656" y="2100"/>
                </a:cubicBezTo>
                <a:lnTo>
                  <a:pt x="4656" y="2100"/>
                </a:lnTo>
                <a:cubicBezTo>
                  <a:pt x="3770" y="4317"/>
                  <a:pt x="3136" y="6660"/>
                  <a:pt x="2788" y="9004"/>
                </a:cubicBezTo>
                <a:cubicBezTo>
                  <a:pt x="2630" y="10017"/>
                  <a:pt x="2471" y="10999"/>
                  <a:pt x="2344" y="11981"/>
                </a:cubicBezTo>
                <a:cubicBezTo>
                  <a:pt x="2091" y="11632"/>
                  <a:pt x="1869" y="11252"/>
                  <a:pt x="1711" y="10872"/>
                </a:cubicBezTo>
                <a:cubicBezTo>
                  <a:pt x="1584" y="10556"/>
                  <a:pt x="1458" y="10239"/>
                  <a:pt x="1394" y="9922"/>
                </a:cubicBezTo>
                <a:cubicBezTo>
                  <a:pt x="1901" y="9891"/>
                  <a:pt x="2313" y="9574"/>
                  <a:pt x="2503" y="9130"/>
                </a:cubicBezTo>
                <a:cubicBezTo>
                  <a:pt x="2797" y="8395"/>
                  <a:pt x="2054" y="8015"/>
                  <a:pt x="1439" y="8015"/>
                </a:cubicBezTo>
                <a:cubicBezTo>
                  <a:pt x="1391" y="8015"/>
                  <a:pt x="1345" y="8018"/>
                  <a:pt x="1299" y="8022"/>
                </a:cubicBezTo>
                <a:cubicBezTo>
                  <a:pt x="1268" y="8022"/>
                  <a:pt x="1236" y="8054"/>
                  <a:pt x="1236" y="8054"/>
                </a:cubicBezTo>
                <a:cubicBezTo>
                  <a:pt x="824" y="8054"/>
                  <a:pt x="349" y="8149"/>
                  <a:pt x="191" y="8497"/>
                </a:cubicBezTo>
                <a:cubicBezTo>
                  <a:pt x="1" y="9099"/>
                  <a:pt x="349" y="9732"/>
                  <a:pt x="951" y="9891"/>
                </a:cubicBezTo>
                <a:cubicBezTo>
                  <a:pt x="1078" y="9922"/>
                  <a:pt x="1204" y="9922"/>
                  <a:pt x="1299" y="9922"/>
                </a:cubicBezTo>
                <a:cubicBezTo>
                  <a:pt x="1363" y="10271"/>
                  <a:pt x="1458" y="10587"/>
                  <a:pt x="1553" y="10936"/>
                </a:cubicBezTo>
                <a:cubicBezTo>
                  <a:pt x="1679" y="11411"/>
                  <a:pt x="1933" y="11822"/>
                  <a:pt x="2249" y="12171"/>
                </a:cubicBezTo>
                <a:cubicBezTo>
                  <a:pt x="2249" y="12202"/>
                  <a:pt x="2281" y="12234"/>
                  <a:pt x="2313" y="12234"/>
                </a:cubicBezTo>
                <a:cubicBezTo>
                  <a:pt x="2059" y="13881"/>
                  <a:pt x="1996" y="15528"/>
                  <a:pt x="2091" y="17174"/>
                </a:cubicBezTo>
                <a:cubicBezTo>
                  <a:pt x="2091" y="17238"/>
                  <a:pt x="2147" y="17269"/>
                  <a:pt x="2202" y="17269"/>
                </a:cubicBezTo>
                <a:cubicBezTo>
                  <a:pt x="2257" y="17269"/>
                  <a:pt x="2313" y="17238"/>
                  <a:pt x="2313" y="17174"/>
                </a:cubicBezTo>
                <a:cubicBezTo>
                  <a:pt x="2344" y="16446"/>
                  <a:pt x="2344" y="15718"/>
                  <a:pt x="2376" y="15021"/>
                </a:cubicBezTo>
                <a:cubicBezTo>
                  <a:pt x="4435" y="13754"/>
                  <a:pt x="6018" y="11759"/>
                  <a:pt x="7380" y="9827"/>
                </a:cubicBezTo>
                <a:cubicBezTo>
                  <a:pt x="8742" y="7832"/>
                  <a:pt x="9787" y="5679"/>
                  <a:pt x="10515" y="3367"/>
                </a:cubicBezTo>
                <a:cubicBezTo>
                  <a:pt x="10740" y="3561"/>
                  <a:pt x="10973" y="3643"/>
                  <a:pt x="11195" y="3643"/>
                </a:cubicBezTo>
                <a:cubicBezTo>
                  <a:pt x="12096" y="3643"/>
                  <a:pt x="12816" y="2280"/>
                  <a:pt x="12130" y="1467"/>
                </a:cubicBezTo>
                <a:cubicBezTo>
                  <a:pt x="11887" y="1183"/>
                  <a:pt x="11528" y="1060"/>
                  <a:pt x="11154" y="1060"/>
                </a:cubicBezTo>
                <a:cubicBezTo>
                  <a:pt x="10654" y="1060"/>
                  <a:pt x="10127" y="1280"/>
                  <a:pt x="9818" y="1625"/>
                </a:cubicBezTo>
                <a:cubicBezTo>
                  <a:pt x="9280" y="2227"/>
                  <a:pt x="9913" y="2828"/>
                  <a:pt x="10420" y="3208"/>
                </a:cubicBezTo>
                <a:cubicBezTo>
                  <a:pt x="8647" y="7547"/>
                  <a:pt x="6366" y="12139"/>
                  <a:pt x="2408" y="14831"/>
                </a:cubicBezTo>
                <a:cubicBezTo>
                  <a:pt x="2440" y="13817"/>
                  <a:pt x="2535" y="12836"/>
                  <a:pt x="2630" y="11854"/>
                </a:cubicBezTo>
                <a:cubicBezTo>
                  <a:pt x="4403" y="9764"/>
                  <a:pt x="5701" y="7325"/>
                  <a:pt x="6461" y="4728"/>
                </a:cubicBezTo>
                <a:cubicBezTo>
                  <a:pt x="6525" y="4760"/>
                  <a:pt x="6588" y="4760"/>
                  <a:pt x="6683" y="4760"/>
                </a:cubicBezTo>
                <a:cubicBezTo>
                  <a:pt x="6718" y="4764"/>
                  <a:pt x="6752" y="4766"/>
                  <a:pt x="6786" y="4766"/>
                </a:cubicBezTo>
                <a:cubicBezTo>
                  <a:pt x="7312" y="4766"/>
                  <a:pt x="7758" y="4314"/>
                  <a:pt x="7728" y="3778"/>
                </a:cubicBezTo>
                <a:cubicBezTo>
                  <a:pt x="7760" y="3493"/>
                  <a:pt x="7633" y="3177"/>
                  <a:pt x="7443" y="2987"/>
                </a:cubicBezTo>
                <a:cubicBezTo>
                  <a:pt x="7317" y="2860"/>
                  <a:pt x="7158" y="2797"/>
                  <a:pt x="7000" y="2765"/>
                </a:cubicBezTo>
                <a:cubicBezTo>
                  <a:pt x="7000" y="2733"/>
                  <a:pt x="7032" y="2733"/>
                  <a:pt x="7063" y="2733"/>
                </a:cubicBezTo>
                <a:cubicBezTo>
                  <a:pt x="7118" y="2679"/>
                  <a:pt x="7078" y="2600"/>
                  <a:pt x="7025" y="2600"/>
                </a:cubicBezTo>
                <a:cubicBezTo>
                  <a:pt x="7017" y="2600"/>
                  <a:pt x="7009" y="2602"/>
                  <a:pt x="7000" y="2607"/>
                </a:cubicBezTo>
                <a:lnTo>
                  <a:pt x="6683" y="2733"/>
                </a:lnTo>
                <a:cubicBezTo>
                  <a:pt x="6620" y="2733"/>
                  <a:pt x="6525" y="2765"/>
                  <a:pt x="6430" y="2765"/>
                </a:cubicBezTo>
                <a:cubicBezTo>
                  <a:pt x="6335" y="2765"/>
                  <a:pt x="6303" y="2860"/>
                  <a:pt x="6335" y="2955"/>
                </a:cubicBezTo>
                <a:cubicBezTo>
                  <a:pt x="6018" y="3082"/>
                  <a:pt x="5765" y="3335"/>
                  <a:pt x="5670" y="3683"/>
                </a:cubicBezTo>
                <a:cubicBezTo>
                  <a:pt x="5606" y="4127"/>
                  <a:pt x="5891" y="4570"/>
                  <a:pt x="6335" y="4665"/>
                </a:cubicBezTo>
                <a:cubicBezTo>
                  <a:pt x="5321" y="7072"/>
                  <a:pt x="4118" y="9384"/>
                  <a:pt x="2661" y="11537"/>
                </a:cubicBezTo>
                <a:cubicBezTo>
                  <a:pt x="3041" y="8339"/>
                  <a:pt x="3738" y="5140"/>
                  <a:pt x="4751" y="2068"/>
                </a:cubicBezTo>
                <a:lnTo>
                  <a:pt x="4878" y="2037"/>
                </a:lnTo>
                <a:lnTo>
                  <a:pt x="4878" y="2037"/>
                </a:lnTo>
                <a:cubicBezTo>
                  <a:pt x="4846" y="2100"/>
                  <a:pt x="4878" y="2163"/>
                  <a:pt x="4941" y="2163"/>
                </a:cubicBezTo>
                <a:cubicBezTo>
                  <a:pt x="4959" y="2164"/>
                  <a:pt x="4976" y="2164"/>
                  <a:pt x="4994" y="2164"/>
                </a:cubicBezTo>
                <a:cubicBezTo>
                  <a:pt x="5665" y="2164"/>
                  <a:pt x="6174" y="1576"/>
                  <a:pt x="6081" y="928"/>
                </a:cubicBezTo>
                <a:cubicBezTo>
                  <a:pt x="6005" y="393"/>
                  <a:pt x="5538" y="1"/>
                  <a:pt x="50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 flipH="1">
            <a:off x="-9801" y="4369701"/>
            <a:ext cx="645824" cy="788652"/>
          </a:xfrm>
          <a:custGeom>
            <a:avLst/>
            <a:gdLst/>
            <a:ahLst/>
            <a:cxnLst/>
            <a:rect l="l" t="t" r="r" b="b"/>
            <a:pathLst>
              <a:path w="38068" h="46487" extrusionOk="0">
                <a:moveTo>
                  <a:pt x="19345" y="3479"/>
                </a:moveTo>
                <a:cubicBezTo>
                  <a:pt x="19336" y="3484"/>
                  <a:pt x="19328" y="3490"/>
                  <a:pt x="19319" y="3495"/>
                </a:cubicBezTo>
                <a:cubicBezTo>
                  <a:pt x="19333" y="3495"/>
                  <a:pt x="19341" y="3489"/>
                  <a:pt x="19345" y="3479"/>
                </a:cubicBezTo>
                <a:close/>
                <a:moveTo>
                  <a:pt x="6841" y="328"/>
                </a:moveTo>
                <a:cubicBezTo>
                  <a:pt x="9407" y="3875"/>
                  <a:pt x="11972" y="7327"/>
                  <a:pt x="14284" y="11032"/>
                </a:cubicBezTo>
                <a:cubicBezTo>
                  <a:pt x="13144" y="9702"/>
                  <a:pt x="11718" y="8530"/>
                  <a:pt x="10515" y="7295"/>
                </a:cubicBezTo>
                <a:cubicBezTo>
                  <a:pt x="9565" y="6282"/>
                  <a:pt x="8647" y="5237"/>
                  <a:pt x="7697" y="4191"/>
                </a:cubicBezTo>
                <a:cubicBezTo>
                  <a:pt x="7190" y="3621"/>
                  <a:pt x="6683" y="3051"/>
                  <a:pt x="6176" y="2481"/>
                </a:cubicBezTo>
                <a:cubicBezTo>
                  <a:pt x="5733" y="2133"/>
                  <a:pt x="5353" y="1721"/>
                  <a:pt x="4973" y="1278"/>
                </a:cubicBezTo>
                <a:cubicBezTo>
                  <a:pt x="5131" y="930"/>
                  <a:pt x="5416" y="645"/>
                  <a:pt x="5796" y="518"/>
                </a:cubicBezTo>
                <a:cubicBezTo>
                  <a:pt x="6113" y="391"/>
                  <a:pt x="6493" y="328"/>
                  <a:pt x="6841" y="328"/>
                </a:cubicBezTo>
                <a:close/>
                <a:moveTo>
                  <a:pt x="13112" y="4476"/>
                </a:moveTo>
                <a:lnTo>
                  <a:pt x="13112" y="4476"/>
                </a:lnTo>
                <a:cubicBezTo>
                  <a:pt x="13175" y="4540"/>
                  <a:pt x="13239" y="4603"/>
                  <a:pt x="13302" y="4698"/>
                </a:cubicBezTo>
                <a:cubicBezTo>
                  <a:pt x="14189" y="5902"/>
                  <a:pt x="15044" y="7327"/>
                  <a:pt x="15234" y="8847"/>
                </a:cubicBezTo>
                <a:cubicBezTo>
                  <a:pt x="15329" y="9734"/>
                  <a:pt x="15360" y="10589"/>
                  <a:pt x="15329" y="11444"/>
                </a:cubicBezTo>
                <a:cubicBezTo>
                  <a:pt x="15012" y="9005"/>
                  <a:pt x="14252" y="6630"/>
                  <a:pt x="13112" y="4476"/>
                </a:cubicBezTo>
                <a:close/>
                <a:moveTo>
                  <a:pt x="7158" y="360"/>
                </a:moveTo>
                <a:lnTo>
                  <a:pt x="7158" y="360"/>
                </a:lnTo>
                <a:cubicBezTo>
                  <a:pt x="8203" y="550"/>
                  <a:pt x="9217" y="993"/>
                  <a:pt x="10103" y="1658"/>
                </a:cubicBezTo>
                <a:cubicBezTo>
                  <a:pt x="10990" y="2260"/>
                  <a:pt x="11813" y="2988"/>
                  <a:pt x="12542" y="3780"/>
                </a:cubicBezTo>
                <a:cubicBezTo>
                  <a:pt x="13935" y="6440"/>
                  <a:pt x="14885" y="9353"/>
                  <a:pt x="15265" y="12362"/>
                </a:cubicBezTo>
                <a:cubicBezTo>
                  <a:pt x="15202" y="12299"/>
                  <a:pt x="15170" y="12235"/>
                  <a:pt x="15139" y="12172"/>
                </a:cubicBezTo>
                <a:cubicBezTo>
                  <a:pt x="13049" y="7897"/>
                  <a:pt x="9913" y="4191"/>
                  <a:pt x="7158" y="360"/>
                </a:cubicBezTo>
                <a:close/>
                <a:moveTo>
                  <a:pt x="4878" y="1500"/>
                </a:moveTo>
                <a:lnTo>
                  <a:pt x="4878" y="1500"/>
                </a:lnTo>
                <a:cubicBezTo>
                  <a:pt x="5480" y="2323"/>
                  <a:pt x="6366" y="3020"/>
                  <a:pt x="7031" y="3780"/>
                </a:cubicBezTo>
                <a:cubicBezTo>
                  <a:pt x="7950" y="4825"/>
                  <a:pt x="8837" y="5902"/>
                  <a:pt x="9787" y="6915"/>
                </a:cubicBezTo>
                <a:cubicBezTo>
                  <a:pt x="10737" y="7928"/>
                  <a:pt x="11718" y="8910"/>
                  <a:pt x="12700" y="9892"/>
                </a:cubicBezTo>
                <a:cubicBezTo>
                  <a:pt x="13144" y="10304"/>
                  <a:pt x="13587" y="10747"/>
                  <a:pt x="13999" y="11159"/>
                </a:cubicBezTo>
                <a:cubicBezTo>
                  <a:pt x="14347" y="11602"/>
                  <a:pt x="14695" y="12045"/>
                  <a:pt x="15012" y="12489"/>
                </a:cubicBezTo>
                <a:cubicBezTo>
                  <a:pt x="11845" y="9892"/>
                  <a:pt x="8520" y="7548"/>
                  <a:pt x="5321" y="4983"/>
                </a:cubicBezTo>
                <a:cubicBezTo>
                  <a:pt x="4973" y="4033"/>
                  <a:pt x="4530" y="2545"/>
                  <a:pt x="4878" y="1500"/>
                </a:cubicBezTo>
                <a:close/>
                <a:moveTo>
                  <a:pt x="5448" y="5300"/>
                </a:moveTo>
                <a:lnTo>
                  <a:pt x="5448" y="5300"/>
                </a:lnTo>
                <a:cubicBezTo>
                  <a:pt x="7095" y="6630"/>
                  <a:pt x="8805" y="7865"/>
                  <a:pt x="10452" y="9195"/>
                </a:cubicBezTo>
                <a:cubicBezTo>
                  <a:pt x="11940" y="10494"/>
                  <a:pt x="13555" y="11697"/>
                  <a:pt x="15234" y="12742"/>
                </a:cubicBezTo>
                <a:cubicBezTo>
                  <a:pt x="15234" y="12774"/>
                  <a:pt x="15234" y="12774"/>
                  <a:pt x="15234" y="12774"/>
                </a:cubicBezTo>
                <a:cubicBezTo>
                  <a:pt x="12447" y="12204"/>
                  <a:pt x="9882" y="11317"/>
                  <a:pt x="7950" y="9132"/>
                </a:cubicBezTo>
                <a:cubicBezTo>
                  <a:pt x="6905" y="8023"/>
                  <a:pt x="6050" y="6725"/>
                  <a:pt x="5448" y="5300"/>
                </a:cubicBezTo>
                <a:close/>
                <a:moveTo>
                  <a:pt x="18179" y="4825"/>
                </a:moveTo>
                <a:cubicBezTo>
                  <a:pt x="17862" y="6788"/>
                  <a:pt x="17609" y="8783"/>
                  <a:pt x="17482" y="10779"/>
                </a:cubicBezTo>
                <a:cubicBezTo>
                  <a:pt x="17451" y="11824"/>
                  <a:pt x="17482" y="12837"/>
                  <a:pt x="17482" y="13882"/>
                </a:cubicBezTo>
                <a:cubicBezTo>
                  <a:pt x="17482" y="13945"/>
                  <a:pt x="17482" y="13977"/>
                  <a:pt x="17482" y="14040"/>
                </a:cubicBezTo>
                <a:cubicBezTo>
                  <a:pt x="17197" y="12457"/>
                  <a:pt x="17071" y="10842"/>
                  <a:pt x="17071" y="9227"/>
                </a:cubicBezTo>
                <a:cubicBezTo>
                  <a:pt x="17039" y="8150"/>
                  <a:pt x="17197" y="7105"/>
                  <a:pt x="17546" y="6123"/>
                </a:cubicBezTo>
                <a:cubicBezTo>
                  <a:pt x="17736" y="5680"/>
                  <a:pt x="17957" y="5237"/>
                  <a:pt x="18179" y="4825"/>
                </a:cubicBezTo>
                <a:close/>
                <a:moveTo>
                  <a:pt x="21441" y="3431"/>
                </a:moveTo>
                <a:cubicBezTo>
                  <a:pt x="22201" y="3970"/>
                  <a:pt x="22708" y="5047"/>
                  <a:pt x="22866" y="5902"/>
                </a:cubicBezTo>
                <a:cubicBezTo>
                  <a:pt x="22423" y="6598"/>
                  <a:pt x="22043" y="7327"/>
                  <a:pt x="21726" y="8087"/>
                </a:cubicBezTo>
                <a:cubicBezTo>
                  <a:pt x="21156" y="9100"/>
                  <a:pt x="20554" y="10114"/>
                  <a:pt x="19984" y="11159"/>
                </a:cubicBezTo>
                <a:cubicBezTo>
                  <a:pt x="19224" y="12489"/>
                  <a:pt x="18559" y="13882"/>
                  <a:pt x="17989" y="15339"/>
                </a:cubicBezTo>
                <a:cubicBezTo>
                  <a:pt x="18401" y="13470"/>
                  <a:pt x="18907" y="11602"/>
                  <a:pt x="19541" y="9797"/>
                </a:cubicBezTo>
                <a:cubicBezTo>
                  <a:pt x="20237" y="7707"/>
                  <a:pt x="20839" y="5553"/>
                  <a:pt x="21441" y="3431"/>
                </a:cubicBezTo>
                <a:close/>
                <a:moveTo>
                  <a:pt x="22898" y="6250"/>
                </a:moveTo>
                <a:lnTo>
                  <a:pt x="22898" y="6250"/>
                </a:lnTo>
                <a:cubicBezTo>
                  <a:pt x="23151" y="7865"/>
                  <a:pt x="23024" y="9480"/>
                  <a:pt x="22518" y="11032"/>
                </a:cubicBezTo>
                <a:cubicBezTo>
                  <a:pt x="22296" y="11285"/>
                  <a:pt x="22043" y="11539"/>
                  <a:pt x="21853" y="11824"/>
                </a:cubicBezTo>
                <a:cubicBezTo>
                  <a:pt x="21409" y="12394"/>
                  <a:pt x="20934" y="12964"/>
                  <a:pt x="20396" y="13470"/>
                </a:cubicBezTo>
                <a:cubicBezTo>
                  <a:pt x="19572" y="14389"/>
                  <a:pt x="18686" y="15276"/>
                  <a:pt x="17926" y="16226"/>
                </a:cubicBezTo>
                <a:cubicBezTo>
                  <a:pt x="17926" y="16194"/>
                  <a:pt x="17894" y="16131"/>
                  <a:pt x="17894" y="16099"/>
                </a:cubicBezTo>
                <a:cubicBezTo>
                  <a:pt x="18622" y="14231"/>
                  <a:pt x="19509" y="12394"/>
                  <a:pt x="20522" y="10652"/>
                </a:cubicBezTo>
                <a:cubicBezTo>
                  <a:pt x="20934" y="9924"/>
                  <a:pt x="21378" y="9195"/>
                  <a:pt x="21758" y="8467"/>
                </a:cubicBezTo>
                <a:cubicBezTo>
                  <a:pt x="22138" y="7738"/>
                  <a:pt x="22454" y="6947"/>
                  <a:pt x="22898" y="6250"/>
                </a:cubicBezTo>
                <a:close/>
                <a:moveTo>
                  <a:pt x="22486" y="11222"/>
                </a:moveTo>
                <a:lnTo>
                  <a:pt x="22486" y="11222"/>
                </a:lnTo>
                <a:cubicBezTo>
                  <a:pt x="22201" y="12109"/>
                  <a:pt x="21758" y="12932"/>
                  <a:pt x="21156" y="13660"/>
                </a:cubicBezTo>
                <a:cubicBezTo>
                  <a:pt x="20206" y="14706"/>
                  <a:pt x="19129" y="15624"/>
                  <a:pt x="17957" y="16384"/>
                </a:cubicBezTo>
                <a:cubicBezTo>
                  <a:pt x="17957" y="16368"/>
                  <a:pt x="17957" y="16360"/>
                  <a:pt x="17957" y="16352"/>
                </a:cubicBezTo>
                <a:cubicBezTo>
                  <a:pt x="18876" y="15497"/>
                  <a:pt x="19667" y="14516"/>
                  <a:pt x="20522" y="13597"/>
                </a:cubicBezTo>
                <a:cubicBezTo>
                  <a:pt x="21188" y="12869"/>
                  <a:pt x="21758" y="11919"/>
                  <a:pt x="22486" y="11222"/>
                </a:cubicBezTo>
                <a:close/>
                <a:moveTo>
                  <a:pt x="5448" y="11602"/>
                </a:moveTo>
                <a:cubicBezTo>
                  <a:pt x="6050" y="12394"/>
                  <a:pt x="6873" y="12900"/>
                  <a:pt x="7633" y="13534"/>
                </a:cubicBezTo>
                <a:cubicBezTo>
                  <a:pt x="8647" y="14326"/>
                  <a:pt x="9597" y="15244"/>
                  <a:pt x="10578" y="16131"/>
                </a:cubicBezTo>
                <a:cubicBezTo>
                  <a:pt x="11687" y="17144"/>
                  <a:pt x="12827" y="18157"/>
                  <a:pt x="13999" y="19139"/>
                </a:cubicBezTo>
                <a:cubicBezTo>
                  <a:pt x="13967" y="19139"/>
                  <a:pt x="13967" y="19108"/>
                  <a:pt x="13935" y="19108"/>
                </a:cubicBezTo>
                <a:cubicBezTo>
                  <a:pt x="13524" y="18854"/>
                  <a:pt x="13112" y="18569"/>
                  <a:pt x="12700" y="18316"/>
                </a:cubicBezTo>
                <a:cubicBezTo>
                  <a:pt x="12669" y="18316"/>
                  <a:pt x="12637" y="18347"/>
                  <a:pt x="12669" y="18379"/>
                </a:cubicBezTo>
                <a:cubicBezTo>
                  <a:pt x="12717" y="18412"/>
                  <a:pt x="12758" y="18444"/>
                  <a:pt x="12799" y="18473"/>
                </a:cubicBezTo>
                <a:lnTo>
                  <a:pt x="12799" y="18473"/>
                </a:lnTo>
                <a:cubicBezTo>
                  <a:pt x="11761" y="17929"/>
                  <a:pt x="10697" y="17438"/>
                  <a:pt x="9692" y="16859"/>
                </a:cubicBezTo>
                <a:cubicBezTo>
                  <a:pt x="7475" y="15529"/>
                  <a:pt x="5353" y="14104"/>
                  <a:pt x="3295" y="12552"/>
                </a:cubicBezTo>
                <a:cubicBezTo>
                  <a:pt x="3706" y="11855"/>
                  <a:pt x="4561" y="11665"/>
                  <a:pt x="5448" y="11602"/>
                </a:cubicBezTo>
                <a:close/>
                <a:moveTo>
                  <a:pt x="9217" y="12330"/>
                </a:moveTo>
                <a:lnTo>
                  <a:pt x="9217" y="12330"/>
                </a:lnTo>
                <a:cubicBezTo>
                  <a:pt x="10768" y="13059"/>
                  <a:pt x="12130" y="14167"/>
                  <a:pt x="13144" y="15529"/>
                </a:cubicBezTo>
                <a:cubicBezTo>
                  <a:pt x="14347" y="16922"/>
                  <a:pt x="15265" y="18506"/>
                  <a:pt x="15867" y="20248"/>
                </a:cubicBezTo>
                <a:cubicBezTo>
                  <a:pt x="14854" y="18727"/>
                  <a:pt x="13777" y="17302"/>
                  <a:pt x="12605" y="15909"/>
                </a:cubicBezTo>
                <a:cubicBezTo>
                  <a:pt x="12004" y="15181"/>
                  <a:pt x="11370" y="14452"/>
                  <a:pt x="10673" y="13787"/>
                </a:cubicBezTo>
                <a:cubicBezTo>
                  <a:pt x="10167" y="13344"/>
                  <a:pt x="9692" y="12869"/>
                  <a:pt x="9217" y="12330"/>
                </a:cubicBezTo>
                <a:close/>
                <a:moveTo>
                  <a:pt x="5670" y="11602"/>
                </a:moveTo>
                <a:cubicBezTo>
                  <a:pt x="5891" y="11602"/>
                  <a:pt x="6081" y="11602"/>
                  <a:pt x="6303" y="11634"/>
                </a:cubicBezTo>
                <a:cubicBezTo>
                  <a:pt x="7190" y="11665"/>
                  <a:pt x="8077" y="11887"/>
                  <a:pt x="8900" y="12204"/>
                </a:cubicBezTo>
                <a:cubicBezTo>
                  <a:pt x="9850" y="13629"/>
                  <a:pt x="11338" y="14737"/>
                  <a:pt x="12447" y="16036"/>
                </a:cubicBezTo>
                <a:cubicBezTo>
                  <a:pt x="13619" y="17461"/>
                  <a:pt x="14727" y="18918"/>
                  <a:pt x="15867" y="20374"/>
                </a:cubicBezTo>
                <a:cubicBezTo>
                  <a:pt x="15614" y="20184"/>
                  <a:pt x="15360" y="20026"/>
                  <a:pt x="15139" y="19868"/>
                </a:cubicBezTo>
                <a:cubicBezTo>
                  <a:pt x="13650" y="18537"/>
                  <a:pt x="12194" y="17239"/>
                  <a:pt x="10737" y="15941"/>
                </a:cubicBezTo>
                <a:cubicBezTo>
                  <a:pt x="9850" y="15117"/>
                  <a:pt x="8963" y="14262"/>
                  <a:pt x="8013" y="13534"/>
                </a:cubicBezTo>
                <a:cubicBezTo>
                  <a:pt x="7190" y="12964"/>
                  <a:pt x="6398" y="12299"/>
                  <a:pt x="5670" y="11602"/>
                </a:cubicBezTo>
                <a:close/>
                <a:moveTo>
                  <a:pt x="3263" y="12647"/>
                </a:moveTo>
                <a:cubicBezTo>
                  <a:pt x="5258" y="14262"/>
                  <a:pt x="7380" y="15687"/>
                  <a:pt x="9597" y="16986"/>
                </a:cubicBezTo>
                <a:cubicBezTo>
                  <a:pt x="11655" y="18157"/>
                  <a:pt x="13999" y="19044"/>
                  <a:pt x="15804" y="20628"/>
                </a:cubicBezTo>
                <a:cubicBezTo>
                  <a:pt x="15202" y="20184"/>
                  <a:pt x="14410" y="20058"/>
                  <a:pt x="13714" y="19773"/>
                </a:cubicBezTo>
                <a:cubicBezTo>
                  <a:pt x="12510" y="19298"/>
                  <a:pt x="11307" y="18854"/>
                  <a:pt x="10135" y="18347"/>
                </a:cubicBezTo>
                <a:cubicBezTo>
                  <a:pt x="7982" y="17429"/>
                  <a:pt x="5796" y="16542"/>
                  <a:pt x="3675" y="15497"/>
                </a:cubicBezTo>
                <a:lnTo>
                  <a:pt x="3611" y="15497"/>
                </a:lnTo>
                <a:cubicBezTo>
                  <a:pt x="3231" y="14801"/>
                  <a:pt x="3041" y="14009"/>
                  <a:pt x="3104" y="13217"/>
                </a:cubicBezTo>
                <a:cubicBezTo>
                  <a:pt x="3104" y="13027"/>
                  <a:pt x="3168" y="12837"/>
                  <a:pt x="3263" y="12647"/>
                </a:cubicBezTo>
                <a:close/>
                <a:moveTo>
                  <a:pt x="27634" y="10077"/>
                </a:moveTo>
                <a:cubicBezTo>
                  <a:pt x="27824" y="10077"/>
                  <a:pt x="28009" y="10108"/>
                  <a:pt x="28186" y="10177"/>
                </a:cubicBezTo>
                <a:cubicBezTo>
                  <a:pt x="27046" y="12267"/>
                  <a:pt x="25526" y="14231"/>
                  <a:pt x="24196" y="16226"/>
                </a:cubicBezTo>
                <a:cubicBezTo>
                  <a:pt x="23246" y="17682"/>
                  <a:pt x="22296" y="19108"/>
                  <a:pt x="21473" y="20628"/>
                </a:cubicBezTo>
                <a:cubicBezTo>
                  <a:pt x="21979" y="19234"/>
                  <a:pt x="22423" y="17809"/>
                  <a:pt x="22929" y="16416"/>
                </a:cubicBezTo>
                <a:cubicBezTo>
                  <a:pt x="23531" y="14737"/>
                  <a:pt x="24164" y="13122"/>
                  <a:pt x="24924" y="11507"/>
                </a:cubicBezTo>
                <a:cubicBezTo>
                  <a:pt x="25781" y="10728"/>
                  <a:pt x="26766" y="10077"/>
                  <a:pt x="27634" y="10077"/>
                </a:cubicBezTo>
                <a:close/>
                <a:moveTo>
                  <a:pt x="3770" y="15751"/>
                </a:moveTo>
                <a:lnTo>
                  <a:pt x="3770" y="15751"/>
                </a:lnTo>
                <a:cubicBezTo>
                  <a:pt x="5543" y="16922"/>
                  <a:pt x="7728" y="17619"/>
                  <a:pt x="9692" y="18442"/>
                </a:cubicBezTo>
                <a:cubicBezTo>
                  <a:pt x="11718" y="19298"/>
                  <a:pt x="13809" y="19931"/>
                  <a:pt x="15835" y="20786"/>
                </a:cubicBezTo>
                <a:cubicBezTo>
                  <a:pt x="14569" y="20659"/>
                  <a:pt x="13302" y="20533"/>
                  <a:pt x="12035" y="20343"/>
                </a:cubicBezTo>
                <a:cubicBezTo>
                  <a:pt x="10705" y="20121"/>
                  <a:pt x="9280" y="20121"/>
                  <a:pt x="7982" y="19804"/>
                </a:cubicBezTo>
                <a:cubicBezTo>
                  <a:pt x="6240" y="18854"/>
                  <a:pt x="4783" y="17461"/>
                  <a:pt x="3770" y="15751"/>
                </a:cubicBezTo>
                <a:close/>
                <a:moveTo>
                  <a:pt x="8362" y="20026"/>
                </a:moveTo>
                <a:cubicBezTo>
                  <a:pt x="9438" y="20248"/>
                  <a:pt x="10578" y="20279"/>
                  <a:pt x="11655" y="20438"/>
                </a:cubicBezTo>
                <a:cubicBezTo>
                  <a:pt x="12922" y="20659"/>
                  <a:pt x="14220" y="20786"/>
                  <a:pt x="15519" y="20849"/>
                </a:cubicBezTo>
                <a:cubicBezTo>
                  <a:pt x="14639" y="20955"/>
                  <a:pt x="13745" y="21040"/>
                  <a:pt x="12858" y="21040"/>
                </a:cubicBezTo>
                <a:cubicBezTo>
                  <a:pt x="11891" y="21040"/>
                  <a:pt x="10933" y="20940"/>
                  <a:pt x="10008" y="20659"/>
                </a:cubicBezTo>
                <a:cubicBezTo>
                  <a:pt x="9438" y="20501"/>
                  <a:pt x="8900" y="20279"/>
                  <a:pt x="8362" y="20026"/>
                </a:cubicBezTo>
                <a:close/>
                <a:moveTo>
                  <a:pt x="24861" y="11602"/>
                </a:moveTo>
                <a:lnTo>
                  <a:pt x="24861" y="11602"/>
                </a:lnTo>
                <a:cubicBezTo>
                  <a:pt x="23183" y="14801"/>
                  <a:pt x="22296" y="18284"/>
                  <a:pt x="20871" y="21578"/>
                </a:cubicBezTo>
                <a:cubicBezTo>
                  <a:pt x="20744" y="18696"/>
                  <a:pt x="21568" y="15846"/>
                  <a:pt x="23214" y="13439"/>
                </a:cubicBezTo>
                <a:cubicBezTo>
                  <a:pt x="23689" y="12774"/>
                  <a:pt x="24259" y="12172"/>
                  <a:pt x="24861" y="11602"/>
                </a:cubicBezTo>
                <a:close/>
                <a:moveTo>
                  <a:pt x="28281" y="10209"/>
                </a:moveTo>
                <a:cubicBezTo>
                  <a:pt x="28598" y="10399"/>
                  <a:pt x="28883" y="10652"/>
                  <a:pt x="29041" y="11000"/>
                </a:cubicBezTo>
                <a:cubicBezTo>
                  <a:pt x="29105" y="11095"/>
                  <a:pt x="29168" y="11222"/>
                  <a:pt x="29231" y="11349"/>
                </a:cubicBezTo>
                <a:cubicBezTo>
                  <a:pt x="27838" y="13249"/>
                  <a:pt x="26445" y="15054"/>
                  <a:pt x="24893" y="16827"/>
                </a:cubicBezTo>
                <a:cubicBezTo>
                  <a:pt x="23531" y="18411"/>
                  <a:pt x="22233" y="20026"/>
                  <a:pt x="20998" y="21704"/>
                </a:cubicBezTo>
                <a:cubicBezTo>
                  <a:pt x="21061" y="21578"/>
                  <a:pt x="21124" y="21451"/>
                  <a:pt x="21188" y="21324"/>
                </a:cubicBezTo>
                <a:cubicBezTo>
                  <a:pt x="22233" y="19393"/>
                  <a:pt x="23499" y="17556"/>
                  <a:pt x="24734" y="15687"/>
                </a:cubicBezTo>
                <a:cubicBezTo>
                  <a:pt x="25906" y="13882"/>
                  <a:pt x="27268" y="12109"/>
                  <a:pt x="28281" y="10209"/>
                </a:cubicBezTo>
                <a:close/>
                <a:moveTo>
                  <a:pt x="29263" y="13977"/>
                </a:moveTo>
                <a:cubicBezTo>
                  <a:pt x="28883" y="15339"/>
                  <a:pt x="28218" y="16606"/>
                  <a:pt x="27331" y="17682"/>
                </a:cubicBezTo>
                <a:lnTo>
                  <a:pt x="27331" y="17714"/>
                </a:lnTo>
                <a:cubicBezTo>
                  <a:pt x="25653" y="19804"/>
                  <a:pt x="23373" y="20913"/>
                  <a:pt x="21029" y="22053"/>
                </a:cubicBezTo>
                <a:cubicBezTo>
                  <a:pt x="22676" y="20786"/>
                  <a:pt x="24259" y="19361"/>
                  <a:pt x="25811" y="17967"/>
                </a:cubicBezTo>
                <a:cubicBezTo>
                  <a:pt x="27110" y="16764"/>
                  <a:pt x="28281" y="15434"/>
                  <a:pt x="29263" y="13977"/>
                </a:cubicBezTo>
                <a:close/>
                <a:moveTo>
                  <a:pt x="29263" y="11444"/>
                </a:moveTo>
                <a:cubicBezTo>
                  <a:pt x="29516" y="12204"/>
                  <a:pt x="29516" y="13059"/>
                  <a:pt x="29326" y="13819"/>
                </a:cubicBezTo>
                <a:cubicBezTo>
                  <a:pt x="28123" y="15497"/>
                  <a:pt x="26730" y="17017"/>
                  <a:pt x="25178" y="18347"/>
                </a:cubicBezTo>
                <a:cubicBezTo>
                  <a:pt x="23753" y="19583"/>
                  <a:pt x="22201" y="20723"/>
                  <a:pt x="20903" y="22084"/>
                </a:cubicBezTo>
                <a:cubicBezTo>
                  <a:pt x="20903" y="22053"/>
                  <a:pt x="20903" y="21989"/>
                  <a:pt x="20903" y="21958"/>
                </a:cubicBezTo>
                <a:cubicBezTo>
                  <a:pt x="23563" y="18379"/>
                  <a:pt x="26666" y="15117"/>
                  <a:pt x="29263" y="11444"/>
                </a:cubicBezTo>
                <a:close/>
                <a:moveTo>
                  <a:pt x="15769" y="23541"/>
                </a:moveTo>
                <a:cubicBezTo>
                  <a:pt x="18117" y="23541"/>
                  <a:pt x="20250" y="24312"/>
                  <a:pt x="22106" y="25916"/>
                </a:cubicBezTo>
                <a:lnTo>
                  <a:pt x="21631" y="25916"/>
                </a:lnTo>
                <a:cubicBezTo>
                  <a:pt x="19794" y="25695"/>
                  <a:pt x="17926" y="25505"/>
                  <a:pt x="16089" y="25378"/>
                </a:cubicBezTo>
                <a:cubicBezTo>
                  <a:pt x="15533" y="25359"/>
                  <a:pt x="14977" y="25348"/>
                  <a:pt x="14420" y="25348"/>
                </a:cubicBezTo>
                <a:cubicBezTo>
                  <a:pt x="13140" y="25348"/>
                  <a:pt x="11859" y="25404"/>
                  <a:pt x="10578" y="25536"/>
                </a:cubicBezTo>
                <a:cubicBezTo>
                  <a:pt x="10515" y="25536"/>
                  <a:pt x="10515" y="25631"/>
                  <a:pt x="10578" y="25631"/>
                </a:cubicBezTo>
                <a:cubicBezTo>
                  <a:pt x="11912" y="25610"/>
                  <a:pt x="13231" y="25544"/>
                  <a:pt x="14556" y="25544"/>
                </a:cubicBezTo>
                <a:cubicBezTo>
                  <a:pt x="15181" y="25544"/>
                  <a:pt x="15807" y="25559"/>
                  <a:pt x="16437" y="25600"/>
                </a:cubicBezTo>
                <a:cubicBezTo>
                  <a:pt x="17767" y="25695"/>
                  <a:pt x="19097" y="25821"/>
                  <a:pt x="20427" y="25948"/>
                </a:cubicBezTo>
                <a:cubicBezTo>
                  <a:pt x="18844" y="26011"/>
                  <a:pt x="17229" y="26170"/>
                  <a:pt x="15677" y="26296"/>
                </a:cubicBezTo>
                <a:cubicBezTo>
                  <a:pt x="13365" y="26455"/>
                  <a:pt x="11053" y="26645"/>
                  <a:pt x="8773" y="26961"/>
                </a:cubicBezTo>
                <a:cubicBezTo>
                  <a:pt x="8615" y="25030"/>
                  <a:pt x="12479" y="23921"/>
                  <a:pt x="13872" y="23700"/>
                </a:cubicBezTo>
                <a:cubicBezTo>
                  <a:pt x="14518" y="23594"/>
                  <a:pt x="15151" y="23541"/>
                  <a:pt x="15769" y="23541"/>
                </a:cubicBezTo>
                <a:close/>
                <a:moveTo>
                  <a:pt x="35470" y="17682"/>
                </a:moveTo>
                <a:cubicBezTo>
                  <a:pt x="36199" y="17967"/>
                  <a:pt x="36547" y="18632"/>
                  <a:pt x="36642" y="19393"/>
                </a:cubicBezTo>
                <a:cubicBezTo>
                  <a:pt x="35344" y="21198"/>
                  <a:pt x="33538" y="22559"/>
                  <a:pt x="31987" y="24206"/>
                </a:cubicBezTo>
                <a:cubicBezTo>
                  <a:pt x="31068" y="25188"/>
                  <a:pt x="30150" y="26201"/>
                  <a:pt x="29231" y="27215"/>
                </a:cubicBezTo>
                <a:cubicBezTo>
                  <a:pt x="29738" y="26486"/>
                  <a:pt x="30182" y="25726"/>
                  <a:pt x="30625" y="24935"/>
                </a:cubicBezTo>
                <a:cubicBezTo>
                  <a:pt x="30625" y="24903"/>
                  <a:pt x="30625" y="24840"/>
                  <a:pt x="30593" y="24840"/>
                </a:cubicBezTo>
                <a:cubicBezTo>
                  <a:pt x="31005" y="24175"/>
                  <a:pt x="31417" y="23541"/>
                  <a:pt x="31860" y="22908"/>
                </a:cubicBezTo>
                <a:cubicBezTo>
                  <a:pt x="32493" y="21958"/>
                  <a:pt x="33253" y="21039"/>
                  <a:pt x="33855" y="20026"/>
                </a:cubicBezTo>
                <a:cubicBezTo>
                  <a:pt x="34330" y="19203"/>
                  <a:pt x="34869" y="18442"/>
                  <a:pt x="35470" y="17682"/>
                </a:cubicBezTo>
                <a:close/>
                <a:moveTo>
                  <a:pt x="34855" y="17608"/>
                </a:moveTo>
                <a:cubicBezTo>
                  <a:pt x="34944" y="17608"/>
                  <a:pt x="35033" y="17612"/>
                  <a:pt x="35122" y="17619"/>
                </a:cubicBezTo>
                <a:lnTo>
                  <a:pt x="35217" y="17619"/>
                </a:lnTo>
                <a:cubicBezTo>
                  <a:pt x="34615" y="18442"/>
                  <a:pt x="34045" y="19298"/>
                  <a:pt x="33507" y="20184"/>
                </a:cubicBezTo>
                <a:cubicBezTo>
                  <a:pt x="32873" y="21166"/>
                  <a:pt x="32145" y="22116"/>
                  <a:pt x="31480" y="23098"/>
                </a:cubicBezTo>
                <a:cubicBezTo>
                  <a:pt x="30847" y="24080"/>
                  <a:pt x="30245" y="25061"/>
                  <a:pt x="29612" y="26043"/>
                </a:cubicBezTo>
                <a:cubicBezTo>
                  <a:pt x="29168" y="26708"/>
                  <a:pt x="28693" y="27341"/>
                  <a:pt x="28218" y="27943"/>
                </a:cubicBezTo>
                <a:cubicBezTo>
                  <a:pt x="28408" y="27500"/>
                  <a:pt x="28566" y="27056"/>
                  <a:pt x="28788" y="26613"/>
                </a:cubicBezTo>
                <a:cubicBezTo>
                  <a:pt x="29231" y="25695"/>
                  <a:pt x="29675" y="24776"/>
                  <a:pt x="30150" y="23858"/>
                </a:cubicBezTo>
                <a:cubicBezTo>
                  <a:pt x="31100" y="22021"/>
                  <a:pt x="31860" y="20026"/>
                  <a:pt x="32905" y="18221"/>
                </a:cubicBezTo>
                <a:cubicBezTo>
                  <a:pt x="33467" y="17827"/>
                  <a:pt x="34154" y="17608"/>
                  <a:pt x="34855" y="17608"/>
                </a:cubicBezTo>
                <a:close/>
                <a:moveTo>
                  <a:pt x="36674" y="19583"/>
                </a:moveTo>
                <a:cubicBezTo>
                  <a:pt x="36705" y="20058"/>
                  <a:pt x="36674" y="20564"/>
                  <a:pt x="36515" y="21039"/>
                </a:cubicBezTo>
                <a:cubicBezTo>
                  <a:pt x="36357" y="21609"/>
                  <a:pt x="36135" y="22179"/>
                  <a:pt x="35882" y="22718"/>
                </a:cubicBezTo>
                <a:lnTo>
                  <a:pt x="35850" y="22718"/>
                </a:lnTo>
                <a:cubicBezTo>
                  <a:pt x="34394" y="23795"/>
                  <a:pt x="33063" y="24966"/>
                  <a:pt x="31575" y="25980"/>
                </a:cubicBezTo>
                <a:cubicBezTo>
                  <a:pt x="30530" y="26708"/>
                  <a:pt x="29485" y="27468"/>
                  <a:pt x="28471" y="28228"/>
                </a:cubicBezTo>
                <a:cubicBezTo>
                  <a:pt x="28566" y="28133"/>
                  <a:pt x="28630" y="28038"/>
                  <a:pt x="28725" y="27911"/>
                </a:cubicBezTo>
                <a:cubicBezTo>
                  <a:pt x="30023" y="26581"/>
                  <a:pt x="31258" y="25125"/>
                  <a:pt x="32588" y="23795"/>
                </a:cubicBezTo>
                <a:cubicBezTo>
                  <a:pt x="33950" y="22401"/>
                  <a:pt x="35502" y="21166"/>
                  <a:pt x="36674" y="19583"/>
                </a:cubicBezTo>
                <a:close/>
                <a:moveTo>
                  <a:pt x="32683" y="18379"/>
                </a:moveTo>
                <a:lnTo>
                  <a:pt x="32683" y="18379"/>
                </a:lnTo>
                <a:cubicBezTo>
                  <a:pt x="31797" y="20026"/>
                  <a:pt x="31037" y="21768"/>
                  <a:pt x="30150" y="23446"/>
                </a:cubicBezTo>
                <a:cubicBezTo>
                  <a:pt x="29675" y="24365"/>
                  <a:pt x="29231" y="25283"/>
                  <a:pt x="28756" y="26201"/>
                </a:cubicBezTo>
                <a:cubicBezTo>
                  <a:pt x="28440" y="26930"/>
                  <a:pt x="28155" y="27690"/>
                  <a:pt x="27838" y="28386"/>
                </a:cubicBezTo>
                <a:cubicBezTo>
                  <a:pt x="27838" y="25568"/>
                  <a:pt x="28408" y="22813"/>
                  <a:pt x="30277" y="20596"/>
                </a:cubicBezTo>
                <a:cubicBezTo>
                  <a:pt x="30973" y="19741"/>
                  <a:pt x="31797" y="19013"/>
                  <a:pt x="32683" y="18379"/>
                </a:cubicBezTo>
                <a:close/>
                <a:moveTo>
                  <a:pt x="35787" y="22908"/>
                </a:moveTo>
                <a:cubicBezTo>
                  <a:pt x="35502" y="23446"/>
                  <a:pt x="35154" y="23953"/>
                  <a:pt x="34805" y="24460"/>
                </a:cubicBezTo>
                <a:cubicBezTo>
                  <a:pt x="34014" y="25631"/>
                  <a:pt x="32968" y="26613"/>
                  <a:pt x="31733" y="27278"/>
                </a:cubicBezTo>
                <a:cubicBezTo>
                  <a:pt x="30568" y="27814"/>
                  <a:pt x="29371" y="28255"/>
                  <a:pt x="28142" y="28634"/>
                </a:cubicBezTo>
                <a:lnTo>
                  <a:pt x="28142" y="28634"/>
                </a:lnTo>
                <a:cubicBezTo>
                  <a:pt x="28149" y="28629"/>
                  <a:pt x="28155" y="28622"/>
                  <a:pt x="28155" y="28608"/>
                </a:cubicBezTo>
                <a:cubicBezTo>
                  <a:pt x="29421" y="28006"/>
                  <a:pt x="30562" y="26898"/>
                  <a:pt x="31702" y="26106"/>
                </a:cubicBezTo>
                <a:cubicBezTo>
                  <a:pt x="33158" y="25125"/>
                  <a:pt x="34425" y="24016"/>
                  <a:pt x="35787" y="22908"/>
                </a:cubicBezTo>
                <a:close/>
                <a:moveTo>
                  <a:pt x="19509" y="26328"/>
                </a:moveTo>
                <a:cubicBezTo>
                  <a:pt x="18591" y="26550"/>
                  <a:pt x="17704" y="26835"/>
                  <a:pt x="16881" y="27120"/>
                </a:cubicBezTo>
                <a:cubicBezTo>
                  <a:pt x="14949" y="27753"/>
                  <a:pt x="13049" y="28482"/>
                  <a:pt x="11117" y="29115"/>
                </a:cubicBezTo>
                <a:cubicBezTo>
                  <a:pt x="11117" y="29115"/>
                  <a:pt x="11117" y="29115"/>
                  <a:pt x="11085" y="29147"/>
                </a:cubicBezTo>
                <a:cubicBezTo>
                  <a:pt x="10103" y="28893"/>
                  <a:pt x="9280" y="28386"/>
                  <a:pt x="8900" y="27500"/>
                </a:cubicBezTo>
                <a:cubicBezTo>
                  <a:pt x="8837" y="27373"/>
                  <a:pt x="8805" y="27246"/>
                  <a:pt x="8773" y="27120"/>
                </a:cubicBezTo>
                <a:lnTo>
                  <a:pt x="8805" y="27120"/>
                </a:lnTo>
                <a:cubicBezTo>
                  <a:pt x="11085" y="26866"/>
                  <a:pt x="13397" y="26645"/>
                  <a:pt x="15709" y="26486"/>
                </a:cubicBezTo>
                <a:cubicBezTo>
                  <a:pt x="16944" y="26423"/>
                  <a:pt x="18211" y="26391"/>
                  <a:pt x="19509" y="26328"/>
                </a:cubicBezTo>
                <a:close/>
                <a:moveTo>
                  <a:pt x="22074" y="26075"/>
                </a:moveTo>
                <a:lnTo>
                  <a:pt x="22264" y="26106"/>
                </a:lnTo>
                <a:cubicBezTo>
                  <a:pt x="22264" y="26138"/>
                  <a:pt x="22264" y="26138"/>
                  <a:pt x="22296" y="26170"/>
                </a:cubicBezTo>
                <a:cubicBezTo>
                  <a:pt x="20237" y="27816"/>
                  <a:pt x="17989" y="29020"/>
                  <a:pt x="15329" y="29305"/>
                </a:cubicBezTo>
                <a:cubicBezTo>
                  <a:pt x="14780" y="29369"/>
                  <a:pt x="14231" y="29402"/>
                  <a:pt x="13684" y="29402"/>
                </a:cubicBezTo>
                <a:cubicBezTo>
                  <a:pt x="12874" y="29402"/>
                  <a:pt x="12069" y="29329"/>
                  <a:pt x="11275" y="29178"/>
                </a:cubicBezTo>
                <a:cubicBezTo>
                  <a:pt x="13175" y="28608"/>
                  <a:pt x="15012" y="27911"/>
                  <a:pt x="16912" y="27310"/>
                </a:cubicBezTo>
                <a:cubicBezTo>
                  <a:pt x="18622" y="26771"/>
                  <a:pt x="20332" y="26486"/>
                  <a:pt x="22074" y="26075"/>
                </a:cubicBezTo>
                <a:close/>
                <a:moveTo>
                  <a:pt x="30915" y="30833"/>
                </a:moveTo>
                <a:cubicBezTo>
                  <a:pt x="31209" y="30833"/>
                  <a:pt x="31503" y="30840"/>
                  <a:pt x="31797" y="30857"/>
                </a:cubicBezTo>
                <a:cubicBezTo>
                  <a:pt x="33032" y="30920"/>
                  <a:pt x="34457" y="31015"/>
                  <a:pt x="35534" y="31680"/>
                </a:cubicBezTo>
                <a:cubicBezTo>
                  <a:pt x="35724" y="31775"/>
                  <a:pt x="35882" y="31902"/>
                  <a:pt x="36040" y="32060"/>
                </a:cubicBezTo>
                <a:cubicBezTo>
                  <a:pt x="35098" y="32116"/>
                  <a:pt x="34155" y="32144"/>
                  <a:pt x="33213" y="32144"/>
                </a:cubicBezTo>
                <a:cubicBezTo>
                  <a:pt x="30422" y="32144"/>
                  <a:pt x="27640" y="31900"/>
                  <a:pt x="24893" y="31427"/>
                </a:cubicBezTo>
                <a:lnTo>
                  <a:pt x="24988" y="31363"/>
                </a:lnTo>
                <a:cubicBezTo>
                  <a:pt x="26947" y="31170"/>
                  <a:pt x="28929" y="30833"/>
                  <a:pt x="30915" y="30833"/>
                </a:cubicBezTo>
                <a:close/>
                <a:moveTo>
                  <a:pt x="24893" y="31490"/>
                </a:moveTo>
                <a:cubicBezTo>
                  <a:pt x="27214" y="32156"/>
                  <a:pt x="29650" y="32333"/>
                  <a:pt x="32080" y="32333"/>
                </a:cubicBezTo>
                <a:cubicBezTo>
                  <a:pt x="33463" y="32333"/>
                  <a:pt x="34843" y="32276"/>
                  <a:pt x="36199" y="32218"/>
                </a:cubicBezTo>
                <a:cubicBezTo>
                  <a:pt x="36864" y="32915"/>
                  <a:pt x="37149" y="33865"/>
                  <a:pt x="36452" y="34784"/>
                </a:cubicBezTo>
                <a:cubicBezTo>
                  <a:pt x="34425" y="34309"/>
                  <a:pt x="32367" y="33992"/>
                  <a:pt x="30372" y="33454"/>
                </a:cubicBezTo>
                <a:cubicBezTo>
                  <a:pt x="29263" y="33169"/>
                  <a:pt x="28155" y="32852"/>
                  <a:pt x="27078" y="32503"/>
                </a:cubicBezTo>
                <a:cubicBezTo>
                  <a:pt x="26318" y="32282"/>
                  <a:pt x="25590" y="31965"/>
                  <a:pt x="24924" y="31522"/>
                </a:cubicBezTo>
                <a:cubicBezTo>
                  <a:pt x="24893" y="31522"/>
                  <a:pt x="24893" y="31522"/>
                  <a:pt x="24893" y="31490"/>
                </a:cubicBezTo>
                <a:close/>
                <a:moveTo>
                  <a:pt x="25739" y="32192"/>
                </a:moveTo>
                <a:cubicBezTo>
                  <a:pt x="25810" y="32229"/>
                  <a:pt x="25890" y="32262"/>
                  <a:pt x="25970" y="32282"/>
                </a:cubicBezTo>
                <a:cubicBezTo>
                  <a:pt x="27141" y="32725"/>
                  <a:pt x="28345" y="33137"/>
                  <a:pt x="29548" y="33454"/>
                </a:cubicBezTo>
                <a:cubicBezTo>
                  <a:pt x="31797" y="34055"/>
                  <a:pt x="34045" y="34467"/>
                  <a:pt x="36294" y="34974"/>
                </a:cubicBezTo>
                <a:cubicBezTo>
                  <a:pt x="35597" y="35765"/>
                  <a:pt x="34647" y="36272"/>
                  <a:pt x="33602" y="36462"/>
                </a:cubicBezTo>
                <a:cubicBezTo>
                  <a:pt x="32145" y="35544"/>
                  <a:pt x="30435" y="35164"/>
                  <a:pt x="28978" y="34277"/>
                </a:cubicBezTo>
                <a:cubicBezTo>
                  <a:pt x="27908" y="33604"/>
                  <a:pt x="26837" y="32843"/>
                  <a:pt x="25739" y="32192"/>
                </a:cubicBezTo>
                <a:close/>
                <a:moveTo>
                  <a:pt x="5290" y="34435"/>
                </a:moveTo>
                <a:cubicBezTo>
                  <a:pt x="6240" y="34530"/>
                  <a:pt x="7158" y="34879"/>
                  <a:pt x="7950" y="35417"/>
                </a:cubicBezTo>
                <a:cubicBezTo>
                  <a:pt x="8330" y="35765"/>
                  <a:pt x="8742" y="36114"/>
                  <a:pt x="9090" y="36525"/>
                </a:cubicBezTo>
                <a:cubicBezTo>
                  <a:pt x="7887" y="35575"/>
                  <a:pt x="6556" y="34879"/>
                  <a:pt x="5131" y="34435"/>
                </a:cubicBezTo>
                <a:close/>
                <a:moveTo>
                  <a:pt x="25368" y="32187"/>
                </a:moveTo>
                <a:lnTo>
                  <a:pt x="25368" y="32187"/>
                </a:lnTo>
                <a:cubicBezTo>
                  <a:pt x="26635" y="33010"/>
                  <a:pt x="27870" y="33865"/>
                  <a:pt x="29136" y="34625"/>
                </a:cubicBezTo>
                <a:cubicBezTo>
                  <a:pt x="30435" y="35385"/>
                  <a:pt x="31892" y="35797"/>
                  <a:pt x="33158" y="36525"/>
                </a:cubicBezTo>
                <a:cubicBezTo>
                  <a:pt x="32901" y="36557"/>
                  <a:pt x="32642" y="36572"/>
                  <a:pt x="32383" y="36572"/>
                </a:cubicBezTo>
                <a:cubicBezTo>
                  <a:pt x="31589" y="36572"/>
                  <a:pt x="30795" y="36424"/>
                  <a:pt x="30055" y="36114"/>
                </a:cubicBezTo>
                <a:cubicBezTo>
                  <a:pt x="28123" y="35322"/>
                  <a:pt x="26603" y="33865"/>
                  <a:pt x="25368" y="32187"/>
                </a:cubicBezTo>
                <a:close/>
                <a:moveTo>
                  <a:pt x="7506" y="32408"/>
                </a:moveTo>
                <a:cubicBezTo>
                  <a:pt x="8203" y="33390"/>
                  <a:pt x="8932" y="34372"/>
                  <a:pt x="9755" y="35290"/>
                </a:cubicBezTo>
                <a:cubicBezTo>
                  <a:pt x="10167" y="35765"/>
                  <a:pt x="10642" y="36177"/>
                  <a:pt x="11053" y="36652"/>
                </a:cubicBezTo>
                <a:cubicBezTo>
                  <a:pt x="11085" y="36684"/>
                  <a:pt x="11117" y="36684"/>
                  <a:pt x="11117" y="36715"/>
                </a:cubicBezTo>
                <a:cubicBezTo>
                  <a:pt x="10325" y="36145"/>
                  <a:pt x="9565" y="35480"/>
                  <a:pt x="8900" y="34784"/>
                </a:cubicBezTo>
                <a:cubicBezTo>
                  <a:pt x="8425" y="34340"/>
                  <a:pt x="8045" y="33802"/>
                  <a:pt x="7792" y="33232"/>
                </a:cubicBezTo>
                <a:cubicBezTo>
                  <a:pt x="7665" y="32947"/>
                  <a:pt x="7570" y="32693"/>
                  <a:pt x="7506" y="32408"/>
                </a:cubicBezTo>
                <a:close/>
                <a:moveTo>
                  <a:pt x="634" y="35290"/>
                </a:moveTo>
                <a:cubicBezTo>
                  <a:pt x="3263" y="35765"/>
                  <a:pt x="5860" y="36145"/>
                  <a:pt x="8457" y="36779"/>
                </a:cubicBezTo>
                <a:cubicBezTo>
                  <a:pt x="8074" y="36745"/>
                  <a:pt x="7688" y="36735"/>
                  <a:pt x="7301" y="36735"/>
                </a:cubicBezTo>
                <a:cubicBezTo>
                  <a:pt x="6766" y="36735"/>
                  <a:pt x="6229" y="36754"/>
                  <a:pt x="5698" y="36754"/>
                </a:cubicBezTo>
                <a:cubicBezTo>
                  <a:pt x="5529" y="36754"/>
                  <a:pt x="5362" y="36752"/>
                  <a:pt x="5195" y="36747"/>
                </a:cubicBezTo>
                <a:cubicBezTo>
                  <a:pt x="4340" y="36715"/>
                  <a:pt x="3516" y="36652"/>
                  <a:pt x="2661" y="36620"/>
                </a:cubicBezTo>
                <a:cubicBezTo>
                  <a:pt x="2186" y="36589"/>
                  <a:pt x="1711" y="36557"/>
                  <a:pt x="1268" y="36525"/>
                </a:cubicBezTo>
                <a:cubicBezTo>
                  <a:pt x="1094" y="36541"/>
                  <a:pt x="919" y="36549"/>
                  <a:pt x="745" y="36549"/>
                </a:cubicBezTo>
                <a:cubicBezTo>
                  <a:pt x="571" y="36549"/>
                  <a:pt x="397" y="36541"/>
                  <a:pt x="223" y="36525"/>
                </a:cubicBezTo>
                <a:cubicBezTo>
                  <a:pt x="128" y="36304"/>
                  <a:pt x="159" y="36050"/>
                  <a:pt x="254" y="35829"/>
                </a:cubicBezTo>
                <a:cubicBezTo>
                  <a:pt x="318" y="35639"/>
                  <a:pt x="476" y="35449"/>
                  <a:pt x="634" y="35290"/>
                </a:cubicBezTo>
                <a:close/>
                <a:moveTo>
                  <a:pt x="4094" y="34360"/>
                </a:moveTo>
                <a:cubicBezTo>
                  <a:pt x="4260" y="34360"/>
                  <a:pt x="4427" y="34364"/>
                  <a:pt x="4593" y="34372"/>
                </a:cubicBezTo>
                <a:cubicBezTo>
                  <a:pt x="6335" y="34910"/>
                  <a:pt x="7982" y="35797"/>
                  <a:pt x="9438" y="36937"/>
                </a:cubicBezTo>
                <a:cubicBezTo>
                  <a:pt x="9407" y="36937"/>
                  <a:pt x="9343" y="36905"/>
                  <a:pt x="9312" y="36905"/>
                </a:cubicBezTo>
                <a:cubicBezTo>
                  <a:pt x="6588" y="35924"/>
                  <a:pt x="3611" y="35670"/>
                  <a:pt x="761" y="35195"/>
                </a:cubicBezTo>
                <a:cubicBezTo>
                  <a:pt x="1331" y="34815"/>
                  <a:pt x="1933" y="34562"/>
                  <a:pt x="2598" y="34467"/>
                </a:cubicBezTo>
                <a:cubicBezTo>
                  <a:pt x="3097" y="34396"/>
                  <a:pt x="3595" y="34360"/>
                  <a:pt x="4094" y="34360"/>
                </a:cubicBezTo>
                <a:close/>
                <a:moveTo>
                  <a:pt x="8558" y="30400"/>
                </a:moveTo>
                <a:cubicBezTo>
                  <a:pt x="9072" y="30400"/>
                  <a:pt x="9575" y="30559"/>
                  <a:pt x="10008" y="30857"/>
                </a:cubicBezTo>
                <a:cubicBezTo>
                  <a:pt x="10103" y="31363"/>
                  <a:pt x="10230" y="31838"/>
                  <a:pt x="10420" y="32313"/>
                </a:cubicBezTo>
                <a:cubicBezTo>
                  <a:pt x="10610" y="32978"/>
                  <a:pt x="10800" y="33675"/>
                  <a:pt x="10990" y="34372"/>
                </a:cubicBezTo>
                <a:cubicBezTo>
                  <a:pt x="11212" y="35290"/>
                  <a:pt x="11528" y="36177"/>
                  <a:pt x="11908" y="37064"/>
                </a:cubicBezTo>
                <a:cubicBezTo>
                  <a:pt x="11275" y="36050"/>
                  <a:pt x="10705" y="35037"/>
                  <a:pt x="10198" y="33992"/>
                </a:cubicBezTo>
                <a:cubicBezTo>
                  <a:pt x="9628" y="32757"/>
                  <a:pt x="8963" y="31585"/>
                  <a:pt x="8298" y="30413"/>
                </a:cubicBezTo>
                <a:cubicBezTo>
                  <a:pt x="8385" y="30404"/>
                  <a:pt x="8472" y="30400"/>
                  <a:pt x="8558" y="30400"/>
                </a:cubicBezTo>
                <a:close/>
                <a:moveTo>
                  <a:pt x="8235" y="30413"/>
                </a:moveTo>
                <a:cubicBezTo>
                  <a:pt x="8900" y="31743"/>
                  <a:pt x="9628" y="33073"/>
                  <a:pt x="10262" y="34435"/>
                </a:cubicBezTo>
                <a:cubicBezTo>
                  <a:pt x="10673" y="35417"/>
                  <a:pt x="11180" y="36335"/>
                  <a:pt x="11813" y="37190"/>
                </a:cubicBezTo>
                <a:cubicBezTo>
                  <a:pt x="11782" y="37190"/>
                  <a:pt x="11750" y="37159"/>
                  <a:pt x="11718" y="37127"/>
                </a:cubicBezTo>
                <a:lnTo>
                  <a:pt x="11750" y="37127"/>
                </a:lnTo>
                <a:cubicBezTo>
                  <a:pt x="10958" y="36430"/>
                  <a:pt x="10230" y="35670"/>
                  <a:pt x="9565" y="34879"/>
                </a:cubicBezTo>
                <a:cubicBezTo>
                  <a:pt x="8837" y="33960"/>
                  <a:pt x="8108" y="33042"/>
                  <a:pt x="7443" y="32092"/>
                </a:cubicBezTo>
                <a:cubicBezTo>
                  <a:pt x="7348" y="31743"/>
                  <a:pt x="7380" y="31363"/>
                  <a:pt x="7506" y="31015"/>
                </a:cubicBezTo>
                <a:cubicBezTo>
                  <a:pt x="7633" y="30730"/>
                  <a:pt x="7887" y="30508"/>
                  <a:pt x="8235" y="30413"/>
                </a:cubicBezTo>
                <a:close/>
                <a:moveTo>
                  <a:pt x="20989" y="30520"/>
                </a:moveTo>
                <a:cubicBezTo>
                  <a:pt x="21278" y="30520"/>
                  <a:pt x="21551" y="30619"/>
                  <a:pt x="21758" y="30825"/>
                </a:cubicBezTo>
                <a:cubicBezTo>
                  <a:pt x="21979" y="32187"/>
                  <a:pt x="21789" y="33549"/>
                  <a:pt x="21789" y="34910"/>
                </a:cubicBezTo>
                <a:cubicBezTo>
                  <a:pt x="21821" y="35765"/>
                  <a:pt x="21853" y="36589"/>
                  <a:pt x="21884" y="37412"/>
                </a:cubicBezTo>
                <a:cubicBezTo>
                  <a:pt x="21789" y="36874"/>
                  <a:pt x="21663" y="36335"/>
                  <a:pt x="21504" y="35829"/>
                </a:cubicBezTo>
                <a:cubicBezTo>
                  <a:pt x="21504" y="35797"/>
                  <a:pt x="21504" y="35797"/>
                  <a:pt x="21473" y="35797"/>
                </a:cubicBezTo>
                <a:cubicBezTo>
                  <a:pt x="21378" y="35322"/>
                  <a:pt x="21283" y="34879"/>
                  <a:pt x="21188" y="34435"/>
                </a:cubicBezTo>
                <a:cubicBezTo>
                  <a:pt x="21061" y="33707"/>
                  <a:pt x="20998" y="33010"/>
                  <a:pt x="20839" y="32313"/>
                </a:cubicBezTo>
                <a:cubicBezTo>
                  <a:pt x="20681" y="31743"/>
                  <a:pt x="20586" y="31173"/>
                  <a:pt x="20522" y="30603"/>
                </a:cubicBezTo>
                <a:cubicBezTo>
                  <a:pt x="20677" y="30548"/>
                  <a:pt x="20835" y="30520"/>
                  <a:pt x="20989" y="30520"/>
                </a:cubicBezTo>
                <a:close/>
                <a:moveTo>
                  <a:pt x="10167" y="30983"/>
                </a:moveTo>
                <a:lnTo>
                  <a:pt x="10167" y="30983"/>
                </a:lnTo>
                <a:cubicBezTo>
                  <a:pt x="10737" y="31427"/>
                  <a:pt x="11212" y="31933"/>
                  <a:pt x="11623" y="32535"/>
                </a:cubicBezTo>
                <a:cubicBezTo>
                  <a:pt x="11782" y="32757"/>
                  <a:pt x="11908" y="33010"/>
                  <a:pt x="12035" y="33232"/>
                </a:cubicBezTo>
                <a:cubicBezTo>
                  <a:pt x="12035" y="33454"/>
                  <a:pt x="12035" y="33644"/>
                  <a:pt x="12099" y="33865"/>
                </a:cubicBezTo>
                <a:cubicBezTo>
                  <a:pt x="12130" y="34309"/>
                  <a:pt x="12162" y="34752"/>
                  <a:pt x="12162" y="35227"/>
                </a:cubicBezTo>
                <a:cubicBezTo>
                  <a:pt x="12194" y="35955"/>
                  <a:pt x="12194" y="36715"/>
                  <a:pt x="12257" y="37475"/>
                </a:cubicBezTo>
                <a:cubicBezTo>
                  <a:pt x="12225" y="37475"/>
                  <a:pt x="12225" y="37444"/>
                  <a:pt x="12194" y="37444"/>
                </a:cubicBezTo>
                <a:cubicBezTo>
                  <a:pt x="11718" y="36304"/>
                  <a:pt x="11307" y="35132"/>
                  <a:pt x="11022" y="33929"/>
                </a:cubicBezTo>
                <a:cubicBezTo>
                  <a:pt x="10863" y="33454"/>
                  <a:pt x="10768" y="32947"/>
                  <a:pt x="10610" y="32440"/>
                </a:cubicBezTo>
                <a:cubicBezTo>
                  <a:pt x="10452" y="31965"/>
                  <a:pt x="10262" y="31490"/>
                  <a:pt x="10167" y="30983"/>
                </a:cubicBezTo>
                <a:close/>
                <a:moveTo>
                  <a:pt x="12099" y="33327"/>
                </a:moveTo>
                <a:lnTo>
                  <a:pt x="12099" y="33327"/>
                </a:lnTo>
                <a:cubicBezTo>
                  <a:pt x="12352" y="33834"/>
                  <a:pt x="12510" y="34404"/>
                  <a:pt x="12574" y="34974"/>
                </a:cubicBezTo>
                <a:cubicBezTo>
                  <a:pt x="12605" y="35829"/>
                  <a:pt x="12542" y="36684"/>
                  <a:pt x="12352" y="37539"/>
                </a:cubicBezTo>
                <a:cubicBezTo>
                  <a:pt x="12320" y="37539"/>
                  <a:pt x="12320" y="37507"/>
                  <a:pt x="12320" y="37507"/>
                </a:cubicBezTo>
                <a:cubicBezTo>
                  <a:pt x="12352" y="36747"/>
                  <a:pt x="12289" y="35987"/>
                  <a:pt x="12257" y="35227"/>
                </a:cubicBezTo>
                <a:cubicBezTo>
                  <a:pt x="12225" y="34625"/>
                  <a:pt x="12099" y="33960"/>
                  <a:pt x="12099" y="33327"/>
                </a:cubicBezTo>
                <a:close/>
                <a:moveTo>
                  <a:pt x="14125" y="30445"/>
                </a:moveTo>
                <a:cubicBezTo>
                  <a:pt x="14537" y="31838"/>
                  <a:pt x="14727" y="33359"/>
                  <a:pt x="15012" y="34784"/>
                </a:cubicBezTo>
                <a:cubicBezTo>
                  <a:pt x="15202" y="35829"/>
                  <a:pt x="15424" y="36842"/>
                  <a:pt x="15677" y="37887"/>
                </a:cubicBezTo>
                <a:cubicBezTo>
                  <a:pt x="15329" y="37032"/>
                  <a:pt x="14885" y="36240"/>
                  <a:pt x="14505" y="35417"/>
                </a:cubicBezTo>
                <a:cubicBezTo>
                  <a:pt x="14062" y="34435"/>
                  <a:pt x="13650" y="33454"/>
                  <a:pt x="13302" y="32408"/>
                </a:cubicBezTo>
                <a:cubicBezTo>
                  <a:pt x="13334" y="31553"/>
                  <a:pt x="13555" y="30698"/>
                  <a:pt x="14125" y="30445"/>
                </a:cubicBezTo>
                <a:close/>
                <a:moveTo>
                  <a:pt x="286" y="36652"/>
                </a:moveTo>
                <a:lnTo>
                  <a:pt x="286" y="36652"/>
                </a:lnTo>
                <a:cubicBezTo>
                  <a:pt x="888" y="36715"/>
                  <a:pt x="1553" y="36715"/>
                  <a:pt x="2186" y="36715"/>
                </a:cubicBezTo>
                <a:cubicBezTo>
                  <a:pt x="3041" y="36779"/>
                  <a:pt x="3865" y="36874"/>
                  <a:pt x="4720" y="36905"/>
                </a:cubicBezTo>
                <a:cubicBezTo>
                  <a:pt x="5575" y="36937"/>
                  <a:pt x="6430" y="36937"/>
                  <a:pt x="7253" y="36969"/>
                </a:cubicBezTo>
                <a:cubicBezTo>
                  <a:pt x="7633" y="36969"/>
                  <a:pt x="8013" y="36937"/>
                  <a:pt x="8393" y="36937"/>
                </a:cubicBezTo>
                <a:cubicBezTo>
                  <a:pt x="8710" y="37000"/>
                  <a:pt x="9058" y="37032"/>
                  <a:pt x="9375" y="37095"/>
                </a:cubicBezTo>
                <a:cubicBezTo>
                  <a:pt x="6905" y="37317"/>
                  <a:pt x="4435" y="37729"/>
                  <a:pt x="1964" y="37982"/>
                </a:cubicBezTo>
                <a:cubicBezTo>
                  <a:pt x="1394" y="37729"/>
                  <a:pt x="571" y="37254"/>
                  <a:pt x="286" y="36652"/>
                </a:cubicBezTo>
                <a:close/>
                <a:moveTo>
                  <a:pt x="20396" y="30667"/>
                </a:moveTo>
                <a:cubicBezTo>
                  <a:pt x="20491" y="31300"/>
                  <a:pt x="20586" y="31902"/>
                  <a:pt x="20744" y="32503"/>
                </a:cubicBezTo>
                <a:cubicBezTo>
                  <a:pt x="20871" y="33232"/>
                  <a:pt x="20966" y="33960"/>
                  <a:pt x="21124" y="34657"/>
                </a:cubicBezTo>
                <a:cubicBezTo>
                  <a:pt x="21251" y="35354"/>
                  <a:pt x="21409" y="36050"/>
                  <a:pt x="21568" y="36747"/>
                </a:cubicBezTo>
                <a:cubicBezTo>
                  <a:pt x="21631" y="37222"/>
                  <a:pt x="21726" y="37697"/>
                  <a:pt x="21758" y="38172"/>
                </a:cubicBezTo>
                <a:cubicBezTo>
                  <a:pt x="21663" y="37887"/>
                  <a:pt x="21536" y="37634"/>
                  <a:pt x="21441" y="37349"/>
                </a:cubicBezTo>
                <a:cubicBezTo>
                  <a:pt x="21251" y="36747"/>
                  <a:pt x="21029" y="36177"/>
                  <a:pt x="20871" y="35575"/>
                </a:cubicBezTo>
                <a:cubicBezTo>
                  <a:pt x="20491" y="34340"/>
                  <a:pt x="19952" y="33169"/>
                  <a:pt x="19636" y="31933"/>
                </a:cubicBezTo>
                <a:cubicBezTo>
                  <a:pt x="19731" y="31458"/>
                  <a:pt x="19984" y="31015"/>
                  <a:pt x="20332" y="30698"/>
                </a:cubicBezTo>
                <a:cubicBezTo>
                  <a:pt x="20364" y="30698"/>
                  <a:pt x="20364" y="30698"/>
                  <a:pt x="20396" y="30667"/>
                </a:cubicBezTo>
                <a:close/>
                <a:moveTo>
                  <a:pt x="21853" y="30888"/>
                </a:moveTo>
                <a:lnTo>
                  <a:pt x="21853" y="30888"/>
                </a:lnTo>
                <a:cubicBezTo>
                  <a:pt x="22074" y="31110"/>
                  <a:pt x="22264" y="31332"/>
                  <a:pt x="22423" y="31585"/>
                </a:cubicBezTo>
                <a:cubicBezTo>
                  <a:pt x="22613" y="31933"/>
                  <a:pt x="22739" y="32250"/>
                  <a:pt x="22866" y="32598"/>
                </a:cubicBezTo>
                <a:cubicBezTo>
                  <a:pt x="22866" y="32598"/>
                  <a:pt x="22834" y="32630"/>
                  <a:pt x="22834" y="32630"/>
                </a:cubicBezTo>
                <a:cubicBezTo>
                  <a:pt x="22676" y="33707"/>
                  <a:pt x="22581" y="34784"/>
                  <a:pt x="22391" y="35860"/>
                </a:cubicBezTo>
                <a:cubicBezTo>
                  <a:pt x="22233" y="36620"/>
                  <a:pt x="22106" y="37412"/>
                  <a:pt x="22011" y="38172"/>
                </a:cubicBezTo>
                <a:cubicBezTo>
                  <a:pt x="21979" y="38109"/>
                  <a:pt x="21979" y="38014"/>
                  <a:pt x="21979" y="37951"/>
                </a:cubicBezTo>
                <a:cubicBezTo>
                  <a:pt x="21979" y="36779"/>
                  <a:pt x="21884" y="35639"/>
                  <a:pt x="21884" y="34499"/>
                </a:cubicBezTo>
                <a:cubicBezTo>
                  <a:pt x="21884" y="33295"/>
                  <a:pt x="22011" y="32092"/>
                  <a:pt x="21853" y="30888"/>
                </a:cubicBezTo>
                <a:close/>
                <a:moveTo>
                  <a:pt x="19604" y="32092"/>
                </a:moveTo>
                <a:cubicBezTo>
                  <a:pt x="19921" y="33200"/>
                  <a:pt x="20332" y="34277"/>
                  <a:pt x="20681" y="35385"/>
                </a:cubicBezTo>
                <a:cubicBezTo>
                  <a:pt x="20871" y="35987"/>
                  <a:pt x="21061" y="36589"/>
                  <a:pt x="21251" y="37190"/>
                </a:cubicBezTo>
                <a:cubicBezTo>
                  <a:pt x="21409" y="37634"/>
                  <a:pt x="21631" y="38077"/>
                  <a:pt x="21789" y="38521"/>
                </a:cubicBezTo>
                <a:cubicBezTo>
                  <a:pt x="20586" y="37285"/>
                  <a:pt x="19636" y="35860"/>
                  <a:pt x="19509" y="34087"/>
                </a:cubicBezTo>
                <a:cubicBezTo>
                  <a:pt x="19446" y="33422"/>
                  <a:pt x="19477" y="32757"/>
                  <a:pt x="19604" y="32092"/>
                </a:cubicBezTo>
                <a:close/>
                <a:moveTo>
                  <a:pt x="22898" y="32725"/>
                </a:moveTo>
                <a:cubicBezTo>
                  <a:pt x="22993" y="33105"/>
                  <a:pt x="23088" y="33454"/>
                  <a:pt x="23151" y="33834"/>
                </a:cubicBezTo>
                <a:cubicBezTo>
                  <a:pt x="23309" y="34689"/>
                  <a:pt x="23246" y="35544"/>
                  <a:pt x="23024" y="36367"/>
                </a:cubicBezTo>
                <a:cubicBezTo>
                  <a:pt x="22739" y="37095"/>
                  <a:pt x="22391" y="37824"/>
                  <a:pt x="22043" y="38521"/>
                </a:cubicBezTo>
                <a:cubicBezTo>
                  <a:pt x="22043" y="38489"/>
                  <a:pt x="22043" y="38489"/>
                  <a:pt x="22043" y="38489"/>
                </a:cubicBezTo>
                <a:cubicBezTo>
                  <a:pt x="22328" y="37665"/>
                  <a:pt x="22359" y="36715"/>
                  <a:pt x="22518" y="35860"/>
                </a:cubicBezTo>
                <a:cubicBezTo>
                  <a:pt x="22708" y="34815"/>
                  <a:pt x="22771" y="33802"/>
                  <a:pt x="22898" y="32725"/>
                </a:cubicBezTo>
                <a:close/>
                <a:moveTo>
                  <a:pt x="13302" y="32472"/>
                </a:moveTo>
                <a:lnTo>
                  <a:pt x="13302" y="32472"/>
                </a:lnTo>
                <a:cubicBezTo>
                  <a:pt x="13935" y="34594"/>
                  <a:pt x="15044" y="36494"/>
                  <a:pt x="15835" y="38552"/>
                </a:cubicBezTo>
                <a:cubicBezTo>
                  <a:pt x="14537" y="37349"/>
                  <a:pt x="13682" y="35734"/>
                  <a:pt x="13365" y="33992"/>
                </a:cubicBezTo>
                <a:cubicBezTo>
                  <a:pt x="13302" y="33485"/>
                  <a:pt x="13270" y="32978"/>
                  <a:pt x="13302" y="32472"/>
                </a:cubicBezTo>
                <a:close/>
                <a:moveTo>
                  <a:pt x="14521" y="30366"/>
                </a:moveTo>
                <a:cubicBezTo>
                  <a:pt x="14632" y="30366"/>
                  <a:pt x="14743" y="30382"/>
                  <a:pt x="14854" y="30413"/>
                </a:cubicBezTo>
                <a:cubicBezTo>
                  <a:pt x="14949" y="30445"/>
                  <a:pt x="15012" y="30477"/>
                  <a:pt x="15107" y="30508"/>
                </a:cubicBezTo>
                <a:cubicBezTo>
                  <a:pt x="15297" y="31933"/>
                  <a:pt x="15455" y="33327"/>
                  <a:pt x="15550" y="34752"/>
                </a:cubicBezTo>
                <a:cubicBezTo>
                  <a:pt x="15645" y="36019"/>
                  <a:pt x="15740" y="37285"/>
                  <a:pt x="15962" y="38552"/>
                </a:cubicBezTo>
                <a:cubicBezTo>
                  <a:pt x="15930" y="38457"/>
                  <a:pt x="15899" y="38394"/>
                  <a:pt x="15867" y="38299"/>
                </a:cubicBezTo>
                <a:cubicBezTo>
                  <a:pt x="15487" y="37000"/>
                  <a:pt x="15265" y="35670"/>
                  <a:pt x="14980" y="34340"/>
                </a:cubicBezTo>
                <a:cubicBezTo>
                  <a:pt x="14727" y="33042"/>
                  <a:pt x="14569" y="31680"/>
                  <a:pt x="14189" y="30413"/>
                </a:cubicBezTo>
                <a:cubicBezTo>
                  <a:pt x="14300" y="30382"/>
                  <a:pt x="14410" y="30366"/>
                  <a:pt x="14521" y="30366"/>
                </a:cubicBezTo>
                <a:close/>
                <a:moveTo>
                  <a:pt x="16247" y="31617"/>
                </a:moveTo>
                <a:lnTo>
                  <a:pt x="16247" y="31617"/>
                </a:lnTo>
                <a:cubicBezTo>
                  <a:pt x="16659" y="32377"/>
                  <a:pt x="16912" y="33232"/>
                  <a:pt x="16976" y="34087"/>
                </a:cubicBezTo>
                <a:cubicBezTo>
                  <a:pt x="17166" y="35702"/>
                  <a:pt x="16659" y="37190"/>
                  <a:pt x="16120" y="38679"/>
                </a:cubicBezTo>
                <a:cubicBezTo>
                  <a:pt x="16279" y="37412"/>
                  <a:pt x="16342" y="36114"/>
                  <a:pt x="16437" y="34847"/>
                </a:cubicBezTo>
                <a:cubicBezTo>
                  <a:pt x="16501" y="33770"/>
                  <a:pt x="16437" y="32693"/>
                  <a:pt x="16247" y="31617"/>
                </a:cubicBezTo>
                <a:close/>
                <a:moveTo>
                  <a:pt x="9597" y="37127"/>
                </a:moveTo>
                <a:lnTo>
                  <a:pt x="9597" y="37127"/>
                </a:lnTo>
                <a:cubicBezTo>
                  <a:pt x="8229" y="38019"/>
                  <a:pt x="6834" y="38688"/>
                  <a:pt x="5201" y="38688"/>
                </a:cubicBezTo>
                <a:cubicBezTo>
                  <a:pt x="5094" y="38688"/>
                  <a:pt x="4987" y="38685"/>
                  <a:pt x="4878" y="38679"/>
                </a:cubicBezTo>
                <a:lnTo>
                  <a:pt x="4878" y="38647"/>
                </a:lnTo>
                <a:cubicBezTo>
                  <a:pt x="3928" y="38616"/>
                  <a:pt x="3009" y="38426"/>
                  <a:pt x="2154" y="38077"/>
                </a:cubicBezTo>
                <a:cubicBezTo>
                  <a:pt x="3421" y="37951"/>
                  <a:pt x="4688" y="37729"/>
                  <a:pt x="5986" y="37602"/>
                </a:cubicBezTo>
                <a:cubicBezTo>
                  <a:pt x="7190" y="37539"/>
                  <a:pt x="8393" y="37380"/>
                  <a:pt x="9597" y="37127"/>
                </a:cubicBezTo>
                <a:close/>
                <a:moveTo>
                  <a:pt x="15139" y="30540"/>
                </a:moveTo>
                <a:lnTo>
                  <a:pt x="15139" y="30540"/>
                </a:lnTo>
                <a:cubicBezTo>
                  <a:pt x="15582" y="30762"/>
                  <a:pt x="15962" y="31110"/>
                  <a:pt x="16184" y="31553"/>
                </a:cubicBezTo>
                <a:cubicBezTo>
                  <a:pt x="16374" y="32788"/>
                  <a:pt x="16437" y="34055"/>
                  <a:pt x="16342" y="35290"/>
                </a:cubicBezTo>
                <a:cubicBezTo>
                  <a:pt x="16184" y="36430"/>
                  <a:pt x="16089" y="37570"/>
                  <a:pt x="16057" y="38742"/>
                </a:cubicBezTo>
                <a:cubicBezTo>
                  <a:pt x="16057" y="38742"/>
                  <a:pt x="16025" y="38711"/>
                  <a:pt x="16025" y="38711"/>
                </a:cubicBezTo>
                <a:cubicBezTo>
                  <a:pt x="15645" y="35987"/>
                  <a:pt x="15582" y="33232"/>
                  <a:pt x="15139" y="30540"/>
                </a:cubicBezTo>
                <a:close/>
                <a:moveTo>
                  <a:pt x="8904" y="39143"/>
                </a:moveTo>
                <a:cubicBezTo>
                  <a:pt x="9228" y="39143"/>
                  <a:pt x="9555" y="39168"/>
                  <a:pt x="9882" y="39217"/>
                </a:cubicBezTo>
                <a:cubicBezTo>
                  <a:pt x="10990" y="39312"/>
                  <a:pt x="12067" y="39629"/>
                  <a:pt x="13080" y="40104"/>
                </a:cubicBezTo>
                <a:cubicBezTo>
                  <a:pt x="12004" y="39882"/>
                  <a:pt x="10927" y="39724"/>
                  <a:pt x="9818" y="39597"/>
                </a:cubicBezTo>
                <a:cubicBezTo>
                  <a:pt x="9401" y="39551"/>
                  <a:pt x="8967" y="39522"/>
                  <a:pt x="8540" y="39522"/>
                </a:cubicBezTo>
                <a:cubicBezTo>
                  <a:pt x="8384" y="39522"/>
                  <a:pt x="8229" y="39525"/>
                  <a:pt x="8077" y="39534"/>
                </a:cubicBezTo>
                <a:cubicBezTo>
                  <a:pt x="7665" y="39534"/>
                  <a:pt x="7221" y="39534"/>
                  <a:pt x="6810" y="39502"/>
                </a:cubicBezTo>
                <a:cubicBezTo>
                  <a:pt x="7485" y="39263"/>
                  <a:pt x="8190" y="39143"/>
                  <a:pt x="8904" y="39143"/>
                </a:cubicBezTo>
                <a:close/>
                <a:moveTo>
                  <a:pt x="6620" y="39597"/>
                </a:moveTo>
                <a:cubicBezTo>
                  <a:pt x="7633" y="39787"/>
                  <a:pt x="8742" y="39661"/>
                  <a:pt x="9787" y="39756"/>
                </a:cubicBezTo>
                <a:cubicBezTo>
                  <a:pt x="10927" y="39851"/>
                  <a:pt x="12035" y="40009"/>
                  <a:pt x="13144" y="40167"/>
                </a:cubicBezTo>
                <a:cubicBezTo>
                  <a:pt x="12954" y="40199"/>
                  <a:pt x="12764" y="40231"/>
                  <a:pt x="12605" y="40262"/>
                </a:cubicBezTo>
                <a:cubicBezTo>
                  <a:pt x="11402" y="40326"/>
                  <a:pt x="10198" y="40357"/>
                  <a:pt x="8995" y="40421"/>
                </a:cubicBezTo>
                <a:cubicBezTo>
                  <a:pt x="8267" y="40452"/>
                  <a:pt x="7506" y="40452"/>
                  <a:pt x="6778" y="40547"/>
                </a:cubicBezTo>
                <a:cubicBezTo>
                  <a:pt x="6176" y="40642"/>
                  <a:pt x="5575" y="40706"/>
                  <a:pt x="4941" y="40706"/>
                </a:cubicBezTo>
                <a:cubicBezTo>
                  <a:pt x="5036" y="40642"/>
                  <a:pt x="5131" y="40547"/>
                  <a:pt x="5226" y="40452"/>
                </a:cubicBezTo>
                <a:cubicBezTo>
                  <a:pt x="5638" y="40104"/>
                  <a:pt x="6113" y="39819"/>
                  <a:pt x="6620" y="39597"/>
                </a:cubicBezTo>
                <a:close/>
                <a:moveTo>
                  <a:pt x="11782" y="40421"/>
                </a:moveTo>
                <a:cubicBezTo>
                  <a:pt x="11782" y="40421"/>
                  <a:pt x="11782" y="40421"/>
                  <a:pt x="11750" y="40452"/>
                </a:cubicBezTo>
                <a:cubicBezTo>
                  <a:pt x="11465" y="40516"/>
                  <a:pt x="11180" y="40547"/>
                  <a:pt x="10895" y="40642"/>
                </a:cubicBezTo>
                <a:cubicBezTo>
                  <a:pt x="10863" y="40642"/>
                  <a:pt x="10863" y="40674"/>
                  <a:pt x="10895" y="40674"/>
                </a:cubicBezTo>
                <a:cubicBezTo>
                  <a:pt x="10958" y="40642"/>
                  <a:pt x="11022" y="40642"/>
                  <a:pt x="11085" y="40642"/>
                </a:cubicBezTo>
                <a:cubicBezTo>
                  <a:pt x="10357" y="40832"/>
                  <a:pt x="9660" y="41086"/>
                  <a:pt x="8932" y="41276"/>
                </a:cubicBezTo>
                <a:cubicBezTo>
                  <a:pt x="7411" y="41656"/>
                  <a:pt x="5860" y="41941"/>
                  <a:pt x="4308" y="42131"/>
                </a:cubicBezTo>
                <a:cubicBezTo>
                  <a:pt x="4181" y="41656"/>
                  <a:pt x="4498" y="41212"/>
                  <a:pt x="4846" y="40832"/>
                </a:cubicBezTo>
                <a:cubicBezTo>
                  <a:pt x="4953" y="40838"/>
                  <a:pt x="5059" y="40841"/>
                  <a:pt x="5166" y="40841"/>
                </a:cubicBezTo>
                <a:cubicBezTo>
                  <a:pt x="5660" y="40841"/>
                  <a:pt x="6151" y="40784"/>
                  <a:pt x="6620" y="40706"/>
                </a:cubicBezTo>
                <a:cubicBezTo>
                  <a:pt x="7411" y="40611"/>
                  <a:pt x="8235" y="40611"/>
                  <a:pt x="9027" y="40579"/>
                </a:cubicBezTo>
                <a:cubicBezTo>
                  <a:pt x="9945" y="40547"/>
                  <a:pt x="10863" y="40516"/>
                  <a:pt x="11782" y="40421"/>
                </a:cubicBezTo>
                <a:close/>
                <a:moveTo>
                  <a:pt x="13175" y="40516"/>
                </a:moveTo>
                <a:lnTo>
                  <a:pt x="13175" y="40516"/>
                </a:lnTo>
                <a:cubicBezTo>
                  <a:pt x="12542" y="41434"/>
                  <a:pt x="11687" y="42226"/>
                  <a:pt x="10705" y="42796"/>
                </a:cubicBezTo>
                <a:cubicBezTo>
                  <a:pt x="10388" y="42954"/>
                  <a:pt x="10072" y="43113"/>
                  <a:pt x="9723" y="43208"/>
                </a:cubicBezTo>
                <a:cubicBezTo>
                  <a:pt x="10293" y="42859"/>
                  <a:pt x="10800" y="42384"/>
                  <a:pt x="11338" y="42004"/>
                </a:cubicBezTo>
                <a:cubicBezTo>
                  <a:pt x="11972" y="41561"/>
                  <a:pt x="12605" y="41054"/>
                  <a:pt x="13175" y="40516"/>
                </a:cubicBezTo>
                <a:close/>
                <a:moveTo>
                  <a:pt x="13207" y="40294"/>
                </a:moveTo>
                <a:lnTo>
                  <a:pt x="13207" y="40294"/>
                </a:lnTo>
                <a:cubicBezTo>
                  <a:pt x="12764" y="40421"/>
                  <a:pt x="12352" y="40611"/>
                  <a:pt x="11940" y="40832"/>
                </a:cubicBezTo>
                <a:cubicBezTo>
                  <a:pt x="11212" y="41149"/>
                  <a:pt x="10515" y="41434"/>
                  <a:pt x="9787" y="41751"/>
                </a:cubicBezTo>
                <a:cubicBezTo>
                  <a:pt x="8457" y="42257"/>
                  <a:pt x="7126" y="42828"/>
                  <a:pt x="5733" y="43271"/>
                </a:cubicBezTo>
                <a:cubicBezTo>
                  <a:pt x="5733" y="43271"/>
                  <a:pt x="5733" y="43271"/>
                  <a:pt x="5733" y="43303"/>
                </a:cubicBezTo>
                <a:cubicBezTo>
                  <a:pt x="5258" y="43144"/>
                  <a:pt x="4815" y="42891"/>
                  <a:pt x="4498" y="42511"/>
                </a:cubicBezTo>
                <a:cubicBezTo>
                  <a:pt x="4435" y="42416"/>
                  <a:pt x="4371" y="42321"/>
                  <a:pt x="4340" y="42194"/>
                </a:cubicBezTo>
                <a:cubicBezTo>
                  <a:pt x="5891" y="42036"/>
                  <a:pt x="7443" y="41782"/>
                  <a:pt x="8963" y="41371"/>
                </a:cubicBezTo>
                <a:cubicBezTo>
                  <a:pt x="10357" y="41022"/>
                  <a:pt x="11750" y="40389"/>
                  <a:pt x="13207" y="40294"/>
                </a:cubicBezTo>
                <a:close/>
                <a:moveTo>
                  <a:pt x="13302" y="40357"/>
                </a:moveTo>
                <a:cubicBezTo>
                  <a:pt x="12700" y="40832"/>
                  <a:pt x="12099" y="41339"/>
                  <a:pt x="11465" y="41782"/>
                </a:cubicBezTo>
                <a:cubicBezTo>
                  <a:pt x="10800" y="42257"/>
                  <a:pt x="10167" y="42891"/>
                  <a:pt x="9470" y="43303"/>
                </a:cubicBezTo>
                <a:cubicBezTo>
                  <a:pt x="8855" y="43469"/>
                  <a:pt x="8222" y="43556"/>
                  <a:pt x="7591" y="43556"/>
                </a:cubicBezTo>
                <a:cubicBezTo>
                  <a:pt x="7019" y="43556"/>
                  <a:pt x="6448" y="43485"/>
                  <a:pt x="5891" y="43334"/>
                </a:cubicBezTo>
                <a:cubicBezTo>
                  <a:pt x="7158" y="43081"/>
                  <a:pt x="8425" y="42447"/>
                  <a:pt x="9628" y="41972"/>
                </a:cubicBezTo>
                <a:cubicBezTo>
                  <a:pt x="10863" y="41466"/>
                  <a:pt x="12067" y="40864"/>
                  <a:pt x="13302" y="40357"/>
                </a:cubicBezTo>
                <a:close/>
                <a:moveTo>
                  <a:pt x="18369" y="39914"/>
                </a:moveTo>
                <a:cubicBezTo>
                  <a:pt x="18401" y="39914"/>
                  <a:pt x="18401" y="39946"/>
                  <a:pt x="18432" y="39946"/>
                </a:cubicBezTo>
                <a:cubicBezTo>
                  <a:pt x="18306" y="41529"/>
                  <a:pt x="17704" y="43018"/>
                  <a:pt x="16754" y="44284"/>
                </a:cubicBezTo>
                <a:cubicBezTo>
                  <a:pt x="16215" y="44949"/>
                  <a:pt x="15614" y="45519"/>
                  <a:pt x="14917" y="45963"/>
                </a:cubicBezTo>
                <a:cubicBezTo>
                  <a:pt x="15519" y="44918"/>
                  <a:pt x="15994" y="43809"/>
                  <a:pt x="16564" y="42733"/>
                </a:cubicBezTo>
                <a:cubicBezTo>
                  <a:pt x="17071" y="41751"/>
                  <a:pt x="17704" y="40896"/>
                  <a:pt x="18306" y="39977"/>
                </a:cubicBezTo>
                <a:cubicBezTo>
                  <a:pt x="18306" y="39977"/>
                  <a:pt x="18337" y="39946"/>
                  <a:pt x="18369" y="39914"/>
                </a:cubicBezTo>
                <a:close/>
                <a:moveTo>
                  <a:pt x="18242" y="39914"/>
                </a:moveTo>
                <a:lnTo>
                  <a:pt x="18242" y="39914"/>
                </a:lnTo>
                <a:cubicBezTo>
                  <a:pt x="18179" y="39977"/>
                  <a:pt x="18116" y="40041"/>
                  <a:pt x="18021" y="40104"/>
                </a:cubicBezTo>
                <a:cubicBezTo>
                  <a:pt x="17134" y="40801"/>
                  <a:pt x="16247" y="41497"/>
                  <a:pt x="15392" y="42257"/>
                </a:cubicBezTo>
                <a:cubicBezTo>
                  <a:pt x="14537" y="43018"/>
                  <a:pt x="13777" y="43809"/>
                  <a:pt x="13049" y="44664"/>
                </a:cubicBezTo>
                <a:cubicBezTo>
                  <a:pt x="13017" y="44696"/>
                  <a:pt x="13080" y="44728"/>
                  <a:pt x="13080" y="44728"/>
                </a:cubicBezTo>
                <a:cubicBezTo>
                  <a:pt x="13935" y="43873"/>
                  <a:pt x="14727" y="42986"/>
                  <a:pt x="15645" y="42194"/>
                </a:cubicBezTo>
                <a:cubicBezTo>
                  <a:pt x="16247" y="41656"/>
                  <a:pt x="16881" y="41149"/>
                  <a:pt x="17514" y="40611"/>
                </a:cubicBezTo>
                <a:lnTo>
                  <a:pt x="17514" y="40611"/>
                </a:lnTo>
                <a:cubicBezTo>
                  <a:pt x="16849" y="41339"/>
                  <a:pt x="16215" y="42099"/>
                  <a:pt x="15582" y="42828"/>
                </a:cubicBezTo>
                <a:cubicBezTo>
                  <a:pt x="14664" y="43873"/>
                  <a:pt x="13745" y="44949"/>
                  <a:pt x="12890" y="46089"/>
                </a:cubicBezTo>
                <a:cubicBezTo>
                  <a:pt x="11972" y="45298"/>
                  <a:pt x="13175" y="43144"/>
                  <a:pt x="13682" y="42479"/>
                </a:cubicBezTo>
                <a:cubicBezTo>
                  <a:pt x="14727" y="40959"/>
                  <a:pt x="16406" y="40009"/>
                  <a:pt x="18242" y="39914"/>
                </a:cubicBezTo>
                <a:close/>
                <a:moveTo>
                  <a:pt x="17261" y="41181"/>
                </a:moveTo>
                <a:lnTo>
                  <a:pt x="17261" y="41181"/>
                </a:lnTo>
                <a:cubicBezTo>
                  <a:pt x="16976" y="41687"/>
                  <a:pt x="16722" y="42194"/>
                  <a:pt x="16469" y="42669"/>
                </a:cubicBezTo>
                <a:cubicBezTo>
                  <a:pt x="15899" y="43778"/>
                  <a:pt x="15392" y="44886"/>
                  <a:pt x="14822" y="45994"/>
                </a:cubicBezTo>
                <a:cubicBezTo>
                  <a:pt x="14822" y="45994"/>
                  <a:pt x="14822" y="46026"/>
                  <a:pt x="14822" y="46026"/>
                </a:cubicBezTo>
                <a:cubicBezTo>
                  <a:pt x="14512" y="46233"/>
                  <a:pt x="14134" y="46345"/>
                  <a:pt x="13750" y="46345"/>
                </a:cubicBezTo>
                <a:cubicBezTo>
                  <a:pt x="13546" y="46345"/>
                  <a:pt x="13341" y="46314"/>
                  <a:pt x="13144" y="46248"/>
                </a:cubicBezTo>
                <a:cubicBezTo>
                  <a:pt x="13080" y="46216"/>
                  <a:pt x="13017" y="46184"/>
                  <a:pt x="12954" y="46153"/>
                </a:cubicBezTo>
                <a:cubicBezTo>
                  <a:pt x="12954" y="46121"/>
                  <a:pt x="12954" y="46121"/>
                  <a:pt x="12954" y="46121"/>
                </a:cubicBezTo>
                <a:cubicBezTo>
                  <a:pt x="13840" y="45044"/>
                  <a:pt x="14759" y="43968"/>
                  <a:pt x="15709" y="42891"/>
                </a:cubicBezTo>
                <a:cubicBezTo>
                  <a:pt x="16215" y="42321"/>
                  <a:pt x="16754" y="41782"/>
                  <a:pt x="17261" y="41181"/>
                </a:cubicBezTo>
                <a:close/>
                <a:moveTo>
                  <a:pt x="6636" y="0"/>
                </a:moveTo>
                <a:cubicBezTo>
                  <a:pt x="6185" y="0"/>
                  <a:pt x="5759" y="108"/>
                  <a:pt x="5416" y="391"/>
                </a:cubicBezTo>
                <a:cubicBezTo>
                  <a:pt x="5131" y="613"/>
                  <a:pt x="4910" y="898"/>
                  <a:pt x="4751" y="1215"/>
                </a:cubicBezTo>
                <a:cubicBezTo>
                  <a:pt x="3611" y="3431"/>
                  <a:pt x="5828" y="7010"/>
                  <a:pt x="7095" y="8593"/>
                </a:cubicBezTo>
                <a:cubicBezTo>
                  <a:pt x="9122" y="11064"/>
                  <a:pt x="12035" y="12647"/>
                  <a:pt x="15234" y="12932"/>
                </a:cubicBezTo>
                <a:cubicBezTo>
                  <a:pt x="15257" y="12978"/>
                  <a:pt x="15297" y="13008"/>
                  <a:pt x="15342" y="13008"/>
                </a:cubicBezTo>
                <a:cubicBezTo>
                  <a:pt x="15358" y="13008"/>
                  <a:pt x="15375" y="13004"/>
                  <a:pt x="15392" y="12995"/>
                </a:cubicBezTo>
                <a:cubicBezTo>
                  <a:pt x="17989" y="16637"/>
                  <a:pt x="19889" y="20818"/>
                  <a:pt x="21726" y="24840"/>
                </a:cubicBezTo>
                <a:cubicBezTo>
                  <a:pt x="21726" y="24840"/>
                  <a:pt x="21726" y="24871"/>
                  <a:pt x="21726" y="24871"/>
                </a:cubicBezTo>
                <a:cubicBezTo>
                  <a:pt x="20016" y="23383"/>
                  <a:pt x="18211" y="21989"/>
                  <a:pt x="16310" y="20691"/>
                </a:cubicBezTo>
                <a:cubicBezTo>
                  <a:pt x="15740" y="18316"/>
                  <a:pt x="14125" y="15909"/>
                  <a:pt x="12415" y="14199"/>
                </a:cubicBezTo>
                <a:cubicBezTo>
                  <a:pt x="10745" y="12529"/>
                  <a:pt x="8452" y="11224"/>
                  <a:pt x="6048" y="11224"/>
                </a:cubicBezTo>
                <a:cubicBezTo>
                  <a:pt x="5535" y="11224"/>
                  <a:pt x="5016" y="11284"/>
                  <a:pt x="4498" y="11412"/>
                </a:cubicBezTo>
                <a:cubicBezTo>
                  <a:pt x="1046" y="12235"/>
                  <a:pt x="3580" y="16542"/>
                  <a:pt x="5100" y="18062"/>
                </a:cubicBezTo>
                <a:cubicBezTo>
                  <a:pt x="6430" y="19424"/>
                  <a:pt x="8077" y="20406"/>
                  <a:pt x="9913" y="20913"/>
                </a:cubicBezTo>
                <a:cubicBezTo>
                  <a:pt x="10963" y="21142"/>
                  <a:pt x="12029" y="21261"/>
                  <a:pt x="13095" y="21261"/>
                </a:cubicBezTo>
                <a:cubicBezTo>
                  <a:pt x="14088" y="21261"/>
                  <a:pt x="15080" y="21158"/>
                  <a:pt x="16057" y="20944"/>
                </a:cubicBezTo>
                <a:cubicBezTo>
                  <a:pt x="16092" y="20997"/>
                  <a:pt x="16146" y="21020"/>
                  <a:pt x="16203" y="21020"/>
                </a:cubicBezTo>
                <a:cubicBezTo>
                  <a:pt x="16250" y="21020"/>
                  <a:pt x="16299" y="21004"/>
                  <a:pt x="16342" y="20976"/>
                </a:cubicBezTo>
                <a:cubicBezTo>
                  <a:pt x="18021" y="22211"/>
                  <a:pt x="19636" y="23509"/>
                  <a:pt x="21219" y="24903"/>
                </a:cubicBezTo>
                <a:cubicBezTo>
                  <a:pt x="20332" y="24270"/>
                  <a:pt x="19351" y="23795"/>
                  <a:pt x="18274" y="23509"/>
                </a:cubicBezTo>
                <a:cubicBezTo>
                  <a:pt x="17452" y="23323"/>
                  <a:pt x="16606" y="23228"/>
                  <a:pt x="15761" y="23228"/>
                </a:cubicBezTo>
                <a:cubicBezTo>
                  <a:pt x="14880" y="23228"/>
                  <a:pt x="14000" y="23331"/>
                  <a:pt x="13144" y="23541"/>
                </a:cubicBezTo>
                <a:cubicBezTo>
                  <a:pt x="11750" y="23890"/>
                  <a:pt x="7855" y="25093"/>
                  <a:pt x="8488" y="27183"/>
                </a:cubicBezTo>
                <a:cubicBezTo>
                  <a:pt x="9081" y="29150"/>
                  <a:pt x="11553" y="29558"/>
                  <a:pt x="13487" y="29558"/>
                </a:cubicBezTo>
                <a:cubicBezTo>
                  <a:pt x="13826" y="29558"/>
                  <a:pt x="14149" y="29545"/>
                  <a:pt x="14442" y="29527"/>
                </a:cubicBezTo>
                <a:cubicBezTo>
                  <a:pt x="17356" y="29368"/>
                  <a:pt x="20142" y="28228"/>
                  <a:pt x="22328" y="26233"/>
                </a:cubicBezTo>
                <a:cubicBezTo>
                  <a:pt x="24798" y="32060"/>
                  <a:pt x="26445" y="38014"/>
                  <a:pt x="26888" y="44348"/>
                </a:cubicBezTo>
                <a:cubicBezTo>
                  <a:pt x="25495" y="43208"/>
                  <a:pt x="23974" y="42226"/>
                  <a:pt x="22391" y="41434"/>
                </a:cubicBezTo>
                <a:cubicBezTo>
                  <a:pt x="22043" y="41276"/>
                  <a:pt x="21789" y="41149"/>
                  <a:pt x="21884" y="40864"/>
                </a:cubicBezTo>
                <a:cubicBezTo>
                  <a:pt x="22043" y="40199"/>
                  <a:pt x="22074" y="39502"/>
                  <a:pt x="22043" y="38837"/>
                </a:cubicBezTo>
                <a:cubicBezTo>
                  <a:pt x="22043" y="38837"/>
                  <a:pt x="22043" y="38806"/>
                  <a:pt x="22043" y="38806"/>
                </a:cubicBezTo>
                <a:cubicBezTo>
                  <a:pt x="22486" y="37760"/>
                  <a:pt x="23119" y="36810"/>
                  <a:pt x="23278" y="35670"/>
                </a:cubicBezTo>
                <a:cubicBezTo>
                  <a:pt x="23404" y="34784"/>
                  <a:pt x="23373" y="33865"/>
                  <a:pt x="23119" y="33010"/>
                </a:cubicBezTo>
                <a:cubicBezTo>
                  <a:pt x="22961" y="32155"/>
                  <a:pt x="22549" y="31395"/>
                  <a:pt x="21979" y="30762"/>
                </a:cubicBezTo>
                <a:cubicBezTo>
                  <a:pt x="21714" y="30519"/>
                  <a:pt x="21295" y="30322"/>
                  <a:pt x="20904" y="30322"/>
                </a:cubicBezTo>
                <a:cubicBezTo>
                  <a:pt x="20735" y="30322"/>
                  <a:pt x="20571" y="30359"/>
                  <a:pt x="20427" y="30445"/>
                </a:cubicBezTo>
                <a:cubicBezTo>
                  <a:pt x="19351" y="31078"/>
                  <a:pt x="19256" y="32820"/>
                  <a:pt x="19287" y="33929"/>
                </a:cubicBezTo>
                <a:cubicBezTo>
                  <a:pt x="19319" y="35860"/>
                  <a:pt x="20364" y="37539"/>
                  <a:pt x="21821" y="38774"/>
                </a:cubicBezTo>
                <a:cubicBezTo>
                  <a:pt x="21853" y="39249"/>
                  <a:pt x="21853" y="39724"/>
                  <a:pt x="21789" y="40199"/>
                </a:cubicBezTo>
                <a:cubicBezTo>
                  <a:pt x="21758" y="40516"/>
                  <a:pt x="21694" y="40801"/>
                  <a:pt x="21663" y="41086"/>
                </a:cubicBezTo>
                <a:cubicBezTo>
                  <a:pt x="20617" y="40579"/>
                  <a:pt x="19541" y="40136"/>
                  <a:pt x="18464" y="39724"/>
                </a:cubicBezTo>
                <a:cubicBezTo>
                  <a:pt x="18464" y="39692"/>
                  <a:pt x="18464" y="39692"/>
                  <a:pt x="18464" y="39692"/>
                </a:cubicBezTo>
                <a:cubicBezTo>
                  <a:pt x="18369" y="39661"/>
                  <a:pt x="18306" y="39629"/>
                  <a:pt x="18211" y="39597"/>
                </a:cubicBezTo>
                <a:cubicBezTo>
                  <a:pt x="18211" y="39597"/>
                  <a:pt x="18179" y="39566"/>
                  <a:pt x="18147" y="39566"/>
                </a:cubicBezTo>
                <a:cubicBezTo>
                  <a:pt x="17926" y="39502"/>
                  <a:pt x="17704" y="39407"/>
                  <a:pt x="17514" y="39344"/>
                </a:cubicBezTo>
                <a:cubicBezTo>
                  <a:pt x="17071" y="39154"/>
                  <a:pt x="16627" y="38996"/>
                  <a:pt x="16152" y="38837"/>
                </a:cubicBezTo>
                <a:cubicBezTo>
                  <a:pt x="17007" y="37064"/>
                  <a:pt x="17482" y="35132"/>
                  <a:pt x="17039" y="33200"/>
                </a:cubicBezTo>
                <a:cubicBezTo>
                  <a:pt x="16768" y="32146"/>
                  <a:pt x="16010" y="30176"/>
                  <a:pt x="14656" y="30176"/>
                </a:cubicBezTo>
                <a:cubicBezTo>
                  <a:pt x="14586" y="30176"/>
                  <a:pt x="14515" y="30181"/>
                  <a:pt x="14442" y="30192"/>
                </a:cubicBezTo>
                <a:cubicBezTo>
                  <a:pt x="12985" y="30382"/>
                  <a:pt x="12954" y="32503"/>
                  <a:pt x="13080" y="33612"/>
                </a:cubicBezTo>
                <a:cubicBezTo>
                  <a:pt x="13334" y="35512"/>
                  <a:pt x="14220" y="37285"/>
                  <a:pt x="15614" y="38647"/>
                </a:cubicBezTo>
                <a:cubicBezTo>
                  <a:pt x="14569" y="38267"/>
                  <a:pt x="13492" y="37919"/>
                  <a:pt x="12447" y="37634"/>
                </a:cubicBezTo>
                <a:cubicBezTo>
                  <a:pt x="12447" y="37602"/>
                  <a:pt x="12415" y="37570"/>
                  <a:pt x="12415" y="37570"/>
                </a:cubicBezTo>
                <a:lnTo>
                  <a:pt x="12384" y="37570"/>
                </a:lnTo>
                <a:cubicBezTo>
                  <a:pt x="13112" y="35765"/>
                  <a:pt x="12795" y="33707"/>
                  <a:pt x="11623" y="32187"/>
                </a:cubicBezTo>
                <a:cubicBezTo>
                  <a:pt x="11017" y="31387"/>
                  <a:pt x="9799" y="30141"/>
                  <a:pt x="8635" y="30141"/>
                </a:cubicBezTo>
                <a:cubicBezTo>
                  <a:pt x="8279" y="30141"/>
                  <a:pt x="7928" y="30258"/>
                  <a:pt x="7602" y="30540"/>
                </a:cubicBezTo>
                <a:cubicBezTo>
                  <a:pt x="6556" y="31427"/>
                  <a:pt x="7570" y="33580"/>
                  <a:pt x="8267" y="34404"/>
                </a:cubicBezTo>
                <a:cubicBezTo>
                  <a:pt x="9312" y="35575"/>
                  <a:pt x="10515" y="36620"/>
                  <a:pt x="11845" y="37475"/>
                </a:cubicBezTo>
                <a:cubicBezTo>
                  <a:pt x="11148" y="37285"/>
                  <a:pt x="10452" y="37127"/>
                  <a:pt x="9723" y="37032"/>
                </a:cubicBezTo>
                <a:cubicBezTo>
                  <a:pt x="8615" y="35354"/>
                  <a:pt x="6746" y="34309"/>
                  <a:pt x="4751" y="34182"/>
                </a:cubicBezTo>
                <a:cubicBezTo>
                  <a:pt x="4521" y="34162"/>
                  <a:pt x="4290" y="34151"/>
                  <a:pt x="4060" y="34151"/>
                </a:cubicBezTo>
                <a:cubicBezTo>
                  <a:pt x="3216" y="34151"/>
                  <a:pt x="2381" y="34288"/>
                  <a:pt x="1584" y="34562"/>
                </a:cubicBezTo>
                <a:cubicBezTo>
                  <a:pt x="983" y="34784"/>
                  <a:pt x="96" y="35195"/>
                  <a:pt x="33" y="35955"/>
                </a:cubicBezTo>
                <a:cubicBezTo>
                  <a:pt x="1" y="36177"/>
                  <a:pt x="33" y="36399"/>
                  <a:pt x="96" y="36589"/>
                </a:cubicBezTo>
                <a:cubicBezTo>
                  <a:pt x="539" y="38046"/>
                  <a:pt x="3041" y="38647"/>
                  <a:pt x="4276" y="38806"/>
                </a:cubicBezTo>
                <a:cubicBezTo>
                  <a:pt x="4520" y="38830"/>
                  <a:pt x="4764" y="38841"/>
                  <a:pt x="5007" y="38841"/>
                </a:cubicBezTo>
                <a:cubicBezTo>
                  <a:pt x="6696" y="38841"/>
                  <a:pt x="8363" y="38270"/>
                  <a:pt x="9692" y="37190"/>
                </a:cubicBezTo>
                <a:cubicBezTo>
                  <a:pt x="9701" y="37200"/>
                  <a:pt x="9710" y="37204"/>
                  <a:pt x="9719" y="37204"/>
                </a:cubicBezTo>
                <a:cubicBezTo>
                  <a:pt x="9742" y="37204"/>
                  <a:pt x="9764" y="37181"/>
                  <a:pt x="9787" y="37159"/>
                </a:cubicBezTo>
                <a:cubicBezTo>
                  <a:pt x="12479" y="37634"/>
                  <a:pt x="15107" y="38647"/>
                  <a:pt x="17609" y="39597"/>
                </a:cubicBezTo>
                <a:cubicBezTo>
                  <a:pt x="17609" y="39597"/>
                  <a:pt x="17609" y="39629"/>
                  <a:pt x="17641" y="39629"/>
                </a:cubicBezTo>
                <a:cubicBezTo>
                  <a:pt x="16247" y="39692"/>
                  <a:pt x="14854" y="39882"/>
                  <a:pt x="13460" y="40104"/>
                </a:cubicBezTo>
                <a:cubicBezTo>
                  <a:pt x="12147" y="39371"/>
                  <a:pt x="10687" y="38962"/>
                  <a:pt x="9165" y="38962"/>
                </a:cubicBezTo>
                <a:cubicBezTo>
                  <a:pt x="9108" y="38962"/>
                  <a:pt x="9052" y="38963"/>
                  <a:pt x="8995" y="38964"/>
                </a:cubicBezTo>
                <a:cubicBezTo>
                  <a:pt x="8954" y="38963"/>
                  <a:pt x="8912" y="38963"/>
                  <a:pt x="8871" y="38963"/>
                </a:cubicBezTo>
                <a:cubicBezTo>
                  <a:pt x="7162" y="38963"/>
                  <a:pt x="5298" y="39603"/>
                  <a:pt x="4340" y="41149"/>
                </a:cubicBezTo>
                <a:cubicBezTo>
                  <a:pt x="3199" y="42954"/>
                  <a:pt x="6145" y="43778"/>
                  <a:pt x="7475" y="43778"/>
                </a:cubicBezTo>
                <a:cubicBezTo>
                  <a:pt x="7532" y="43779"/>
                  <a:pt x="7589" y="43780"/>
                  <a:pt x="7646" y="43780"/>
                </a:cubicBezTo>
                <a:cubicBezTo>
                  <a:pt x="8729" y="43780"/>
                  <a:pt x="9806" y="43496"/>
                  <a:pt x="10768" y="42954"/>
                </a:cubicBezTo>
                <a:cubicBezTo>
                  <a:pt x="11845" y="42289"/>
                  <a:pt x="12764" y="41402"/>
                  <a:pt x="13492" y="40326"/>
                </a:cubicBezTo>
                <a:cubicBezTo>
                  <a:pt x="13555" y="40326"/>
                  <a:pt x="13619" y="40294"/>
                  <a:pt x="13587" y="40231"/>
                </a:cubicBezTo>
                <a:cubicBezTo>
                  <a:pt x="14854" y="40041"/>
                  <a:pt x="16152" y="39914"/>
                  <a:pt x="17419" y="39851"/>
                </a:cubicBezTo>
                <a:lnTo>
                  <a:pt x="17419" y="39851"/>
                </a:lnTo>
                <a:cubicBezTo>
                  <a:pt x="16754" y="39946"/>
                  <a:pt x="16120" y="40167"/>
                  <a:pt x="15550" y="40516"/>
                </a:cubicBezTo>
                <a:cubicBezTo>
                  <a:pt x="14632" y="41054"/>
                  <a:pt x="13872" y="41814"/>
                  <a:pt x="13302" y="42733"/>
                </a:cubicBezTo>
                <a:cubicBezTo>
                  <a:pt x="12859" y="43461"/>
                  <a:pt x="11687" y="45646"/>
                  <a:pt x="12859" y="46279"/>
                </a:cubicBezTo>
                <a:cubicBezTo>
                  <a:pt x="13116" y="46424"/>
                  <a:pt x="13381" y="46486"/>
                  <a:pt x="13647" y="46486"/>
                </a:cubicBezTo>
                <a:cubicBezTo>
                  <a:pt x="14720" y="46486"/>
                  <a:pt x="15803" y="45470"/>
                  <a:pt x="16437" y="44759"/>
                </a:cubicBezTo>
                <a:cubicBezTo>
                  <a:pt x="17672" y="43429"/>
                  <a:pt x="18369" y="41751"/>
                  <a:pt x="18464" y="39946"/>
                </a:cubicBezTo>
                <a:cubicBezTo>
                  <a:pt x="22138" y="41402"/>
                  <a:pt x="25526" y="43493"/>
                  <a:pt x="28471" y="46121"/>
                </a:cubicBezTo>
                <a:cubicBezTo>
                  <a:pt x="28484" y="46133"/>
                  <a:pt x="28498" y="46138"/>
                  <a:pt x="28513" y="46138"/>
                </a:cubicBezTo>
                <a:cubicBezTo>
                  <a:pt x="28576" y="46138"/>
                  <a:pt x="28649" y="46046"/>
                  <a:pt x="28598" y="45994"/>
                </a:cubicBezTo>
                <a:cubicBezTo>
                  <a:pt x="28155" y="45519"/>
                  <a:pt x="27680" y="45044"/>
                  <a:pt x="27205" y="44633"/>
                </a:cubicBezTo>
                <a:cubicBezTo>
                  <a:pt x="27363" y="40516"/>
                  <a:pt x="26508" y="36430"/>
                  <a:pt x="25178" y="32472"/>
                </a:cubicBezTo>
                <a:lnTo>
                  <a:pt x="25178" y="32472"/>
                </a:lnTo>
                <a:cubicBezTo>
                  <a:pt x="26761" y="34467"/>
                  <a:pt x="28756" y="36019"/>
                  <a:pt x="31290" y="36652"/>
                </a:cubicBezTo>
                <a:cubicBezTo>
                  <a:pt x="31758" y="36769"/>
                  <a:pt x="32277" y="36832"/>
                  <a:pt x="32810" y="36832"/>
                </a:cubicBezTo>
                <a:cubicBezTo>
                  <a:pt x="34439" y="36832"/>
                  <a:pt x="36187" y="36240"/>
                  <a:pt x="36927" y="34784"/>
                </a:cubicBezTo>
                <a:cubicBezTo>
                  <a:pt x="38067" y="32567"/>
                  <a:pt x="35819" y="31142"/>
                  <a:pt x="33887" y="30793"/>
                </a:cubicBezTo>
                <a:cubicBezTo>
                  <a:pt x="33000" y="30628"/>
                  <a:pt x="32110" y="30561"/>
                  <a:pt x="31219" y="30561"/>
                </a:cubicBezTo>
                <a:cubicBezTo>
                  <a:pt x="29217" y="30561"/>
                  <a:pt x="27214" y="30898"/>
                  <a:pt x="25241" y="31205"/>
                </a:cubicBezTo>
                <a:cubicBezTo>
                  <a:pt x="26191" y="30635"/>
                  <a:pt x="27046" y="29907"/>
                  <a:pt x="27775" y="29052"/>
                </a:cubicBezTo>
                <a:cubicBezTo>
                  <a:pt x="27806" y="29052"/>
                  <a:pt x="27806" y="29020"/>
                  <a:pt x="27806" y="29020"/>
                </a:cubicBezTo>
                <a:cubicBezTo>
                  <a:pt x="29516" y="28291"/>
                  <a:pt x="31353" y="27911"/>
                  <a:pt x="32842" y="26803"/>
                </a:cubicBezTo>
                <a:cubicBezTo>
                  <a:pt x="34045" y="25885"/>
                  <a:pt x="35027" y="24776"/>
                  <a:pt x="35755" y="23478"/>
                </a:cubicBezTo>
                <a:cubicBezTo>
                  <a:pt x="36452" y="22274"/>
                  <a:pt x="37022" y="20944"/>
                  <a:pt x="36959" y="19551"/>
                </a:cubicBezTo>
                <a:cubicBezTo>
                  <a:pt x="36895" y="18696"/>
                  <a:pt x="36420" y="17619"/>
                  <a:pt x="35502" y="17366"/>
                </a:cubicBezTo>
                <a:cubicBezTo>
                  <a:pt x="35285" y="17310"/>
                  <a:pt x="35067" y="17284"/>
                  <a:pt x="34848" y="17284"/>
                </a:cubicBezTo>
                <a:cubicBezTo>
                  <a:pt x="33081" y="17284"/>
                  <a:pt x="31280" y="18966"/>
                  <a:pt x="30182" y="20121"/>
                </a:cubicBezTo>
                <a:cubicBezTo>
                  <a:pt x="27996" y="22464"/>
                  <a:pt x="27300" y="25631"/>
                  <a:pt x="27585" y="28703"/>
                </a:cubicBezTo>
                <a:cubicBezTo>
                  <a:pt x="27078" y="29305"/>
                  <a:pt x="26508" y="29843"/>
                  <a:pt x="25906" y="30350"/>
                </a:cubicBezTo>
                <a:cubicBezTo>
                  <a:pt x="25495" y="30635"/>
                  <a:pt x="25114" y="30920"/>
                  <a:pt x="24766" y="31237"/>
                </a:cubicBezTo>
                <a:cubicBezTo>
                  <a:pt x="24101" y="29463"/>
                  <a:pt x="23373" y="27690"/>
                  <a:pt x="22613" y="25980"/>
                </a:cubicBezTo>
                <a:cubicBezTo>
                  <a:pt x="22613" y="25948"/>
                  <a:pt x="22613" y="25948"/>
                  <a:pt x="22613" y="25948"/>
                </a:cubicBezTo>
                <a:cubicBezTo>
                  <a:pt x="22549" y="25821"/>
                  <a:pt x="22486" y="25695"/>
                  <a:pt x="22423" y="25568"/>
                </a:cubicBezTo>
                <a:cubicBezTo>
                  <a:pt x="22423" y="25505"/>
                  <a:pt x="22423" y="25473"/>
                  <a:pt x="22359" y="25441"/>
                </a:cubicBezTo>
                <a:cubicBezTo>
                  <a:pt x="22233" y="25093"/>
                  <a:pt x="22074" y="24745"/>
                  <a:pt x="21916" y="24396"/>
                </a:cubicBezTo>
                <a:cubicBezTo>
                  <a:pt x="21568" y="23700"/>
                  <a:pt x="21251" y="23003"/>
                  <a:pt x="20903" y="22274"/>
                </a:cubicBezTo>
                <a:lnTo>
                  <a:pt x="20934" y="22274"/>
                </a:lnTo>
                <a:cubicBezTo>
                  <a:pt x="23911" y="21198"/>
                  <a:pt x="26730" y="19488"/>
                  <a:pt x="28408" y="16701"/>
                </a:cubicBezTo>
                <a:cubicBezTo>
                  <a:pt x="29390" y="15117"/>
                  <a:pt x="30847" y="11697"/>
                  <a:pt x="28851" y="10209"/>
                </a:cubicBezTo>
                <a:cubicBezTo>
                  <a:pt x="28437" y="9903"/>
                  <a:pt x="27997" y="9774"/>
                  <a:pt x="27549" y="9774"/>
                </a:cubicBezTo>
                <a:cubicBezTo>
                  <a:pt x="25911" y="9774"/>
                  <a:pt x="24180" y="11510"/>
                  <a:pt x="23309" y="12679"/>
                </a:cubicBezTo>
                <a:cubicBezTo>
                  <a:pt x="21441" y="15181"/>
                  <a:pt x="20427" y="18252"/>
                  <a:pt x="20491" y="21419"/>
                </a:cubicBezTo>
                <a:cubicBezTo>
                  <a:pt x="19699" y="19773"/>
                  <a:pt x="18876" y="18157"/>
                  <a:pt x="17957" y="16606"/>
                </a:cubicBezTo>
                <a:cubicBezTo>
                  <a:pt x="17989" y="16574"/>
                  <a:pt x="17989" y="16542"/>
                  <a:pt x="17989" y="16479"/>
                </a:cubicBezTo>
                <a:cubicBezTo>
                  <a:pt x="20871" y="15181"/>
                  <a:pt x="22866" y="12457"/>
                  <a:pt x="23246" y="9322"/>
                </a:cubicBezTo>
                <a:cubicBezTo>
                  <a:pt x="23531" y="7200"/>
                  <a:pt x="23436" y="2956"/>
                  <a:pt x="20459" y="2766"/>
                </a:cubicBezTo>
                <a:cubicBezTo>
                  <a:pt x="20417" y="2763"/>
                  <a:pt x="20375" y="2762"/>
                  <a:pt x="20332" y="2762"/>
                </a:cubicBezTo>
                <a:cubicBezTo>
                  <a:pt x="19958" y="2762"/>
                  <a:pt x="19569" y="2884"/>
                  <a:pt x="19256" y="3083"/>
                </a:cubicBezTo>
                <a:cubicBezTo>
                  <a:pt x="19287" y="3210"/>
                  <a:pt x="19319" y="3305"/>
                  <a:pt x="19351" y="3431"/>
                </a:cubicBezTo>
                <a:cubicBezTo>
                  <a:pt x="19351" y="3449"/>
                  <a:pt x="19351" y="3467"/>
                  <a:pt x="19345" y="3479"/>
                </a:cubicBezTo>
                <a:lnTo>
                  <a:pt x="19345" y="3479"/>
                </a:lnTo>
                <a:cubicBezTo>
                  <a:pt x="19495" y="3389"/>
                  <a:pt x="19644" y="3301"/>
                  <a:pt x="19794" y="3241"/>
                </a:cubicBezTo>
                <a:cubicBezTo>
                  <a:pt x="19992" y="3162"/>
                  <a:pt x="20206" y="3122"/>
                  <a:pt x="20423" y="3122"/>
                </a:cubicBezTo>
                <a:cubicBezTo>
                  <a:pt x="20727" y="3122"/>
                  <a:pt x="21037" y="3202"/>
                  <a:pt x="21314" y="3368"/>
                </a:cubicBezTo>
                <a:cubicBezTo>
                  <a:pt x="20586" y="5712"/>
                  <a:pt x="19921" y="8055"/>
                  <a:pt x="19097" y="10399"/>
                </a:cubicBezTo>
                <a:cubicBezTo>
                  <a:pt x="18559" y="11950"/>
                  <a:pt x="17862" y="13692"/>
                  <a:pt x="17736" y="15371"/>
                </a:cubicBezTo>
                <a:cubicBezTo>
                  <a:pt x="17704" y="15339"/>
                  <a:pt x="17704" y="15276"/>
                  <a:pt x="17704" y="15212"/>
                </a:cubicBezTo>
                <a:cubicBezTo>
                  <a:pt x="17609" y="13502"/>
                  <a:pt x="17641" y="11792"/>
                  <a:pt x="17767" y="10082"/>
                </a:cubicBezTo>
                <a:cubicBezTo>
                  <a:pt x="17957" y="8213"/>
                  <a:pt x="18179" y="6282"/>
                  <a:pt x="18464" y="4413"/>
                </a:cubicBezTo>
                <a:cubicBezTo>
                  <a:pt x="18686" y="4096"/>
                  <a:pt x="18939" y="3780"/>
                  <a:pt x="19256" y="3558"/>
                </a:cubicBezTo>
                <a:cubicBezTo>
                  <a:pt x="19224" y="3558"/>
                  <a:pt x="19161" y="3558"/>
                  <a:pt x="19129" y="3495"/>
                </a:cubicBezTo>
                <a:cubicBezTo>
                  <a:pt x="19097" y="3400"/>
                  <a:pt x="19066" y="3305"/>
                  <a:pt x="19034" y="3210"/>
                </a:cubicBezTo>
                <a:cubicBezTo>
                  <a:pt x="17672" y="4255"/>
                  <a:pt x="16881" y="6693"/>
                  <a:pt x="16786" y="8023"/>
                </a:cubicBezTo>
                <a:cubicBezTo>
                  <a:pt x="16627" y="10620"/>
                  <a:pt x="16881" y="13217"/>
                  <a:pt x="17482" y="15751"/>
                </a:cubicBezTo>
                <a:cubicBezTo>
                  <a:pt x="16849" y="14737"/>
                  <a:pt x="16215" y="13755"/>
                  <a:pt x="15519" y="12805"/>
                </a:cubicBezTo>
                <a:cubicBezTo>
                  <a:pt x="16120" y="9544"/>
                  <a:pt x="15139" y="6187"/>
                  <a:pt x="12922" y="3748"/>
                </a:cubicBezTo>
                <a:cubicBezTo>
                  <a:pt x="11782" y="2418"/>
                  <a:pt x="10388" y="1341"/>
                  <a:pt x="8837" y="581"/>
                </a:cubicBezTo>
                <a:cubicBezTo>
                  <a:pt x="8221" y="303"/>
                  <a:pt x="7394" y="0"/>
                  <a:pt x="6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 rot="-5400000" flipH="1">
            <a:off x="8756819" y="2009092"/>
            <a:ext cx="374654" cy="411972"/>
          </a:xfrm>
          <a:custGeom>
            <a:avLst/>
            <a:gdLst/>
            <a:ahLst/>
            <a:cxnLst/>
            <a:rect l="l" t="t" r="r" b="b"/>
            <a:pathLst>
              <a:path w="23974" h="26362" extrusionOk="0">
                <a:moveTo>
                  <a:pt x="7188" y="1309"/>
                </a:moveTo>
                <a:cubicBezTo>
                  <a:pt x="7548" y="1309"/>
                  <a:pt x="7925" y="1364"/>
                  <a:pt x="8298" y="1470"/>
                </a:cubicBezTo>
                <a:cubicBezTo>
                  <a:pt x="9153" y="1755"/>
                  <a:pt x="9945" y="2198"/>
                  <a:pt x="10610" y="2800"/>
                </a:cubicBezTo>
                <a:cubicBezTo>
                  <a:pt x="10705" y="3433"/>
                  <a:pt x="10831" y="4003"/>
                  <a:pt x="11021" y="4605"/>
                </a:cubicBezTo>
                <a:cubicBezTo>
                  <a:pt x="11655" y="6410"/>
                  <a:pt x="12668" y="8057"/>
                  <a:pt x="13650" y="9672"/>
                </a:cubicBezTo>
                <a:cubicBezTo>
                  <a:pt x="14537" y="11129"/>
                  <a:pt x="15582" y="12522"/>
                  <a:pt x="16215" y="14074"/>
                </a:cubicBezTo>
                <a:cubicBezTo>
                  <a:pt x="16057" y="13916"/>
                  <a:pt x="15930" y="13789"/>
                  <a:pt x="15772" y="13631"/>
                </a:cubicBezTo>
                <a:cubicBezTo>
                  <a:pt x="14378" y="11667"/>
                  <a:pt x="12700" y="9862"/>
                  <a:pt x="10451" y="8912"/>
                </a:cubicBezTo>
                <a:cubicBezTo>
                  <a:pt x="9596" y="8532"/>
                  <a:pt x="8678" y="8342"/>
                  <a:pt x="7728" y="8310"/>
                </a:cubicBezTo>
                <a:cubicBezTo>
                  <a:pt x="6366" y="7012"/>
                  <a:pt x="5258" y="5460"/>
                  <a:pt x="5068" y="3592"/>
                </a:cubicBezTo>
                <a:cubicBezTo>
                  <a:pt x="4895" y="1990"/>
                  <a:pt x="5930" y="1309"/>
                  <a:pt x="7188" y="1309"/>
                </a:cubicBezTo>
                <a:close/>
                <a:moveTo>
                  <a:pt x="7082" y="8706"/>
                </a:moveTo>
                <a:cubicBezTo>
                  <a:pt x="7244" y="8706"/>
                  <a:pt x="7407" y="8711"/>
                  <a:pt x="7569" y="8722"/>
                </a:cubicBezTo>
                <a:cubicBezTo>
                  <a:pt x="7791" y="8722"/>
                  <a:pt x="8013" y="8754"/>
                  <a:pt x="8234" y="8754"/>
                </a:cubicBezTo>
                <a:cubicBezTo>
                  <a:pt x="9089" y="8880"/>
                  <a:pt x="9913" y="9102"/>
                  <a:pt x="10705" y="9419"/>
                </a:cubicBezTo>
                <a:cubicBezTo>
                  <a:pt x="12415" y="10147"/>
                  <a:pt x="13682" y="11509"/>
                  <a:pt x="14853" y="12934"/>
                </a:cubicBezTo>
                <a:cubicBezTo>
                  <a:pt x="15233" y="13377"/>
                  <a:pt x="15613" y="13852"/>
                  <a:pt x="15993" y="14296"/>
                </a:cubicBezTo>
                <a:cubicBezTo>
                  <a:pt x="15930" y="14264"/>
                  <a:pt x="15898" y="14264"/>
                  <a:pt x="15835" y="14232"/>
                </a:cubicBezTo>
                <a:cubicBezTo>
                  <a:pt x="15155" y="13974"/>
                  <a:pt x="14376" y="13903"/>
                  <a:pt x="13580" y="13903"/>
                </a:cubicBezTo>
                <a:cubicBezTo>
                  <a:pt x="12593" y="13903"/>
                  <a:pt x="11581" y="14012"/>
                  <a:pt x="10701" y="14012"/>
                </a:cubicBezTo>
                <a:cubicBezTo>
                  <a:pt x="10638" y="14012"/>
                  <a:pt x="10576" y="14012"/>
                  <a:pt x="10515" y="14011"/>
                </a:cubicBezTo>
                <a:cubicBezTo>
                  <a:pt x="8868" y="14011"/>
                  <a:pt x="0" y="13251"/>
                  <a:pt x="3611" y="9925"/>
                </a:cubicBezTo>
                <a:cubicBezTo>
                  <a:pt x="4539" y="9053"/>
                  <a:pt x="5793" y="8706"/>
                  <a:pt x="7082" y="8706"/>
                </a:cubicBezTo>
                <a:close/>
                <a:moveTo>
                  <a:pt x="12123" y="322"/>
                </a:moveTo>
                <a:cubicBezTo>
                  <a:pt x="13195" y="322"/>
                  <a:pt x="14676" y="1461"/>
                  <a:pt x="15202" y="2008"/>
                </a:cubicBezTo>
                <a:cubicBezTo>
                  <a:pt x="16152" y="3117"/>
                  <a:pt x="16848" y="4447"/>
                  <a:pt x="17165" y="5903"/>
                </a:cubicBezTo>
                <a:cubicBezTo>
                  <a:pt x="17862" y="8817"/>
                  <a:pt x="17228" y="11699"/>
                  <a:pt x="16658" y="14549"/>
                </a:cubicBezTo>
                <a:cubicBezTo>
                  <a:pt x="16563" y="14296"/>
                  <a:pt x="16500" y="14042"/>
                  <a:pt x="16405" y="13789"/>
                </a:cubicBezTo>
                <a:cubicBezTo>
                  <a:pt x="16310" y="13567"/>
                  <a:pt x="16215" y="13314"/>
                  <a:pt x="16088" y="13092"/>
                </a:cubicBezTo>
                <a:cubicBezTo>
                  <a:pt x="15328" y="11414"/>
                  <a:pt x="14157" y="9862"/>
                  <a:pt x="13238" y="8310"/>
                </a:cubicBezTo>
                <a:cubicBezTo>
                  <a:pt x="12383" y="6885"/>
                  <a:pt x="11211" y="4985"/>
                  <a:pt x="10926" y="3117"/>
                </a:cubicBezTo>
                <a:cubicBezTo>
                  <a:pt x="10926" y="2927"/>
                  <a:pt x="10895" y="2737"/>
                  <a:pt x="10895" y="2547"/>
                </a:cubicBezTo>
                <a:cubicBezTo>
                  <a:pt x="10863" y="2072"/>
                  <a:pt x="10926" y="1628"/>
                  <a:pt x="11053" y="1153"/>
                </a:cubicBezTo>
                <a:cubicBezTo>
                  <a:pt x="11248" y="548"/>
                  <a:pt x="11645" y="322"/>
                  <a:pt x="12123" y="322"/>
                </a:cubicBezTo>
                <a:close/>
                <a:moveTo>
                  <a:pt x="3421" y="14961"/>
                </a:moveTo>
                <a:lnTo>
                  <a:pt x="3421" y="14961"/>
                </a:lnTo>
                <a:cubicBezTo>
                  <a:pt x="6081" y="16513"/>
                  <a:pt x="9280" y="15974"/>
                  <a:pt x="12288" y="16323"/>
                </a:cubicBezTo>
                <a:cubicBezTo>
                  <a:pt x="14157" y="16513"/>
                  <a:pt x="15835" y="17368"/>
                  <a:pt x="16848" y="18983"/>
                </a:cubicBezTo>
                <a:cubicBezTo>
                  <a:pt x="16532" y="19426"/>
                  <a:pt x="16215" y="19869"/>
                  <a:pt x="15930" y="20313"/>
                </a:cubicBezTo>
                <a:cubicBezTo>
                  <a:pt x="15202" y="21516"/>
                  <a:pt x="14758" y="22878"/>
                  <a:pt x="14663" y="24303"/>
                </a:cubicBezTo>
                <a:cubicBezTo>
                  <a:pt x="9596" y="24145"/>
                  <a:pt x="6081" y="19204"/>
                  <a:pt x="3421" y="14961"/>
                </a:cubicBezTo>
                <a:close/>
                <a:moveTo>
                  <a:pt x="12456" y="0"/>
                </a:moveTo>
                <a:cubicBezTo>
                  <a:pt x="12297" y="0"/>
                  <a:pt x="12136" y="15"/>
                  <a:pt x="11971" y="45"/>
                </a:cubicBezTo>
                <a:cubicBezTo>
                  <a:pt x="10800" y="266"/>
                  <a:pt x="10515" y="1216"/>
                  <a:pt x="10546" y="2293"/>
                </a:cubicBezTo>
                <a:cubicBezTo>
                  <a:pt x="9474" y="1444"/>
                  <a:pt x="8117" y="684"/>
                  <a:pt x="6939" y="684"/>
                </a:cubicBezTo>
                <a:cubicBezTo>
                  <a:pt x="6273" y="684"/>
                  <a:pt x="5663" y="927"/>
                  <a:pt x="5194" y="1533"/>
                </a:cubicBezTo>
                <a:cubicBezTo>
                  <a:pt x="3516" y="3750"/>
                  <a:pt x="5606" y="6695"/>
                  <a:pt x="7158" y="8310"/>
                </a:cubicBezTo>
                <a:cubicBezTo>
                  <a:pt x="5796" y="8342"/>
                  <a:pt x="4466" y="8785"/>
                  <a:pt x="3357" y="9609"/>
                </a:cubicBezTo>
                <a:cubicBezTo>
                  <a:pt x="1046" y="11414"/>
                  <a:pt x="3262" y="13219"/>
                  <a:pt x="5194" y="13789"/>
                </a:cubicBezTo>
                <a:cubicBezTo>
                  <a:pt x="6904" y="14327"/>
                  <a:pt x="8709" y="14391"/>
                  <a:pt x="10483" y="14391"/>
                </a:cubicBezTo>
                <a:cubicBezTo>
                  <a:pt x="10532" y="14392"/>
                  <a:pt x="10582" y="14392"/>
                  <a:pt x="10632" y="14392"/>
                </a:cubicBezTo>
                <a:cubicBezTo>
                  <a:pt x="11517" y="14392"/>
                  <a:pt x="12605" y="14258"/>
                  <a:pt x="13651" y="14258"/>
                </a:cubicBezTo>
                <a:cubicBezTo>
                  <a:pt x="14586" y="14258"/>
                  <a:pt x="15487" y="14365"/>
                  <a:pt x="16183" y="14771"/>
                </a:cubicBezTo>
                <a:cubicBezTo>
                  <a:pt x="16595" y="15943"/>
                  <a:pt x="16880" y="17114"/>
                  <a:pt x="17102" y="18349"/>
                </a:cubicBezTo>
                <a:cubicBezTo>
                  <a:pt x="17133" y="18413"/>
                  <a:pt x="17133" y="18508"/>
                  <a:pt x="17133" y="18571"/>
                </a:cubicBezTo>
                <a:cubicBezTo>
                  <a:pt x="17102" y="18603"/>
                  <a:pt x="17070" y="18634"/>
                  <a:pt x="17070" y="18698"/>
                </a:cubicBezTo>
                <a:cubicBezTo>
                  <a:pt x="16563" y="17874"/>
                  <a:pt x="15898" y="17209"/>
                  <a:pt x="15075" y="16766"/>
                </a:cubicBezTo>
                <a:cubicBezTo>
                  <a:pt x="11275" y="14549"/>
                  <a:pt x="6429" y="16956"/>
                  <a:pt x="2819" y="14011"/>
                </a:cubicBezTo>
                <a:cubicBezTo>
                  <a:pt x="2787" y="13985"/>
                  <a:pt x="2750" y="13973"/>
                  <a:pt x="2714" y="13973"/>
                </a:cubicBezTo>
                <a:cubicBezTo>
                  <a:pt x="2572" y="13973"/>
                  <a:pt x="2427" y="14145"/>
                  <a:pt x="2502" y="14296"/>
                </a:cubicBezTo>
                <a:cubicBezTo>
                  <a:pt x="5131" y="18603"/>
                  <a:pt x="9153" y="24810"/>
                  <a:pt x="14632" y="24841"/>
                </a:cubicBezTo>
                <a:cubicBezTo>
                  <a:pt x="14632" y="25348"/>
                  <a:pt x="14663" y="25855"/>
                  <a:pt x="14758" y="26330"/>
                </a:cubicBezTo>
                <a:lnTo>
                  <a:pt x="15170" y="26330"/>
                </a:lnTo>
                <a:cubicBezTo>
                  <a:pt x="15075" y="25855"/>
                  <a:pt x="15043" y="25348"/>
                  <a:pt x="15012" y="24841"/>
                </a:cubicBezTo>
                <a:cubicBezTo>
                  <a:pt x="15012" y="24651"/>
                  <a:pt x="15012" y="24493"/>
                  <a:pt x="15012" y="24303"/>
                </a:cubicBezTo>
                <a:cubicBezTo>
                  <a:pt x="15012" y="24176"/>
                  <a:pt x="15012" y="24018"/>
                  <a:pt x="15012" y="23860"/>
                </a:cubicBezTo>
                <a:cubicBezTo>
                  <a:pt x="15138" y="22181"/>
                  <a:pt x="16057" y="20693"/>
                  <a:pt x="17038" y="19299"/>
                </a:cubicBezTo>
                <a:lnTo>
                  <a:pt x="17197" y="19109"/>
                </a:lnTo>
                <a:cubicBezTo>
                  <a:pt x="17197" y="19078"/>
                  <a:pt x="17228" y="19046"/>
                  <a:pt x="17260" y="19014"/>
                </a:cubicBezTo>
                <a:cubicBezTo>
                  <a:pt x="17387" y="18824"/>
                  <a:pt x="17513" y="18666"/>
                  <a:pt x="17640" y="18508"/>
                </a:cubicBezTo>
                <a:cubicBezTo>
                  <a:pt x="17672" y="18444"/>
                  <a:pt x="17735" y="18349"/>
                  <a:pt x="17798" y="18286"/>
                </a:cubicBezTo>
                <a:cubicBezTo>
                  <a:pt x="19857" y="15562"/>
                  <a:pt x="22391" y="13029"/>
                  <a:pt x="23056" y="9609"/>
                </a:cubicBezTo>
                <a:lnTo>
                  <a:pt x="23056" y="9609"/>
                </a:lnTo>
                <a:cubicBezTo>
                  <a:pt x="23467" y="12934"/>
                  <a:pt x="23404" y="16323"/>
                  <a:pt x="22866" y="19616"/>
                </a:cubicBezTo>
                <a:cubicBezTo>
                  <a:pt x="22422" y="22023"/>
                  <a:pt x="21504" y="24303"/>
                  <a:pt x="20174" y="26362"/>
                </a:cubicBezTo>
                <a:lnTo>
                  <a:pt x="20237" y="26362"/>
                </a:lnTo>
                <a:cubicBezTo>
                  <a:pt x="21535" y="24620"/>
                  <a:pt x="22486" y="22656"/>
                  <a:pt x="22992" y="20566"/>
                </a:cubicBezTo>
                <a:cubicBezTo>
                  <a:pt x="23974" y="16576"/>
                  <a:pt x="23562" y="12459"/>
                  <a:pt x="23182" y="8405"/>
                </a:cubicBezTo>
                <a:cubicBezTo>
                  <a:pt x="23182" y="8326"/>
                  <a:pt x="23119" y="8287"/>
                  <a:pt x="23052" y="8287"/>
                </a:cubicBezTo>
                <a:cubicBezTo>
                  <a:pt x="22984" y="8287"/>
                  <a:pt x="22913" y="8326"/>
                  <a:pt x="22897" y="8405"/>
                </a:cubicBezTo>
                <a:cubicBezTo>
                  <a:pt x="22517" y="12301"/>
                  <a:pt x="19857" y="15087"/>
                  <a:pt x="17545" y="18033"/>
                </a:cubicBezTo>
                <a:cubicBezTo>
                  <a:pt x="17418" y="16988"/>
                  <a:pt x="17102" y="15943"/>
                  <a:pt x="16658" y="14992"/>
                </a:cubicBezTo>
                <a:cubicBezTo>
                  <a:pt x="16722" y="14929"/>
                  <a:pt x="16753" y="14834"/>
                  <a:pt x="16722" y="14771"/>
                </a:cubicBezTo>
                <a:cubicBezTo>
                  <a:pt x="16722" y="14739"/>
                  <a:pt x="16690" y="14739"/>
                  <a:pt x="16690" y="14707"/>
                </a:cubicBezTo>
                <a:lnTo>
                  <a:pt x="16658" y="14707"/>
                </a:lnTo>
                <a:cubicBezTo>
                  <a:pt x="16658" y="14707"/>
                  <a:pt x="16658" y="14676"/>
                  <a:pt x="16690" y="14676"/>
                </a:cubicBezTo>
                <a:cubicBezTo>
                  <a:pt x="17735" y="11699"/>
                  <a:pt x="18242" y="7994"/>
                  <a:pt x="17197" y="4953"/>
                </a:cubicBezTo>
                <a:cubicBezTo>
                  <a:pt x="16574" y="3144"/>
                  <a:pt x="14811" y="0"/>
                  <a:pt x="12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736085" y="3749355"/>
            <a:ext cx="1378" cy="1357"/>
          </a:xfrm>
          <a:custGeom>
            <a:avLst/>
            <a:gdLst/>
            <a:ahLst/>
            <a:cxnLst/>
            <a:rect l="l" t="t" r="r" b="b"/>
            <a:pathLst>
              <a:path w="65" h="64" extrusionOk="0">
                <a:moveTo>
                  <a:pt x="64" y="0"/>
                </a:moveTo>
                <a:lnTo>
                  <a:pt x="64" y="0"/>
                </a:lnTo>
                <a:cubicBezTo>
                  <a:pt x="64" y="31"/>
                  <a:pt x="32" y="32"/>
                  <a:pt x="1" y="63"/>
                </a:cubicBezTo>
                <a:cubicBezTo>
                  <a:pt x="32" y="63"/>
                  <a:pt x="64" y="32"/>
                  <a:pt x="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735428" y="3740617"/>
            <a:ext cx="6723" cy="10349"/>
          </a:xfrm>
          <a:custGeom>
            <a:avLst/>
            <a:gdLst/>
            <a:ahLst/>
            <a:cxnLst/>
            <a:rect l="l" t="t" r="r" b="b"/>
            <a:pathLst>
              <a:path w="317" h="488" extrusionOk="0">
                <a:moveTo>
                  <a:pt x="222" y="0"/>
                </a:moveTo>
                <a:cubicBezTo>
                  <a:pt x="158" y="32"/>
                  <a:pt x="63" y="95"/>
                  <a:pt x="0" y="158"/>
                </a:cubicBezTo>
                <a:cubicBezTo>
                  <a:pt x="32" y="222"/>
                  <a:pt x="63" y="317"/>
                  <a:pt x="95" y="412"/>
                </a:cubicBezTo>
                <a:cubicBezTo>
                  <a:pt x="118" y="458"/>
                  <a:pt x="158" y="488"/>
                  <a:pt x="191" y="488"/>
                </a:cubicBezTo>
                <a:cubicBezTo>
                  <a:pt x="202" y="488"/>
                  <a:pt x="213" y="484"/>
                  <a:pt x="222" y="475"/>
                </a:cubicBezTo>
                <a:cubicBezTo>
                  <a:pt x="253" y="443"/>
                  <a:pt x="285" y="443"/>
                  <a:pt x="285" y="412"/>
                </a:cubicBezTo>
                <a:cubicBezTo>
                  <a:pt x="317" y="412"/>
                  <a:pt x="317" y="380"/>
                  <a:pt x="317" y="348"/>
                </a:cubicBezTo>
                <a:cubicBezTo>
                  <a:pt x="285" y="253"/>
                  <a:pt x="253" y="127"/>
                  <a:pt x="2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3"/>
          <p:cNvGrpSpPr/>
          <p:nvPr/>
        </p:nvGrpSpPr>
        <p:grpSpPr>
          <a:xfrm>
            <a:off x="-6109" y="-536"/>
            <a:ext cx="428578" cy="1185492"/>
            <a:chOff x="-6732" y="15751"/>
            <a:chExt cx="877873" cy="2428292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-6732" y="1880129"/>
              <a:ext cx="166669" cy="563914"/>
            </a:xfrm>
            <a:custGeom>
              <a:avLst/>
              <a:gdLst/>
              <a:ahLst/>
              <a:cxnLst/>
              <a:rect l="l" t="t" r="r" b="b"/>
              <a:pathLst>
                <a:path w="5195" h="17577" extrusionOk="0">
                  <a:moveTo>
                    <a:pt x="1" y="0"/>
                  </a:moveTo>
                  <a:cubicBezTo>
                    <a:pt x="128" y="3611"/>
                    <a:pt x="824" y="7221"/>
                    <a:pt x="2123" y="10609"/>
                  </a:cubicBezTo>
                  <a:cubicBezTo>
                    <a:pt x="2946" y="13016"/>
                    <a:pt x="3991" y="15360"/>
                    <a:pt x="5195" y="17577"/>
                  </a:cubicBezTo>
                  <a:lnTo>
                    <a:pt x="5195" y="16310"/>
                  </a:lnTo>
                  <a:cubicBezTo>
                    <a:pt x="2503" y="11211"/>
                    <a:pt x="761" y="5701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507" y="1316151"/>
              <a:ext cx="320087" cy="564941"/>
            </a:xfrm>
            <a:custGeom>
              <a:avLst/>
              <a:gdLst/>
              <a:ahLst/>
              <a:cxnLst/>
              <a:rect l="l" t="t" r="r" b="b"/>
              <a:pathLst>
                <a:path w="9977" h="17609" extrusionOk="0">
                  <a:moveTo>
                    <a:pt x="4782" y="735"/>
                  </a:moveTo>
                  <a:cubicBezTo>
                    <a:pt x="4828" y="735"/>
                    <a:pt x="4871" y="772"/>
                    <a:pt x="4910" y="858"/>
                  </a:cubicBezTo>
                  <a:cubicBezTo>
                    <a:pt x="5670" y="2537"/>
                    <a:pt x="5606" y="5007"/>
                    <a:pt x="5670" y="6812"/>
                  </a:cubicBezTo>
                  <a:cubicBezTo>
                    <a:pt x="5670" y="6975"/>
                    <a:pt x="5786" y="7054"/>
                    <a:pt x="5909" y="7054"/>
                  </a:cubicBezTo>
                  <a:cubicBezTo>
                    <a:pt x="6025" y="7054"/>
                    <a:pt x="6145" y="6982"/>
                    <a:pt x="6176" y="6844"/>
                  </a:cubicBezTo>
                  <a:cubicBezTo>
                    <a:pt x="6620" y="5134"/>
                    <a:pt x="6936" y="3392"/>
                    <a:pt x="7918" y="1903"/>
                  </a:cubicBezTo>
                  <a:cubicBezTo>
                    <a:pt x="8023" y="1752"/>
                    <a:pt x="8115" y="1688"/>
                    <a:pt x="8197" y="1688"/>
                  </a:cubicBezTo>
                  <a:cubicBezTo>
                    <a:pt x="8609" y="1688"/>
                    <a:pt x="8741" y="3312"/>
                    <a:pt x="8741" y="3392"/>
                  </a:cubicBezTo>
                  <a:cubicBezTo>
                    <a:pt x="8773" y="4215"/>
                    <a:pt x="8805" y="5039"/>
                    <a:pt x="8837" y="5862"/>
                  </a:cubicBezTo>
                  <a:cubicBezTo>
                    <a:pt x="8805" y="7667"/>
                    <a:pt x="8583" y="9472"/>
                    <a:pt x="8140" y="11214"/>
                  </a:cubicBezTo>
                  <a:cubicBezTo>
                    <a:pt x="8140" y="11246"/>
                    <a:pt x="8108" y="11309"/>
                    <a:pt x="8108" y="11372"/>
                  </a:cubicBezTo>
                  <a:cubicBezTo>
                    <a:pt x="7855" y="11752"/>
                    <a:pt x="7633" y="12164"/>
                    <a:pt x="7348" y="12544"/>
                  </a:cubicBezTo>
                  <a:cubicBezTo>
                    <a:pt x="7285" y="11847"/>
                    <a:pt x="7221" y="11119"/>
                    <a:pt x="7095" y="10422"/>
                  </a:cubicBezTo>
                  <a:cubicBezTo>
                    <a:pt x="7078" y="10272"/>
                    <a:pt x="6955" y="10192"/>
                    <a:pt x="6834" y="10192"/>
                  </a:cubicBezTo>
                  <a:cubicBezTo>
                    <a:pt x="6726" y="10192"/>
                    <a:pt x="6618" y="10256"/>
                    <a:pt x="6588" y="10391"/>
                  </a:cubicBezTo>
                  <a:cubicBezTo>
                    <a:pt x="6430" y="11024"/>
                    <a:pt x="6176" y="11626"/>
                    <a:pt x="5955" y="12259"/>
                  </a:cubicBezTo>
                  <a:cubicBezTo>
                    <a:pt x="5828" y="11499"/>
                    <a:pt x="5733" y="10707"/>
                    <a:pt x="5575" y="9947"/>
                  </a:cubicBezTo>
                  <a:cubicBezTo>
                    <a:pt x="5547" y="9822"/>
                    <a:pt x="5458" y="9770"/>
                    <a:pt x="5361" y="9770"/>
                  </a:cubicBezTo>
                  <a:cubicBezTo>
                    <a:pt x="5238" y="9770"/>
                    <a:pt x="5103" y="9855"/>
                    <a:pt x="5068" y="9979"/>
                  </a:cubicBezTo>
                  <a:cubicBezTo>
                    <a:pt x="4751" y="10866"/>
                    <a:pt x="4466" y="11784"/>
                    <a:pt x="4276" y="12702"/>
                  </a:cubicBezTo>
                  <a:cubicBezTo>
                    <a:pt x="3991" y="12037"/>
                    <a:pt x="3611" y="11436"/>
                    <a:pt x="3199" y="10834"/>
                  </a:cubicBezTo>
                  <a:cubicBezTo>
                    <a:pt x="3162" y="10772"/>
                    <a:pt x="3101" y="10744"/>
                    <a:pt x="3039" y="10744"/>
                  </a:cubicBezTo>
                  <a:cubicBezTo>
                    <a:pt x="2941" y="10744"/>
                    <a:pt x="2839" y="10813"/>
                    <a:pt x="2819" y="10929"/>
                  </a:cubicBezTo>
                  <a:cubicBezTo>
                    <a:pt x="2693" y="11784"/>
                    <a:pt x="2629" y="12639"/>
                    <a:pt x="2598" y="13494"/>
                  </a:cubicBezTo>
                  <a:cubicBezTo>
                    <a:pt x="2313" y="13209"/>
                    <a:pt x="2028" y="12956"/>
                    <a:pt x="1743" y="12671"/>
                  </a:cubicBezTo>
                  <a:cubicBezTo>
                    <a:pt x="1711" y="12607"/>
                    <a:pt x="1711" y="12544"/>
                    <a:pt x="1679" y="12481"/>
                  </a:cubicBezTo>
                  <a:cubicBezTo>
                    <a:pt x="1173" y="10517"/>
                    <a:pt x="856" y="8459"/>
                    <a:pt x="824" y="6400"/>
                  </a:cubicBezTo>
                  <a:cubicBezTo>
                    <a:pt x="761" y="5355"/>
                    <a:pt x="793" y="4310"/>
                    <a:pt x="951" y="3265"/>
                  </a:cubicBezTo>
                  <a:cubicBezTo>
                    <a:pt x="1050" y="2726"/>
                    <a:pt x="1233" y="2521"/>
                    <a:pt x="1451" y="2521"/>
                  </a:cubicBezTo>
                  <a:cubicBezTo>
                    <a:pt x="2001" y="2521"/>
                    <a:pt x="2774" y="3829"/>
                    <a:pt x="2978" y="4373"/>
                  </a:cubicBezTo>
                  <a:cubicBezTo>
                    <a:pt x="3199" y="5102"/>
                    <a:pt x="3358" y="5830"/>
                    <a:pt x="3484" y="6590"/>
                  </a:cubicBezTo>
                  <a:cubicBezTo>
                    <a:pt x="3484" y="6622"/>
                    <a:pt x="3484" y="6622"/>
                    <a:pt x="3516" y="6654"/>
                  </a:cubicBezTo>
                  <a:cubicBezTo>
                    <a:pt x="3543" y="6789"/>
                    <a:pt x="3651" y="6849"/>
                    <a:pt x="3763" y="6849"/>
                  </a:cubicBezTo>
                  <a:cubicBezTo>
                    <a:pt x="3914" y="6849"/>
                    <a:pt x="4073" y="6740"/>
                    <a:pt x="4054" y="6559"/>
                  </a:cubicBezTo>
                  <a:cubicBezTo>
                    <a:pt x="3928" y="5514"/>
                    <a:pt x="3896" y="4468"/>
                    <a:pt x="3959" y="3423"/>
                  </a:cubicBezTo>
                  <a:cubicBezTo>
                    <a:pt x="3991" y="2980"/>
                    <a:pt x="4054" y="2505"/>
                    <a:pt x="4149" y="2062"/>
                  </a:cubicBezTo>
                  <a:cubicBezTo>
                    <a:pt x="4176" y="1900"/>
                    <a:pt x="4523" y="735"/>
                    <a:pt x="4782" y="735"/>
                  </a:cubicBezTo>
                  <a:close/>
                  <a:moveTo>
                    <a:pt x="9217" y="10612"/>
                  </a:moveTo>
                  <a:cubicBezTo>
                    <a:pt x="9343" y="11847"/>
                    <a:pt x="9153" y="13051"/>
                    <a:pt x="8710" y="14191"/>
                  </a:cubicBezTo>
                  <a:cubicBezTo>
                    <a:pt x="8393" y="14919"/>
                    <a:pt x="8013" y="15584"/>
                    <a:pt x="7538" y="16186"/>
                  </a:cubicBezTo>
                  <a:cubicBezTo>
                    <a:pt x="6841" y="17073"/>
                    <a:pt x="5828" y="17136"/>
                    <a:pt x="4783" y="17136"/>
                  </a:cubicBezTo>
                  <a:cubicBezTo>
                    <a:pt x="4688" y="17136"/>
                    <a:pt x="4625" y="17199"/>
                    <a:pt x="4625" y="17294"/>
                  </a:cubicBezTo>
                  <a:cubicBezTo>
                    <a:pt x="3009" y="17136"/>
                    <a:pt x="1838" y="16249"/>
                    <a:pt x="1046" y="14508"/>
                  </a:cubicBezTo>
                  <a:cubicBezTo>
                    <a:pt x="888" y="14096"/>
                    <a:pt x="729" y="13684"/>
                    <a:pt x="634" y="13272"/>
                  </a:cubicBezTo>
                  <a:cubicBezTo>
                    <a:pt x="604" y="13123"/>
                    <a:pt x="291" y="11898"/>
                    <a:pt x="418" y="11898"/>
                  </a:cubicBezTo>
                  <a:cubicBezTo>
                    <a:pt x="425" y="11898"/>
                    <a:pt x="434" y="11902"/>
                    <a:pt x="444" y="11911"/>
                  </a:cubicBezTo>
                  <a:cubicBezTo>
                    <a:pt x="761" y="12164"/>
                    <a:pt x="1078" y="12481"/>
                    <a:pt x="1394" y="12766"/>
                  </a:cubicBezTo>
                  <a:cubicBezTo>
                    <a:pt x="1584" y="12956"/>
                    <a:pt x="1774" y="13146"/>
                    <a:pt x="1933" y="13336"/>
                  </a:cubicBezTo>
                  <a:lnTo>
                    <a:pt x="2629" y="14064"/>
                  </a:lnTo>
                  <a:cubicBezTo>
                    <a:pt x="2660" y="14095"/>
                    <a:pt x="2700" y="14109"/>
                    <a:pt x="2742" y="14109"/>
                  </a:cubicBezTo>
                  <a:cubicBezTo>
                    <a:pt x="2830" y="14109"/>
                    <a:pt x="2925" y="14045"/>
                    <a:pt x="2946" y="13937"/>
                  </a:cubicBezTo>
                  <a:cubicBezTo>
                    <a:pt x="3041" y="13146"/>
                    <a:pt x="3073" y="12354"/>
                    <a:pt x="3168" y="11562"/>
                  </a:cubicBezTo>
                  <a:cubicBezTo>
                    <a:pt x="3548" y="12259"/>
                    <a:pt x="3896" y="12956"/>
                    <a:pt x="4213" y="13684"/>
                  </a:cubicBezTo>
                  <a:cubicBezTo>
                    <a:pt x="4239" y="13788"/>
                    <a:pt x="4323" y="13833"/>
                    <a:pt x="4411" y="13833"/>
                  </a:cubicBezTo>
                  <a:cubicBezTo>
                    <a:pt x="4539" y="13833"/>
                    <a:pt x="4675" y="13739"/>
                    <a:pt x="4656" y="13589"/>
                  </a:cubicBezTo>
                  <a:cubicBezTo>
                    <a:pt x="4720" y="12702"/>
                    <a:pt x="4910" y="11879"/>
                    <a:pt x="5226" y="11087"/>
                  </a:cubicBezTo>
                  <a:cubicBezTo>
                    <a:pt x="5353" y="11879"/>
                    <a:pt x="5448" y="12671"/>
                    <a:pt x="5638" y="13462"/>
                  </a:cubicBezTo>
                  <a:cubicBezTo>
                    <a:pt x="5665" y="13585"/>
                    <a:pt x="5756" y="13637"/>
                    <a:pt x="5854" y="13637"/>
                  </a:cubicBezTo>
                  <a:cubicBezTo>
                    <a:pt x="5984" y="13637"/>
                    <a:pt x="6127" y="13544"/>
                    <a:pt x="6145" y="13399"/>
                  </a:cubicBezTo>
                  <a:cubicBezTo>
                    <a:pt x="6303" y="12797"/>
                    <a:pt x="6493" y="12227"/>
                    <a:pt x="6746" y="11626"/>
                  </a:cubicBezTo>
                  <a:cubicBezTo>
                    <a:pt x="6778" y="12164"/>
                    <a:pt x="6841" y="12734"/>
                    <a:pt x="6905" y="13272"/>
                  </a:cubicBezTo>
                  <a:cubicBezTo>
                    <a:pt x="6905" y="13412"/>
                    <a:pt x="7030" y="13501"/>
                    <a:pt x="7162" y="13501"/>
                  </a:cubicBezTo>
                  <a:cubicBezTo>
                    <a:pt x="7240" y="13501"/>
                    <a:pt x="7321" y="13470"/>
                    <a:pt x="7380" y="13399"/>
                  </a:cubicBezTo>
                  <a:cubicBezTo>
                    <a:pt x="7475" y="13272"/>
                    <a:pt x="7601" y="13114"/>
                    <a:pt x="7696" y="12987"/>
                  </a:cubicBezTo>
                  <a:cubicBezTo>
                    <a:pt x="8045" y="12512"/>
                    <a:pt x="8330" y="12069"/>
                    <a:pt x="8615" y="11594"/>
                  </a:cubicBezTo>
                  <a:cubicBezTo>
                    <a:pt x="8805" y="11277"/>
                    <a:pt x="9027" y="10929"/>
                    <a:pt x="9217" y="10612"/>
                  </a:cubicBezTo>
                  <a:close/>
                  <a:moveTo>
                    <a:pt x="4770" y="1"/>
                  </a:moveTo>
                  <a:cubicBezTo>
                    <a:pt x="4753" y="1"/>
                    <a:pt x="4737" y="2"/>
                    <a:pt x="4720" y="3"/>
                  </a:cubicBezTo>
                  <a:cubicBezTo>
                    <a:pt x="3959" y="67"/>
                    <a:pt x="3769" y="1397"/>
                    <a:pt x="3643" y="1967"/>
                  </a:cubicBezTo>
                  <a:cubicBezTo>
                    <a:pt x="3453" y="2663"/>
                    <a:pt x="3389" y="3360"/>
                    <a:pt x="3358" y="4057"/>
                  </a:cubicBezTo>
                  <a:cubicBezTo>
                    <a:pt x="2965" y="2998"/>
                    <a:pt x="2369" y="2055"/>
                    <a:pt x="1489" y="2055"/>
                  </a:cubicBezTo>
                  <a:cubicBezTo>
                    <a:pt x="1447" y="2055"/>
                    <a:pt x="1405" y="2057"/>
                    <a:pt x="1363" y="2062"/>
                  </a:cubicBezTo>
                  <a:cubicBezTo>
                    <a:pt x="381" y="2157"/>
                    <a:pt x="508" y="4564"/>
                    <a:pt x="508" y="5229"/>
                  </a:cubicBezTo>
                  <a:cubicBezTo>
                    <a:pt x="508" y="7572"/>
                    <a:pt x="761" y="9916"/>
                    <a:pt x="1236" y="12196"/>
                  </a:cubicBezTo>
                  <a:cubicBezTo>
                    <a:pt x="919" y="11911"/>
                    <a:pt x="603" y="11626"/>
                    <a:pt x="286" y="11341"/>
                  </a:cubicBezTo>
                  <a:cubicBezTo>
                    <a:pt x="250" y="11314"/>
                    <a:pt x="211" y="11302"/>
                    <a:pt x="175" y="11302"/>
                  </a:cubicBezTo>
                  <a:cubicBezTo>
                    <a:pt x="82" y="11302"/>
                    <a:pt x="1" y="11377"/>
                    <a:pt x="1" y="11467"/>
                  </a:cubicBezTo>
                  <a:cubicBezTo>
                    <a:pt x="391" y="14410"/>
                    <a:pt x="1721" y="17609"/>
                    <a:pt x="4665" y="17609"/>
                  </a:cubicBezTo>
                  <a:cubicBezTo>
                    <a:pt x="4826" y="17609"/>
                    <a:pt x="4992" y="17599"/>
                    <a:pt x="5163" y="17579"/>
                  </a:cubicBezTo>
                  <a:lnTo>
                    <a:pt x="5258" y="17579"/>
                  </a:lnTo>
                  <a:cubicBezTo>
                    <a:pt x="5258" y="17516"/>
                    <a:pt x="5258" y="17421"/>
                    <a:pt x="5226" y="17358"/>
                  </a:cubicBezTo>
                  <a:lnTo>
                    <a:pt x="5258" y="17358"/>
                  </a:lnTo>
                  <a:cubicBezTo>
                    <a:pt x="5258" y="17421"/>
                    <a:pt x="5290" y="17516"/>
                    <a:pt x="5290" y="17579"/>
                  </a:cubicBezTo>
                  <a:cubicBezTo>
                    <a:pt x="5358" y="17582"/>
                    <a:pt x="5426" y="17584"/>
                    <a:pt x="5492" y="17584"/>
                  </a:cubicBezTo>
                  <a:cubicBezTo>
                    <a:pt x="6953" y="17584"/>
                    <a:pt x="7830" y="16913"/>
                    <a:pt x="8678" y="15489"/>
                  </a:cubicBezTo>
                  <a:cubicBezTo>
                    <a:pt x="9755" y="13716"/>
                    <a:pt x="9977" y="11847"/>
                    <a:pt x="9723" y="9821"/>
                  </a:cubicBezTo>
                  <a:cubicBezTo>
                    <a:pt x="9703" y="9659"/>
                    <a:pt x="9580" y="9562"/>
                    <a:pt x="9452" y="9562"/>
                  </a:cubicBezTo>
                  <a:cubicBezTo>
                    <a:pt x="9380" y="9562"/>
                    <a:pt x="9306" y="9593"/>
                    <a:pt x="9248" y="9662"/>
                  </a:cubicBezTo>
                  <a:cubicBezTo>
                    <a:pt x="9122" y="9789"/>
                    <a:pt x="9027" y="9947"/>
                    <a:pt x="8900" y="10106"/>
                  </a:cubicBezTo>
                  <a:cubicBezTo>
                    <a:pt x="9312" y="7889"/>
                    <a:pt x="9407" y="5609"/>
                    <a:pt x="9248" y="3360"/>
                  </a:cubicBezTo>
                  <a:cubicBezTo>
                    <a:pt x="9219" y="2805"/>
                    <a:pt x="9190" y="1040"/>
                    <a:pt x="8317" y="1040"/>
                  </a:cubicBezTo>
                  <a:cubicBezTo>
                    <a:pt x="8243" y="1040"/>
                    <a:pt x="8163" y="1053"/>
                    <a:pt x="8076" y="1080"/>
                  </a:cubicBezTo>
                  <a:cubicBezTo>
                    <a:pt x="7380" y="1333"/>
                    <a:pt x="6968" y="2600"/>
                    <a:pt x="6715" y="3202"/>
                  </a:cubicBezTo>
                  <a:cubicBezTo>
                    <a:pt x="6493" y="3772"/>
                    <a:pt x="6303" y="4342"/>
                    <a:pt x="6145" y="4912"/>
                  </a:cubicBezTo>
                  <a:cubicBezTo>
                    <a:pt x="6082" y="2886"/>
                    <a:pt x="5805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158877" y="1873007"/>
              <a:ext cx="2053" cy="7154"/>
            </a:xfrm>
            <a:custGeom>
              <a:avLst/>
              <a:gdLst/>
              <a:ahLst/>
              <a:cxnLst/>
              <a:rect l="l" t="t" r="r" b="b"/>
              <a:pathLst>
                <a:path w="64" h="223" extrusionOk="0">
                  <a:moveTo>
                    <a:pt x="0" y="1"/>
                  </a:moveTo>
                  <a:cubicBezTo>
                    <a:pt x="0" y="64"/>
                    <a:pt x="32" y="159"/>
                    <a:pt x="32" y="222"/>
                  </a:cubicBezTo>
                  <a:lnTo>
                    <a:pt x="64" y="222"/>
                  </a:lnTo>
                  <a:cubicBezTo>
                    <a:pt x="64" y="159"/>
                    <a:pt x="32" y="6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-6732" y="17772"/>
              <a:ext cx="170711" cy="119924"/>
            </a:xfrm>
            <a:custGeom>
              <a:avLst/>
              <a:gdLst/>
              <a:ahLst/>
              <a:cxnLst/>
              <a:rect l="l" t="t" r="r" b="b"/>
              <a:pathLst>
                <a:path w="5321" h="3738" extrusionOk="0">
                  <a:moveTo>
                    <a:pt x="412" y="0"/>
                  </a:moveTo>
                  <a:cubicBezTo>
                    <a:pt x="380" y="32"/>
                    <a:pt x="349" y="64"/>
                    <a:pt x="285" y="95"/>
                  </a:cubicBezTo>
                  <a:cubicBezTo>
                    <a:pt x="330" y="207"/>
                    <a:pt x="248" y="319"/>
                    <a:pt x="152" y="319"/>
                  </a:cubicBezTo>
                  <a:cubicBezTo>
                    <a:pt x="112" y="319"/>
                    <a:pt x="69" y="300"/>
                    <a:pt x="32" y="254"/>
                  </a:cubicBezTo>
                  <a:cubicBezTo>
                    <a:pt x="32" y="254"/>
                    <a:pt x="32" y="285"/>
                    <a:pt x="32" y="285"/>
                  </a:cubicBezTo>
                  <a:cubicBezTo>
                    <a:pt x="32" y="317"/>
                    <a:pt x="32" y="317"/>
                    <a:pt x="0" y="317"/>
                  </a:cubicBezTo>
                  <a:cubicBezTo>
                    <a:pt x="1742" y="1489"/>
                    <a:pt x="3515" y="2629"/>
                    <a:pt x="5321" y="3737"/>
                  </a:cubicBezTo>
                  <a:lnTo>
                    <a:pt x="5321" y="3009"/>
                  </a:lnTo>
                  <a:cubicBezTo>
                    <a:pt x="3674" y="2059"/>
                    <a:pt x="2027" y="1045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164973" y="15751"/>
              <a:ext cx="14245" cy="11197"/>
            </a:xfrm>
            <a:custGeom>
              <a:avLst/>
              <a:gdLst/>
              <a:ahLst/>
              <a:cxnLst/>
              <a:rect l="l" t="t" r="r" b="b"/>
              <a:pathLst>
                <a:path w="444" h="349" extrusionOk="0">
                  <a:moveTo>
                    <a:pt x="222" y="0"/>
                  </a:moveTo>
                  <a:cubicBezTo>
                    <a:pt x="159" y="32"/>
                    <a:pt x="64" y="63"/>
                    <a:pt x="0" y="63"/>
                  </a:cubicBezTo>
                  <a:cubicBezTo>
                    <a:pt x="159" y="158"/>
                    <a:pt x="285" y="253"/>
                    <a:pt x="444" y="348"/>
                  </a:cubicBezTo>
                  <a:cubicBezTo>
                    <a:pt x="444" y="317"/>
                    <a:pt x="444" y="253"/>
                    <a:pt x="444" y="222"/>
                  </a:cubicBezTo>
                  <a:cubicBezTo>
                    <a:pt x="412" y="158"/>
                    <a:pt x="380" y="63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153808" y="15751"/>
              <a:ext cx="2053" cy="2053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1" y="0"/>
                  </a:moveTo>
                  <a:cubicBezTo>
                    <a:pt x="1" y="0"/>
                    <a:pt x="1" y="32"/>
                    <a:pt x="1" y="32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32" y="32"/>
                    <a:pt x="64" y="32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179186" y="15751"/>
              <a:ext cx="3080" cy="2053"/>
            </a:xfrm>
            <a:custGeom>
              <a:avLst/>
              <a:gdLst/>
              <a:ahLst/>
              <a:cxnLst/>
              <a:rect l="l" t="t" r="r" b="b"/>
              <a:pathLst>
                <a:path w="96" h="64" extrusionOk="0">
                  <a:moveTo>
                    <a:pt x="0" y="0"/>
                  </a:moveTo>
                  <a:cubicBezTo>
                    <a:pt x="32" y="32"/>
                    <a:pt x="64" y="32"/>
                    <a:pt x="95" y="63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172095" y="15751"/>
              <a:ext cx="9176" cy="1444"/>
            </a:xfrm>
            <a:custGeom>
              <a:avLst/>
              <a:gdLst/>
              <a:ahLst/>
              <a:cxnLst/>
              <a:rect l="l" t="t" r="r" b="b"/>
              <a:pathLst>
                <a:path w="286" h="45" extrusionOk="0">
                  <a:moveTo>
                    <a:pt x="1" y="0"/>
                  </a:moveTo>
                  <a:lnTo>
                    <a:pt x="64" y="32"/>
                  </a:lnTo>
                  <a:cubicBezTo>
                    <a:pt x="83" y="41"/>
                    <a:pt x="104" y="45"/>
                    <a:pt x="126" y="45"/>
                  </a:cubicBezTo>
                  <a:cubicBezTo>
                    <a:pt x="180" y="45"/>
                    <a:pt x="241" y="22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101963" y="267695"/>
              <a:ext cx="31537" cy="21367"/>
            </a:xfrm>
            <a:custGeom>
              <a:avLst/>
              <a:gdLst/>
              <a:ahLst/>
              <a:cxnLst/>
              <a:rect l="l" t="t" r="r" b="b"/>
              <a:pathLst>
                <a:path w="983" h="666" extrusionOk="0">
                  <a:moveTo>
                    <a:pt x="982" y="1"/>
                  </a:moveTo>
                  <a:lnTo>
                    <a:pt x="982" y="1"/>
                  </a:lnTo>
                  <a:cubicBezTo>
                    <a:pt x="634" y="223"/>
                    <a:pt x="317" y="444"/>
                    <a:pt x="0" y="666"/>
                  </a:cubicBezTo>
                  <a:cubicBezTo>
                    <a:pt x="190" y="571"/>
                    <a:pt x="380" y="444"/>
                    <a:pt x="602" y="349"/>
                  </a:cubicBezTo>
                  <a:cubicBezTo>
                    <a:pt x="729" y="223"/>
                    <a:pt x="855" y="128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-6732" y="174239"/>
              <a:ext cx="96536" cy="84345"/>
            </a:xfrm>
            <a:custGeom>
              <a:avLst/>
              <a:gdLst/>
              <a:ahLst/>
              <a:cxnLst/>
              <a:rect l="l" t="t" r="r" b="b"/>
              <a:pathLst>
                <a:path w="3009" h="2629" extrusionOk="0">
                  <a:moveTo>
                    <a:pt x="3009" y="0"/>
                  </a:moveTo>
                  <a:cubicBezTo>
                    <a:pt x="2819" y="190"/>
                    <a:pt x="2629" y="380"/>
                    <a:pt x="2439" y="539"/>
                  </a:cubicBezTo>
                  <a:cubicBezTo>
                    <a:pt x="1679" y="1204"/>
                    <a:pt x="855" y="1774"/>
                    <a:pt x="0" y="2281"/>
                  </a:cubicBezTo>
                  <a:cubicBezTo>
                    <a:pt x="63" y="2312"/>
                    <a:pt x="127" y="2312"/>
                    <a:pt x="158" y="2312"/>
                  </a:cubicBezTo>
                  <a:cubicBezTo>
                    <a:pt x="191" y="2279"/>
                    <a:pt x="228" y="2266"/>
                    <a:pt x="264" y="2266"/>
                  </a:cubicBezTo>
                  <a:cubicBezTo>
                    <a:pt x="367" y="2266"/>
                    <a:pt x="459" y="2377"/>
                    <a:pt x="412" y="2471"/>
                  </a:cubicBezTo>
                  <a:cubicBezTo>
                    <a:pt x="412" y="2528"/>
                    <a:pt x="412" y="2585"/>
                    <a:pt x="365" y="2619"/>
                  </a:cubicBezTo>
                  <a:lnTo>
                    <a:pt x="365" y="2619"/>
                  </a:lnTo>
                  <a:cubicBezTo>
                    <a:pt x="1309" y="2051"/>
                    <a:pt x="2190" y="1358"/>
                    <a:pt x="3009" y="602"/>
                  </a:cubicBezTo>
                  <a:lnTo>
                    <a:pt x="3009" y="0"/>
                  </a:lnTo>
                  <a:close/>
                  <a:moveTo>
                    <a:pt x="365" y="2619"/>
                  </a:moveTo>
                  <a:cubicBezTo>
                    <a:pt x="359" y="2622"/>
                    <a:pt x="354" y="2626"/>
                    <a:pt x="348" y="2629"/>
                  </a:cubicBezTo>
                  <a:cubicBezTo>
                    <a:pt x="354" y="2626"/>
                    <a:pt x="360" y="2623"/>
                    <a:pt x="365" y="26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92820" y="262626"/>
              <a:ext cx="5133" cy="8149"/>
            </a:xfrm>
            <a:custGeom>
              <a:avLst/>
              <a:gdLst/>
              <a:ahLst/>
              <a:cxnLst/>
              <a:rect l="l" t="t" r="r" b="b"/>
              <a:pathLst>
                <a:path w="160" h="254" extrusionOk="0">
                  <a:moveTo>
                    <a:pt x="159" y="1"/>
                  </a:moveTo>
                  <a:lnTo>
                    <a:pt x="159" y="1"/>
                  </a:lnTo>
                  <a:cubicBezTo>
                    <a:pt x="101" y="88"/>
                    <a:pt x="43" y="149"/>
                    <a:pt x="9" y="232"/>
                  </a:cubicBezTo>
                  <a:lnTo>
                    <a:pt x="9" y="232"/>
                  </a:lnTo>
                  <a:cubicBezTo>
                    <a:pt x="20" y="219"/>
                    <a:pt x="42" y="212"/>
                    <a:pt x="64" y="191"/>
                  </a:cubicBezTo>
                  <a:cubicBezTo>
                    <a:pt x="96" y="127"/>
                    <a:pt x="127" y="64"/>
                    <a:pt x="159" y="1"/>
                  </a:cubicBezTo>
                  <a:close/>
                  <a:moveTo>
                    <a:pt x="9" y="232"/>
                  </a:moveTo>
                  <a:cubicBezTo>
                    <a:pt x="4" y="237"/>
                    <a:pt x="1" y="244"/>
                    <a:pt x="1" y="254"/>
                  </a:cubicBezTo>
                  <a:cubicBezTo>
                    <a:pt x="3" y="246"/>
                    <a:pt x="6" y="239"/>
                    <a:pt x="9" y="2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148707" y="15751"/>
              <a:ext cx="4107" cy="2053"/>
            </a:xfrm>
            <a:custGeom>
              <a:avLst/>
              <a:gdLst/>
              <a:ahLst/>
              <a:cxnLst/>
              <a:rect l="l" t="t" r="r" b="b"/>
              <a:pathLst>
                <a:path w="128" h="64" extrusionOk="0">
                  <a:moveTo>
                    <a:pt x="1" y="0"/>
                  </a:moveTo>
                  <a:lnTo>
                    <a:pt x="64" y="63"/>
                  </a:lnTo>
                  <a:cubicBezTo>
                    <a:pt x="96" y="32"/>
                    <a:pt x="127" y="32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163946" y="26916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0"/>
                  </a:moveTo>
                  <a:cubicBezTo>
                    <a:pt x="1" y="32"/>
                    <a:pt x="32" y="32"/>
                    <a:pt x="32" y="3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150761" y="15751"/>
              <a:ext cx="18319" cy="12288"/>
            </a:xfrm>
            <a:custGeom>
              <a:avLst/>
              <a:gdLst/>
              <a:ahLst/>
              <a:cxnLst/>
              <a:rect l="l" t="t" r="r" b="b"/>
              <a:pathLst>
                <a:path w="571" h="383" extrusionOk="0">
                  <a:moveTo>
                    <a:pt x="1" y="0"/>
                  </a:moveTo>
                  <a:cubicBezTo>
                    <a:pt x="64" y="63"/>
                    <a:pt x="96" y="158"/>
                    <a:pt x="128" y="222"/>
                  </a:cubicBezTo>
                  <a:cubicBezTo>
                    <a:pt x="128" y="253"/>
                    <a:pt x="128" y="317"/>
                    <a:pt x="128" y="348"/>
                  </a:cubicBezTo>
                  <a:lnTo>
                    <a:pt x="159" y="380"/>
                  </a:lnTo>
                  <a:cubicBezTo>
                    <a:pt x="191" y="380"/>
                    <a:pt x="191" y="380"/>
                    <a:pt x="191" y="348"/>
                  </a:cubicBezTo>
                  <a:cubicBezTo>
                    <a:pt x="191" y="348"/>
                    <a:pt x="191" y="348"/>
                    <a:pt x="191" y="317"/>
                  </a:cubicBezTo>
                  <a:cubicBezTo>
                    <a:pt x="228" y="363"/>
                    <a:pt x="271" y="382"/>
                    <a:pt x="311" y="382"/>
                  </a:cubicBezTo>
                  <a:cubicBezTo>
                    <a:pt x="407" y="382"/>
                    <a:pt x="489" y="270"/>
                    <a:pt x="444" y="158"/>
                  </a:cubicBezTo>
                  <a:cubicBezTo>
                    <a:pt x="508" y="127"/>
                    <a:pt x="539" y="95"/>
                    <a:pt x="571" y="63"/>
                  </a:cubicBezTo>
                  <a:lnTo>
                    <a:pt x="508" y="0"/>
                  </a:lnTo>
                  <a:lnTo>
                    <a:pt x="476" y="0"/>
                  </a:lnTo>
                  <a:cubicBezTo>
                    <a:pt x="476" y="32"/>
                    <a:pt x="444" y="32"/>
                    <a:pt x="413" y="63"/>
                  </a:cubicBezTo>
                  <a:cubicBezTo>
                    <a:pt x="413" y="63"/>
                    <a:pt x="413" y="63"/>
                    <a:pt x="413" y="32"/>
                  </a:cubicBezTo>
                  <a:cubicBezTo>
                    <a:pt x="413" y="32"/>
                    <a:pt x="413" y="0"/>
                    <a:pt x="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-6732" y="232147"/>
              <a:ext cx="59962" cy="427788"/>
            </a:xfrm>
            <a:custGeom>
              <a:avLst/>
              <a:gdLst/>
              <a:ahLst/>
              <a:cxnLst/>
              <a:rect l="l" t="t" r="r" b="b"/>
              <a:pathLst>
                <a:path w="1869" h="13334" extrusionOk="0">
                  <a:moveTo>
                    <a:pt x="1869" y="0"/>
                  </a:moveTo>
                  <a:cubicBezTo>
                    <a:pt x="887" y="2882"/>
                    <a:pt x="0" y="5828"/>
                    <a:pt x="0" y="8868"/>
                  </a:cubicBezTo>
                  <a:cubicBezTo>
                    <a:pt x="0" y="10546"/>
                    <a:pt x="602" y="12478"/>
                    <a:pt x="1869" y="13333"/>
                  </a:cubicBezTo>
                  <a:lnTo>
                    <a:pt x="1869" y="12731"/>
                  </a:lnTo>
                  <a:cubicBezTo>
                    <a:pt x="1647" y="12541"/>
                    <a:pt x="1457" y="12351"/>
                    <a:pt x="1299" y="12098"/>
                  </a:cubicBezTo>
                  <a:cubicBezTo>
                    <a:pt x="1489" y="11243"/>
                    <a:pt x="1679" y="10388"/>
                    <a:pt x="1869" y="9501"/>
                  </a:cubicBezTo>
                  <a:lnTo>
                    <a:pt x="1869" y="8234"/>
                  </a:lnTo>
                  <a:cubicBezTo>
                    <a:pt x="1647" y="9438"/>
                    <a:pt x="1394" y="10641"/>
                    <a:pt x="1140" y="11876"/>
                  </a:cubicBezTo>
                  <a:cubicBezTo>
                    <a:pt x="982" y="11623"/>
                    <a:pt x="855" y="11401"/>
                    <a:pt x="760" y="11148"/>
                  </a:cubicBezTo>
                  <a:cubicBezTo>
                    <a:pt x="190" y="9659"/>
                    <a:pt x="380" y="7823"/>
                    <a:pt x="570" y="6271"/>
                  </a:cubicBezTo>
                  <a:cubicBezTo>
                    <a:pt x="855" y="4434"/>
                    <a:pt x="1299" y="2629"/>
                    <a:pt x="1869" y="856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78607" y="227399"/>
              <a:ext cx="531415" cy="335679"/>
            </a:xfrm>
            <a:custGeom>
              <a:avLst/>
              <a:gdLst/>
              <a:ahLst/>
              <a:cxnLst/>
              <a:rect l="l" t="t" r="r" b="b"/>
              <a:pathLst>
                <a:path w="16564" h="10463" extrusionOk="0">
                  <a:moveTo>
                    <a:pt x="11750" y="0"/>
                  </a:moveTo>
                  <a:cubicBezTo>
                    <a:pt x="9337" y="0"/>
                    <a:pt x="6959" y="584"/>
                    <a:pt x="4846" y="1954"/>
                  </a:cubicBezTo>
                  <a:cubicBezTo>
                    <a:pt x="2914" y="3189"/>
                    <a:pt x="1" y="5406"/>
                    <a:pt x="191" y="8002"/>
                  </a:cubicBezTo>
                  <a:cubicBezTo>
                    <a:pt x="254" y="9174"/>
                    <a:pt x="1521" y="10061"/>
                    <a:pt x="2566" y="10283"/>
                  </a:cubicBezTo>
                  <a:cubicBezTo>
                    <a:pt x="3067" y="10408"/>
                    <a:pt x="3569" y="10462"/>
                    <a:pt x="4068" y="10462"/>
                  </a:cubicBezTo>
                  <a:cubicBezTo>
                    <a:pt x="5335" y="10462"/>
                    <a:pt x="6587" y="10112"/>
                    <a:pt x="7791" y="9681"/>
                  </a:cubicBezTo>
                  <a:cubicBezTo>
                    <a:pt x="9565" y="9079"/>
                    <a:pt x="11211" y="8097"/>
                    <a:pt x="12605" y="6799"/>
                  </a:cubicBezTo>
                  <a:cubicBezTo>
                    <a:pt x="14378" y="5215"/>
                    <a:pt x="15233" y="2935"/>
                    <a:pt x="16532" y="1004"/>
                  </a:cubicBezTo>
                  <a:cubicBezTo>
                    <a:pt x="16532" y="1004"/>
                    <a:pt x="16563" y="972"/>
                    <a:pt x="16563" y="972"/>
                  </a:cubicBezTo>
                  <a:lnTo>
                    <a:pt x="16563" y="972"/>
                  </a:lnTo>
                  <a:cubicBezTo>
                    <a:pt x="16373" y="1099"/>
                    <a:pt x="16215" y="1194"/>
                    <a:pt x="16025" y="1289"/>
                  </a:cubicBezTo>
                  <a:cubicBezTo>
                    <a:pt x="15202" y="2714"/>
                    <a:pt x="14473" y="4234"/>
                    <a:pt x="13460" y="5532"/>
                  </a:cubicBezTo>
                  <a:cubicBezTo>
                    <a:pt x="12351" y="6926"/>
                    <a:pt x="10895" y="8002"/>
                    <a:pt x="9216" y="8731"/>
                  </a:cubicBezTo>
                  <a:cubicBezTo>
                    <a:pt x="8519" y="9079"/>
                    <a:pt x="7791" y="9364"/>
                    <a:pt x="7063" y="9586"/>
                  </a:cubicBezTo>
                  <a:cubicBezTo>
                    <a:pt x="8741" y="8161"/>
                    <a:pt x="10451" y="6799"/>
                    <a:pt x="12003" y="5215"/>
                  </a:cubicBezTo>
                  <a:cubicBezTo>
                    <a:pt x="13270" y="3980"/>
                    <a:pt x="14885" y="2777"/>
                    <a:pt x="15962" y="1352"/>
                  </a:cubicBezTo>
                  <a:lnTo>
                    <a:pt x="15962" y="1352"/>
                  </a:lnTo>
                  <a:cubicBezTo>
                    <a:pt x="15772" y="1447"/>
                    <a:pt x="15613" y="1510"/>
                    <a:pt x="15455" y="1605"/>
                  </a:cubicBezTo>
                  <a:cubicBezTo>
                    <a:pt x="14220" y="2745"/>
                    <a:pt x="13016" y="3854"/>
                    <a:pt x="11845" y="5025"/>
                  </a:cubicBezTo>
                  <a:cubicBezTo>
                    <a:pt x="10230" y="6641"/>
                    <a:pt x="8456" y="8066"/>
                    <a:pt x="6809" y="9649"/>
                  </a:cubicBezTo>
                  <a:cubicBezTo>
                    <a:pt x="6809" y="9649"/>
                    <a:pt x="6778" y="9649"/>
                    <a:pt x="6778" y="9681"/>
                  </a:cubicBezTo>
                  <a:cubicBezTo>
                    <a:pt x="6049" y="9871"/>
                    <a:pt x="5289" y="10029"/>
                    <a:pt x="4529" y="10124"/>
                  </a:cubicBezTo>
                  <a:cubicBezTo>
                    <a:pt x="4393" y="10131"/>
                    <a:pt x="4258" y="10135"/>
                    <a:pt x="4124" y="10135"/>
                  </a:cubicBezTo>
                  <a:cubicBezTo>
                    <a:pt x="3635" y="10135"/>
                    <a:pt x="3158" y="10083"/>
                    <a:pt x="2661" y="9934"/>
                  </a:cubicBezTo>
                  <a:cubicBezTo>
                    <a:pt x="4909" y="8857"/>
                    <a:pt x="6841" y="7211"/>
                    <a:pt x="8900" y="5786"/>
                  </a:cubicBezTo>
                  <a:cubicBezTo>
                    <a:pt x="10831" y="4455"/>
                    <a:pt x="12890" y="3252"/>
                    <a:pt x="14853" y="1922"/>
                  </a:cubicBezTo>
                  <a:lnTo>
                    <a:pt x="14853" y="1922"/>
                  </a:lnTo>
                  <a:cubicBezTo>
                    <a:pt x="14537" y="2080"/>
                    <a:pt x="14252" y="2207"/>
                    <a:pt x="13935" y="2334"/>
                  </a:cubicBezTo>
                  <a:cubicBezTo>
                    <a:pt x="12478" y="3284"/>
                    <a:pt x="10990" y="4202"/>
                    <a:pt x="9533" y="5152"/>
                  </a:cubicBezTo>
                  <a:cubicBezTo>
                    <a:pt x="7158" y="6704"/>
                    <a:pt x="5036" y="8636"/>
                    <a:pt x="2439" y="9871"/>
                  </a:cubicBezTo>
                  <a:cubicBezTo>
                    <a:pt x="1521" y="9586"/>
                    <a:pt x="761" y="8984"/>
                    <a:pt x="602" y="8002"/>
                  </a:cubicBezTo>
                  <a:cubicBezTo>
                    <a:pt x="1647" y="7432"/>
                    <a:pt x="2756" y="6957"/>
                    <a:pt x="3896" y="6546"/>
                  </a:cubicBezTo>
                  <a:cubicBezTo>
                    <a:pt x="5258" y="5976"/>
                    <a:pt x="6588" y="5279"/>
                    <a:pt x="7981" y="4677"/>
                  </a:cubicBezTo>
                  <a:cubicBezTo>
                    <a:pt x="8868" y="4297"/>
                    <a:pt x="9755" y="3917"/>
                    <a:pt x="10641" y="3537"/>
                  </a:cubicBezTo>
                  <a:cubicBezTo>
                    <a:pt x="10578" y="3474"/>
                    <a:pt x="10610" y="3410"/>
                    <a:pt x="10673" y="3379"/>
                  </a:cubicBezTo>
                  <a:cubicBezTo>
                    <a:pt x="11306" y="3062"/>
                    <a:pt x="11908" y="2777"/>
                    <a:pt x="12541" y="2492"/>
                  </a:cubicBezTo>
                  <a:lnTo>
                    <a:pt x="12541" y="2492"/>
                  </a:lnTo>
                  <a:cubicBezTo>
                    <a:pt x="11116" y="3094"/>
                    <a:pt x="9691" y="3664"/>
                    <a:pt x="8298" y="4265"/>
                  </a:cubicBezTo>
                  <a:cubicBezTo>
                    <a:pt x="6904" y="4835"/>
                    <a:pt x="5543" y="5532"/>
                    <a:pt x="4149" y="6134"/>
                  </a:cubicBezTo>
                  <a:cubicBezTo>
                    <a:pt x="2914" y="6609"/>
                    <a:pt x="1742" y="7116"/>
                    <a:pt x="571" y="7717"/>
                  </a:cubicBezTo>
                  <a:cubicBezTo>
                    <a:pt x="571" y="7654"/>
                    <a:pt x="571" y="7591"/>
                    <a:pt x="571" y="7559"/>
                  </a:cubicBezTo>
                  <a:cubicBezTo>
                    <a:pt x="602" y="6609"/>
                    <a:pt x="1109" y="5722"/>
                    <a:pt x="1837" y="4930"/>
                  </a:cubicBezTo>
                  <a:cubicBezTo>
                    <a:pt x="4339" y="4044"/>
                    <a:pt x="6999" y="3505"/>
                    <a:pt x="9565" y="2745"/>
                  </a:cubicBezTo>
                  <a:cubicBezTo>
                    <a:pt x="10800" y="2365"/>
                    <a:pt x="12066" y="2017"/>
                    <a:pt x="13302" y="1669"/>
                  </a:cubicBezTo>
                  <a:cubicBezTo>
                    <a:pt x="13935" y="1510"/>
                    <a:pt x="14537" y="1384"/>
                    <a:pt x="15138" y="1225"/>
                  </a:cubicBezTo>
                  <a:cubicBezTo>
                    <a:pt x="15360" y="1130"/>
                    <a:pt x="15582" y="1004"/>
                    <a:pt x="15772" y="877"/>
                  </a:cubicBezTo>
                  <a:lnTo>
                    <a:pt x="15772" y="877"/>
                  </a:lnTo>
                  <a:cubicBezTo>
                    <a:pt x="14790" y="1130"/>
                    <a:pt x="13777" y="1289"/>
                    <a:pt x="12795" y="1542"/>
                  </a:cubicBezTo>
                  <a:cubicBezTo>
                    <a:pt x="11528" y="1890"/>
                    <a:pt x="10261" y="2270"/>
                    <a:pt x="9026" y="2650"/>
                  </a:cubicBezTo>
                  <a:cubicBezTo>
                    <a:pt x="6714" y="3379"/>
                    <a:pt x="4371" y="3949"/>
                    <a:pt x="2091" y="4677"/>
                  </a:cubicBezTo>
                  <a:cubicBezTo>
                    <a:pt x="3072" y="3695"/>
                    <a:pt x="4181" y="2872"/>
                    <a:pt x="5384" y="2175"/>
                  </a:cubicBezTo>
                  <a:cubicBezTo>
                    <a:pt x="7469" y="969"/>
                    <a:pt x="9712" y="515"/>
                    <a:pt x="11995" y="515"/>
                  </a:cubicBezTo>
                  <a:cubicBezTo>
                    <a:pt x="13249" y="515"/>
                    <a:pt x="14514" y="652"/>
                    <a:pt x="15772" y="877"/>
                  </a:cubicBezTo>
                  <a:cubicBezTo>
                    <a:pt x="15930" y="814"/>
                    <a:pt x="16057" y="719"/>
                    <a:pt x="16215" y="624"/>
                  </a:cubicBezTo>
                  <a:cubicBezTo>
                    <a:pt x="14750" y="224"/>
                    <a:pt x="13244" y="0"/>
                    <a:pt x="1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75078" y="246905"/>
              <a:ext cx="195607" cy="94002"/>
            </a:xfrm>
            <a:custGeom>
              <a:avLst/>
              <a:gdLst/>
              <a:ahLst/>
              <a:cxnLst/>
              <a:rect l="l" t="t" r="r" b="b"/>
              <a:pathLst>
                <a:path w="6097" h="2930" extrusionOk="0">
                  <a:moveTo>
                    <a:pt x="5889" y="1"/>
                  </a:moveTo>
                  <a:cubicBezTo>
                    <a:pt x="5854" y="1"/>
                    <a:pt x="5821" y="14"/>
                    <a:pt x="5796" y="47"/>
                  </a:cubicBezTo>
                  <a:cubicBezTo>
                    <a:pt x="5765" y="47"/>
                    <a:pt x="5701" y="47"/>
                    <a:pt x="5638" y="16"/>
                  </a:cubicBezTo>
                  <a:cubicBezTo>
                    <a:pt x="5480" y="111"/>
                    <a:pt x="5353" y="206"/>
                    <a:pt x="5195" y="269"/>
                  </a:cubicBezTo>
                  <a:cubicBezTo>
                    <a:pt x="5005" y="396"/>
                    <a:pt x="4783" y="522"/>
                    <a:pt x="4561" y="617"/>
                  </a:cubicBezTo>
                  <a:cubicBezTo>
                    <a:pt x="4878" y="554"/>
                    <a:pt x="5195" y="459"/>
                    <a:pt x="5480" y="364"/>
                  </a:cubicBezTo>
                  <a:lnTo>
                    <a:pt x="5480" y="364"/>
                  </a:lnTo>
                  <a:cubicBezTo>
                    <a:pt x="4308" y="902"/>
                    <a:pt x="3136" y="1409"/>
                    <a:pt x="1964" y="1884"/>
                  </a:cubicBezTo>
                  <a:cubicBezTo>
                    <a:pt x="1331" y="2169"/>
                    <a:pt x="729" y="2454"/>
                    <a:pt x="96" y="2771"/>
                  </a:cubicBezTo>
                  <a:cubicBezTo>
                    <a:pt x="33" y="2802"/>
                    <a:pt x="1" y="2866"/>
                    <a:pt x="64" y="2929"/>
                  </a:cubicBezTo>
                  <a:cubicBezTo>
                    <a:pt x="1584" y="2296"/>
                    <a:pt x="3105" y="1662"/>
                    <a:pt x="4593" y="934"/>
                  </a:cubicBezTo>
                  <a:lnTo>
                    <a:pt x="4593" y="934"/>
                  </a:lnTo>
                  <a:cubicBezTo>
                    <a:pt x="4181" y="1219"/>
                    <a:pt x="3770" y="1472"/>
                    <a:pt x="3358" y="1726"/>
                  </a:cubicBezTo>
                  <a:cubicBezTo>
                    <a:pt x="3675" y="1599"/>
                    <a:pt x="3960" y="1472"/>
                    <a:pt x="4276" y="1314"/>
                  </a:cubicBezTo>
                  <a:cubicBezTo>
                    <a:pt x="4593" y="1092"/>
                    <a:pt x="4910" y="871"/>
                    <a:pt x="5258" y="649"/>
                  </a:cubicBezTo>
                  <a:lnTo>
                    <a:pt x="5258" y="649"/>
                  </a:lnTo>
                  <a:cubicBezTo>
                    <a:pt x="5131" y="776"/>
                    <a:pt x="5005" y="871"/>
                    <a:pt x="4878" y="997"/>
                  </a:cubicBezTo>
                  <a:cubicBezTo>
                    <a:pt x="5036" y="902"/>
                    <a:pt x="5195" y="839"/>
                    <a:pt x="5385" y="744"/>
                  </a:cubicBezTo>
                  <a:cubicBezTo>
                    <a:pt x="5416" y="649"/>
                    <a:pt x="5480" y="586"/>
                    <a:pt x="5543" y="491"/>
                  </a:cubicBezTo>
                  <a:lnTo>
                    <a:pt x="5543" y="491"/>
                  </a:lnTo>
                  <a:cubicBezTo>
                    <a:pt x="5511" y="554"/>
                    <a:pt x="5480" y="617"/>
                    <a:pt x="5448" y="681"/>
                  </a:cubicBezTo>
                  <a:cubicBezTo>
                    <a:pt x="5638" y="586"/>
                    <a:pt x="5796" y="459"/>
                    <a:pt x="5986" y="364"/>
                  </a:cubicBezTo>
                  <a:cubicBezTo>
                    <a:pt x="6018" y="332"/>
                    <a:pt x="6050" y="269"/>
                    <a:pt x="6050" y="206"/>
                  </a:cubicBezTo>
                  <a:cubicBezTo>
                    <a:pt x="6097" y="112"/>
                    <a:pt x="5987" y="1"/>
                    <a:pt x="5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355992" y="15751"/>
              <a:ext cx="515149" cy="207028"/>
            </a:xfrm>
            <a:custGeom>
              <a:avLst/>
              <a:gdLst/>
              <a:ahLst/>
              <a:cxnLst/>
              <a:rect l="l" t="t" r="r" b="b"/>
              <a:pathLst>
                <a:path w="16057" h="6453" extrusionOk="0">
                  <a:moveTo>
                    <a:pt x="2534" y="0"/>
                  </a:moveTo>
                  <a:cubicBezTo>
                    <a:pt x="1077" y="1235"/>
                    <a:pt x="1" y="2882"/>
                    <a:pt x="856" y="4592"/>
                  </a:cubicBezTo>
                  <a:cubicBezTo>
                    <a:pt x="1541" y="5993"/>
                    <a:pt x="3006" y="6453"/>
                    <a:pt x="4583" y="6453"/>
                  </a:cubicBezTo>
                  <a:cubicBezTo>
                    <a:pt x="6213" y="6453"/>
                    <a:pt x="7963" y="5961"/>
                    <a:pt x="9090" y="5510"/>
                  </a:cubicBezTo>
                  <a:cubicBezTo>
                    <a:pt x="11971" y="4434"/>
                    <a:pt x="14252" y="2407"/>
                    <a:pt x="16057" y="0"/>
                  </a:cubicBezTo>
                  <a:lnTo>
                    <a:pt x="15582" y="0"/>
                  </a:lnTo>
                  <a:cubicBezTo>
                    <a:pt x="14188" y="1742"/>
                    <a:pt x="12637" y="3294"/>
                    <a:pt x="10578" y="4402"/>
                  </a:cubicBezTo>
                  <a:cubicBezTo>
                    <a:pt x="8995" y="5257"/>
                    <a:pt x="7253" y="5795"/>
                    <a:pt x="5448" y="5985"/>
                  </a:cubicBezTo>
                  <a:cubicBezTo>
                    <a:pt x="7506" y="5067"/>
                    <a:pt x="9470" y="3927"/>
                    <a:pt x="11243" y="2565"/>
                  </a:cubicBezTo>
                  <a:cubicBezTo>
                    <a:pt x="12320" y="1710"/>
                    <a:pt x="13428" y="887"/>
                    <a:pt x="14505" y="0"/>
                  </a:cubicBezTo>
                  <a:lnTo>
                    <a:pt x="14125" y="0"/>
                  </a:lnTo>
                  <a:cubicBezTo>
                    <a:pt x="13365" y="633"/>
                    <a:pt x="12637" y="1267"/>
                    <a:pt x="11908" y="1868"/>
                  </a:cubicBezTo>
                  <a:cubicBezTo>
                    <a:pt x="9850" y="3484"/>
                    <a:pt x="7633" y="4877"/>
                    <a:pt x="5289" y="5985"/>
                  </a:cubicBezTo>
                  <a:cubicBezTo>
                    <a:pt x="5117" y="6001"/>
                    <a:pt x="4945" y="6009"/>
                    <a:pt x="4774" y="6009"/>
                  </a:cubicBezTo>
                  <a:cubicBezTo>
                    <a:pt x="3912" y="6009"/>
                    <a:pt x="3079" y="5807"/>
                    <a:pt x="2312" y="5384"/>
                  </a:cubicBezTo>
                  <a:cubicBezTo>
                    <a:pt x="5764" y="3800"/>
                    <a:pt x="9058" y="1868"/>
                    <a:pt x="12351" y="0"/>
                  </a:cubicBezTo>
                  <a:lnTo>
                    <a:pt x="12066" y="0"/>
                  </a:lnTo>
                  <a:cubicBezTo>
                    <a:pt x="11370" y="380"/>
                    <a:pt x="10705" y="760"/>
                    <a:pt x="10040" y="1140"/>
                  </a:cubicBezTo>
                  <a:cubicBezTo>
                    <a:pt x="7474" y="2660"/>
                    <a:pt x="4878" y="4054"/>
                    <a:pt x="2186" y="5320"/>
                  </a:cubicBezTo>
                  <a:cubicBezTo>
                    <a:pt x="2059" y="5225"/>
                    <a:pt x="1901" y="5130"/>
                    <a:pt x="1774" y="5035"/>
                  </a:cubicBezTo>
                  <a:cubicBezTo>
                    <a:pt x="1394" y="4750"/>
                    <a:pt x="1141" y="4339"/>
                    <a:pt x="982" y="3895"/>
                  </a:cubicBezTo>
                  <a:cubicBezTo>
                    <a:pt x="3611" y="3040"/>
                    <a:pt x="6144" y="1742"/>
                    <a:pt x="8678" y="665"/>
                  </a:cubicBezTo>
                  <a:cubicBezTo>
                    <a:pt x="9185" y="443"/>
                    <a:pt x="9723" y="222"/>
                    <a:pt x="10230" y="0"/>
                  </a:cubicBezTo>
                  <a:lnTo>
                    <a:pt x="9818" y="0"/>
                  </a:lnTo>
                  <a:cubicBezTo>
                    <a:pt x="9691" y="63"/>
                    <a:pt x="9565" y="95"/>
                    <a:pt x="9470" y="158"/>
                  </a:cubicBezTo>
                  <a:cubicBezTo>
                    <a:pt x="6651" y="1330"/>
                    <a:pt x="3864" y="2787"/>
                    <a:pt x="951" y="3769"/>
                  </a:cubicBezTo>
                  <a:cubicBezTo>
                    <a:pt x="697" y="2470"/>
                    <a:pt x="1932" y="1077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 rot="-5400000">
            <a:off x="-506490" y="2143310"/>
            <a:ext cx="1441309" cy="434415"/>
            <a:chOff x="2245780" y="15751"/>
            <a:chExt cx="1872559" cy="564395"/>
          </a:xfrm>
        </p:grpSpPr>
        <p:sp>
          <p:nvSpPr>
            <p:cNvPr id="107" name="Google Shape;107;p3"/>
            <p:cNvSpPr/>
            <p:nvPr/>
          </p:nvSpPr>
          <p:spPr>
            <a:xfrm flipH="1">
              <a:off x="3133791" y="15751"/>
              <a:ext cx="241838" cy="564395"/>
            </a:xfrm>
            <a:custGeom>
              <a:avLst/>
              <a:gdLst/>
              <a:ahLst/>
              <a:cxnLst/>
              <a:rect l="l" t="t" r="r" b="b"/>
              <a:pathLst>
                <a:path w="7538" h="17592" extrusionOk="0">
                  <a:moveTo>
                    <a:pt x="4624" y="4750"/>
                  </a:moveTo>
                  <a:cubicBezTo>
                    <a:pt x="4656" y="4782"/>
                    <a:pt x="4687" y="4814"/>
                    <a:pt x="4719" y="4845"/>
                  </a:cubicBezTo>
                  <a:cubicBezTo>
                    <a:pt x="4719" y="4877"/>
                    <a:pt x="4782" y="4909"/>
                    <a:pt x="4814" y="4909"/>
                  </a:cubicBezTo>
                  <a:cubicBezTo>
                    <a:pt x="6366" y="4940"/>
                    <a:pt x="6904" y="6777"/>
                    <a:pt x="7062" y="8012"/>
                  </a:cubicBezTo>
                  <a:cubicBezTo>
                    <a:pt x="7105" y="8205"/>
                    <a:pt x="7018" y="8282"/>
                    <a:pt x="6868" y="8282"/>
                  </a:cubicBezTo>
                  <a:cubicBezTo>
                    <a:pt x="6797" y="8282"/>
                    <a:pt x="6711" y="8265"/>
                    <a:pt x="6619" y="8234"/>
                  </a:cubicBezTo>
                  <a:cubicBezTo>
                    <a:pt x="6461" y="8202"/>
                    <a:pt x="6334" y="8139"/>
                    <a:pt x="6176" y="8076"/>
                  </a:cubicBezTo>
                  <a:cubicBezTo>
                    <a:pt x="5986" y="7981"/>
                    <a:pt x="5764" y="7854"/>
                    <a:pt x="5574" y="7727"/>
                  </a:cubicBezTo>
                  <a:cubicBezTo>
                    <a:pt x="5257" y="7506"/>
                    <a:pt x="4972" y="7189"/>
                    <a:pt x="4814" y="6809"/>
                  </a:cubicBezTo>
                  <a:cubicBezTo>
                    <a:pt x="4782" y="6777"/>
                    <a:pt x="4782" y="6745"/>
                    <a:pt x="4751" y="6714"/>
                  </a:cubicBezTo>
                  <a:cubicBezTo>
                    <a:pt x="4624" y="6460"/>
                    <a:pt x="4497" y="6175"/>
                    <a:pt x="4371" y="5890"/>
                  </a:cubicBezTo>
                  <a:cubicBezTo>
                    <a:pt x="4352" y="5798"/>
                    <a:pt x="4280" y="5749"/>
                    <a:pt x="4204" y="5749"/>
                  </a:cubicBezTo>
                  <a:cubicBezTo>
                    <a:pt x="4150" y="5749"/>
                    <a:pt x="4094" y="5774"/>
                    <a:pt x="4054" y="5827"/>
                  </a:cubicBezTo>
                  <a:cubicBezTo>
                    <a:pt x="3452" y="6397"/>
                    <a:pt x="2787" y="6904"/>
                    <a:pt x="2090" y="7316"/>
                  </a:cubicBezTo>
                  <a:cubicBezTo>
                    <a:pt x="2027" y="7379"/>
                    <a:pt x="1964" y="7411"/>
                    <a:pt x="1900" y="7442"/>
                  </a:cubicBezTo>
                  <a:cubicBezTo>
                    <a:pt x="1869" y="7474"/>
                    <a:pt x="1837" y="7506"/>
                    <a:pt x="1805" y="7506"/>
                  </a:cubicBezTo>
                  <a:cubicBezTo>
                    <a:pt x="1821" y="7496"/>
                    <a:pt x="1828" y="7492"/>
                    <a:pt x="1826" y="7492"/>
                  </a:cubicBezTo>
                  <a:lnTo>
                    <a:pt x="1826" y="7492"/>
                  </a:lnTo>
                  <a:cubicBezTo>
                    <a:pt x="1801" y="7492"/>
                    <a:pt x="492" y="8142"/>
                    <a:pt x="387" y="8142"/>
                  </a:cubicBezTo>
                  <a:cubicBezTo>
                    <a:pt x="383" y="8142"/>
                    <a:pt x="380" y="8141"/>
                    <a:pt x="380" y="8139"/>
                  </a:cubicBezTo>
                  <a:cubicBezTo>
                    <a:pt x="475" y="7601"/>
                    <a:pt x="697" y="7094"/>
                    <a:pt x="1045" y="6682"/>
                  </a:cubicBezTo>
                  <a:cubicBezTo>
                    <a:pt x="1837" y="5479"/>
                    <a:pt x="3199" y="4782"/>
                    <a:pt x="4624" y="4750"/>
                  </a:cubicBezTo>
                  <a:close/>
                  <a:moveTo>
                    <a:pt x="4782" y="7442"/>
                  </a:moveTo>
                  <a:cubicBezTo>
                    <a:pt x="5162" y="7917"/>
                    <a:pt x="5669" y="8297"/>
                    <a:pt x="6239" y="8487"/>
                  </a:cubicBezTo>
                  <a:cubicBezTo>
                    <a:pt x="6271" y="9057"/>
                    <a:pt x="6239" y="9627"/>
                    <a:pt x="6176" y="10197"/>
                  </a:cubicBezTo>
                  <a:cubicBezTo>
                    <a:pt x="5922" y="12383"/>
                    <a:pt x="4846" y="14314"/>
                    <a:pt x="3547" y="16024"/>
                  </a:cubicBezTo>
                  <a:cubicBezTo>
                    <a:pt x="3452" y="16151"/>
                    <a:pt x="3357" y="16246"/>
                    <a:pt x="3262" y="16373"/>
                  </a:cubicBezTo>
                  <a:cubicBezTo>
                    <a:pt x="3611" y="15011"/>
                    <a:pt x="4054" y="13681"/>
                    <a:pt x="4307" y="12288"/>
                  </a:cubicBezTo>
                  <a:cubicBezTo>
                    <a:pt x="4592" y="10672"/>
                    <a:pt x="4751" y="9057"/>
                    <a:pt x="4782" y="7442"/>
                  </a:cubicBezTo>
                  <a:close/>
                  <a:moveTo>
                    <a:pt x="4117" y="6302"/>
                  </a:moveTo>
                  <a:cubicBezTo>
                    <a:pt x="4276" y="6650"/>
                    <a:pt x="4466" y="6999"/>
                    <a:pt x="4687" y="7347"/>
                  </a:cubicBezTo>
                  <a:cubicBezTo>
                    <a:pt x="4592" y="8994"/>
                    <a:pt x="4402" y="10609"/>
                    <a:pt x="4086" y="12256"/>
                  </a:cubicBezTo>
                  <a:cubicBezTo>
                    <a:pt x="3801" y="13744"/>
                    <a:pt x="3231" y="15138"/>
                    <a:pt x="2851" y="16626"/>
                  </a:cubicBezTo>
                  <a:cubicBezTo>
                    <a:pt x="2249" y="13269"/>
                    <a:pt x="2534" y="9849"/>
                    <a:pt x="3674" y="6650"/>
                  </a:cubicBezTo>
                  <a:cubicBezTo>
                    <a:pt x="3832" y="6524"/>
                    <a:pt x="3991" y="6429"/>
                    <a:pt x="4117" y="6302"/>
                  </a:cubicBezTo>
                  <a:close/>
                  <a:moveTo>
                    <a:pt x="3579" y="6714"/>
                  </a:moveTo>
                  <a:lnTo>
                    <a:pt x="3579" y="6714"/>
                  </a:lnTo>
                  <a:cubicBezTo>
                    <a:pt x="2344" y="9881"/>
                    <a:pt x="1995" y="13333"/>
                    <a:pt x="2565" y="16690"/>
                  </a:cubicBezTo>
                  <a:cubicBezTo>
                    <a:pt x="2280" y="16563"/>
                    <a:pt x="2027" y="16056"/>
                    <a:pt x="1679" y="15359"/>
                  </a:cubicBezTo>
                  <a:cubicBezTo>
                    <a:pt x="1140" y="14156"/>
                    <a:pt x="824" y="12889"/>
                    <a:pt x="792" y="11591"/>
                  </a:cubicBezTo>
                  <a:cubicBezTo>
                    <a:pt x="729" y="10292"/>
                    <a:pt x="1045" y="9026"/>
                    <a:pt x="1710" y="7949"/>
                  </a:cubicBezTo>
                  <a:cubicBezTo>
                    <a:pt x="2375" y="7601"/>
                    <a:pt x="3009" y="7189"/>
                    <a:pt x="3579" y="6714"/>
                  </a:cubicBezTo>
                  <a:close/>
                  <a:moveTo>
                    <a:pt x="6017" y="0"/>
                  </a:moveTo>
                  <a:cubicBezTo>
                    <a:pt x="5669" y="1520"/>
                    <a:pt x="5194" y="3040"/>
                    <a:pt x="4592" y="4465"/>
                  </a:cubicBezTo>
                  <a:cubicBezTo>
                    <a:pt x="4460" y="4445"/>
                    <a:pt x="4327" y="4436"/>
                    <a:pt x="4194" y="4436"/>
                  </a:cubicBezTo>
                  <a:cubicBezTo>
                    <a:pt x="2222" y="4436"/>
                    <a:pt x="208" y="6551"/>
                    <a:pt x="0" y="8361"/>
                  </a:cubicBezTo>
                  <a:cubicBezTo>
                    <a:pt x="0" y="8498"/>
                    <a:pt x="96" y="8588"/>
                    <a:pt x="205" y="8588"/>
                  </a:cubicBezTo>
                  <a:cubicBezTo>
                    <a:pt x="221" y="8588"/>
                    <a:pt x="237" y="8586"/>
                    <a:pt x="254" y="8582"/>
                  </a:cubicBezTo>
                  <a:cubicBezTo>
                    <a:pt x="697" y="8424"/>
                    <a:pt x="1140" y="8234"/>
                    <a:pt x="1584" y="8012"/>
                  </a:cubicBezTo>
                  <a:lnTo>
                    <a:pt x="1584" y="8012"/>
                  </a:lnTo>
                  <a:cubicBezTo>
                    <a:pt x="1045" y="8962"/>
                    <a:pt x="729" y="9976"/>
                    <a:pt x="602" y="11052"/>
                  </a:cubicBezTo>
                  <a:cubicBezTo>
                    <a:pt x="349" y="13333"/>
                    <a:pt x="1330" y="15581"/>
                    <a:pt x="2534" y="17418"/>
                  </a:cubicBezTo>
                  <a:cubicBezTo>
                    <a:pt x="2565" y="17481"/>
                    <a:pt x="2629" y="17513"/>
                    <a:pt x="2660" y="17513"/>
                  </a:cubicBezTo>
                  <a:cubicBezTo>
                    <a:pt x="2700" y="17566"/>
                    <a:pt x="2756" y="17591"/>
                    <a:pt x="2813" y="17591"/>
                  </a:cubicBezTo>
                  <a:cubicBezTo>
                    <a:pt x="2892" y="17591"/>
                    <a:pt x="2972" y="17542"/>
                    <a:pt x="3009" y="17450"/>
                  </a:cubicBezTo>
                  <a:cubicBezTo>
                    <a:pt x="3009" y="17323"/>
                    <a:pt x="3041" y="17228"/>
                    <a:pt x="3072" y="17101"/>
                  </a:cubicBezTo>
                  <a:cubicBezTo>
                    <a:pt x="5099" y="14694"/>
                    <a:pt x="6524" y="12003"/>
                    <a:pt x="6651" y="8804"/>
                  </a:cubicBezTo>
                  <a:cubicBezTo>
                    <a:pt x="6651" y="8741"/>
                    <a:pt x="6651" y="8677"/>
                    <a:pt x="6651" y="8614"/>
                  </a:cubicBezTo>
                  <a:cubicBezTo>
                    <a:pt x="6872" y="8646"/>
                    <a:pt x="7094" y="8709"/>
                    <a:pt x="7348" y="8709"/>
                  </a:cubicBezTo>
                  <a:cubicBezTo>
                    <a:pt x="7443" y="8709"/>
                    <a:pt x="7538" y="8614"/>
                    <a:pt x="7538" y="8487"/>
                  </a:cubicBezTo>
                  <a:cubicBezTo>
                    <a:pt x="7474" y="6999"/>
                    <a:pt x="6809" y="4940"/>
                    <a:pt x="5162" y="4624"/>
                  </a:cubicBezTo>
                  <a:cubicBezTo>
                    <a:pt x="5764" y="3104"/>
                    <a:pt x="6239" y="1583"/>
                    <a:pt x="6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3384741" y="15751"/>
              <a:ext cx="580180" cy="367120"/>
            </a:xfrm>
            <a:custGeom>
              <a:avLst/>
              <a:gdLst/>
              <a:ahLst/>
              <a:cxnLst/>
              <a:rect l="l" t="t" r="r" b="b"/>
              <a:pathLst>
                <a:path w="18084" h="11443" extrusionOk="0">
                  <a:moveTo>
                    <a:pt x="9461" y="2446"/>
                  </a:moveTo>
                  <a:cubicBezTo>
                    <a:pt x="10710" y="2446"/>
                    <a:pt x="12102" y="2934"/>
                    <a:pt x="13143" y="3515"/>
                  </a:cubicBezTo>
                  <a:cubicBezTo>
                    <a:pt x="13428" y="4845"/>
                    <a:pt x="13428" y="6682"/>
                    <a:pt x="12541" y="7791"/>
                  </a:cubicBezTo>
                  <a:cubicBezTo>
                    <a:pt x="12318" y="8069"/>
                    <a:pt x="12120" y="8176"/>
                    <a:pt x="11946" y="8176"/>
                  </a:cubicBezTo>
                  <a:cubicBezTo>
                    <a:pt x="11922" y="8176"/>
                    <a:pt x="11899" y="8174"/>
                    <a:pt x="11876" y="8171"/>
                  </a:cubicBezTo>
                  <a:cubicBezTo>
                    <a:pt x="11781" y="8171"/>
                    <a:pt x="11686" y="8139"/>
                    <a:pt x="11623" y="8076"/>
                  </a:cubicBezTo>
                  <a:cubicBezTo>
                    <a:pt x="11433" y="7886"/>
                    <a:pt x="11274" y="7632"/>
                    <a:pt x="11211" y="7379"/>
                  </a:cubicBezTo>
                  <a:cubicBezTo>
                    <a:pt x="11116" y="6999"/>
                    <a:pt x="11084" y="6619"/>
                    <a:pt x="11084" y="6239"/>
                  </a:cubicBezTo>
                  <a:cubicBezTo>
                    <a:pt x="11116" y="5732"/>
                    <a:pt x="11148" y="5257"/>
                    <a:pt x="11243" y="4750"/>
                  </a:cubicBezTo>
                  <a:cubicBezTo>
                    <a:pt x="11243" y="4719"/>
                    <a:pt x="11243" y="4687"/>
                    <a:pt x="11243" y="4655"/>
                  </a:cubicBezTo>
                  <a:cubicBezTo>
                    <a:pt x="11274" y="4592"/>
                    <a:pt x="11211" y="4497"/>
                    <a:pt x="11116" y="4465"/>
                  </a:cubicBezTo>
                  <a:cubicBezTo>
                    <a:pt x="11084" y="4465"/>
                    <a:pt x="11021" y="4465"/>
                    <a:pt x="10989" y="4434"/>
                  </a:cubicBezTo>
                  <a:cubicBezTo>
                    <a:pt x="10293" y="4275"/>
                    <a:pt x="9596" y="4117"/>
                    <a:pt x="8899" y="3990"/>
                  </a:cubicBezTo>
                  <a:cubicBezTo>
                    <a:pt x="8773" y="3959"/>
                    <a:pt x="8678" y="3927"/>
                    <a:pt x="8551" y="3895"/>
                  </a:cubicBezTo>
                  <a:cubicBezTo>
                    <a:pt x="8519" y="3895"/>
                    <a:pt x="8488" y="3895"/>
                    <a:pt x="8424" y="3864"/>
                  </a:cubicBezTo>
                  <a:cubicBezTo>
                    <a:pt x="8013" y="3769"/>
                    <a:pt x="7601" y="3610"/>
                    <a:pt x="7221" y="3420"/>
                  </a:cubicBezTo>
                  <a:cubicBezTo>
                    <a:pt x="6809" y="3199"/>
                    <a:pt x="8203" y="2629"/>
                    <a:pt x="8361" y="2597"/>
                  </a:cubicBezTo>
                  <a:cubicBezTo>
                    <a:pt x="8704" y="2492"/>
                    <a:pt x="9076" y="2446"/>
                    <a:pt x="9461" y="2446"/>
                  </a:cubicBezTo>
                  <a:close/>
                  <a:moveTo>
                    <a:pt x="8044" y="4085"/>
                  </a:moveTo>
                  <a:cubicBezTo>
                    <a:pt x="8456" y="4212"/>
                    <a:pt x="8836" y="4307"/>
                    <a:pt x="9248" y="4402"/>
                  </a:cubicBezTo>
                  <a:cubicBezTo>
                    <a:pt x="9723" y="4497"/>
                    <a:pt x="10229" y="4592"/>
                    <a:pt x="10704" y="4719"/>
                  </a:cubicBezTo>
                  <a:cubicBezTo>
                    <a:pt x="10989" y="4782"/>
                    <a:pt x="10863" y="5099"/>
                    <a:pt x="10799" y="5415"/>
                  </a:cubicBezTo>
                  <a:cubicBezTo>
                    <a:pt x="6682" y="5510"/>
                    <a:pt x="3801" y="7379"/>
                    <a:pt x="824" y="10007"/>
                  </a:cubicBezTo>
                  <a:cubicBezTo>
                    <a:pt x="855" y="9912"/>
                    <a:pt x="919" y="9786"/>
                    <a:pt x="982" y="9691"/>
                  </a:cubicBezTo>
                  <a:cubicBezTo>
                    <a:pt x="1710" y="8551"/>
                    <a:pt x="2565" y="7442"/>
                    <a:pt x="3515" y="6460"/>
                  </a:cubicBezTo>
                  <a:cubicBezTo>
                    <a:pt x="4751" y="5194"/>
                    <a:pt x="6334" y="4370"/>
                    <a:pt x="8044" y="4085"/>
                  </a:cubicBezTo>
                  <a:close/>
                  <a:moveTo>
                    <a:pt x="10799" y="5447"/>
                  </a:moveTo>
                  <a:cubicBezTo>
                    <a:pt x="10799" y="5479"/>
                    <a:pt x="10799" y="5479"/>
                    <a:pt x="10799" y="5479"/>
                  </a:cubicBezTo>
                  <a:cubicBezTo>
                    <a:pt x="10768" y="5764"/>
                    <a:pt x="10736" y="6112"/>
                    <a:pt x="10736" y="6460"/>
                  </a:cubicBezTo>
                  <a:cubicBezTo>
                    <a:pt x="7949" y="8899"/>
                    <a:pt x="4466" y="10007"/>
                    <a:pt x="855" y="10514"/>
                  </a:cubicBezTo>
                  <a:cubicBezTo>
                    <a:pt x="855" y="10482"/>
                    <a:pt x="824" y="10451"/>
                    <a:pt x="824" y="10419"/>
                  </a:cubicBezTo>
                  <a:cubicBezTo>
                    <a:pt x="3706" y="7759"/>
                    <a:pt x="6746" y="5605"/>
                    <a:pt x="10799" y="5447"/>
                  </a:cubicBezTo>
                  <a:close/>
                  <a:moveTo>
                    <a:pt x="10768" y="6809"/>
                  </a:moveTo>
                  <a:cubicBezTo>
                    <a:pt x="10799" y="7411"/>
                    <a:pt x="10926" y="7981"/>
                    <a:pt x="11338" y="8266"/>
                  </a:cubicBezTo>
                  <a:cubicBezTo>
                    <a:pt x="11369" y="8266"/>
                    <a:pt x="11433" y="8297"/>
                    <a:pt x="11464" y="8297"/>
                  </a:cubicBezTo>
                  <a:cubicBezTo>
                    <a:pt x="10989" y="8899"/>
                    <a:pt x="10451" y="9406"/>
                    <a:pt x="9786" y="9817"/>
                  </a:cubicBezTo>
                  <a:cubicBezTo>
                    <a:pt x="8334" y="10801"/>
                    <a:pt x="6660" y="11153"/>
                    <a:pt x="4945" y="11153"/>
                  </a:cubicBezTo>
                  <a:cubicBezTo>
                    <a:pt x="4229" y="11153"/>
                    <a:pt x="3505" y="11092"/>
                    <a:pt x="2787" y="10989"/>
                  </a:cubicBezTo>
                  <a:cubicBezTo>
                    <a:pt x="2249" y="10926"/>
                    <a:pt x="1394" y="10894"/>
                    <a:pt x="1014" y="10641"/>
                  </a:cubicBezTo>
                  <a:cubicBezTo>
                    <a:pt x="4592" y="10451"/>
                    <a:pt x="8013" y="9121"/>
                    <a:pt x="10768" y="6809"/>
                  </a:cubicBezTo>
                  <a:close/>
                  <a:moveTo>
                    <a:pt x="17323" y="0"/>
                  </a:moveTo>
                  <a:cubicBezTo>
                    <a:pt x="16056" y="1362"/>
                    <a:pt x="14505" y="2280"/>
                    <a:pt x="12985" y="3294"/>
                  </a:cubicBezTo>
                  <a:cubicBezTo>
                    <a:pt x="11982" y="2625"/>
                    <a:pt x="10638" y="2123"/>
                    <a:pt x="9375" y="2123"/>
                  </a:cubicBezTo>
                  <a:cubicBezTo>
                    <a:pt x="8363" y="2123"/>
                    <a:pt x="7404" y="2445"/>
                    <a:pt x="6714" y="3262"/>
                  </a:cubicBezTo>
                  <a:cubicBezTo>
                    <a:pt x="6651" y="3325"/>
                    <a:pt x="6682" y="3452"/>
                    <a:pt x="6777" y="3515"/>
                  </a:cubicBezTo>
                  <a:cubicBezTo>
                    <a:pt x="7062" y="3674"/>
                    <a:pt x="7379" y="3832"/>
                    <a:pt x="7696" y="3959"/>
                  </a:cubicBezTo>
                  <a:cubicBezTo>
                    <a:pt x="6809" y="4117"/>
                    <a:pt x="5986" y="4402"/>
                    <a:pt x="5226" y="4782"/>
                  </a:cubicBezTo>
                  <a:cubicBezTo>
                    <a:pt x="2945" y="5985"/>
                    <a:pt x="1394" y="8456"/>
                    <a:pt x="32" y="10546"/>
                  </a:cubicBezTo>
                  <a:cubicBezTo>
                    <a:pt x="0" y="10641"/>
                    <a:pt x="32" y="10767"/>
                    <a:pt x="159" y="10799"/>
                  </a:cubicBezTo>
                  <a:cubicBezTo>
                    <a:pt x="1743" y="11168"/>
                    <a:pt x="3327" y="11442"/>
                    <a:pt x="4870" y="11442"/>
                  </a:cubicBezTo>
                  <a:cubicBezTo>
                    <a:pt x="6906" y="11442"/>
                    <a:pt x="8871" y="10965"/>
                    <a:pt x="10673" y="9596"/>
                  </a:cubicBezTo>
                  <a:cubicBezTo>
                    <a:pt x="11116" y="9247"/>
                    <a:pt x="11464" y="8867"/>
                    <a:pt x="11718" y="8424"/>
                  </a:cubicBezTo>
                  <a:cubicBezTo>
                    <a:pt x="11768" y="8433"/>
                    <a:pt x="11819" y="8437"/>
                    <a:pt x="11868" y="8437"/>
                  </a:cubicBezTo>
                  <a:cubicBezTo>
                    <a:pt x="12528" y="8437"/>
                    <a:pt x="13063" y="7683"/>
                    <a:pt x="13270" y="7094"/>
                  </a:cubicBezTo>
                  <a:cubicBezTo>
                    <a:pt x="13618" y="6017"/>
                    <a:pt x="13681" y="4877"/>
                    <a:pt x="13460" y="3769"/>
                  </a:cubicBezTo>
                  <a:cubicBezTo>
                    <a:pt x="15138" y="2597"/>
                    <a:pt x="16626" y="1678"/>
                    <a:pt x="17988" y="95"/>
                  </a:cubicBezTo>
                  <a:cubicBezTo>
                    <a:pt x="18020" y="63"/>
                    <a:pt x="18052" y="32"/>
                    <a:pt x="18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2340263" y="15751"/>
              <a:ext cx="230673" cy="290603"/>
            </a:xfrm>
            <a:custGeom>
              <a:avLst/>
              <a:gdLst/>
              <a:ahLst/>
              <a:cxnLst/>
              <a:rect l="l" t="t" r="r" b="b"/>
              <a:pathLst>
                <a:path w="7190" h="9058" extrusionOk="0">
                  <a:moveTo>
                    <a:pt x="5922" y="7189"/>
                  </a:moveTo>
                  <a:cubicBezTo>
                    <a:pt x="6366" y="7189"/>
                    <a:pt x="6746" y="7569"/>
                    <a:pt x="6777" y="8044"/>
                  </a:cubicBezTo>
                  <a:cubicBezTo>
                    <a:pt x="6746" y="8329"/>
                    <a:pt x="6524" y="8582"/>
                    <a:pt x="6207" y="8677"/>
                  </a:cubicBezTo>
                  <a:cubicBezTo>
                    <a:pt x="6081" y="8693"/>
                    <a:pt x="5954" y="8701"/>
                    <a:pt x="5827" y="8701"/>
                  </a:cubicBezTo>
                  <a:cubicBezTo>
                    <a:pt x="5701" y="8701"/>
                    <a:pt x="5574" y="8693"/>
                    <a:pt x="5447" y="8677"/>
                  </a:cubicBezTo>
                  <a:cubicBezTo>
                    <a:pt x="5416" y="8677"/>
                    <a:pt x="5352" y="8709"/>
                    <a:pt x="5321" y="8772"/>
                  </a:cubicBezTo>
                  <a:cubicBezTo>
                    <a:pt x="5099" y="8741"/>
                    <a:pt x="4909" y="8582"/>
                    <a:pt x="4814" y="8361"/>
                  </a:cubicBezTo>
                  <a:cubicBezTo>
                    <a:pt x="4592" y="7791"/>
                    <a:pt x="5416" y="7221"/>
                    <a:pt x="5922" y="7221"/>
                  </a:cubicBezTo>
                  <a:lnTo>
                    <a:pt x="5922" y="7189"/>
                  </a:lnTo>
                  <a:close/>
                  <a:moveTo>
                    <a:pt x="0" y="0"/>
                  </a:moveTo>
                  <a:cubicBezTo>
                    <a:pt x="1900" y="2248"/>
                    <a:pt x="3642" y="4624"/>
                    <a:pt x="5194" y="7126"/>
                  </a:cubicBezTo>
                  <a:cubicBezTo>
                    <a:pt x="4782" y="7411"/>
                    <a:pt x="4561" y="7822"/>
                    <a:pt x="4561" y="8297"/>
                  </a:cubicBezTo>
                  <a:cubicBezTo>
                    <a:pt x="4592" y="8804"/>
                    <a:pt x="5004" y="8962"/>
                    <a:pt x="5447" y="8962"/>
                  </a:cubicBezTo>
                  <a:cubicBezTo>
                    <a:pt x="5606" y="9027"/>
                    <a:pt x="5768" y="9058"/>
                    <a:pt x="5926" y="9058"/>
                  </a:cubicBezTo>
                  <a:cubicBezTo>
                    <a:pt x="6461" y="9058"/>
                    <a:pt x="6947" y="8709"/>
                    <a:pt x="7094" y="8171"/>
                  </a:cubicBezTo>
                  <a:cubicBezTo>
                    <a:pt x="7189" y="7506"/>
                    <a:pt x="6587" y="6967"/>
                    <a:pt x="6017" y="6904"/>
                  </a:cubicBezTo>
                  <a:cubicBezTo>
                    <a:pt x="5970" y="6899"/>
                    <a:pt x="5923" y="6896"/>
                    <a:pt x="5877" y="6896"/>
                  </a:cubicBezTo>
                  <a:cubicBezTo>
                    <a:pt x="5649" y="6896"/>
                    <a:pt x="5442" y="6962"/>
                    <a:pt x="5257" y="7094"/>
                  </a:cubicBezTo>
                  <a:cubicBezTo>
                    <a:pt x="3895" y="4560"/>
                    <a:pt x="2249" y="2185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2245780" y="15751"/>
              <a:ext cx="243891" cy="185950"/>
            </a:xfrm>
            <a:custGeom>
              <a:avLst/>
              <a:gdLst/>
              <a:ahLst/>
              <a:cxnLst/>
              <a:rect l="l" t="t" r="r" b="b"/>
              <a:pathLst>
                <a:path w="7602" h="5796" extrusionOk="0">
                  <a:moveTo>
                    <a:pt x="5638" y="3420"/>
                  </a:moveTo>
                  <a:cubicBezTo>
                    <a:pt x="5511" y="3547"/>
                    <a:pt x="5384" y="3642"/>
                    <a:pt x="5289" y="3769"/>
                  </a:cubicBezTo>
                  <a:cubicBezTo>
                    <a:pt x="5384" y="3642"/>
                    <a:pt x="5479" y="3515"/>
                    <a:pt x="5638" y="3420"/>
                  </a:cubicBezTo>
                  <a:close/>
                  <a:moveTo>
                    <a:pt x="6357" y="3412"/>
                  </a:moveTo>
                  <a:cubicBezTo>
                    <a:pt x="6433" y="3412"/>
                    <a:pt x="6511" y="3425"/>
                    <a:pt x="6588" y="3452"/>
                  </a:cubicBezTo>
                  <a:cubicBezTo>
                    <a:pt x="7221" y="3642"/>
                    <a:pt x="7221" y="4592"/>
                    <a:pt x="6905" y="5035"/>
                  </a:cubicBezTo>
                  <a:cubicBezTo>
                    <a:pt x="6706" y="5325"/>
                    <a:pt x="6310" y="5490"/>
                    <a:pt x="5937" y="5490"/>
                  </a:cubicBezTo>
                  <a:cubicBezTo>
                    <a:pt x="5657" y="5490"/>
                    <a:pt x="5389" y="5397"/>
                    <a:pt x="5226" y="5194"/>
                  </a:cubicBezTo>
                  <a:cubicBezTo>
                    <a:pt x="5004" y="4877"/>
                    <a:pt x="4973" y="4497"/>
                    <a:pt x="5099" y="4149"/>
                  </a:cubicBezTo>
                  <a:lnTo>
                    <a:pt x="5163" y="4149"/>
                  </a:lnTo>
                  <a:cubicBezTo>
                    <a:pt x="5461" y="3850"/>
                    <a:pt x="5899" y="3412"/>
                    <a:pt x="6357" y="3412"/>
                  </a:cubicBezTo>
                  <a:close/>
                  <a:moveTo>
                    <a:pt x="1" y="0"/>
                  </a:moveTo>
                  <a:cubicBezTo>
                    <a:pt x="1964" y="855"/>
                    <a:pt x="3801" y="1963"/>
                    <a:pt x="5479" y="3294"/>
                  </a:cubicBezTo>
                  <a:cubicBezTo>
                    <a:pt x="5194" y="3484"/>
                    <a:pt x="5004" y="3769"/>
                    <a:pt x="4941" y="4085"/>
                  </a:cubicBezTo>
                  <a:cubicBezTo>
                    <a:pt x="4814" y="4497"/>
                    <a:pt x="4846" y="4940"/>
                    <a:pt x="5036" y="5320"/>
                  </a:cubicBezTo>
                  <a:cubicBezTo>
                    <a:pt x="5248" y="5646"/>
                    <a:pt x="5627" y="5796"/>
                    <a:pt x="6014" y="5796"/>
                  </a:cubicBezTo>
                  <a:cubicBezTo>
                    <a:pt x="6380" y="5796"/>
                    <a:pt x="6753" y="5662"/>
                    <a:pt x="7000" y="5415"/>
                  </a:cubicBezTo>
                  <a:cubicBezTo>
                    <a:pt x="7570" y="4845"/>
                    <a:pt x="7601" y="3959"/>
                    <a:pt x="7063" y="3389"/>
                  </a:cubicBezTo>
                  <a:cubicBezTo>
                    <a:pt x="6890" y="3181"/>
                    <a:pt x="6642" y="3078"/>
                    <a:pt x="6396" y="3078"/>
                  </a:cubicBezTo>
                  <a:cubicBezTo>
                    <a:pt x="6190" y="3078"/>
                    <a:pt x="5986" y="3150"/>
                    <a:pt x="5828" y="3294"/>
                  </a:cubicBezTo>
                  <a:cubicBezTo>
                    <a:pt x="4213" y="1963"/>
                    <a:pt x="2471" y="855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2674563" y="15751"/>
              <a:ext cx="114823" cy="167695"/>
            </a:xfrm>
            <a:custGeom>
              <a:avLst/>
              <a:gdLst/>
              <a:ahLst/>
              <a:cxnLst/>
              <a:rect l="l" t="t" r="r" b="b"/>
              <a:pathLst>
                <a:path w="3579" h="5227" extrusionOk="0">
                  <a:moveTo>
                    <a:pt x="1489" y="2945"/>
                  </a:moveTo>
                  <a:cubicBezTo>
                    <a:pt x="1584" y="2945"/>
                    <a:pt x="1679" y="2977"/>
                    <a:pt x="1742" y="3040"/>
                  </a:cubicBezTo>
                  <a:cubicBezTo>
                    <a:pt x="1742" y="3072"/>
                    <a:pt x="1710" y="3104"/>
                    <a:pt x="1774" y="3135"/>
                  </a:cubicBezTo>
                  <a:cubicBezTo>
                    <a:pt x="2344" y="3515"/>
                    <a:pt x="2756" y="4275"/>
                    <a:pt x="2027" y="4782"/>
                  </a:cubicBezTo>
                  <a:cubicBezTo>
                    <a:pt x="1852" y="4885"/>
                    <a:pt x="1663" y="4935"/>
                    <a:pt x="1478" y="4935"/>
                  </a:cubicBezTo>
                  <a:cubicBezTo>
                    <a:pt x="1096" y="4935"/>
                    <a:pt x="731" y="4723"/>
                    <a:pt x="539" y="4339"/>
                  </a:cubicBezTo>
                  <a:cubicBezTo>
                    <a:pt x="380" y="3927"/>
                    <a:pt x="507" y="3420"/>
                    <a:pt x="887" y="3167"/>
                  </a:cubicBezTo>
                  <a:cubicBezTo>
                    <a:pt x="1045" y="3040"/>
                    <a:pt x="1267" y="2945"/>
                    <a:pt x="1489" y="2945"/>
                  </a:cubicBezTo>
                  <a:close/>
                  <a:moveTo>
                    <a:pt x="3009" y="0"/>
                  </a:moveTo>
                  <a:cubicBezTo>
                    <a:pt x="2471" y="855"/>
                    <a:pt x="2059" y="1773"/>
                    <a:pt x="1742" y="2724"/>
                  </a:cubicBezTo>
                  <a:cubicBezTo>
                    <a:pt x="1634" y="2694"/>
                    <a:pt x="1526" y="2680"/>
                    <a:pt x="1420" y="2680"/>
                  </a:cubicBezTo>
                  <a:cubicBezTo>
                    <a:pt x="1184" y="2680"/>
                    <a:pt x="957" y="2751"/>
                    <a:pt x="760" y="2882"/>
                  </a:cubicBezTo>
                  <a:cubicBezTo>
                    <a:pt x="190" y="3230"/>
                    <a:pt x="0" y="3959"/>
                    <a:pt x="317" y="4560"/>
                  </a:cubicBezTo>
                  <a:cubicBezTo>
                    <a:pt x="551" y="4990"/>
                    <a:pt x="990" y="5227"/>
                    <a:pt x="1440" y="5227"/>
                  </a:cubicBezTo>
                  <a:cubicBezTo>
                    <a:pt x="1721" y="5227"/>
                    <a:pt x="2006" y="5135"/>
                    <a:pt x="2249" y="4940"/>
                  </a:cubicBezTo>
                  <a:cubicBezTo>
                    <a:pt x="2566" y="4687"/>
                    <a:pt x="2692" y="4307"/>
                    <a:pt x="2629" y="3927"/>
                  </a:cubicBezTo>
                  <a:cubicBezTo>
                    <a:pt x="2566" y="3610"/>
                    <a:pt x="2376" y="3357"/>
                    <a:pt x="2122" y="3199"/>
                  </a:cubicBezTo>
                  <a:cubicBezTo>
                    <a:pt x="2122" y="3199"/>
                    <a:pt x="2122" y="3199"/>
                    <a:pt x="2122" y="3167"/>
                  </a:cubicBezTo>
                  <a:cubicBezTo>
                    <a:pt x="2091" y="3040"/>
                    <a:pt x="2027" y="2914"/>
                    <a:pt x="1932" y="2819"/>
                  </a:cubicBezTo>
                  <a:cubicBezTo>
                    <a:pt x="2376" y="1805"/>
                    <a:pt x="2914" y="855"/>
                    <a:pt x="3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2620696" y="15751"/>
              <a:ext cx="93488" cy="405459"/>
            </a:xfrm>
            <a:custGeom>
              <a:avLst/>
              <a:gdLst/>
              <a:ahLst/>
              <a:cxnLst/>
              <a:rect l="l" t="t" r="r" b="b"/>
              <a:pathLst>
                <a:path w="2914" h="12638" extrusionOk="0">
                  <a:moveTo>
                    <a:pt x="1457" y="10387"/>
                  </a:moveTo>
                  <a:cubicBezTo>
                    <a:pt x="1457" y="10387"/>
                    <a:pt x="1457" y="10419"/>
                    <a:pt x="1488" y="10419"/>
                  </a:cubicBezTo>
                  <a:cubicBezTo>
                    <a:pt x="1995" y="10546"/>
                    <a:pt x="2755" y="10799"/>
                    <a:pt x="2597" y="11464"/>
                  </a:cubicBezTo>
                  <a:cubicBezTo>
                    <a:pt x="2438" y="11908"/>
                    <a:pt x="2058" y="12224"/>
                    <a:pt x="1615" y="12319"/>
                  </a:cubicBezTo>
                  <a:cubicBezTo>
                    <a:pt x="1522" y="12345"/>
                    <a:pt x="1428" y="12357"/>
                    <a:pt x="1337" y="12357"/>
                  </a:cubicBezTo>
                  <a:cubicBezTo>
                    <a:pt x="870" y="12357"/>
                    <a:pt x="454" y="12036"/>
                    <a:pt x="348" y="11559"/>
                  </a:cubicBezTo>
                  <a:cubicBezTo>
                    <a:pt x="190" y="11211"/>
                    <a:pt x="317" y="10831"/>
                    <a:pt x="602" y="10577"/>
                  </a:cubicBezTo>
                  <a:cubicBezTo>
                    <a:pt x="855" y="10451"/>
                    <a:pt x="1140" y="10387"/>
                    <a:pt x="1425" y="10387"/>
                  </a:cubicBezTo>
                  <a:cubicBezTo>
                    <a:pt x="1436" y="10398"/>
                    <a:pt x="1443" y="10401"/>
                    <a:pt x="1447" y="10401"/>
                  </a:cubicBezTo>
                  <a:cubicBezTo>
                    <a:pt x="1457" y="10401"/>
                    <a:pt x="1457" y="10387"/>
                    <a:pt x="1457" y="10387"/>
                  </a:cubicBezTo>
                  <a:close/>
                  <a:moveTo>
                    <a:pt x="2058" y="0"/>
                  </a:moveTo>
                  <a:cubicBezTo>
                    <a:pt x="697" y="3167"/>
                    <a:pt x="1108" y="6935"/>
                    <a:pt x="1393" y="10324"/>
                  </a:cubicBezTo>
                  <a:cubicBezTo>
                    <a:pt x="1274" y="10308"/>
                    <a:pt x="1159" y="10300"/>
                    <a:pt x="1049" y="10300"/>
                  </a:cubicBezTo>
                  <a:cubicBezTo>
                    <a:pt x="492" y="10300"/>
                    <a:pt x="84" y="10528"/>
                    <a:pt x="32" y="11242"/>
                  </a:cubicBezTo>
                  <a:cubicBezTo>
                    <a:pt x="1" y="12015"/>
                    <a:pt x="633" y="12637"/>
                    <a:pt x="1400" y="12637"/>
                  </a:cubicBezTo>
                  <a:cubicBezTo>
                    <a:pt x="1419" y="12637"/>
                    <a:pt x="1438" y="12637"/>
                    <a:pt x="1457" y="12636"/>
                  </a:cubicBezTo>
                  <a:cubicBezTo>
                    <a:pt x="2090" y="12573"/>
                    <a:pt x="2628" y="12129"/>
                    <a:pt x="2850" y="11527"/>
                  </a:cubicBezTo>
                  <a:cubicBezTo>
                    <a:pt x="2913" y="11274"/>
                    <a:pt x="2882" y="11021"/>
                    <a:pt x="2723" y="10799"/>
                  </a:cubicBezTo>
                  <a:cubicBezTo>
                    <a:pt x="2433" y="10480"/>
                    <a:pt x="2036" y="10320"/>
                    <a:pt x="1606" y="10320"/>
                  </a:cubicBezTo>
                  <a:cubicBezTo>
                    <a:pt x="1567" y="10320"/>
                    <a:pt x="1528" y="10321"/>
                    <a:pt x="1488" y="10324"/>
                  </a:cubicBezTo>
                  <a:cubicBezTo>
                    <a:pt x="1488" y="10324"/>
                    <a:pt x="1457" y="10356"/>
                    <a:pt x="1457" y="10356"/>
                  </a:cubicBezTo>
                  <a:cubicBezTo>
                    <a:pt x="1235" y="6872"/>
                    <a:pt x="982" y="3230"/>
                    <a:pt x="2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2317933" y="15751"/>
              <a:ext cx="295672" cy="506711"/>
            </a:xfrm>
            <a:custGeom>
              <a:avLst/>
              <a:gdLst/>
              <a:ahLst/>
              <a:cxnLst/>
              <a:rect l="l" t="t" r="r" b="b"/>
              <a:pathLst>
                <a:path w="9216" h="15794" extrusionOk="0">
                  <a:moveTo>
                    <a:pt x="2644" y="10757"/>
                  </a:moveTo>
                  <a:cubicBezTo>
                    <a:pt x="3071" y="10757"/>
                    <a:pt x="3525" y="11051"/>
                    <a:pt x="3547" y="11464"/>
                  </a:cubicBezTo>
                  <a:cubicBezTo>
                    <a:pt x="3515" y="11844"/>
                    <a:pt x="3357" y="12224"/>
                    <a:pt x="3104" y="12509"/>
                  </a:cubicBezTo>
                  <a:cubicBezTo>
                    <a:pt x="2977" y="12604"/>
                    <a:pt x="2819" y="12668"/>
                    <a:pt x="2692" y="12668"/>
                  </a:cubicBezTo>
                  <a:cubicBezTo>
                    <a:pt x="2677" y="12669"/>
                    <a:pt x="2663" y="12670"/>
                    <a:pt x="2648" y="12670"/>
                  </a:cubicBezTo>
                  <a:cubicBezTo>
                    <a:pt x="2410" y="12670"/>
                    <a:pt x="2180" y="12435"/>
                    <a:pt x="2090" y="12256"/>
                  </a:cubicBezTo>
                  <a:cubicBezTo>
                    <a:pt x="1805" y="11876"/>
                    <a:pt x="1837" y="11337"/>
                    <a:pt x="2122" y="10957"/>
                  </a:cubicBezTo>
                  <a:cubicBezTo>
                    <a:pt x="2261" y="10818"/>
                    <a:pt x="2450" y="10757"/>
                    <a:pt x="2644" y="10757"/>
                  </a:cubicBezTo>
                  <a:close/>
                  <a:moveTo>
                    <a:pt x="7952" y="13410"/>
                  </a:moveTo>
                  <a:cubicBezTo>
                    <a:pt x="8149" y="13410"/>
                    <a:pt x="8342" y="13466"/>
                    <a:pt x="8519" y="13618"/>
                  </a:cubicBezTo>
                  <a:cubicBezTo>
                    <a:pt x="8836" y="13966"/>
                    <a:pt x="8931" y="14473"/>
                    <a:pt x="8709" y="14916"/>
                  </a:cubicBezTo>
                  <a:cubicBezTo>
                    <a:pt x="8528" y="15279"/>
                    <a:pt x="8154" y="15424"/>
                    <a:pt x="7767" y="15424"/>
                  </a:cubicBezTo>
                  <a:cubicBezTo>
                    <a:pt x="7546" y="15424"/>
                    <a:pt x="7321" y="15377"/>
                    <a:pt x="7126" y="15296"/>
                  </a:cubicBezTo>
                  <a:cubicBezTo>
                    <a:pt x="6777" y="15138"/>
                    <a:pt x="6556" y="14789"/>
                    <a:pt x="6619" y="14409"/>
                  </a:cubicBezTo>
                  <a:cubicBezTo>
                    <a:pt x="6714" y="14156"/>
                    <a:pt x="6872" y="13871"/>
                    <a:pt x="7062" y="13649"/>
                  </a:cubicBezTo>
                  <a:cubicBezTo>
                    <a:pt x="7347" y="13535"/>
                    <a:pt x="7655" y="13410"/>
                    <a:pt x="7952" y="13410"/>
                  </a:cubicBezTo>
                  <a:close/>
                  <a:moveTo>
                    <a:pt x="0" y="0"/>
                  </a:moveTo>
                  <a:cubicBezTo>
                    <a:pt x="602" y="3547"/>
                    <a:pt x="1489" y="7062"/>
                    <a:pt x="2439" y="10546"/>
                  </a:cubicBezTo>
                  <a:cubicBezTo>
                    <a:pt x="2280" y="10577"/>
                    <a:pt x="2090" y="10641"/>
                    <a:pt x="1932" y="10767"/>
                  </a:cubicBezTo>
                  <a:cubicBezTo>
                    <a:pt x="1113" y="11469"/>
                    <a:pt x="1941" y="12953"/>
                    <a:pt x="2770" y="12953"/>
                  </a:cubicBezTo>
                  <a:cubicBezTo>
                    <a:pt x="2840" y="12953"/>
                    <a:pt x="2909" y="12943"/>
                    <a:pt x="2977" y="12921"/>
                  </a:cubicBezTo>
                  <a:cubicBezTo>
                    <a:pt x="3009" y="12921"/>
                    <a:pt x="3072" y="12921"/>
                    <a:pt x="3104" y="12889"/>
                  </a:cubicBezTo>
                  <a:cubicBezTo>
                    <a:pt x="3104" y="12858"/>
                    <a:pt x="3104" y="12858"/>
                    <a:pt x="3104" y="12858"/>
                  </a:cubicBezTo>
                  <a:cubicBezTo>
                    <a:pt x="3262" y="12763"/>
                    <a:pt x="3357" y="12668"/>
                    <a:pt x="3452" y="12541"/>
                  </a:cubicBezTo>
                  <a:cubicBezTo>
                    <a:pt x="3484" y="12509"/>
                    <a:pt x="3452" y="12446"/>
                    <a:pt x="3420" y="12414"/>
                  </a:cubicBezTo>
                  <a:cubicBezTo>
                    <a:pt x="3705" y="11971"/>
                    <a:pt x="3959" y="11432"/>
                    <a:pt x="3674" y="10957"/>
                  </a:cubicBezTo>
                  <a:cubicBezTo>
                    <a:pt x="3443" y="10650"/>
                    <a:pt x="3108" y="10487"/>
                    <a:pt x="2753" y="10487"/>
                  </a:cubicBezTo>
                  <a:cubicBezTo>
                    <a:pt x="2670" y="10487"/>
                    <a:pt x="2586" y="10496"/>
                    <a:pt x="2502" y="10514"/>
                  </a:cubicBezTo>
                  <a:cubicBezTo>
                    <a:pt x="1995" y="7379"/>
                    <a:pt x="1267" y="4307"/>
                    <a:pt x="697" y="1172"/>
                  </a:cubicBezTo>
                  <a:lnTo>
                    <a:pt x="697" y="1172"/>
                  </a:lnTo>
                  <a:cubicBezTo>
                    <a:pt x="1869" y="2945"/>
                    <a:pt x="3104" y="4655"/>
                    <a:pt x="4117" y="6555"/>
                  </a:cubicBezTo>
                  <a:cubicBezTo>
                    <a:pt x="5289" y="8772"/>
                    <a:pt x="6271" y="11084"/>
                    <a:pt x="7284" y="13364"/>
                  </a:cubicBezTo>
                  <a:cubicBezTo>
                    <a:pt x="7189" y="13396"/>
                    <a:pt x="7126" y="13459"/>
                    <a:pt x="7031" y="13491"/>
                  </a:cubicBezTo>
                  <a:lnTo>
                    <a:pt x="6999" y="13523"/>
                  </a:lnTo>
                  <a:cubicBezTo>
                    <a:pt x="6936" y="13554"/>
                    <a:pt x="6872" y="13554"/>
                    <a:pt x="6809" y="13586"/>
                  </a:cubicBezTo>
                  <a:cubicBezTo>
                    <a:pt x="6777" y="13618"/>
                    <a:pt x="6777" y="13649"/>
                    <a:pt x="6777" y="13681"/>
                  </a:cubicBezTo>
                  <a:cubicBezTo>
                    <a:pt x="6271" y="14156"/>
                    <a:pt x="5954" y="14884"/>
                    <a:pt x="6651" y="15423"/>
                  </a:cubicBezTo>
                  <a:cubicBezTo>
                    <a:pt x="6959" y="15673"/>
                    <a:pt x="7323" y="15793"/>
                    <a:pt x="7681" y="15793"/>
                  </a:cubicBezTo>
                  <a:cubicBezTo>
                    <a:pt x="8094" y="15793"/>
                    <a:pt x="8499" y="15633"/>
                    <a:pt x="8804" y="15328"/>
                  </a:cubicBezTo>
                  <a:cubicBezTo>
                    <a:pt x="9216" y="14821"/>
                    <a:pt x="9216" y="14124"/>
                    <a:pt x="8867" y="13618"/>
                  </a:cubicBezTo>
                  <a:cubicBezTo>
                    <a:pt x="8635" y="13313"/>
                    <a:pt x="8342" y="13201"/>
                    <a:pt x="8033" y="13201"/>
                  </a:cubicBezTo>
                  <a:cubicBezTo>
                    <a:pt x="7796" y="13201"/>
                    <a:pt x="7550" y="13268"/>
                    <a:pt x="7316" y="13364"/>
                  </a:cubicBezTo>
                  <a:cubicBezTo>
                    <a:pt x="6556" y="11179"/>
                    <a:pt x="5637" y="9026"/>
                    <a:pt x="4624" y="6935"/>
                  </a:cubicBezTo>
                  <a:cubicBezTo>
                    <a:pt x="3484" y="4655"/>
                    <a:pt x="2027" y="2629"/>
                    <a:pt x="570" y="538"/>
                  </a:cubicBezTo>
                  <a:cubicBezTo>
                    <a:pt x="538" y="348"/>
                    <a:pt x="538" y="19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4115259" y="15751"/>
              <a:ext cx="3080" cy="2053"/>
            </a:xfrm>
            <a:custGeom>
              <a:avLst/>
              <a:gdLst/>
              <a:ahLst/>
              <a:cxnLst/>
              <a:rect l="l" t="t" r="r" b="b"/>
              <a:pathLst>
                <a:path w="96" h="64" extrusionOk="0">
                  <a:moveTo>
                    <a:pt x="32" y="0"/>
                  </a:moveTo>
                  <a:cubicBezTo>
                    <a:pt x="32" y="0"/>
                    <a:pt x="0" y="32"/>
                    <a:pt x="0" y="32"/>
                  </a:cubicBezTo>
                  <a:cubicBezTo>
                    <a:pt x="0" y="32"/>
                    <a:pt x="32" y="63"/>
                    <a:pt x="32" y="63"/>
                  </a:cubicBezTo>
                  <a:cubicBezTo>
                    <a:pt x="64" y="32"/>
                    <a:pt x="64" y="32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3"/>
          <p:cNvSpPr/>
          <p:nvPr/>
        </p:nvSpPr>
        <p:spPr>
          <a:xfrm rot="10484399" flipH="1">
            <a:off x="92822" y="376633"/>
            <a:ext cx="440576" cy="282186"/>
          </a:xfrm>
          <a:custGeom>
            <a:avLst/>
            <a:gdLst/>
            <a:ahLst/>
            <a:cxnLst/>
            <a:rect l="l" t="t" r="r" b="b"/>
            <a:pathLst>
              <a:path w="24222" h="15514" extrusionOk="0">
                <a:moveTo>
                  <a:pt x="14467" y="0"/>
                </a:moveTo>
                <a:cubicBezTo>
                  <a:pt x="14499" y="158"/>
                  <a:pt x="14531" y="317"/>
                  <a:pt x="14594" y="475"/>
                </a:cubicBezTo>
                <a:cubicBezTo>
                  <a:pt x="14657" y="570"/>
                  <a:pt x="14721" y="665"/>
                  <a:pt x="14816" y="760"/>
                </a:cubicBezTo>
                <a:cubicBezTo>
                  <a:pt x="14626" y="1203"/>
                  <a:pt x="14436" y="1678"/>
                  <a:pt x="14246" y="2122"/>
                </a:cubicBezTo>
                <a:cubicBezTo>
                  <a:pt x="11870" y="2565"/>
                  <a:pt x="9685" y="3864"/>
                  <a:pt x="7722" y="5194"/>
                </a:cubicBezTo>
                <a:cubicBezTo>
                  <a:pt x="5727" y="6555"/>
                  <a:pt x="3985" y="8202"/>
                  <a:pt x="2496" y="10071"/>
                </a:cubicBezTo>
                <a:cubicBezTo>
                  <a:pt x="2279" y="9684"/>
                  <a:pt x="1958" y="9525"/>
                  <a:pt x="1626" y="9525"/>
                </a:cubicBezTo>
                <a:cubicBezTo>
                  <a:pt x="844" y="9525"/>
                  <a:pt x="0" y="10407"/>
                  <a:pt x="311" y="11274"/>
                </a:cubicBezTo>
                <a:cubicBezTo>
                  <a:pt x="507" y="11862"/>
                  <a:pt x="1138" y="12136"/>
                  <a:pt x="1739" y="12136"/>
                </a:cubicBezTo>
                <a:cubicBezTo>
                  <a:pt x="2012" y="12136"/>
                  <a:pt x="2279" y="12080"/>
                  <a:pt x="2496" y="11971"/>
                </a:cubicBezTo>
                <a:cubicBezTo>
                  <a:pt x="3225" y="11591"/>
                  <a:pt x="2876" y="10831"/>
                  <a:pt x="2496" y="10261"/>
                </a:cubicBezTo>
                <a:cubicBezTo>
                  <a:pt x="5727" y="6840"/>
                  <a:pt x="9495" y="3389"/>
                  <a:pt x="14151" y="2280"/>
                </a:cubicBezTo>
                <a:lnTo>
                  <a:pt x="14151" y="2280"/>
                </a:lnTo>
                <a:cubicBezTo>
                  <a:pt x="13771" y="3199"/>
                  <a:pt x="13327" y="4085"/>
                  <a:pt x="12884" y="4972"/>
                </a:cubicBezTo>
                <a:cubicBezTo>
                  <a:pt x="10477" y="6302"/>
                  <a:pt x="8419" y="8107"/>
                  <a:pt x="6772" y="10261"/>
                </a:cubicBezTo>
                <a:cubicBezTo>
                  <a:pt x="6708" y="10229"/>
                  <a:pt x="6645" y="10197"/>
                  <a:pt x="6582" y="10134"/>
                </a:cubicBezTo>
                <a:cubicBezTo>
                  <a:pt x="6440" y="10067"/>
                  <a:pt x="6292" y="10036"/>
                  <a:pt x="6147" y="10036"/>
                </a:cubicBezTo>
                <a:cubicBezTo>
                  <a:pt x="5741" y="10036"/>
                  <a:pt x="5360" y="10284"/>
                  <a:pt x="5220" y="10704"/>
                </a:cubicBezTo>
                <a:cubicBezTo>
                  <a:pt x="5093" y="10957"/>
                  <a:pt x="5093" y="11274"/>
                  <a:pt x="5220" y="11559"/>
                </a:cubicBezTo>
                <a:cubicBezTo>
                  <a:pt x="5283" y="11686"/>
                  <a:pt x="5410" y="11812"/>
                  <a:pt x="5568" y="11908"/>
                </a:cubicBezTo>
                <a:cubicBezTo>
                  <a:pt x="5537" y="11908"/>
                  <a:pt x="5505" y="11908"/>
                  <a:pt x="5473" y="11939"/>
                </a:cubicBezTo>
                <a:cubicBezTo>
                  <a:pt x="5410" y="11939"/>
                  <a:pt x="5410" y="12066"/>
                  <a:pt x="5505" y="12066"/>
                </a:cubicBezTo>
                <a:cubicBezTo>
                  <a:pt x="5600" y="12066"/>
                  <a:pt x="5727" y="12034"/>
                  <a:pt x="5822" y="12034"/>
                </a:cubicBezTo>
                <a:cubicBezTo>
                  <a:pt x="5917" y="12066"/>
                  <a:pt x="6012" y="12098"/>
                  <a:pt x="6107" y="12098"/>
                </a:cubicBezTo>
                <a:cubicBezTo>
                  <a:pt x="6123" y="12103"/>
                  <a:pt x="6138" y="12106"/>
                  <a:pt x="6151" y="12106"/>
                </a:cubicBezTo>
                <a:cubicBezTo>
                  <a:pt x="6212" y="12106"/>
                  <a:pt x="6233" y="12049"/>
                  <a:pt x="6233" y="11971"/>
                </a:cubicBezTo>
                <a:cubicBezTo>
                  <a:pt x="6582" y="11971"/>
                  <a:pt x="6898" y="11781"/>
                  <a:pt x="7120" y="11527"/>
                </a:cubicBezTo>
                <a:cubicBezTo>
                  <a:pt x="7342" y="11116"/>
                  <a:pt x="7247" y="10641"/>
                  <a:pt x="6867" y="10356"/>
                </a:cubicBezTo>
                <a:cubicBezTo>
                  <a:pt x="8672" y="8487"/>
                  <a:pt x="10635" y="6777"/>
                  <a:pt x="12725" y="5257"/>
                </a:cubicBezTo>
                <a:lnTo>
                  <a:pt x="12725" y="5257"/>
                </a:lnTo>
                <a:cubicBezTo>
                  <a:pt x="11237" y="8139"/>
                  <a:pt x="9464" y="10831"/>
                  <a:pt x="7405" y="13364"/>
                </a:cubicBezTo>
                <a:cubicBezTo>
                  <a:pt x="7373" y="13333"/>
                  <a:pt x="7310" y="13333"/>
                  <a:pt x="7278" y="13333"/>
                </a:cubicBezTo>
                <a:cubicBezTo>
                  <a:pt x="7310" y="13301"/>
                  <a:pt x="7310" y="13206"/>
                  <a:pt x="7247" y="13206"/>
                </a:cubicBezTo>
                <a:cubicBezTo>
                  <a:pt x="7103" y="13138"/>
                  <a:pt x="6951" y="13106"/>
                  <a:pt x="6803" y="13106"/>
                </a:cubicBezTo>
                <a:cubicBezTo>
                  <a:pt x="6329" y="13106"/>
                  <a:pt x="5879" y="13428"/>
                  <a:pt x="5758" y="13934"/>
                </a:cubicBezTo>
                <a:cubicBezTo>
                  <a:pt x="5604" y="14584"/>
                  <a:pt x="6084" y="15234"/>
                  <a:pt x="6756" y="15234"/>
                </a:cubicBezTo>
                <a:cubicBezTo>
                  <a:pt x="6771" y="15234"/>
                  <a:pt x="6787" y="15233"/>
                  <a:pt x="6803" y="15233"/>
                </a:cubicBezTo>
                <a:cubicBezTo>
                  <a:pt x="7468" y="15233"/>
                  <a:pt x="8038" y="14758"/>
                  <a:pt x="8165" y="14093"/>
                </a:cubicBezTo>
                <a:cubicBezTo>
                  <a:pt x="8197" y="13618"/>
                  <a:pt x="7880" y="13428"/>
                  <a:pt x="7500" y="13364"/>
                </a:cubicBezTo>
                <a:cubicBezTo>
                  <a:pt x="9115" y="11591"/>
                  <a:pt x="10540" y="9659"/>
                  <a:pt x="11712" y="7569"/>
                </a:cubicBezTo>
                <a:cubicBezTo>
                  <a:pt x="12219" y="6682"/>
                  <a:pt x="12725" y="5827"/>
                  <a:pt x="13201" y="4972"/>
                </a:cubicBezTo>
                <a:cubicBezTo>
                  <a:pt x="13296" y="5384"/>
                  <a:pt x="13359" y="5795"/>
                  <a:pt x="13422" y="6239"/>
                </a:cubicBezTo>
                <a:cubicBezTo>
                  <a:pt x="13422" y="6555"/>
                  <a:pt x="13391" y="6904"/>
                  <a:pt x="13359" y="7221"/>
                </a:cubicBezTo>
                <a:cubicBezTo>
                  <a:pt x="13238" y="7188"/>
                  <a:pt x="13115" y="7172"/>
                  <a:pt x="12994" y="7172"/>
                </a:cubicBezTo>
                <a:cubicBezTo>
                  <a:pt x="12637" y="7172"/>
                  <a:pt x="12289" y="7309"/>
                  <a:pt x="12029" y="7569"/>
                </a:cubicBezTo>
                <a:cubicBezTo>
                  <a:pt x="11459" y="8202"/>
                  <a:pt x="12155" y="8867"/>
                  <a:pt x="12757" y="9026"/>
                </a:cubicBezTo>
                <a:lnTo>
                  <a:pt x="12852" y="9026"/>
                </a:lnTo>
                <a:cubicBezTo>
                  <a:pt x="13049" y="9091"/>
                  <a:pt x="13264" y="9149"/>
                  <a:pt x="13464" y="9149"/>
                </a:cubicBezTo>
                <a:cubicBezTo>
                  <a:pt x="13650" y="9149"/>
                  <a:pt x="13823" y="9099"/>
                  <a:pt x="13961" y="8962"/>
                </a:cubicBezTo>
                <a:cubicBezTo>
                  <a:pt x="14436" y="8487"/>
                  <a:pt x="14214" y="7791"/>
                  <a:pt x="13739" y="7411"/>
                </a:cubicBezTo>
                <a:cubicBezTo>
                  <a:pt x="13644" y="7347"/>
                  <a:pt x="13549" y="7284"/>
                  <a:pt x="13422" y="7252"/>
                </a:cubicBezTo>
                <a:cubicBezTo>
                  <a:pt x="13486" y="6935"/>
                  <a:pt x="13517" y="6587"/>
                  <a:pt x="13549" y="6207"/>
                </a:cubicBezTo>
                <a:cubicBezTo>
                  <a:pt x="13612" y="5732"/>
                  <a:pt x="13517" y="5257"/>
                  <a:pt x="13359" y="4814"/>
                </a:cubicBezTo>
                <a:cubicBezTo>
                  <a:pt x="13359" y="4782"/>
                  <a:pt x="13359" y="4750"/>
                  <a:pt x="13327" y="4750"/>
                </a:cubicBezTo>
                <a:lnTo>
                  <a:pt x="13327" y="4719"/>
                </a:lnTo>
                <a:cubicBezTo>
                  <a:pt x="13707" y="4022"/>
                  <a:pt x="14056" y="3294"/>
                  <a:pt x="14404" y="2565"/>
                </a:cubicBezTo>
                <a:cubicBezTo>
                  <a:pt x="14404" y="2565"/>
                  <a:pt x="14404" y="2597"/>
                  <a:pt x="14436" y="2597"/>
                </a:cubicBezTo>
                <a:cubicBezTo>
                  <a:pt x="14562" y="4624"/>
                  <a:pt x="15354" y="6650"/>
                  <a:pt x="15987" y="8582"/>
                </a:cubicBezTo>
                <a:cubicBezTo>
                  <a:pt x="16082" y="8804"/>
                  <a:pt x="16177" y="8994"/>
                  <a:pt x="16241" y="9216"/>
                </a:cubicBezTo>
                <a:cubicBezTo>
                  <a:pt x="16241" y="9247"/>
                  <a:pt x="16209" y="9247"/>
                  <a:pt x="16209" y="9279"/>
                </a:cubicBezTo>
                <a:cubicBezTo>
                  <a:pt x="15734" y="10641"/>
                  <a:pt x="15481" y="12034"/>
                  <a:pt x="15386" y="13459"/>
                </a:cubicBezTo>
                <a:cubicBezTo>
                  <a:pt x="15291" y="13428"/>
                  <a:pt x="15196" y="13412"/>
                  <a:pt x="15101" y="13412"/>
                </a:cubicBezTo>
                <a:cubicBezTo>
                  <a:pt x="15006" y="13412"/>
                  <a:pt x="14911" y="13428"/>
                  <a:pt x="14816" y="13459"/>
                </a:cubicBezTo>
                <a:cubicBezTo>
                  <a:pt x="14182" y="13649"/>
                  <a:pt x="14087" y="14346"/>
                  <a:pt x="14372" y="14853"/>
                </a:cubicBezTo>
                <a:cubicBezTo>
                  <a:pt x="14531" y="15201"/>
                  <a:pt x="14879" y="15423"/>
                  <a:pt x="15259" y="15454"/>
                </a:cubicBezTo>
                <a:cubicBezTo>
                  <a:pt x="15259" y="15476"/>
                  <a:pt x="15274" y="15513"/>
                  <a:pt x="15294" y="15513"/>
                </a:cubicBezTo>
                <a:cubicBezTo>
                  <a:pt x="15303" y="15513"/>
                  <a:pt x="15313" y="15506"/>
                  <a:pt x="15322" y="15486"/>
                </a:cubicBezTo>
                <a:cubicBezTo>
                  <a:pt x="15354" y="15486"/>
                  <a:pt x="15354" y="15486"/>
                  <a:pt x="15386" y="15454"/>
                </a:cubicBezTo>
                <a:cubicBezTo>
                  <a:pt x="15607" y="15454"/>
                  <a:pt x="15861" y="15359"/>
                  <a:pt x="16051" y="15169"/>
                </a:cubicBezTo>
                <a:cubicBezTo>
                  <a:pt x="16114" y="15074"/>
                  <a:pt x="16082" y="14948"/>
                  <a:pt x="15956" y="14884"/>
                </a:cubicBezTo>
                <a:cubicBezTo>
                  <a:pt x="16177" y="14694"/>
                  <a:pt x="16241" y="14409"/>
                  <a:pt x="16177" y="14124"/>
                </a:cubicBezTo>
                <a:cubicBezTo>
                  <a:pt x="16051" y="13839"/>
                  <a:pt x="15829" y="13618"/>
                  <a:pt x="15544" y="13523"/>
                </a:cubicBezTo>
                <a:cubicBezTo>
                  <a:pt x="15671" y="12193"/>
                  <a:pt x="15987" y="10894"/>
                  <a:pt x="16399" y="9627"/>
                </a:cubicBezTo>
                <a:cubicBezTo>
                  <a:pt x="16874" y="10831"/>
                  <a:pt x="17444" y="11971"/>
                  <a:pt x="18078" y="13079"/>
                </a:cubicBezTo>
                <a:cubicBezTo>
                  <a:pt x="17666" y="13428"/>
                  <a:pt x="17413" y="13966"/>
                  <a:pt x="17444" y="14504"/>
                </a:cubicBezTo>
                <a:cubicBezTo>
                  <a:pt x="17496" y="15152"/>
                  <a:pt x="18185" y="15355"/>
                  <a:pt x="18763" y="15355"/>
                </a:cubicBezTo>
                <a:cubicBezTo>
                  <a:pt x="18891" y="15355"/>
                  <a:pt x="19014" y="15345"/>
                  <a:pt x="19123" y="15328"/>
                </a:cubicBezTo>
                <a:cubicBezTo>
                  <a:pt x="19218" y="15328"/>
                  <a:pt x="19249" y="15201"/>
                  <a:pt x="19186" y="15138"/>
                </a:cubicBezTo>
                <a:cubicBezTo>
                  <a:pt x="19598" y="14916"/>
                  <a:pt x="19819" y="14473"/>
                  <a:pt x="19819" y="13998"/>
                </a:cubicBezTo>
                <a:cubicBezTo>
                  <a:pt x="19875" y="13410"/>
                  <a:pt x="19512" y="12725"/>
                  <a:pt x="18902" y="12725"/>
                </a:cubicBezTo>
                <a:cubicBezTo>
                  <a:pt x="18822" y="12725"/>
                  <a:pt x="18737" y="12737"/>
                  <a:pt x="18648" y="12763"/>
                </a:cubicBezTo>
                <a:cubicBezTo>
                  <a:pt x="18489" y="12794"/>
                  <a:pt x="18331" y="12889"/>
                  <a:pt x="18204" y="12984"/>
                </a:cubicBezTo>
                <a:cubicBezTo>
                  <a:pt x="17729" y="12098"/>
                  <a:pt x="17318" y="11211"/>
                  <a:pt x="16937" y="10292"/>
                </a:cubicBezTo>
                <a:lnTo>
                  <a:pt x="16937" y="10292"/>
                </a:lnTo>
                <a:cubicBezTo>
                  <a:pt x="18078" y="11401"/>
                  <a:pt x="19408" y="12288"/>
                  <a:pt x="20864" y="12921"/>
                </a:cubicBezTo>
                <a:cubicBezTo>
                  <a:pt x="20769" y="13174"/>
                  <a:pt x="20769" y="13459"/>
                  <a:pt x="20864" y="13713"/>
                </a:cubicBezTo>
                <a:cubicBezTo>
                  <a:pt x="20991" y="14124"/>
                  <a:pt x="21371" y="14409"/>
                  <a:pt x="21846" y="14409"/>
                </a:cubicBezTo>
                <a:lnTo>
                  <a:pt x="21815" y="14409"/>
                </a:lnTo>
                <a:cubicBezTo>
                  <a:pt x="21792" y="14432"/>
                  <a:pt x="21801" y="14454"/>
                  <a:pt x="21820" y="14454"/>
                </a:cubicBezTo>
                <a:cubicBezTo>
                  <a:pt x="21828" y="14454"/>
                  <a:pt x="21837" y="14450"/>
                  <a:pt x="21846" y="14441"/>
                </a:cubicBezTo>
                <a:cubicBezTo>
                  <a:pt x="21846" y="14441"/>
                  <a:pt x="21878" y="14409"/>
                  <a:pt x="21910" y="14378"/>
                </a:cubicBezTo>
                <a:lnTo>
                  <a:pt x="22131" y="14378"/>
                </a:lnTo>
                <a:cubicBezTo>
                  <a:pt x="22226" y="14314"/>
                  <a:pt x="22258" y="14188"/>
                  <a:pt x="22163" y="14124"/>
                </a:cubicBezTo>
                <a:cubicBezTo>
                  <a:pt x="22448" y="13871"/>
                  <a:pt x="22511" y="13459"/>
                  <a:pt x="22353" y="13111"/>
                </a:cubicBezTo>
                <a:cubicBezTo>
                  <a:pt x="22196" y="12745"/>
                  <a:pt x="21823" y="12508"/>
                  <a:pt x="21431" y="12508"/>
                </a:cubicBezTo>
                <a:cubicBezTo>
                  <a:pt x="21348" y="12508"/>
                  <a:pt x="21264" y="12519"/>
                  <a:pt x="21181" y="12541"/>
                </a:cubicBezTo>
                <a:cubicBezTo>
                  <a:pt x="21086" y="12573"/>
                  <a:pt x="21023" y="12636"/>
                  <a:pt x="20959" y="12731"/>
                </a:cubicBezTo>
                <a:cubicBezTo>
                  <a:pt x="19471" y="11971"/>
                  <a:pt x="18046" y="11052"/>
                  <a:pt x="16779" y="9976"/>
                </a:cubicBezTo>
                <a:cubicBezTo>
                  <a:pt x="15861" y="7632"/>
                  <a:pt x="15196" y="5225"/>
                  <a:pt x="14816" y="2755"/>
                </a:cubicBezTo>
                <a:lnTo>
                  <a:pt x="14816" y="2755"/>
                </a:lnTo>
                <a:cubicBezTo>
                  <a:pt x="16589" y="3484"/>
                  <a:pt x="18268" y="4370"/>
                  <a:pt x="19819" y="5447"/>
                </a:cubicBezTo>
                <a:cubicBezTo>
                  <a:pt x="20421" y="6587"/>
                  <a:pt x="20864" y="7759"/>
                  <a:pt x="21181" y="8994"/>
                </a:cubicBezTo>
                <a:cubicBezTo>
                  <a:pt x="21118" y="9026"/>
                  <a:pt x="21054" y="9089"/>
                  <a:pt x="21023" y="9152"/>
                </a:cubicBezTo>
                <a:cubicBezTo>
                  <a:pt x="20833" y="9469"/>
                  <a:pt x="20928" y="9881"/>
                  <a:pt x="21244" y="10102"/>
                </a:cubicBezTo>
                <a:cubicBezTo>
                  <a:pt x="21360" y="10202"/>
                  <a:pt x="21502" y="10249"/>
                  <a:pt x="21647" y="10249"/>
                </a:cubicBezTo>
                <a:cubicBezTo>
                  <a:pt x="21780" y="10249"/>
                  <a:pt x="21915" y="10210"/>
                  <a:pt x="22036" y="10134"/>
                </a:cubicBezTo>
                <a:cubicBezTo>
                  <a:pt x="22054" y="10169"/>
                  <a:pt x="22090" y="10194"/>
                  <a:pt x="22130" y="10194"/>
                </a:cubicBezTo>
                <a:cubicBezTo>
                  <a:pt x="22163" y="10194"/>
                  <a:pt x="22198" y="10177"/>
                  <a:pt x="22226" y="10134"/>
                </a:cubicBezTo>
                <a:cubicBezTo>
                  <a:pt x="22226" y="10102"/>
                  <a:pt x="22258" y="10039"/>
                  <a:pt x="22258" y="9976"/>
                </a:cubicBezTo>
                <a:cubicBezTo>
                  <a:pt x="22290" y="9976"/>
                  <a:pt x="22321" y="9944"/>
                  <a:pt x="22321" y="9944"/>
                </a:cubicBezTo>
                <a:cubicBezTo>
                  <a:pt x="22353" y="9944"/>
                  <a:pt x="22321" y="9912"/>
                  <a:pt x="22321" y="9912"/>
                </a:cubicBezTo>
                <a:cubicBezTo>
                  <a:pt x="22309" y="9912"/>
                  <a:pt x="22302" y="9912"/>
                  <a:pt x="22297" y="9914"/>
                </a:cubicBezTo>
                <a:lnTo>
                  <a:pt x="22297" y="9914"/>
                </a:lnTo>
                <a:cubicBezTo>
                  <a:pt x="22375" y="9576"/>
                  <a:pt x="22218" y="9243"/>
                  <a:pt x="21941" y="9089"/>
                </a:cubicBezTo>
                <a:cubicBezTo>
                  <a:pt x="21796" y="8992"/>
                  <a:pt x="21632" y="8951"/>
                  <a:pt x="21479" y="8951"/>
                </a:cubicBezTo>
                <a:cubicBezTo>
                  <a:pt x="21431" y="8951"/>
                  <a:pt x="21384" y="8955"/>
                  <a:pt x="21339" y="8962"/>
                </a:cubicBezTo>
                <a:cubicBezTo>
                  <a:pt x="21118" y="7759"/>
                  <a:pt x="20674" y="6619"/>
                  <a:pt x="20041" y="5605"/>
                </a:cubicBezTo>
                <a:lnTo>
                  <a:pt x="20041" y="5605"/>
                </a:lnTo>
                <a:cubicBezTo>
                  <a:pt x="20643" y="6017"/>
                  <a:pt x="21244" y="6492"/>
                  <a:pt x="21815" y="6999"/>
                </a:cubicBezTo>
                <a:cubicBezTo>
                  <a:pt x="21720" y="7062"/>
                  <a:pt x="21656" y="7157"/>
                  <a:pt x="21593" y="7284"/>
                </a:cubicBezTo>
                <a:cubicBezTo>
                  <a:pt x="21308" y="7822"/>
                  <a:pt x="21815" y="8297"/>
                  <a:pt x="22321" y="8361"/>
                </a:cubicBezTo>
                <a:cubicBezTo>
                  <a:pt x="22400" y="8382"/>
                  <a:pt x="22480" y="8392"/>
                  <a:pt x="22559" y="8392"/>
                </a:cubicBezTo>
                <a:cubicBezTo>
                  <a:pt x="22833" y="8392"/>
                  <a:pt x="23100" y="8272"/>
                  <a:pt x="23271" y="8076"/>
                </a:cubicBezTo>
                <a:cubicBezTo>
                  <a:pt x="23287" y="8107"/>
                  <a:pt x="23319" y="8123"/>
                  <a:pt x="23350" y="8123"/>
                </a:cubicBezTo>
                <a:cubicBezTo>
                  <a:pt x="23382" y="8123"/>
                  <a:pt x="23414" y="8107"/>
                  <a:pt x="23430" y="8076"/>
                </a:cubicBezTo>
                <a:cubicBezTo>
                  <a:pt x="23620" y="7632"/>
                  <a:pt x="23683" y="6840"/>
                  <a:pt x="23113" y="6650"/>
                </a:cubicBezTo>
                <a:cubicBezTo>
                  <a:pt x="23008" y="6626"/>
                  <a:pt x="22901" y="6614"/>
                  <a:pt x="22793" y="6614"/>
                </a:cubicBezTo>
                <a:cubicBezTo>
                  <a:pt x="22481" y="6614"/>
                  <a:pt x="22169" y="6715"/>
                  <a:pt x="21910" y="6904"/>
                </a:cubicBezTo>
                <a:cubicBezTo>
                  <a:pt x="21213" y="6239"/>
                  <a:pt x="20421" y="5637"/>
                  <a:pt x="19629" y="5067"/>
                </a:cubicBezTo>
                <a:cubicBezTo>
                  <a:pt x="20136" y="5020"/>
                  <a:pt x="20643" y="4996"/>
                  <a:pt x="21149" y="4996"/>
                </a:cubicBezTo>
                <a:cubicBezTo>
                  <a:pt x="21656" y="4996"/>
                  <a:pt x="22163" y="5020"/>
                  <a:pt x="22670" y="5067"/>
                </a:cubicBezTo>
                <a:cubicBezTo>
                  <a:pt x="22701" y="5289"/>
                  <a:pt x="22828" y="5510"/>
                  <a:pt x="23050" y="5637"/>
                </a:cubicBezTo>
                <a:cubicBezTo>
                  <a:pt x="23145" y="5685"/>
                  <a:pt x="23248" y="5708"/>
                  <a:pt x="23350" y="5708"/>
                </a:cubicBezTo>
                <a:cubicBezTo>
                  <a:pt x="23453" y="5708"/>
                  <a:pt x="23556" y="5685"/>
                  <a:pt x="23651" y="5637"/>
                </a:cubicBezTo>
                <a:cubicBezTo>
                  <a:pt x="23651" y="5708"/>
                  <a:pt x="23705" y="5744"/>
                  <a:pt x="23772" y="5744"/>
                </a:cubicBezTo>
                <a:cubicBezTo>
                  <a:pt x="23794" y="5744"/>
                  <a:pt x="23818" y="5740"/>
                  <a:pt x="23841" y="5732"/>
                </a:cubicBezTo>
                <a:cubicBezTo>
                  <a:pt x="24000" y="5605"/>
                  <a:pt x="24126" y="5447"/>
                  <a:pt x="24158" y="5257"/>
                </a:cubicBezTo>
                <a:lnTo>
                  <a:pt x="24190" y="5257"/>
                </a:lnTo>
                <a:cubicBezTo>
                  <a:pt x="24221" y="5225"/>
                  <a:pt x="24221" y="5194"/>
                  <a:pt x="24190" y="5162"/>
                </a:cubicBezTo>
                <a:cubicBezTo>
                  <a:pt x="24221" y="4877"/>
                  <a:pt x="24095" y="4592"/>
                  <a:pt x="23873" y="4402"/>
                </a:cubicBezTo>
                <a:cubicBezTo>
                  <a:pt x="23732" y="4261"/>
                  <a:pt x="23547" y="4189"/>
                  <a:pt x="23363" y="4189"/>
                </a:cubicBezTo>
                <a:cubicBezTo>
                  <a:pt x="23133" y="4189"/>
                  <a:pt x="22905" y="4300"/>
                  <a:pt x="22765" y="4529"/>
                </a:cubicBezTo>
                <a:cubicBezTo>
                  <a:pt x="22670" y="4655"/>
                  <a:pt x="22670" y="4814"/>
                  <a:pt x="22670" y="4940"/>
                </a:cubicBezTo>
                <a:cubicBezTo>
                  <a:pt x="21997" y="4841"/>
                  <a:pt x="21311" y="4792"/>
                  <a:pt x="20629" y="4792"/>
                </a:cubicBezTo>
                <a:cubicBezTo>
                  <a:pt x="20220" y="4792"/>
                  <a:pt x="19811" y="4810"/>
                  <a:pt x="19408" y="4845"/>
                </a:cubicBezTo>
                <a:cubicBezTo>
                  <a:pt x="19376" y="4877"/>
                  <a:pt x="19376" y="4877"/>
                  <a:pt x="19344" y="4877"/>
                </a:cubicBezTo>
                <a:cubicBezTo>
                  <a:pt x="19186" y="4782"/>
                  <a:pt x="19059" y="4687"/>
                  <a:pt x="18901" y="4592"/>
                </a:cubicBezTo>
                <a:cubicBezTo>
                  <a:pt x="17603" y="3800"/>
                  <a:pt x="16241" y="2882"/>
                  <a:pt x="14752" y="2439"/>
                </a:cubicBezTo>
                <a:cubicBezTo>
                  <a:pt x="14752" y="2375"/>
                  <a:pt x="14721" y="2312"/>
                  <a:pt x="14721" y="2248"/>
                </a:cubicBezTo>
                <a:cubicBezTo>
                  <a:pt x="14721" y="2185"/>
                  <a:pt x="14657" y="2122"/>
                  <a:pt x="14594" y="2122"/>
                </a:cubicBezTo>
                <a:cubicBezTo>
                  <a:pt x="14752" y="1710"/>
                  <a:pt x="14911" y="1330"/>
                  <a:pt x="15069" y="918"/>
                </a:cubicBezTo>
                <a:cubicBezTo>
                  <a:pt x="15196" y="1013"/>
                  <a:pt x="15322" y="1045"/>
                  <a:pt x="15481" y="1077"/>
                </a:cubicBezTo>
                <a:cubicBezTo>
                  <a:pt x="15481" y="1099"/>
                  <a:pt x="15512" y="1122"/>
                  <a:pt x="15542" y="1122"/>
                </a:cubicBezTo>
                <a:cubicBezTo>
                  <a:pt x="15554" y="1122"/>
                  <a:pt x="15566" y="1118"/>
                  <a:pt x="15576" y="1108"/>
                </a:cubicBezTo>
                <a:cubicBezTo>
                  <a:pt x="15576" y="1108"/>
                  <a:pt x="15607" y="1077"/>
                  <a:pt x="15607" y="1077"/>
                </a:cubicBezTo>
                <a:cubicBezTo>
                  <a:pt x="15861" y="1077"/>
                  <a:pt x="16114" y="950"/>
                  <a:pt x="16272" y="792"/>
                </a:cubicBezTo>
                <a:cubicBezTo>
                  <a:pt x="16367" y="697"/>
                  <a:pt x="16336" y="538"/>
                  <a:pt x="16209" y="507"/>
                </a:cubicBezTo>
                <a:cubicBezTo>
                  <a:pt x="16336" y="348"/>
                  <a:pt x="16399" y="190"/>
                  <a:pt x="16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 rot="-5400000" flipH="1">
            <a:off x="41323" y="3154648"/>
            <a:ext cx="323214" cy="411947"/>
          </a:xfrm>
          <a:custGeom>
            <a:avLst/>
            <a:gdLst/>
            <a:ahLst/>
            <a:cxnLst/>
            <a:rect l="l" t="t" r="r" b="b"/>
            <a:pathLst>
              <a:path w="11780" h="15014" extrusionOk="0">
                <a:moveTo>
                  <a:pt x="4529" y="127"/>
                </a:moveTo>
                <a:cubicBezTo>
                  <a:pt x="4877" y="602"/>
                  <a:pt x="5131" y="1108"/>
                  <a:pt x="5257" y="1678"/>
                </a:cubicBezTo>
                <a:cubicBezTo>
                  <a:pt x="5416" y="2439"/>
                  <a:pt x="5004" y="3104"/>
                  <a:pt x="4561" y="3674"/>
                </a:cubicBezTo>
                <a:cubicBezTo>
                  <a:pt x="4497" y="2502"/>
                  <a:pt x="4497" y="1330"/>
                  <a:pt x="4529" y="127"/>
                </a:cubicBezTo>
                <a:close/>
                <a:moveTo>
                  <a:pt x="4751" y="5510"/>
                </a:moveTo>
                <a:cubicBezTo>
                  <a:pt x="5511" y="5510"/>
                  <a:pt x="6208" y="5985"/>
                  <a:pt x="6524" y="6682"/>
                </a:cubicBezTo>
                <a:cubicBezTo>
                  <a:pt x="6873" y="7411"/>
                  <a:pt x="7063" y="8171"/>
                  <a:pt x="7094" y="8962"/>
                </a:cubicBezTo>
                <a:cubicBezTo>
                  <a:pt x="7189" y="10799"/>
                  <a:pt x="6714" y="12509"/>
                  <a:pt x="7379" y="14219"/>
                </a:cubicBezTo>
                <a:cubicBezTo>
                  <a:pt x="6271" y="13111"/>
                  <a:pt x="4972" y="12256"/>
                  <a:pt x="3864" y="11179"/>
                </a:cubicBezTo>
                <a:cubicBezTo>
                  <a:pt x="2249" y="9596"/>
                  <a:pt x="2819" y="6967"/>
                  <a:pt x="4466" y="5700"/>
                </a:cubicBezTo>
                <a:cubicBezTo>
                  <a:pt x="4656" y="7601"/>
                  <a:pt x="5099" y="9437"/>
                  <a:pt x="5733" y="11242"/>
                </a:cubicBezTo>
                <a:cubicBezTo>
                  <a:pt x="5745" y="11280"/>
                  <a:pt x="5777" y="11298"/>
                  <a:pt x="5810" y="11298"/>
                </a:cubicBezTo>
                <a:cubicBezTo>
                  <a:pt x="5860" y="11298"/>
                  <a:pt x="5910" y="11256"/>
                  <a:pt x="5891" y="11179"/>
                </a:cubicBezTo>
                <a:cubicBezTo>
                  <a:pt x="5448" y="9279"/>
                  <a:pt x="5004" y="7442"/>
                  <a:pt x="4751" y="5510"/>
                </a:cubicBezTo>
                <a:close/>
                <a:moveTo>
                  <a:pt x="3009" y="0"/>
                </a:moveTo>
                <a:cubicBezTo>
                  <a:pt x="1869" y="665"/>
                  <a:pt x="1077" y="1932"/>
                  <a:pt x="634" y="3135"/>
                </a:cubicBezTo>
                <a:cubicBezTo>
                  <a:pt x="0" y="4782"/>
                  <a:pt x="380" y="6650"/>
                  <a:pt x="1552" y="7949"/>
                </a:cubicBezTo>
                <a:cubicBezTo>
                  <a:pt x="1579" y="7989"/>
                  <a:pt x="1616" y="8006"/>
                  <a:pt x="1654" y="8006"/>
                </a:cubicBezTo>
                <a:cubicBezTo>
                  <a:pt x="1705" y="8006"/>
                  <a:pt x="1755" y="7972"/>
                  <a:pt x="1774" y="7917"/>
                </a:cubicBezTo>
                <a:cubicBezTo>
                  <a:pt x="2249" y="6460"/>
                  <a:pt x="3357" y="5479"/>
                  <a:pt x="4307" y="4370"/>
                </a:cubicBezTo>
                <a:cubicBezTo>
                  <a:pt x="4339" y="4719"/>
                  <a:pt x="4371" y="5067"/>
                  <a:pt x="4434" y="5415"/>
                </a:cubicBezTo>
                <a:cubicBezTo>
                  <a:pt x="2977" y="6397"/>
                  <a:pt x="2344" y="8202"/>
                  <a:pt x="2819" y="9881"/>
                </a:cubicBezTo>
                <a:cubicBezTo>
                  <a:pt x="3579" y="12161"/>
                  <a:pt x="6271" y="13206"/>
                  <a:pt x="7759" y="14979"/>
                </a:cubicBezTo>
                <a:cubicBezTo>
                  <a:pt x="7775" y="15003"/>
                  <a:pt x="7799" y="15013"/>
                  <a:pt x="7825" y="15013"/>
                </a:cubicBezTo>
                <a:cubicBezTo>
                  <a:pt x="7902" y="15013"/>
                  <a:pt x="7997" y="14924"/>
                  <a:pt x="7949" y="14853"/>
                </a:cubicBezTo>
                <a:cubicBezTo>
                  <a:pt x="6588" y="12541"/>
                  <a:pt x="7696" y="10039"/>
                  <a:pt x="7094" y="7601"/>
                </a:cubicBezTo>
                <a:cubicBezTo>
                  <a:pt x="6868" y="6667"/>
                  <a:pt x="6162" y="5356"/>
                  <a:pt x="5112" y="5356"/>
                </a:cubicBezTo>
                <a:cubicBezTo>
                  <a:pt x="4986" y="5356"/>
                  <a:pt x="4855" y="5375"/>
                  <a:pt x="4719" y="5415"/>
                </a:cubicBezTo>
                <a:cubicBezTo>
                  <a:pt x="4687" y="5099"/>
                  <a:pt x="4656" y="4782"/>
                  <a:pt x="4624" y="4465"/>
                </a:cubicBezTo>
                <a:cubicBezTo>
                  <a:pt x="4592" y="4307"/>
                  <a:pt x="4592" y="4180"/>
                  <a:pt x="4592" y="4022"/>
                </a:cubicBezTo>
                <a:cubicBezTo>
                  <a:pt x="4814" y="3737"/>
                  <a:pt x="5036" y="3452"/>
                  <a:pt x="5194" y="3135"/>
                </a:cubicBezTo>
                <a:cubicBezTo>
                  <a:pt x="5574" y="2470"/>
                  <a:pt x="5574" y="1678"/>
                  <a:pt x="5226" y="1013"/>
                </a:cubicBezTo>
                <a:lnTo>
                  <a:pt x="5226" y="1013"/>
                </a:lnTo>
                <a:cubicBezTo>
                  <a:pt x="5669" y="1615"/>
                  <a:pt x="6239" y="2090"/>
                  <a:pt x="6904" y="2439"/>
                </a:cubicBezTo>
                <a:cubicBezTo>
                  <a:pt x="8424" y="3230"/>
                  <a:pt x="10135" y="3325"/>
                  <a:pt x="11465" y="4529"/>
                </a:cubicBezTo>
                <a:cubicBezTo>
                  <a:pt x="11491" y="4555"/>
                  <a:pt x="11522" y="4566"/>
                  <a:pt x="11553" y="4566"/>
                </a:cubicBezTo>
                <a:cubicBezTo>
                  <a:pt x="11668" y="4566"/>
                  <a:pt x="11780" y="4407"/>
                  <a:pt x="11655" y="4307"/>
                </a:cubicBezTo>
                <a:cubicBezTo>
                  <a:pt x="10705" y="3515"/>
                  <a:pt x="9850" y="2724"/>
                  <a:pt x="9279" y="1583"/>
                </a:cubicBezTo>
                <a:cubicBezTo>
                  <a:pt x="9089" y="1203"/>
                  <a:pt x="8963" y="792"/>
                  <a:pt x="8804" y="412"/>
                </a:cubicBezTo>
                <a:lnTo>
                  <a:pt x="8804" y="412"/>
                </a:lnTo>
                <a:cubicBezTo>
                  <a:pt x="9058" y="728"/>
                  <a:pt x="9248" y="1077"/>
                  <a:pt x="9406" y="1457"/>
                </a:cubicBezTo>
                <a:cubicBezTo>
                  <a:pt x="9446" y="1510"/>
                  <a:pt x="9502" y="1535"/>
                  <a:pt x="9556" y="1535"/>
                </a:cubicBezTo>
                <a:cubicBezTo>
                  <a:pt x="9632" y="1535"/>
                  <a:pt x="9704" y="1486"/>
                  <a:pt x="9723" y="1393"/>
                </a:cubicBezTo>
                <a:cubicBezTo>
                  <a:pt x="9723" y="982"/>
                  <a:pt x="9755" y="507"/>
                  <a:pt x="9786" y="0"/>
                </a:cubicBezTo>
                <a:lnTo>
                  <a:pt x="9469" y="0"/>
                </a:lnTo>
                <a:cubicBezTo>
                  <a:pt x="9469" y="285"/>
                  <a:pt x="9438" y="538"/>
                  <a:pt x="9438" y="792"/>
                </a:cubicBezTo>
                <a:cubicBezTo>
                  <a:pt x="9279" y="538"/>
                  <a:pt x="9089" y="253"/>
                  <a:pt x="8868" y="0"/>
                </a:cubicBezTo>
                <a:lnTo>
                  <a:pt x="8266" y="0"/>
                </a:lnTo>
                <a:cubicBezTo>
                  <a:pt x="8456" y="348"/>
                  <a:pt x="8614" y="728"/>
                  <a:pt x="8773" y="1108"/>
                </a:cubicBezTo>
                <a:cubicBezTo>
                  <a:pt x="9089" y="1932"/>
                  <a:pt x="9564" y="2724"/>
                  <a:pt x="10198" y="3357"/>
                </a:cubicBezTo>
                <a:cubicBezTo>
                  <a:pt x="9628" y="3104"/>
                  <a:pt x="9089" y="2914"/>
                  <a:pt x="8488" y="2724"/>
                </a:cubicBezTo>
                <a:cubicBezTo>
                  <a:pt x="6904" y="2217"/>
                  <a:pt x="5669" y="1425"/>
                  <a:pt x="5036" y="0"/>
                </a:cubicBezTo>
                <a:lnTo>
                  <a:pt x="4719" y="0"/>
                </a:lnTo>
                <a:cubicBezTo>
                  <a:pt x="4751" y="158"/>
                  <a:pt x="4814" y="285"/>
                  <a:pt x="4877" y="443"/>
                </a:cubicBezTo>
                <a:cubicBezTo>
                  <a:pt x="4782" y="285"/>
                  <a:pt x="4687" y="127"/>
                  <a:pt x="4561" y="0"/>
                </a:cubicBezTo>
                <a:lnTo>
                  <a:pt x="4307" y="0"/>
                </a:lnTo>
                <a:cubicBezTo>
                  <a:pt x="4212" y="1330"/>
                  <a:pt x="4212" y="2692"/>
                  <a:pt x="4307" y="4022"/>
                </a:cubicBezTo>
                <a:cubicBezTo>
                  <a:pt x="3421" y="5099"/>
                  <a:pt x="2376" y="5954"/>
                  <a:pt x="1774" y="7221"/>
                </a:cubicBezTo>
                <a:cubicBezTo>
                  <a:pt x="1665" y="7420"/>
                  <a:pt x="1639" y="7547"/>
                  <a:pt x="1589" y="7547"/>
                </a:cubicBezTo>
                <a:cubicBezTo>
                  <a:pt x="1552" y="7547"/>
                  <a:pt x="1502" y="7477"/>
                  <a:pt x="1394" y="7316"/>
                </a:cubicBezTo>
                <a:cubicBezTo>
                  <a:pt x="1077" y="6904"/>
                  <a:pt x="855" y="6397"/>
                  <a:pt x="697" y="5890"/>
                </a:cubicBezTo>
                <a:cubicBezTo>
                  <a:pt x="539" y="5099"/>
                  <a:pt x="570" y="4275"/>
                  <a:pt x="792" y="3515"/>
                </a:cubicBezTo>
                <a:cubicBezTo>
                  <a:pt x="1172" y="2122"/>
                  <a:pt x="2217" y="570"/>
                  <a:pt x="36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 rot="-5400000">
            <a:off x="8620430" y="2667720"/>
            <a:ext cx="709756" cy="349601"/>
            <a:chOff x="3468726" y="272558"/>
            <a:chExt cx="1083928" cy="533905"/>
          </a:xfrm>
        </p:grpSpPr>
        <p:sp>
          <p:nvSpPr>
            <p:cNvPr id="118" name="Google Shape;118;p3"/>
            <p:cNvSpPr/>
            <p:nvPr/>
          </p:nvSpPr>
          <p:spPr>
            <a:xfrm>
              <a:off x="4071854" y="754781"/>
              <a:ext cx="62363" cy="51680"/>
            </a:xfrm>
            <a:custGeom>
              <a:avLst/>
              <a:gdLst/>
              <a:ahLst/>
              <a:cxnLst/>
              <a:rect l="l" t="t" r="r" b="b"/>
              <a:pathLst>
                <a:path w="2008" h="1664" extrusionOk="0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065643" y="671890"/>
              <a:ext cx="409990" cy="134572"/>
            </a:xfrm>
            <a:custGeom>
              <a:avLst/>
              <a:gdLst/>
              <a:ahLst/>
              <a:cxnLst/>
              <a:rect l="l" t="t" r="r" b="b"/>
              <a:pathLst>
                <a:path w="13201" h="4333" extrusionOk="0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076326" y="753011"/>
              <a:ext cx="93949" cy="53450"/>
            </a:xfrm>
            <a:custGeom>
              <a:avLst/>
              <a:gdLst/>
              <a:ahLst/>
              <a:cxnLst/>
              <a:rect l="l" t="t" r="r" b="b"/>
              <a:pathLst>
                <a:path w="3025" h="1721" extrusionOk="0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952129" y="287061"/>
              <a:ext cx="276008" cy="426357"/>
            </a:xfrm>
            <a:custGeom>
              <a:avLst/>
              <a:gdLst/>
              <a:ahLst/>
              <a:cxnLst/>
              <a:rect l="l" t="t" r="r" b="b"/>
              <a:pathLst>
                <a:path w="8887" h="13728" extrusionOk="0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219655" y="272558"/>
              <a:ext cx="332999" cy="373187"/>
            </a:xfrm>
            <a:custGeom>
              <a:avLst/>
              <a:gdLst/>
              <a:ahLst/>
              <a:cxnLst/>
              <a:rect l="l" t="t" r="r" b="b"/>
              <a:pathLst>
                <a:path w="10722" h="12016" extrusionOk="0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68726" y="321970"/>
              <a:ext cx="157586" cy="328682"/>
            </a:xfrm>
            <a:custGeom>
              <a:avLst/>
              <a:gdLst/>
              <a:ahLst/>
              <a:cxnLst/>
              <a:rect l="l" t="t" r="r" b="b"/>
              <a:pathLst>
                <a:path w="5074" h="10583" extrusionOk="0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594693" y="560674"/>
              <a:ext cx="383281" cy="217558"/>
            </a:xfrm>
            <a:custGeom>
              <a:avLst/>
              <a:gdLst/>
              <a:ahLst/>
              <a:cxnLst/>
              <a:rect l="l" t="t" r="r" b="b"/>
              <a:pathLst>
                <a:path w="12341" h="7005" extrusionOk="0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74525" y="753880"/>
              <a:ext cx="1832" cy="932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888027" y="637696"/>
              <a:ext cx="341446" cy="168766"/>
            </a:xfrm>
            <a:custGeom>
              <a:avLst/>
              <a:gdLst/>
              <a:ahLst/>
              <a:cxnLst/>
              <a:rect l="l" t="t" r="r" b="b"/>
              <a:pathLst>
                <a:path w="10994" h="5434" extrusionOk="0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078997" y="751209"/>
              <a:ext cx="4037" cy="1832"/>
            </a:xfrm>
            <a:custGeom>
              <a:avLst/>
              <a:gdLst/>
              <a:ahLst/>
              <a:cxnLst/>
              <a:rect l="l" t="t" r="r" b="b"/>
              <a:pathLst>
                <a:path w="130" h="59" extrusionOk="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233910" y="633689"/>
              <a:ext cx="2236" cy="3168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237916" y="630304"/>
              <a:ext cx="5373" cy="6087"/>
            </a:xfrm>
            <a:custGeom>
              <a:avLst/>
              <a:gdLst/>
              <a:ahLst/>
              <a:cxnLst/>
              <a:rect l="l" t="t" r="r" b="b"/>
              <a:pathLst>
                <a:path w="173" h="196" extrusionOk="0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530591" y="643503"/>
              <a:ext cx="50344" cy="162959"/>
            </a:xfrm>
            <a:custGeom>
              <a:avLst/>
              <a:gdLst/>
              <a:ahLst/>
              <a:cxnLst/>
              <a:rect l="l" t="t" r="r" b="b"/>
              <a:pathLst>
                <a:path w="1621" h="5247" extrusionOk="0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539039" y="758353"/>
              <a:ext cx="63264" cy="48108"/>
            </a:xfrm>
            <a:custGeom>
              <a:avLst/>
              <a:gdLst/>
              <a:ahLst/>
              <a:cxnLst/>
              <a:rect l="l" t="t" r="r" b="b"/>
              <a:pathLst>
                <a:path w="2037" h="1549" extrusionOk="0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572425" y="639497"/>
              <a:ext cx="1367" cy="3137"/>
            </a:xfrm>
            <a:custGeom>
              <a:avLst/>
              <a:gdLst/>
              <a:ahLst/>
              <a:cxnLst/>
              <a:rect l="l" t="t" r="r" b="b"/>
              <a:pathLst>
                <a:path w="44" h="101" extrusionOk="0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064897" y="748104"/>
              <a:ext cx="21243" cy="8479"/>
            </a:xfrm>
            <a:custGeom>
              <a:avLst/>
              <a:gdLst/>
              <a:ahLst/>
              <a:cxnLst/>
              <a:rect l="l" t="t" r="r" b="b"/>
              <a:pathLst>
                <a:path w="684" h="273" extrusionOk="0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989957" y="696922"/>
              <a:ext cx="10994" cy="17237"/>
            </a:xfrm>
            <a:custGeom>
              <a:avLst/>
              <a:gdLst/>
              <a:ahLst/>
              <a:cxnLst/>
              <a:rect l="l" t="t" r="r" b="b"/>
              <a:pathLst>
                <a:path w="354" h="555" extrusionOk="0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27667" y="630584"/>
              <a:ext cx="16957" cy="12485"/>
            </a:xfrm>
            <a:custGeom>
              <a:avLst/>
              <a:gdLst/>
              <a:ahLst/>
              <a:cxnLst/>
              <a:rect l="l" t="t" r="r" b="b"/>
              <a:pathLst>
                <a:path w="546" h="402" extrusionOk="0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70655" y="638410"/>
              <a:ext cx="10901" cy="15373"/>
            </a:xfrm>
            <a:custGeom>
              <a:avLst/>
              <a:gdLst/>
              <a:ahLst/>
              <a:cxnLst/>
              <a:rect l="l" t="t" r="r" b="b"/>
              <a:pathLst>
                <a:path w="351" h="495" extrusionOk="0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98700" y="755216"/>
              <a:ext cx="6274" cy="4503"/>
            </a:xfrm>
            <a:custGeom>
              <a:avLst/>
              <a:gdLst/>
              <a:ahLst/>
              <a:cxnLst/>
              <a:rect l="l" t="t" r="r" b="b"/>
              <a:pathLst>
                <a:path w="202" h="145" extrusionOk="0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/>
          <p:nvPr/>
        </p:nvSpPr>
        <p:spPr>
          <a:xfrm rot="10800000" flipH="1">
            <a:off x="0" y="-40325"/>
            <a:ext cx="9144000" cy="18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>
            <a:off x="8084681" y="-18357"/>
            <a:ext cx="1055805" cy="648154"/>
            <a:chOff x="5507185" y="2926"/>
            <a:chExt cx="2905352" cy="1783582"/>
          </a:xfrm>
        </p:grpSpPr>
        <p:sp>
          <p:nvSpPr>
            <p:cNvPr id="143" name="Google Shape;143;p4"/>
            <p:cNvSpPr/>
            <p:nvPr/>
          </p:nvSpPr>
          <p:spPr>
            <a:xfrm>
              <a:off x="7115831" y="597214"/>
              <a:ext cx="662399" cy="451093"/>
            </a:xfrm>
            <a:custGeom>
              <a:avLst/>
              <a:gdLst/>
              <a:ahLst/>
              <a:cxnLst/>
              <a:rect l="l" t="t" r="r" b="b"/>
              <a:pathLst>
                <a:path w="10163" h="6921" extrusionOk="0">
                  <a:moveTo>
                    <a:pt x="3117" y="289"/>
                  </a:moveTo>
                  <a:cubicBezTo>
                    <a:pt x="3305" y="289"/>
                    <a:pt x="3488" y="303"/>
                    <a:pt x="3656" y="327"/>
                  </a:cubicBezTo>
                  <a:cubicBezTo>
                    <a:pt x="4014" y="857"/>
                    <a:pt x="4516" y="1287"/>
                    <a:pt x="4946" y="1746"/>
                  </a:cubicBezTo>
                  <a:cubicBezTo>
                    <a:pt x="5562" y="2420"/>
                    <a:pt x="6149" y="3136"/>
                    <a:pt x="6766" y="3824"/>
                  </a:cubicBezTo>
                  <a:cubicBezTo>
                    <a:pt x="7540" y="4756"/>
                    <a:pt x="8400" y="5616"/>
                    <a:pt x="9317" y="6390"/>
                  </a:cubicBezTo>
                  <a:cubicBezTo>
                    <a:pt x="8041" y="5602"/>
                    <a:pt x="6809" y="4742"/>
                    <a:pt x="5634" y="3810"/>
                  </a:cubicBezTo>
                  <a:cubicBezTo>
                    <a:pt x="4286" y="2721"/>
                    <a:pt x="2867" y="1732"/>
                    <a:pt x="1448" y="743"/>
                  </a:cubicBezTo>
                  <a:cubicBezTo>
                    <a:pt x="1893" y="418"/>
                    <a:pt x="2533" y="289"/>
                    <a:pt x="3117" y="289"/>
                  </a:cubicBezTo>
                  <a:close/>
                  <a:moveTo>
                    <a:pt x="1620" y="3495"/>
                  </a:moveTo>
                  <a:lnTo>
                    <a:pt x="1620" y="3495"/>
                  </a:lnTo>
                  <a:cubicBezTo>
                    <a:pt x="2982" y="4269"/>
                    <a:pt x="4387" y="4957"/>
                    <a:pt x="5834" y="5573"/>
                  </a:cubicBezTo>
                  <a:cubicBezTo>
                    <a:pt x="6579" y="5874"/>
                    <a:pt x="7353" y="6118"/>
                    <a:pt x="8113" y="6404"/>
                  </a:cubicBezTo>
                  <a:cubicBezTo>
                    <a:pt x="8156" y="6418"/>
                    <a:pt x="8199" y="6433"/>
                    <a:pt x="8228" y="6447"/>
                  </a:cubicBezTo>
                  <a:cubicBezTo>
                    <a:pt x="6981" y="6232"/>
                    <a:pt x="5763" y="5903"/>
                    <a:pt x="4573" y="5473"/>
                  </a:cubicBezTo>
                  <a:cubicBezTo>
                    <a:pt x="3785" y="5186"/>
                    <a:pt x="3039" y="4856"/>
                    <a:pt x="2423" y="4297"/>
                  </a:cubicBezTo>
                  <a:cubicBezTo>
                    <a:pt x="2136" y="4054"/>
                    <a:pt x="1878" y="3781"/>
                    <a:pt x="1620" y="3495"/>
                  </a:cubicBezTo>
                  <a:close/>
                  <a:moveTo>
                    <a:pt x="1362" y="814"/>
                  </a:moveTo>
                  <a:cubicBezTo>
                    <a:pt x="2896" y="1961"/>
                    <a:pt x="4473" y="3079"/>
                    <a:pt x="5963" y="4283"/>
                  </a:cubicBezTo>
                  <a:cubicBezTo>
                    <a:pt x="6981" y="5100"/>
                    <a:pt x="8070" y="6060"/>
                    <a:pt x="9288" y="6605"/>
                  </a:cubicBezTo>
                  <a:cubicBezTo>
                    <a:pt x="9260" y="6605"/>
                    <a:pt x="9217" y="6605"/>
                    <a:pt x="9174" y="6590"/>
                  </a:cubicBezTo>
                  <a:cubicBezTo>
                    <a:pt x="7898" y="6175"/>
                    <a:pt x="6608" y="5759"/>
                    <a:pt x="5404" y="5186"/>
                  </a:cubicBezTo>
                  <a:cubicBezTo>
                    <a:pt x="4057" y="4555"/>
                    <a:pt x="2710" y="3882"/>
                    <a:pt x="1391" y="3194"/>
                  </a:cubicBezTo>
                  <a:cubicBezTo>
                    <a:pt x="1104" y="2821"/>
                    <a:pt x="918" y="2362"/>
                    <a:pt x="875" y="1904"/>
                  </a:cubicBezTo>
                  <a:cubicBezTo>
                    <a:pt x="861" y="1474"/>
                    <a:pt x="1033" y="1072"/>
                    <a:pt x="1362" y="814"/>
                  </a:cubicBezTo>
                  <a:close/>
                  <a:moveTo>
                    <a:pt x="3899" y="384"/>
                  </a:moveTo>
                  <a:lnTo>
                    <a:pt x="3899" y="384"/>
                  </a:lnTo>
                  <a:cubicBezTo>
                    <a:pt x="4802" y="571"/>
                    <a:pt x="5677" y="886"/>
                    <a:pt x="6479" y="1345"/>
                  </a:cubicBezTo>
                  <a:cubicBezTo>
                    <a:pt x="6780" y="1517"/>
                    <a:pt x="7067" y="1717"/>
                    <a:pt x="7353" y="1918"/>
                  </a:cubicBezTo>
                  <a:cubicBezTo>
                    <a:pt x="7454" y="2162"/>
                    <a:pt x="7583" y="2405"/>
                    <a:pt x="7740" y="2620"/>
                  </a:cubicBezTo>
                  <a:cubicBezTo>
                    <a:pt x="8056" y="3108"/>
                    <a:pt x="8342" y="3609"/>
                    <a:pt x="8586" y="4140"/>
                  </a:cubicBezTo>
                  <a:cubicBezTo>
                    <a:pt x="9030" y="4985"/>
                    <a:pt x="9446" y="5874"/>
                    <a:pt x="9962" y="6691"/>
                  </a:cubicBezTo>
                  <a:lnTo>
                    <a:pt x="9862" y="6676"/>
                  </a:lnTo>
                  <a:cubicBezTo>
                    <a:pt x="8672" y="5645"/>
                    <a:pt x="7554" y="4512"/>
                    <a:pt x="6536" y="3308"/>
                  </a:cubicBezTo>
                  <a:cubicBezTo>
                    <a:pt x="6106" y="2807"/>
                    <a:pt x="5691" y="2305"/>
                    <a:pt x="5247" y="1818"/>
                  </a:cubicBezTo>
                  <a:cubicBezTo>
                    <a:pt x="4817" y="1345"/>
                    <a:pt x="4301" y="900"/>
                    <a:pt x="3899" y="384"/>
                  </a:cubicBezTo>
                  <a:close/>
                  <a:moveTo>
                    <a:pt x="7454" y="2004"/>
                  </a:moveTo>
                  <a:lnTo>
                    <a:pt x="7454" y="2004"/>
                  </a:lnTo>
                  <a:cubicBezTo>
                    <a:pt x="8041" y="2448"/>
                    <a:pt x="8543" y="2993"/>
                    <a:pt x="8930" y="3624"/>
                  </a:cubicBezTo>
                  <a:cubicBezTo>
                    <a:pt x="9503" y="4584"/>
                    <a:pt x="9790" y="5630"/>
                    <a:pt x="10091" y="6705"/>
                  </a:cubicBezTo>
                  <a:lnTo>
                    <a:pt x="10048" y="6691"/>
                  </a:lnTo>
                  <a:cubicBezTo>
                    <a:pt x="9675" y="5788"/>
                    <a:pt x="9159" y="4942"/>
                    <a:pt x="8701" y="4082"/>
                  </a:cubicBezTo>
                  <a:cubicBezTo>
                    <a:pt x="8342" y="3394"/>
                    <a:pt x="7783" y="2721"/>
                    <a:pt x="7454" y="2004"/>
                  </a:cubicBezTo>
                  <a:close/>
                  <a:moveTo>
                    <a:pt x="2895" y="1"/>
                  </a:moveTo>
                  <a:cubicBezTo>
                    <a:pt x="1955" y="1"/>
                    <a:pt x="1114" y="324"/>
                    <a:pt x="703" y="1273"/>
                  </a:cubicBezTo>
                  <a:cubicBezTo>
                    <a:pt x="1" y="2893"/>
                    <a:pt x="2366" y="4813"/>
                    <a:pt x="3627" y="5372"/>
                  </a:cubicBezTo>
                  <a:cubicBezTo>
                    <a:pt x="5562" y="6189"/>
                    <a:pt x="7626" y="6719"/>
                    <a:pt x="9718" y="6920"/>
                  </a:cubicBezTo>
                  <a:cubicBezTo>
                    <a:pt x="9862" y="6834"/>
                    <a:pt x="10019" y="6748"/>
                    <a:pt x="10163" y="6676"/>
                  </a:cubicBezTo>
                  <a:cubicBezTo>
                    <a:pt x="9962" y="4211"/>
                    <a:pt x="8486" y="2033"/>
                    <a:pt x="6264" y="943"/>
                  </a:cubicBezTo>
                  <a:cubicBezTo>
                    <a:pt x="5431" y="519"/>
                    <a:pt x="4084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468115" y="251187"/>
              <a:ext cx="812698" cy="421112"/>
            </a:xfrm>
            <a:custGeom>
              <a:avLst/>
              <a:gdLst/>
              <a:ahLst/>
              <a:cxnLst/>
              <a:rect l="l" t="t" r="r" b="b"/>
              <a:pathLst>
                <a:path w="12469" h="6461" extrusionOk="0">
                  <a:moveTo>
                    <a:pt x="1174" y="1652"/>
                  </a:moveTo>
                  <a:cubicBezTo>
                    <a:pt x="3138" y="2139"/>
                    <a:pt x="5059" y="2727"/>
                    <a:pt x="6951" y="3415"/>
                  </a:cubicBezTo>
                  <a:cubicBezTo>
                    <a:pt x="8126" y="3859"/>
                    <a:pt x="9272" y="4461"/>
                    <a:pt x="10462" y="4905"/>
                  </a:cubicBezTo>
                  <a:cubicBezTo>
                    <a:pt x="9287" y="4676"/>
                    <a:pt x="8111" y="4490"/>
                    <a:pt x="6936" y="4303"/>
                  </a:cubicBezTo>
                  <a:cubicBezTo>
                    <a:pt x="5933" y="4160"/>
                    <a:pt x="4901" y="4031"/>
                    <a:pt x="3912" y="3816"/>
                  </a:cubicBezTo>
                  <a:cubicBezTo>
                    <a:pt x="3174" y="3649"/>
                    <a:pt x="2476" y="3414"/>
                    <a:pt x="1727" y="3414"/>
                  </a:cubicBezTo>
                  <a:cubicBezTo>
                    <a:pt x="1706" y="3414"/>
                    <a:pt x="1684" y="3414"/>
                    <a:pt x="1662" y="3415"/>
                  </a:cubicBezTo>
                  <a:cubicBezTo>
                    <a:pt x="1260" y="2870"/>
                    <a:pt x="945" y="2239"/>
                    <a:pt x="1174" y="1652"/>
                  </a:cubicBezTo>
                  <a:close/>
                  <a:moveTo>
                    <a:pt x="8226" y="1050"/>
                  </a:moveTo>
                  <a:lnTo>
                    <a:pt x="8226" y="1050"/>
                  </a:lnTo>
                  <a:cubicBezTo>
                    <a:pt x="8627" y="1250"/>
                    <a:pt x="9029" y="1465"/>
                    <a:pt x="9416" y="1723"/>
                  </a:cubicBezTo>
                  <a:cubicBezTo>
                    <a:pt x="10620" y="2540"/>
                    <a:pt x="11465" y="3759"/>
                    <a:pt x="12254" y="4991"/>
                  </a:cubicBezTo>
                  <a:cubicBezTo>
                    <a:pt x="11580" y="4217"/>
                    <a:pt x="10863" y="3501"/>
                    <a:pt x="10089" y="2841"/>
                  </a:cubicBezTo>
                  <a:cubicBezTo>
                    <a:pt x="9473" y="2268"/>
                    <a:pt x="8885" y="1594"/>
                    <a:pt x="8226" y="1050"/>
                  </a:cubicBezTo>
                  <a:close/>
                  <a:moveTo>
                    <a:pt x="4554" y="260"/>
                  </a:moveTo>
                  <a:cubicBezTo>
                    <a:pt x="4839" y="260"/>
                    <a:pt x="5122" y="275"/>
                    <a:pt x="5403" y="304"/>
                  </a:cubicBezTo>
                  <a:cubicBezTo>
                    <a:pt x="6263" y="376"/>
                    <a:pt x="7108" y="591"/>
                    <a:pt x="7911" y="921"/>
                  </a:cubicBezTo>
                  <a:cubicBezTo>
                    <a:pt x="8742" y="1551"/>
                    <a:pt x="9444" y="2426"/>
                    <a:pt x="10218" y="3128"/>
                  </a:cubicBezTo>
                  <a:cubicBezTo>
                    <a:pt x="10964" y="3802"/>
                    <a:pt x="11652" y="4518"/>
                    <a:pt x="12383" y="5206"/>
                  </a:cubicBezTo>
                  <a:cubicBezTo>
                    <a:pt x="10863" y="4404"/>
                    <a:pt x="9430" y="3458"/>
                    <a:pt x="7925" y="2641"/>
                  </a:cubicBezTo>
                  <a:cubicBezTo>
                    <a:pt x="6463" y="1852"/>
                    <a:pt x="4944" y="863"/>
                    <a:pt x="3353" y="347"/>
                  </a:cubicBezTo>
                  <a:cubicBezTo>
                    <a:pt x="3754" y="289"/>
                    <a:pt x="4156" y="260"/>
                    <a:pt x="4554" y="260"/>
                  </a:cubicBezTo>
                  <a:close/>
                  <a:moveTo>
                    <a:pt x="3124" y="390"/>
                  </a:moveTo>
                  <a:lnTo>
                    <a:pt x="3152" y="433"/>
                  </a:lnTo>
                  <a:cubicBezTo>
                    <a:pt x="4829" y="1193"/>
                    <a:pt x="6449" y="2082"/>
                    <a:pt x="8083" y="2956"/>
                  </a:cubicBezTo>
                  <a:cubicBezTo>
                    <a:pt x="8957" y="3415"/>
                    <a:pt x="9831" y="3916"/>
                    <a:pt x="10706" y="4418"/>
                  </a:cubicBezTo>
                  <a:cubicBezTo>
                    <a:pt x="11207" y="4705"/>
                    <a:pt x="11680" y="5120"/>
                    <a:pt x="12254" y="5278"/>
                  </a:cubicBezTo>
                  <a:cubicBezTo>
                    <a:pt x="10405" y="4948"/>
                    <a:pt x="8713" y="3959"/>
                    <a:pt x="6979" y="3300"/>
                  </a:cubicBezTo>
                  <a:cubicBezTo>
                    <a:pt x="5102" y="2583"/>
                    <a:pt x="3167" y="2010"/>
                    <a:pt x="1203" y="1580"/>
                  </a:cubicBezTo>
                  <a:cubicBezTo>
                    <a:pt x="1275" y="1437"/>
                    <a:pt x="1361" y="1308"/>
                    <a:pt x="1475" y="1207"/>
                  </a:cubicBezTo>
                  <a:cubicBezTo>
                    <a:pt x="1934" y="777"/>
                    <a:pt x="2507" y="491"/>
                    <a:pt x="3124" y="390"/>
                  </a:cubicBezTo>
                  <a:close/>
                  <a:moveTo>
                    <a:pt x="1776" y="3558"/>
                  </a:moveTo>
                  <a:cubicBezTo>
                    <a:pt x="2565" y="3601"/>
                    <a:pt x="3324" y="3859"/>
                    <a:pt x="4098" y="4031"/>
                  </a:cubicBezTo>
                  <a:cubicBezTo>
                    <a:pt x="5016" y="4246"/>
                    <a:pt x="5976" y="4361"/>
                    <a:pt x="6908" y="4504"/>
                  </a:cubicBezTo>
                  <a:cubicBezTo>
                    <a:pt x="8470" y="4762"/>
                    <a:pt x="10032" y="5006"/>
                    <a:pt x="11594" y="5264"/>
                  </a:cubicBezTo>
                  <a:cubicBezTo>
                    <a:pt x="11809" y="5321"/>
                    <a:pt x="12039" y="5364"/>
                    <a:pt x="12268" y="5407"/>
                  </a:cubicBezTo>
                  <a:lnTo>
                    <a:pt x="12196" y="5435"/>
                  </a:lnTo>
                  <a:cubicBezTo>
                    <a:pt x="10974" y="5447"/>
                    <a:pt x="9752" y="5500"/>
                    <a:pt x="8538" y="5500"/>
                  </a:cubicBezTo>
                  <a:cubicBezTo>
                    <a:pt x="8300" y="5500"/>
                    <a:pt x="8062" y="5498"/>
                    <a:pt x="7825" y="5493"/>
                  </a:cubicBezTo>
                  <a:cubicBezTo>
                    <a:pt x="6682" y="5469"/>
                    <a:pt x="5498" y="5207"/>
                    <a:pt x="4351" y="5207"/>
                  </a:cubicBezTo>
                  <a:cubicBezTo>
                    <a:pt x="4146" y="5207"/>
                    <a:pt x="3942" y="5215"/>
                    <a:pt x="3740" y="5235"/>
                  </a:cubicBezTo>
                  <a:cubicBezTo>
                    <a:pt x="3124" y="4891"/>
                    <a:pt x="2565" y="4447"/>
                    <a:pt x="2092" y="3931"/>
                  </a:cubicBezTo>
                  <a:cubicBezTo>
                    <a:pt x="1991" y="3816"/>
                    <a:pt x="1877" y="3687"/>
                    <a:pt x="1776" y="3558"/>
                  </a:cubicBezTo>
                  <a:close/>
                  <a:moveTo>
                    <a:pt x="3969" y="5364"/>
                  </a:moveTo>
                  <a:lnTo>
                    <a:pt x="3969" y="5364"/>
                  </a:lnTo>
                  <a:cubicBezTo>
                    <a:pt x="4514" y="5378"/>
                    <a:pt x="5044" y="5435"/>
                    <a:pt x="5589" y="5536"/>
                  </a:cubicBezTo>
                  <a:cubicBezTo>
                    <a:pt x="6320" y="5622"/>
                    <a:pt x="7065" y="5665"/>
                    <a:pt x="7810" y="5665"/>
                  </a:cubicBezTo>
                  <a:cubicBezTo>
                    <a:pt x="8050" y="5670"/>
                    <a:pt x="8290" y="5672"/>
                    <a:pt x="8530" y="5672"/>
                  </a:cubicBezTo>
                  <a:cubicBezTo>
                    <a:pt x="9709" y="5672"/>
                    <a:pt x="10886" y="5614"/>
                    <a:pt x="12053" y="5507"/>
                  </a:cubicBezTo>
                  <a:lnTo>
                    <a:pt x="12053" y="5507"/>
                  </a:lnTo>
                  <a:cubicBezTo>
                    <a:pt x="10749" y="6023"/>
                    <a:pt x="9215" y="6166"/>
                    <a:pt x="7839" y="6181"/>
                  </a:cubicBezTo>
                  <a:cubicBezTo>
                    <a:pt x="7748" y="6184"/>
                    <a:pt x="7657" y="6185"/>
                    <a:pt x="7567" y="6185"/>
                  </a:cubicBezTo>
                  <a:cubicBezTo>
                    <a:pt x="6325" y="6185"/>
                    <a:pt x="5091" y="5911"/>
                    <a:pt x="3969" y="5364"/>
                  </a:cubicBezTo>
                  <a:close/>
                  <a:moveTo>
                    <a:pt x="4795" y="1"/>
                  </a:moveTo>
                  <a:cubicBezTo>
                    <a:pt x="2952" y="1"/>
                    <a:pt x="1" y="721"/>
                    <a:pt x="1060" y="2942"/>
                  </a:cubicBezTo>
                  <a:cubicBezTo>
                    <a:pt x="2077" y="5092"/>
                    <a:pt x="4457" y="6152"/>
                    <a:pt x="6693" y="6396"/>
                  </a:cubicBezTo>
                  <a:cubicBezTo>
                    <a:pt x="7111" y="6438"/>
                    <a:pt x="7550" y="6460"/>
                    <a:pt x="7998" y="6460"/>
                  </a:cubicBezTo>
                  <a:cubicBezTo>
                    <a:pt x="9380" y="6460"/>
                    <a:pt x="10855" y="6248"/>
                    <a:pt x="12110" y="5751"/>
                  </a:cubicBezTo>
                  <a:cubicBezTo>
                    <a:pt x="12239" y="5536"/>
                    <a:pt x="12354" y="5307"/>
                    <a:pt x="12469" y="5077"/>
                  </a:cubicBezTo>
                  <a:cubicBezTo>
                    <a:pt x="11709" y="3730"/>
                    <a:pt x="10777" y="2483"/>
                    <a:pt x="9530" y="1537"/>
                  </a:cubicBezTo>
                  <a:cubicBezTo>
                    <a:pt x="8355" y="648"/>
                    <a:pt x="6850" y="204"/>
                    <a:pt x="5417" y="32"/>
                  </a:cubicBezTo>
                  <a:cubicBezTo>
                    <a:pt x="5233" y="12"/>
                    <a:pt x="5022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730045" y="965076"/>
              <a:ext cx="819346" cy="386959"/>
            </a:xfrm>
            <a:custGeom>
              <a:avLst/>
              <a:gdLst/>
              <a:ahLst/>
              <a:cxnLst/>
              <a:rect l="l" t="t" r="r" b="b"/>
              <a:pathLst>
                <a:path w="12571" h="5937" extrusionOk="0">
                  <a:moveTo>
                    <a:pt x="5852" y="233"/>
                  </a:moveTo>
                  <a:cubicBezTo>
                    <a:pt x="6094" y="233"/>
                    <a:pt x="6337" y="241"/>
                    <a:pt x="6579" y="259"/>
                  </a:cubicBezTo>
                  <a:cubicBezTo>
                    <a:pt x="8858" y="359"/>
                    <a:pt x="10664" y="1491"/>
                    <a:pt x="12384" y="2881"/>
                  </a:cubicBezTo>
                  <a:lnTo>
                    <a:pt x="12369" y="2896"/>
                  </a:lnTo>
                  <a:cubicBezTo>
                    <a:pt x="10908" y="2365"/>
                    <a:pt x="9360" y="2064"/>
                    <a:pt x="7840" y="1749"/>
                  </a:cubicBezTo>
                  <a:cubicBezTo>
                    <a:pt x="6221" y="1405"/>
                    <a:pt x="4630" y="961"/>
                    <a:pt x="3010" y="631"/>
                  </a:cubicBezTo>
                  <a:cubicBezTo>
                    <a:pt x="3937" y="368"/>
                    <a:pt x="4892" y="233"/>
                    <a:pt x="5852" y="233"/>
                  </a:cubicBezTo>
                  <a:close/>
                  <a:moveTo>
                    <a:pt x="2767" y="717"/>
                  </a:moveTo>
                  <a:cubicBezTo>
                    <a:pt x="5948" y="1391"/>
                    <a:pt x="9102" y="2294"/>
                    <a:pt x="12298" y="2953"/>
                  </a:cubicBezTo>
                  <a:cubicBezTo>
                    <a:pt x="12103" y="2970"/>
                    <a:pt x="11908" y="2978"/>
                    <a:pt x="11713" y="2978"/>
                  </a:cubicBezTo>
                  <a:cubicBezTo>
                    <a:pt x="10933" y="2978"/>
                    <a:pt x="10154" y="2858"/>
                    <a:pt x="9374" y="2767"/>
                  </a:cubicBezTo>
                  <a:cubicBezTo>
                    <a:pt x="8299" y="2652"/>
                    <a:pt x="7210" y="2552"/>
                    <a:pt x="6135" y="2480"/>
                  </a:cubicBezTo>
                  <a:cubicBezTo>
                    <a:pt x="5045" y="2394"/>
                    <a:pt x="3942" y="2380"/>
                    <a:pt x="2853" y="2337"/>
                  </a:cubicBezTo>
                  <a:cubicBezTo>
                    <a:pt x="2145" y="2311"/>
                    <a:pt x="1380" y="2158"/>
                    <a:pt x="661" y="2158"/>
                  </a:cubicBezTo>
                  <a:cubicBezTo>
                    <a:pt x="579" y="2158"/>
                    <a:pt x="497" y="2160"/>
                    <a:pt x="416" y="2165"/>
                  </a:cubicBezTo>
                  <a:cubicBezTo>
                    <a:pt x="875" y="1448"/>
                    <a:pt x="2007" y="975"/>
                    <a:pt x="2767" y="717"/>
                  </a:cubicBezTo>
                  <a:close/>
                  <a:moveTo>
                    <a:pt x="475" y="2318"/>
                  </a:moveTo>
                  <a:cubicBezTo>
                    <a:pt x="871" y="2318"/>
                    <a:pt x="1265" y="2413"/>
                    <a:pt x="1649" y="2451"/>
                  </a:cubicBezTo>
                  <a:cubicBezTo>
                    <a:pt x="2251" y="2509"/>
                    <a:pt x="2853" y="2523"/>
                    <a:pt x="3455" y="2552"/>
                  </a:cubicBezTo>
                  <a:cubicBezTo>
                    <a:pt x="4544" y="2609"/>
                    <a:pt x="5633" y="2652"/>
                    <a:pt x="6722" y="2738"/>
                  </a:cubicBezTo>
                  <a:cubicBezTo>
                    <a:pt x="8070" y="2853"/>
                    <a:pt x="9474" y="3125"/>
                    <a:pt x="10850" y="3168"/>
                  </a:cubicBezTo>
                  <a:cubicBezTo>
                    <a:pt x="7468" y="3598"/>
                    <a:pt x="4085" y="3727"/>
                    <a:pt x="674" y="3928"/>
                  </a:cubicBezTo>
                  <a:cubicBezTo>
                    <a:pt x="488" y="3713"/>
                    <a:pt x="344" y="3469"/>
                    <a:pt x="273" y="3197"/>
                  </a:cubicBezTo>
                  <a:cubicBezTo>
                    <a:pt x="172" y="2910"/>
                    <a:pt x="201" y="2595"/>
                    <a:pt x="330" y="2322"/>
                  </a:cubicBezTo>
                  <a:cubicBezTo>
                    <a:pt x="378" y="2319"/>
                    <a:pt x="427" y="2318"/>
                    <a:pt x="475" y="2318"/>
                  </a:cubicBezTo>
                  <a:close/>
                  <a:moveTo>
                    <a:pt x="11610" y="3598"/>
                  </a:moveTo>
                  <a:lnTo>
                    <a:pt x="11610" y="3598"/>
                  </a:lnTo>
                  <a:cubicBezTo>
                    <a:pt x="11108" y="4042"/>
                    <a:pt x="10578" y="4458"/>
                    <a:pt x="10005" y="4831"/>
                  </a:cubicBezTo>
                  <a:cubicBezTo>
                    <a:pt x="8973" y="5476"/>
                    <a:pt x="7697" y="5662"/>
                    <a:pt x="6507" y="5691"/>
                  </a:cubicBezTo>
                  <a:cubicBezTo>
                    <a:pt x="6484" y="5695"/>
                    <a:pt x="6460" y="5697"/>
                    <a:pt x="6436" y="5697"/>
                  </a:cubicBezTo>
                  <a:cubicBezTo>
                    <a:pt x="6388" y="5697"/>
                    <a:pt x="6340" y="5691"/>
                    <a:pt x="6292" y="5691"/>
                  </a:cubicBezTo>
                  <a:cubicBezTo>
                    <a:pt x="8170" y="5332"/>
                    <a:pt x="9976" y="4616"/>
                    <a:pt x="11610" y="3598"/>
                  </a:cubicBezTo>
                  <a:close/>
                  <a:moveTo>
                    <a:pt x="5819" y="1"/>
                  </a:moveTo>
                  <a:cubicBezTo>
                    <a:pt x="4229" y="1"/>
                    <a:pt x="975" y="431"/>
                    <a:pt x="187" y="2208"/>
                  </a:cubicBezTo>
                  <a:lnTo>
                    <a:pt x="172" y="2222"/>
                  </a:lnTo>
                  <a:cubicBezTo>
                    <a:pt x="72" y="2466"/>
                    <a:pt x="15" y="2752"/>
                    <a:pt x="0" y="3025"/>
                  </a:cubicBezTo>
                  <a:cubicBezTo>
                    <a:pt x="0" y="3971"/>
                    <a:pt x="1075" y="4644"/>
                    <a:pt x="1806" y="5017"/>
                  </a:cubicBezTo>
                  <a:cubicBezTo>
                    <a:pt x="3025" y="5633"/>
                    <a:pt x="4401" y="5863"/>
                    <a:pt x="5762" y="5920"/>
                  </a:cubicBezTo>
                  <a:cubicBezTo>
                    <a:pt x="5934" y="5931"/>
                    <a:pt x="6105" y="5936"/>
                    <a:pt x="6276" y="5936"/>
                  </a:cubicBezTo>
                  <a:cubicBezTo>
                    <a:pt x="8604" y="5936"/>
                    <a:pt x="10850" y="4945"/>
                    <a:pt x="12412" y="3182"/>
                  </a:cubicBezTo>
                  <a:lnTo>
                    <a:pt x="12412" y="3182"/>
                  </a:lnTo>
                  <a:cubicBezTo>
                    <a:pt x="12369" y="3197"/>
                    <a:pt x="12326" y="3211"/>
                    <a:pt x="12298" y="3225"/>
                  </a:cubicBezTo>
                  <a:cubicBezTo>
                    <a:pt x="12282" y="3231"/>
                    <a:pt x="12267" y="3233"/>
                    <a:pt x="12252" y="3233"/>
                  </a:cubicBezTo>
                  <a:cubicBezTo>
                    <a:pt x="12184" y="3233"/>
                    <a:pt x="12126" y="3184"/>
                    <a:pt x="12126" y="3125"/>
                  </a:cubicBezTo>
                  <a:cubicBezTo>
                    <a:pt x="10062" y="4329"/>
                    <a:pt x="7955" y="5261"/>
                    <a:pt x="5576" y="5691"/>
                  </a:cubicBezTo>
                  <a:cubicBezTo>
                    <a:pt x="4730" y="5633"/>
                    <a:pt x="3899" y="5504"/>
                    <a:pt x="3082" y="5261"/>
                  </a:cubicBezTo>
                  <a:cubicBezTo>
                    <a:pt x="2351" y="5046"/>
                    <a:pt x="1448" y="4687"/>
                    <a:pt x="846" y="4100"/>
                  </a:cubicBezTo>
                  <a:cubicBezTo>
                    <a:pt x="4530" y="3899"/>
                    <a:pt x="8356" y="3971"/>
                    <a:pt x="11968" y="3125"/>
                  </a:cubicBezTo>
                  <a:cubicBezTo>
                    <a:pt x="12011" y="3125"/>
                    <a:pt x="12068" y="3111"/>
                    <a:pt x="12126" y="3111"/>
                  </a:cubicBezTo>
                  <a:cubicBezTo>
                    <a:pt x="12126" y="3068"/>
                    <a:pt x="12154" y="3025"/>
                    <a:pt x="12183" y="3010"/>
                  </a:cubicBezTo>
                  <a:lnTo>
                    <a:pt x="12570" y="2824"/>
                  </a:lnTo>
                  <a:cubicBezTo>
                    <a:pt x="12550" y="2814"/>
                    <a:pt x="12530" y="2804"/>
                    <a:pt x="12509" y="2804"/>
                  </a:cubicBezTo>
                  <a:cubicBezTo>
                    <a:pt x="12501" y="2804"/>
                    <a:pt x="12493" y="2806"/>
                    <a:pt x="12484" y="2810"/>
                  </a:cubicBezTo>
                  <a:cubicBezTo>
                    <a:pt x="10736" y="1018"/>
                    <a:pt x="8328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627800" y="1229436"/>
              <a:ext cx="390544" cy="557072"/>
            </a:xfrm>
            <a:custGeom>
              <a:avLst/>
              <a:gdLst/>
              <a:ahLst/>
              <a:cxnLst/>
              <a:rect l="l" t="t" r="r" b="b"/>
              <a:pathLst>
                <a:path w="5992" h="8547" extrusionOk="0">
                  <a:moveTo>
                    <a:pt x="3684" y="1248"/>
                  </a:moveTo>
                  <a:lnTo>
                    <a:pt x="3626" y="1334"/>
                  </a:lnTo>
                  <a:cubicBezTo>
                    <a:pt x="3268" y="1893"/>
                    <a:pt x="2881" y="2423"/>
                    <a:pt x="2537" y="2996"/>
                  </a:cubicBezTo>
                  <a:cubicBezTo>
                    <a:pt x="1878" y="4100"/>
                    <a:pt x="1304" y="5232"/>
                    <a:pt x="774" y="6407"/>
                  </a:cubicBezTo>
                  <a:cubicBezTo>
                    <a:pt x="803" y="6092"/>
                    <a:pt x="846" y="5791"/>
                    <a:pt x="903" y="5490"/>
                  </a:cubicBezTo>
                  <a:cubicBezTo>
                    <a:pt x="1075" y="4831"/>
                    <a:pt x="1347" y="4214"/>
                    <a:pt x="1749" y="3670"/>
                  </a:cubicBezTo>
                  <a:cubicBezTo>
                    <a:pt x="2322" y="2810"/>
                    <a:pt x="2967" y="1993"/>
                    <a:pt x="3684" y="1248"/>
                  </a:cubicBezTo>
                  <a:close/>
                  <a:moveTo>
                    <a:pt x="4687" y="244"/>
                  </a:moveTo>
                  <a:cubicBezTo>
                    <a:pt x="4759" y="1033"/>
                    <a:pt x="4916" y="1807"/>
                    <a:pt x="5045" y="2581"/>
                  </a:cubicBezTo>
                  <a:cubicBezTo>
                    <a:pt x="5131" y="3053"/>
                    <a:pt x="5188" y="3526"/>
                    <a:pt x="5217" y="3999"/>
                  </a:cubicBezTo>
                  <a:cubicBezTo>
                    <a:pt x="5231" y="4214"/>
                    <a:pt x="5260" y="4429"/>
                    <a:pt x="5303" y="4644"/>
                  </a:cubicBezTo>
                  <a:cubicBezTo>
                    <a:pt x="5231" y="4917"/>
                    <a:pt x="5131" y="5189"/>
                    <a:pt x="5017" y="5447"/>
                  </a:cubicBezTo>
                  <a:cubicBezTo>
                    <a:pt x="4716" y="6135"/>
                    <a:pt x="4300" y="6780"/>
                    <a:pt x="3798" y="7339"/>
                  </a:cubicBezTo>
                  <a:cubicBezTo>
                    <a:pt x="3813" y="6809"/>
                    <a:pt x="3927" y="6264"/>
                    <a:pt x="3970" y="5748"/>
                  </a:cubicBezTo>
                  <a:cubicBezTo>
                    <a:pt x="4028" y="5203"/>
                    <a:pt x="4056" y="4673"/>
                    <a:pt x="4099" y="4143"/>
                  </a:cubicBezTo>
                  <a:cubicBezTo>
                    <a:pt x="4171" y="2838"/>
                    <a:pt x="4357" y="1563"/>
                    <a:pt x="4644" y="302"/>
                  </a:cubicBezTo>
                  <a:lnTo>
                    <a:pt x="4687" y="244"/>
                  </a:lnTo>
                  <a:close/>
                  <a:moveTo>
                    <a:pt x="4300" y="617"/>
                  </a:moveTo>
                  <a:lnTo>
                    <a:pt x="4300" y="617"/>
                  </a:lnTo>
                  <a:cubicBezTo>
                    <a:pt x="3770" y="1577"/>
                    <a:pt x="3512" y="2738"/>
                    <a:pt x="3239" y="3770"/>
                  </a:cubicBezTo>
                  <a:cubicBezTo>
                    <a:pt x="2852" y="5289"/>
                    <a:pt x="2365" y="6780"/>
                    <a:pt x="1906" y="8299"/>
                  </a:cubicBezTo>
                  <a:cubicBezTo>
                    <a:pt x="1577" y="8271"/>
                    <a:pt x="1261" y="8099"/>
                    <a:pt x="1075" y="7812"/>
                  </a:cubicBezTo>
                  <a:cubicBezTo>
                    <a:pt x="860" y="7482"/>
                    <a:pt x="760" y="7110"/>
                    <a:pt x="774" y="6723"/>
                  </a:cubicBezTo>
                  <a:cubicBezTo>
                    <a:pt x="1304" y="5619"/>
                    <a:pt x="1863" y="4530"/>
                    <a:pt x="2437" y="3455"/>
                  </a:cubicBezTo>
                  <a:cubicBezTo>
                    <a:pt x="2967" y="2495"/>
                    <a:pt x="3569" y="1577"/>
                    <a:pt x="4228" y="689"/>
                  </a:cubicBezTo>
                  <a:lnTo>
                    <a:pt x="4300" y="617"/>
                  </a:lnTo>
                  <a:close/>
                  <a:moveTo>
                    <a:pt x="4415" y="746"/>
                  </a:moveTo>
                  <a:lnTo>
                    <a:pt x="4415" y="746"/>
                  </a:lnTo>
                  <a:cubicBezTo>
                    <a:pt x="4200" y="1706"/>
                    <a:pt x="4056" y="2695"/>
                    <a:pt x="3999" y="3684"/>
                  </a:cubicBezTo>
                  <a:cubicBezTo>
                    <a:pt x="3927" y="4429"/>
                    <a:pt x="3884" y="5189"/>
                    <a:pt x="3813" y="5934"/>
                  </a:cubicBezTo>
                  <a:cubicBezTo>
                    <a:pt x="3755" y="6450"/>
                    <a:pt x="3641" y="6966"/>
                    <a:pt x="3655" y="7497"/>
                  </a:cubicBezTo>
                  <a:cubicBezTo>
                    <a:pt x="3254" y="7898"/>
                    <a:pt x="2609" y="8285"/>
                    <a:pt x="2007" y="8299"/>
                  </a:cubicBezTo>
                  <a:cubicBezTo>
                    <a:pt x="2451" y="6952"/>
                    <a:pt x="2895" y="5619"/>
                    <a:pt x="3268" y="4243"/>
                  </a:cubicBezTo>
                  <a:cubicBezTo>
                    <a:pt x="3583" y="3053"/>
                    <a:pt x="3970" y="1893"/>
                    <a:pt x="4415" y="746"/>
                  </a:cubicBezTo>
                  <a:close/>
                  <a:moveTo>
                    <a:pt x="4845" y="1"/>
                  </a:moveTo>
                  <a:cubicBezTo>
                    <a:pt x="4816" y="58"/>
                    <a:pt x="4802" y="115"/>
                    <a:pt x="4787" y="173"/>
                  </a:cubicBezTo>
                  <a:lnTo>
                    <a:pt x="4773" y="173"/>
                  </a:lnTo>
                  <a:cubicBezTo>
                    <a:pt x="5103" y="1018"/>
                    <a:pt x="5418" y="1850"/>
                    <a:pt x="5504" y="2752"/>
                  </a:cubicBezTo>
                  <a:cubicBezTo>
                    <a:pt x="5561" y="3354"/>
                    <a:pt x="5504" y="3956"/>
                    <a:pt x="5332" y="4544"/>
                  </a:cubicBezTo>
                  <a:cubicBezTo>
                    <a:pt x="5203" y="3913"/>
                    <a:pt x="5231" y="3197"/>
                    <a:pt x="5145" y="2566"/>
                  </a:cubicBezTo>
                  <a:cubicBezTo>
                    <a:pt x="5031" y="1778"/>
                    <a:pt x="4945" y="975"/>
                    <a:pt x="4744" y="201"/>
                  </a:cubicBezTo>
                  <a:cubicBezTo>
                    <a:pt x="4731" y="215"/>
                    <a:pt x="4712" y="221"/>
                    <a:pt x="4693" y="221"/>
                  </a:cubicBezTo>
                  <a:cubicBezTo>
                    <a:pt x="4650" y="221"/>
                    <a:pt x="4605" y="189"/>
                    <a:pt x="4615" y="130"/>
                  </a:cubicBezTo>
                  <a:cubicBezTo>
                    <a:pt x="4615" y="101"/>
                    <a:pt x="4615" y="58"/>
                    <a:pt x="4630" y="29"/>
                  </a:cubicBezTo>
                  <a:lnTo>
                    <a:pt x="4630" y="29"/>
                  </a:lnTo>
                  <a:cubicBezTo>
                    <a:pt x="3268" y="1219"/>
                    <a:pt x="2093" y="2638"/>
                    <a:pt x="1175" y="4200"/>
                  </a:cubicBezTo>
                  <a:cubicBezTo>
                    <a:pt x="616" y="5175"/>
                    <a:pt x="0" y="7583"/>
                    <a:pt x="1261" y="8314"/>
                  </a:cubicBezTo>
                  <a:cubicBezTo>
                    <a:pt x="1540" y="8476"/>
                    <a:pt x="1816" y="8547"/>
                    <a:pt x="2085" y="8547"/>
                  </a:cubicBezTo>
                  <a:cubicBezTo>
                    <a:pt x="3406" y="8547"/>
                    <a:pt x="4562" y="6832"/>
                    <a:pt x="5074" y="5820"/>
                  </a:cubicBezTo>
                  <a:cubicBezTo>
                    <a:pt x="5991" y="4014"/>
                    <a:pt x="5905" y="1850"/>
                    <a:pt x="4816" y="130"/>
                  </a:cubicBezTo>
                  <a:lnTo>
                    <a:pt x="4830" y="130"/>
                  </a:lnTo>
                  <a:cubicBezTo>
                    <a:pt x="4859" y="87"/>
                    <a:pt x="4873" y="44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507185" y="787859"/>
              <a:ext cx="597938" cy="353914"/>
            </a:xfrm>
            <a:custGeom>
              <a:avLst/>
              <a:gdLst/>
              <a:ahLst/>
              <a:cxnLst/>
              <a:rect l="l" t="t" r="r" b="b"/>
              <a:pathLst>
                <a:path w="9174" h="5430" extrusionOk="0">
                  <a:moveTo>
                    <a:pt x="8400" y="1129"/>
                  </a:moveTo>
                  <a:lnTo>
                    <a:pt x="8400" y="1129"/>
                  </a:lnTo>
                  <a:cubicBezTo>
                    <a:pt x="7296" y="1659"/>
                    <a:pt x="6150" y="2118"/>
                    <a:pt x="4989" y="2519"/>
                  </a:cubicBezTo>
                  <a:cubicBezTo>
                    <a:pt x="3656" y="2978"/>
                    <a:pt x="2337" y="3508"/>
                    <a:pt x="1033" y="4052"/>
                  </a:cubicBezTo>
                  <a:cubicBezTo>
                    <a:pt x="1004" y="3450"/>
                    <a:pt x="1348" y="2777"/>
                    <a:pt x="1721" y="2361"/>
                  </a:cubicBezTo>
                  <a:cubicBezTo>
                    <a:pt x="2251" y="2333"/>
                    <a:pt x="2753" y="2189"/>
                    <a:pt x="3269" y="2089"/>
                  </a:cubicBezTo>
                  <a:cubicBezTo>
                    <a:pt x="4014" y="1960"/>
                    <a:pt x="4759" y="1874"/>
                    <a:pt x="5505" y="1745"/>
                  </a:cubicBezTo>
                  <a:cubicBezTo>
                    <a:pt x="6479" y="1630"/>
                    <a:pt x="7454" y="1415"/>
                    <a:pt x="8400" y="1129"/>
                  </a:cubicBezTo>
                  <a:close/>
                  <a:moveTo>
                    <a:pt x="7956" y="1903"/>
                  </a:moveTo>
                  <a:cubicBezTo>
                    <a:pt x="7253" y="2662"/>
                    <a:pt x="6494" y="3364"/>
                    <a:pt x="5662" y="3995"/>
                  </a:cubicBezTo>
                  <a:cubicBezTo>
                    <a:pt x="5146" y="4425"/>
                    <a:pt x="4559" y="4755"/>
                    <a:pt x="3914" y="4955"/>
                  </a:cubicBezTo>
                  <a:cubicBezTo>
                    <a:pt x="3613" y="5041"/>
                    <a:pt x="3312" y="5099"/>
                    <a:pt x="3011" y="5142"/>
                  </a:cubicBezTo>
                  <a:cubicBezTo>
                    <a:pt x="4143" y="4540"/>
                    <a:pt x="5232" y="3880"/>
                    <a:pt x="6293" y="3164"/>
                  </a:cubicBezTo>
                  <a:cubicBezTo>
                    <a:pt x="6838" y="2777"/>
                    <a:pt x="7339" y="2347"/>
                    <a:pt x="7870" y="1960"/>
                  </a:cubicBezTo>
                  <a:lnTo>
                    <a:pt x="7956" y="1903"/>
                  </a:lnTo>
                  <a:close/>
                  <a:moveTo>
                    <a:pt x="8529" y="1243"/>
                  </a:moveTo>
                  <a:lnTo>
                    <a:pt x="8472" y="1315"/>
                  </a:lnTo>
                  <a:cubicBezTo>
                    <a:pt x="7626" y="2032"/>
                    <a:pt x="6752" y="2691"/>
                    <a:pt x="5834" y="3293"/>
                  </a:cubicBezTo>
                  <a:cubicBezTo>
                    <a:pt x="4802" y="3938"/>
                    <a:pt x="3756" y="4568"/>
                    <a:pt x="2696" y="5170"/>
                  </a:cubicBezTo>
                  <a:cubicBezTo>
                    <a:pt x="2623" y="5178"/>
                    <a:pt x="2550" y="5182"/>
                    <a:pt x="2478" y="5182"/>
                  </a:cubicBezTo>
                  <a:cubicBezTo>
                    <a:pt x="2165" y="5182"/>
                    <a:pt x="1857" y="5107"/>
                    <a:pt x="1578" y="4955"/>
                  </a:cubicBezTo>
                  <a:cubicBezTo>
                    <a:pt x="1277" y="4783"/>
                    <a:pt x="1076" y="4482"/>
                    <a:pt x="1047" y="4153"/>
                  </a:cubicBezTo>
                  <a:cubicBezTo>
                    <a:pt x="2524" y="3594"/>
                    <a:pt x="3971" y="3006"/>
                    <a:pt x="5476" y="2505"/>
                  </a:cubicBezTo>
                  <a:cubicBezTo>
                    <a:pt x="6479" y="2175"/>
                    <a:pt x="7612" y="1831"/>
                    <a:pt x="8529" y="1243"/>
                  </a:cubicBezTo>
                  <a:close/>
                  <a:moveTo>
                    <a:pt x="6264" y="0"/>
                  </a:moveTo>
                  <a:cubicBezTo>
                    <a:pt x="5234" y="0"/>
                    <a:pt x="4207" y="278"/>
                    <a:pt x="3297" y="828"/>
                  </a:cubicBezTo>
                  <a:cubicBezTo>
                    <a:pt x="2122" y="1516"/>
                    <a:pt x="1" y="3221"/>
                    <a:pt x="1076" y="4798"/>
                  </a:cubicBezTo>
                  <a:cubicBezTo>
                    <a:pt x="1383" y="5259"/>
                    <a:pt x="1920" y="5430"/>
                    <a:pt x="2517" y="5430"/>
                  </a:cubicBezTo>
                  <a:cubicBezTo>
                    <a:pt x="3480" y="5430"/>
                    <a:pt x="4600" y="4986"/>
                    <a:pt x="5175" y="4597"/>
                  </a:cubicBezTo>
                  <a:cubicBezTo>
                    <a:pt x="6680" y="3565"/>
                    <a:pt x="8013" y="2304"/>
                    <a:pt x="9117" y="856"/>
                  </a:cubicBezTo>
                  <a:lnTo>
                    <a:pt x="9145" y="828"/>
                  </a:lnTo>
                  <a:lnTo>
                    <a:pt x="9145" y="813"/>
                  </a:lnTo>
                  <a:cubicBezTo>
                    <a:pt x="9174" y="785"/>
                    <a:pt x="9174" y="756"/>
                    <a:pt x="9160" y="713"/>
                  </a:cubicBezTo>
                  <a:lnTo>
                    <a:pt x="9160" y="713"/>
                  </a:lnTo>
                  <a:cubicBezTo>
                    <a:pt x="9059" y="813"/>
                    <a:pt x="8959" y="914"/>
                    <a:pt x="8859" y="1014"/>
                  </a:cubicBezTo>
                  <a:cubicBezTo>
                    <a:pt x="8842" y="1027"/>
                    <a:pt x="8823" y="1033"/>
                    <a:pt x="8805" y="1033"/>
                  </a:cubicBezTo>
                  <a:cubicBezTo>
                    <a:pt x="8742" y="1033"/>
                    <a:pt x="8679" y="969"/>
                    <a:pt x="8701" y="914"/>
                  </a:cubicBezTo>
                  <a:lnTo>
                    <a:pt x="8701" y="914"/>
                  </a:lnTo>
                  <a:cubicBezTo>
                    <a:pt x="7497" y="1258"/>
                    <a:pt x="6279" y="1516"/>
                    <a:pt x="5046" y="1673"/>
                  </a:cubicBezTo>
                  <a:cubicBezTo>
                    <a:pt x="4516" y="1759"/>
                    <a:pt x="3971" y="1817"/>
                    <a:pt x="3441" y="1917"/>
                  </a:cubicBezTo>
                  <a:cubicBezTo>
                    <a:pt x="2925" y="2003"/>
                    <a:pt x="2395" y="2161"/>
                    <a:pt x="1879" y="2204"/>
                  </a:cubicBezTo>
                  <a:cubicBezTo>
                    <a:pt x="2595" y="1458"/>
                    <a:pt x="3469" y="871"/>
                    <a:pt x="4444" y="512"/>
                  </a:cubicBezTo>
                  <a:cubicBezTo>
                    <a:pt x="4659" y="541"/>
                    <a:pt x="4888" y="555"/>
                    <a:pt x="5103" y="555"/>
                  </a:cubicBezTo>
                  <a:cubicBezTo>
                    <a:pt x="5185" y="553"/>
                    <a:pt x="5266" y="552"/>
                    <a:pt x="5347" y="552"/>
                  </a:cubicBezTo>
                  <a:cubicBezTo>
                    <a:pt x="5739" y="552"/>
                    <a:pt x="6130" y="579"/>
                    <a:pt x="6522" y="627"/>
                  </a:cubicBezTo>
                  <a:cubicBezTo>
                    <a:pt x="7268" y="699"/>
                    <a:pt x="8013" y="799"/>
                    <a:pt x="8758" y="813"/>
                  </a:cubicBezTo>
                  <a:cubicBezTo>
                    <a:pt x="8787" y="785"/>
                    <a:pt x="8801" y="770"/>
                    <a:pt x="8816" y="742"/>
                  </a:cubicBezTo>
                  <a:cubicBezTo>
                    <a:pt x="8070" y="613"/>
                    <a:pt x="7296" y="584"/>
                    <a:pt x="6537" y="527"/>
                  </a:cubicBezTo>
                  <a:cubicBezTo>
                    <a:pt x="6359" y="515"/>
                    <a:pt x="6174" y="512"/>
                    <a:pt x="5987" y="512"/>
                  </a:cubicBezTo>
                  <a:cubicBezTo>
                    <a:pt x="5802" y="512"/>
                    <a:pt x="5613" y="514"/>
                    <a:pt x="5426" y="514"/>
                  </a:cubicBezTo>
                  <a:cubicBezTo>
                    <a:pt x="5130" y="514"/>
                    <a:pt x="4836" y="507"/>
                    <a:pt x="4559" y="469"/>
                  </a:cubicBezTo>
                  <a:cubicBezTo>
                    <a:pt x="5083" y="281"/>
                    <a:pt x="5644" y="181"/>
                    <a:pt x="6208" y="181"/>
                  </a:cubicBezTo>
                  <a:cubicBezTo>
                    <a:pt x="6246" y="181"/>
                    <a:pt x="6284" y="182"/>
                    <a:pt x="6322" y="183"/>
                  </a:cubicBezTo>
                  <a:cubicBezTo>
                    <a:pt x="7196" y="211"/>
                    <a:pt x="8027" y="441"/>
                    <a:pt x="8859" y="699"/>
                  </a:cubicBezTo>
                  <a:cubicBezTo>
                    <a:pt x="8873" y="684"/>
                    <a:pt x="8887" y="656"/>
                    <a:pt x="8902" y="641"/>
                  </a:cubicBezTo>
                  <a:cubicBezTo>
                    <a:pt x="8072" y="213"/>
                    <a:pt x="7167" y="0"/>
                    <a:pt x="6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058866" y="1360964"/>
              <a:ext cx="597026" cy="354175"/>
            </a:xfrm>
            <a:custGeom>
              <a:avLst/>
              <a:gdLst/>
              <a:ahLst/>
              <a:cxnLst/>
              <a:rect l="l" t="t" r="r" b="b"/>
              <a:pathLst>
                <a:path w="9160" h="5434" extrusionOk="0">
                  <a:moveTo>
                    <a:pt x="6194" y="174"/>
                  </a:moveTo>
                  <a:cubicBezTo>
                    <a:pt x="6232" y="174"/>
                    <a:pt x="6269" y="175"/>
                    <a:pt x="6307" y="176"/>
                  </a:cubicBezTo>
                  <a:cubicBezTo>
                    <a:pt x="7224" y="204"/>
                    <a:pt x="8070" y="462"/>
                    <a:pt x="8944" y="734"/>
                  </a:cubicBezTo>
                  <a:lnTo>
                    <a:pt x="8915" y="763"/>
                  </a:lnTo>
                  <a:cubicBezTo>
                    <a:pt x="8127" y="620"/>
                    <a:pt x="7310" y="591"/>
                    <a:pt x="6522" y="534"/>
                  </a:cubicBezTo>
                  <a:cubicBezTo>
                    <a:pt x="6334" y="517"/>
                    <a:pt x="6140" y="512"/>
                    <a:pt x="5942" y="512"/>
                  </a:cubicBezTo>
                  <a:cubicBezTo>
                    <a:pt x="5732" y="512"/>
                    <a:pt x="5518" y="517"/>
                    <a:pt x="5307" y="517"/>
                  </a:cubicBezTo>
                  <a:cubicBezTo>
                    <a:pt x="5046" y="517"/>
                    <a:pt x="4789" y="510"/>
                    <a:pt x="4544" y="477"/>
                  </a:cubicBezTo>
                  <a:cubicBezTo>
                    <a:pt x="5068" y="275"/>
                    <a:pt x="5630" y="174"/>
                    <a:pt x="6194" y="174"/>
                  </a:cubicBezTo>
                  <a:close/>
                  <a:moveTo>
                    <a:pt x="4444" y="505"/>
                  </a:moveTo>
                  <a:cubicBezTo>
                    <a:pt x="4605" y="537"/>
                    <a:pt x="4766" y="554"/>
                    <a:pt x="4927" y="554"/>
                  </a:cubicBezTo>
                  <a:cubicBezTo>
                    <a:pt x="4981" y="554"/>
                    <a:pt x="5035" y="552"/>
                    <a:pt x="5089" y="548"/>
                  </a:cubicBezTo>
                  <a:cubicBezTo>
                    <a:pt x="5562" y="548"/>
                    <a:pt x="6049" y="577"/>
                    <a:pt x="6508" y="634"/>
                  </a:cubicBezTo>
                  <a:cubicBezTo>
                    <a:pt x="7296" y="706"/>
                    <a:pt x="8084" y="806"/>
                    <a:pt x="8872" y="820"/>
                  </a:cubicBezTo>
                  <a:lnTo>
                    <a:pt x="8829" y="878"/>
                  </a:lnTo>
                  <a:cubicBezTo>
                    <a:pt x="7582" y="1250"/>
                    <a:pt x="6321" y="1523"/>
                    <a:pt x="5031" y="1680"/>
                  </a:cubicBezTo>
                  <a:cubicBezTo>
                    <a:pt x="4501" y="1766"/>
                    <a:pt x="3971" y="1824"/>
                    <a:pt x="3440" y="1910"/>
                  </a:cubicBezTo>
                  <a:cubicBezTo>
                    <a:pt x="2924" y="2010"/>
                    <a:pt x="2394" y="2153"/>
                    <a:pt x="1864" y="2211"/>
                  </a:cubicBezTo>
                  <a:cubicBezTo>
                    <a:pt x="2580" y="1451"/>
                    <a:pt x="3469" y="878"/>
                    <a:pt x="4444" y="505"/>
                  </a:cubicBezTo>
                  <a:close/>
                  <a:moveTo>
                    <a:pt x="8399" y="1121"/>
                  </a:moveTo>
                  <a:lnTo>
                    <a:pt x="8399" y="1121"/>
                  </a:lnTo>
                  <a:cubicBezTo>
                    <a:pt x="7281" y="1652"/>
                    <a:pt x="6149" y="2125"/>
                    <a:pt x="4974" y="2526"/>
                  </a:cubicBezTo>
                  <a:cubicBezTo>
                    <a:pt x="3641" y="2985"/>
                    <a:pt x="2337" y="3515"/>
                    <a:pt x="1018" y="4060"/>
                  </a:cubicBezTo>
                  <a:cubicBezTo>
                    <a:pt x="989" y="3458"/>
                    <a:pt x="1348" y="2784"/>
                    <a:pt x="1720" y="2354"/>
                  </a:cubicBezTo>
                  <a:cubicBezTo>
                    <a:pt x="2236" y="2340"/>
                    <a:pt x="2752" y="2182"/>
                    <a:pt x="3254" y="2096"/>
                  </a:cubicBezTo>
                  <a:cubicBezTo>
                    <a:pt x="3999" y="1967"/>
                    <a:pt x="4745" y="1867"/>
                    <a:pt x="5490" y="1752"/>
                  </a:cubicBezTo>
                  <a:cubicBezTo>
                    <a:pt x="6479" y="1623"/>
                    <a:pt x="7439" y="1422"/>
                    <a:pt x="8399" y="1121"/>
                  </a:cubicBezTo>
                  <a:close/>
                  <a:moveTo>
                    <a:pt x="7941" y="1895"/>
                  </a:moveTo>
                  <a:lnTo>
                    <a:pt x="7941" y="1895"/>
                  </a:lnTo>
                  <a:cubicBezTo>
                    <a:pt x="7253" y="2655"/>
                    <a:pt x="6479" y="3357"/>
                    <a:pt x="5662" y="4002"/>
                  </a:cubicBezTo>
                  <a:lnTo>
                    <a:pt x="5662" y="3988"/>
                  </a:lnTo>
                  <a:cubicBezTo>
                    <a:pt x="5146" y="4432"/>
                    <a:pt x="4544" y="4748"/>
                    <a:pt x="3899" y="4963"/>
                  </a:cubicBezTo>
                  <a:cubicBezTo>
                    <a:pt x="3612" y="5034"/>
                    <a:pt x="3311" y="5106"/>
                    <a:pt x="2996" y="5149"/>
                  </a:cubicBezTo>
                  <a:cubicBezTo>
                    <a:pt x="4128" y="4547"/>
                    <a:pt x="5232" y="3888"/>
                    <a:pt x="6278" y="3171"/>
                  </a:cubicBezTo>
                  <a:cubicBezTo>
                    <a:pt x="6823" y="2784"/>
                    <a:pt x="7324" y="2354"/>
                    <a:pt x="7855" y="1967"/>
                  </a:cubicBezTo>
                  <a:lnTo>
                    <a:pt x="7941" y="1895"/>
                  </a:lnTo>
                  <a:close/>
                  <a:moveTo>
                    <a:pt x="8528" y="1236"/>
                  </a:moveTo>
                  <a:lnTo>
                    <a:pt x="8457" y="1322"/>
                  </a:lnTo>
                  <a:cubicBezTo>
                    <a:pt x="7625" y="2024"/>
                    <a:pt x="6751" y="2698"/>
                    <a:pt x="5834" y="3300"/>
                  </a:cubicBezTo>
                  <a:cubicBezTo>
                    <a:pt x="4802" y="3945"/>
                    <a:pt x="3741" y="4576"/>
                    <a:pt x="2681" y="5178"/>
                  </a:cubicBezTo>
                  <a:cubicBezTo>
                    <a:pt x="2617" y="5185"/>
                    <a:pt x="2552" y="5189"/>
                    <a:pt x="2487" y="5189"/>
                  </a:cubicBezTo>
                  <a:cubicBezTo>
                    <a:pt x="2172" y="5189"/>
                    <a:pt x="1850" y="5105"/>
                    <a:pt x="1577" y="4963"/>
                  </a:cubicBezTo>
                  <a:cubicBezTo>
                    <a:pt x="1276" y="4791"/>
                    <a:pt x="1075" y="4490"/>
                    <a:pt x="1032" y="4146"/>
                  </a:cubicBezTo>
                  <a:cubicBezTo>
                    <a:pt x="2509" y="3601"/>
                    <a:pt x="3971" y="2999"/>
                    <a:pt x="5461" y="2512"/>
                  </a:cubicBezTo>
                  <a:cubicBezTo>
                    <a:pt x="6465" y="2168"/>
                    <a:pt x="7611" y="1838"/>
                    <a:pt x="8528" y="1236"/>
                  </a:cubicBezTo>
                  <a:close/>
                  <a:moveTo>
                    <a:pt x="6257" y="0"/>
                  </a:moveTo>
                  <a:cubicBezTo>
                    <a:pt x="5227" y="0"/>
                    <a:pt x="4198" y="273"/>
                    <a:pt x="3283" y="820"/>
                  </a:cubicBezTo>
                  <a:cubicBezTo>
                    <a:pt x="2107" y="1523"/>
                    <a:pt x="0" y="3214"/>
                    <a:pt x="1061" y="4805"/>
                  </a:cubicBezTo>
                  <a:cubicBezTo>
                    <a:pt x="1372" y="5264"/>
                    <a:pt x="1908" y="5433"/>
                    <a:pt x="2504" y="5433"/>
                  </a:cubicBezTo>
                  <a:cubicBezTo>
                    <a:pt x="3472" y="5433"/>
                    <a:pt x="4598" y="4986"/>
                    <a:pt x="5175" y="4604"/>
                  </a:cubicBezTo>
                  <a:cubicBezTo>
                    <a:pt x="6680" y="3572"/>
                    <a:pt x="7998" y="2311"/>
                    <a:pt x="9102" y="849"/>
                  </a:cubicBezTo>
                  <a:lnTo>
                    <a:pt x="9116" y="849"/>
                  </a:lnTo>
                  <a:lnTo>
                    <a:pt x="9130" y="820"/>
                  </a:lnTo>
                  <a:lnTo>
                    <a:pt x="9145" y="820"/>
                  </a:lnTo>
                  <a:cubicBezTo>
                    <a:pt x="9159" y="792"/>
                    <a:pt x="9159" y="763"/>
                    <a:pt x="9159" y="734"/>
                  </a:cubicBezTo>
                  <a:lnTo>
                    <a:pt x="9159" y="734"/>
                  </a:lnTo>
                  <a:cubicBezTo>
                    <a:pt x="9087" y="792"/>
                    <a:pt x="9030" y="849"/>
                    <a:pt x="8958" y="906"/>
                  </a:cubicBezTo>
                  <a:lnTo>
                    <a:pt x="8930" y="892"/>
                  </a:lnTo>
                  <a:cubicBezTo>
                    <a:pt x="8973" y="806"/>
                    <a:pt x="9044" y="734"/>
                    <a:pt x="9087" y="648"/>
                  </a:cubicBezTo>
                  <a:cubicBezTo>
                    <a:pt x="9080" y="645"/>
                    <a:pt x="9071" y="643"/>
                    <a:pt x="9062" y="643"/>
                  </a:cubicBezTo>
                  <a:cubicBezTo>
                    <a:pt x="9037" y="643"/>
                    <a:pt x="9008" y="656"/>
                    <a:pt x="8987" y="677"/>
                  </a:cubicBezTo>
                  <a:cubicBezTo>
                    <a:pt x="8133" y="226"/>
                    <a:pt x="7195" y="0"/>
                    <a:pt x="6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606255" y="479439"/>
              <a:ext cx="610974" cy="273680"/>
            </a:xfrm>
            <a:custGeom>
              <a:avLst/>
              <a:gdLst/>
              <a:ahLst/>
              <a:cxnLst/>
              <a:rect l="l" t="t" r="r" b="b"/>
              <a:pathLst>
                <a:path w="9374" h="4199" extrusionOk="0">
                  <a:moveTo>
                    <a:pt x="2250" y="1698"/>
                  </a:moveTo>
                  <a:cubicBezTo>
                    <a:pt x="3140" y="1698"/>
                    <a:pt x="4028" y="1724"/>
                    <a:pt x="4931" y="1776"/>
                  </a:cubicBezTo>
                  <a:cubicBezTo>
                    <a:pt x="5886" y="1817"/>
                    <a:pt x="6841" y="1851"/>
                    <a:pt x="7796" y="1851"/>
                  </a:cubicBezTo>
                  <a:cubicBezTo>
                    <a:pt x="8174" y="1851"/>
                    <a:pt x="8552" y="1845"/>
                    <a:pt x="8929" y="1833"/>
                  </a:cubicBezTo>
                  <a:lnTo>
                    <a:pt x="8929" y="1833"/>
                  </a:lnTo>
                  <a:cubicBezTo>
                    <a:pt x="8843" y="1848"/>
                    <a:pt x="8757" y="1876"/>
                    <a:pt x="8671" y="1891"/>
                  </a:cubicBezTo>
                  <a:cubicBezTo>
                    <a:pt x="7267" y="2120"/>
                    <a:pt x="5848" y="2206"/>
                    <a:pt x="4429" y="2306"/>
                  </a:cubicBezTo>
                  <a:cubicBezTo>
                    <a:pt x="3053" y="2406"/>
                    <a:pt x="1620" y="2421"/>
                    <a:pt x="258" y="2650"/>
                  </a:cubicBezTo>
                  <a:cubicBezTo>
                    <a:pt x="215" y="2421"/>
                    <a:pt x="244" y="2177"/>
                    <a:pt x="344" y="1962"/>
                  </a:cubicBezTo>
                  <a:cubicBezTo>
                    <a:pt x="373" y="1876"/>
                    <a:pt x="416" y="1805"/>
                    <a:pt x="459" y="1733"/>
                  </a:cubicBezTo>
                  <a:cubicBezTo>
                    <a:pt x="1061" y="1710"/>
                    <a:pt x="1656" y="1698"/>
                    <a:pt x="2250" y="1698"/>
                  </a:cubicBezTo>
                  <a:close/>
                  <a:moveTo>
                    <a:pt x="8198" y="2019"/>
                  </a:moveTo>
                  <a:cubicBezTo>
                    <a:pt x="7296" y="2306"/>
                    <a:pt x="6393" y="2650"/>
                    <a:pt x="5504" y="2937"/>
                  </a:cubicBezTo>
                  <a:cubicBezTo>
                    <a:pt x="4415" y="3281"/>
                    <a:pt x="3340" y="3596"/>
                    <a:pt x="2222" y="3840"/>
                  </a:cubicBezTo>
                  <a:cubicBezTo>
                    <a:pt x="1347" y="3696"/>
                    <a:pt x="459" y="3367"/>
                    <a:pt x="273" y="2722"/>
                  </a:cubicBezTo>
                  <a:cubicBezTo>
                    <a:pt x="1792" y="2478"/>
                    <a:pt x="3368" y="2478"/>
                    <a:pt x="4902" y="2363"/>
                  </a:cubicBezTo>
                  <a:cubicBezTo>
                    <a:pt x="6006" y="2277"/>
                    <a:pt x="7109" y="2191"/>
                    <a:pt x="8198" y="2019"/>
                  </a:cubicBezTo>
                  <a:close/>
                  <a:moveTo>
                    <a:pt x="8915" y="1948"/>
                  </a:moveTo>
                  <a:lnTo>
                    <a:pt x="8915" y="1948"/>
                  </a:lnTo>
                  <a:cubicBezTo>
                    <a:pt x="7496" y="3137"/>
                    <a:pt x="5733" y="3840"/>
                    <a:pt x="3884" y="3954"/>
                  </a:cubicBezTo>
                  <a:cubicBezTo>
                    <a:pt x="3798" y="3957"/>
                    <a:pt x="3712" y="3958"/>
                    <a:pt x="3626" y="3958"/>
                  </a:cubicBezTo>
                  <a:cubicBezTo>
                    <a:pt x="3182" y="3958"/>
                    <a:pt x="2738" y="3926"/>
                    <a:pt x="2293" y="3854"/>
                  </a:cubicBezTo>
                  <a:cubicBezTo>
                    <a:pt x="4572" y="3438"/>
                    <a:pt x="6694" y="2521"/>
                    <a:pt x="8915" y="1948"/>
                  </a:cubicBezTo>
                  <a:close/>
                  <a:moveTo>
                    <a:pt x="4246" y="0"/>
                  </a:moveTo>
                  <a:cubicBezTo>
                    <a:pt x="3998" y="0"/>
                    <a:pt x="3748" y="14"/>
                    <a:pt x="3497" y="42"/>
                  </a:cubicBezTo>
                  <a:cubicBezTo>
                    <a:pt x="2308" y="185"/>
                    <a:pt x="0" y="787"/>
                    <a:pt x="29" y="2363"/>
                  </a:cubicBezTo>
                  <a:cubicBezTo>
                    <a:pt x="57" y="3877"/>
                    <a:pt x="2169" y="4199"/>
                    <a:pt x="3374" y="4199"/>
                  </a:cubicBezTo>
                  <a:cubicBezTo>
                    <a:pt x="3402" y="4199"/>
                    <a:pt x="3428" y="4198"/>
                    <a:pt x="3454" y="4198"/>
                  </a:cubicBezTo>
                  <a:cubicBezTo>
                    <a:pt x="5547" y="4169"/>
                    <a:pt x="7855" y="3338"/>
                    <a:pt x="9374" y="1848"/>
                  </a:cubicBezTo>
                  <a:lnTo>
                    <a:pt x="9374" y="1848"/>
                  </a:lnTo>
                  <a:cubicBezTo>
                    <a:pt x="9302" y="1862"/>
                    <a:pt x="9216" y="1862"/>
                    <a:pt x="9144" y="1876"/>
                  </a:cubicBezTo>
                  <a:cubicBezTo>
                    <a:pt x="9133" y="1881"/>
                    <a:pt x="9123" y="1883"/>
                    <a:pt x="9113" y="1883"/>
                  </a:cubicBezTo>
                  <a:cubicBezTo>
                    <a:pt x="9061" y="1883"/>
                    <a:pt x="9032" y="1824"/>
                    <a:pt x="9044" y="1776"/>
                  </a:cubicBezTo>
                  <a:lnTo>
                    <a:pt x="9044" y="1776"/>
                  </a:lnTo>
                  <a:cubicBezTo>
                    <a:pt x="8779" y="1781"/>
                    <a:pt x="8515" y="1784"/>
                    <a:pt x="8250" y="1784"/>
                  </a:cubicBezTo>
                  <a:cubicBezTo>
                    <a:pt x="6198" y="1784"/>
                    <a:pt x="4153" y="1642"/>
                    <a:pt x="2102" y="1642"/>
                  </a:cubicBezTo>
                  <a:cubicBezTo>
                    <a:pt x="1569" y="1642"/>
                    <a:pt x="1036" y="1651"/>
                    <a:pt x="502" y="1676"/>
                  </a:cubicBezTo>
                  <a:cubicBezTo>
                    <a:pt x="789" y="1246"/>
                    <a:pt x="1204" y="916"/>
                    <a:pt x="1677" y="715"/>
                  </a:cubicBezTo>
                  <a:cubicBezTo>
                    <a:pt x="1873" y="709"/>
                    <a:pt x="2069" y="706"/>
                    <a:pt x="2265" y="706"/>
                  </a:cubicBezTo>
                  <a:cubicBezTo>
                    <a:pt x="3384" y="706"/>
                    <a:pt x="4492" y="811"/>
                    <a:pt x="5590" y="1031"/>
                  </a:cubicBezTo>
                  <a:cubicBezTo>
                    <a:pt x="6737" y="1260"/>
                    <a:pt x="7898" y="1604"/>
                    <a:pt x="9073" y="1719"/>
                  </a:cubicBezTo>
                  <a:cubicBezTo>
                    <a:pt x="9073" y="1704"/>
                    <a:pt x="9087" y="1704"/>
                    <a:pt x="9101" y="1690"/>
                  </a:cubicBezTo>
                  <a:cubicBezTo>
                    <a:pt x="7797" y="1360"/>
                    <a:pt x="6450" y="1117"/>
                    <a:pt x="5146" y="873"/>
                  </a:cubicBezTo>
                  <a:cubicBezTo>
                    <a:pt x="4334" y="727"/>
                    <a:pt x="3514" y="657"/>
                    <a:pt x="2692" y="657"/>
                  </a:cubicBezTo>
                  <a:cubicBezTo>
                    <a:pt x="2383" y="657"/>
                    <a:pt x="2073" y="667"/>
                    <a:pt x="1763" y="687"/>
                  </a:cubicBezTo>
                  <a:cubicBezTo>
                    <a:pt x="2574" y="357"/>
                    <a:pt x="3437" y="198"/>
                    <a:pt x="4302" y="198"/>
                  </a:cubicBezTo>
                  <a:cubicBezTo>
                    <a:pt x="4340" y="198"/>
                    <a:pt x="4377" y="199"/>
                    <a:pt x="4415" y="199"/>
                  </a:cubicBezTo>
                  <a:cubicBezTo>
                    <a:pt x="6135" y="228"/>
                    <a:pt x="7597" y="930"/>
                    <a:pt x="9101" y="1690"/>
                  </a:cubicBezTo>
                  <a:cubicBezTo>
                    <a:pt x="9144" y="1676"/>
                    <a:pt x="9202" y="1661"/>
                    <a:pt x="9245" y="1661"/>
                  </a:cubicBezTo>
                  <a:cubicBezTo>
                    <a:pt x="7735" y="693"/>
                    <a:pt x="6027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209733" y="585808"/>
              <a:ext cx="3780" cy="978"/>
            </a:xfrm>
            <a:custGeom>
              <a:avLst/>
              <a:gdLst/>
              <a:ahLst/>
              <a:cxnLst/>
              <a:rect l="l" t="t" r="r" b="b"/>
              <a:pathLst>
                <a:path w="58" h="15" extrusionOk="0">
                  <a:moveTo>
                    <a:pt x="57" y="1"/>
                  </a:moveTo>
                  <a:cubicBezTo>
                    <a:pt x="29" y="1"/>
                    <a:pt x="14" y="15"/>
                    <a:pt x="0" y="15"/>
                  </a:cubicBezTo>
                  <a:cubicBezTo>
                    <a:pt x="14" y="15"/>
                    <a:pt x="29" y="15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145273" y="771825"/>
              <a:ext cx="338206" cy="660118"/>
            </a:xfrm>
            <a:custGeom>
              <a:avLst/>
              <a:gdLst/>
              <a:ahLst/>
              <a:cxnLst/>
              <a:rect l="l" t="t" r="r" b="b"/>
              <a:pathLst>
                <a:path w="5189" h="10128" extrusionOk="0">
                  <a:moveTo>
                    <a:pt x="2007" y="414"/>
                  </a:moveTo>
                  <a:lnTo>
                    <a:pt x="2007" y="414"/>
                  </a:lnTo>
                  <a:cubicBezTo>
                    <a:pt x="2005" y="422"/>
                    <a:pt x="2003" y="429"/>
                    <a:pt x="2001" y="437"/>
                  </a:cubicBezTo>
                  <a:lnTo>
                    <a:pt x="2001" y="437"/>
                  </a:lnTo>
                  <a:cubicBezTo>
                    <a:pt x="2005" y="431"/>
                    <a:pt x="2007" y="423"/>
                    <a:pt x="2007" y="414"/>
                  </a:cubicBezTo>
                  <a:close/>
                  <a:moveTo>
                    <a:pt x="2379" y="457"/>
                  </a:moveTo>
                  <a:lnTo>
                    <a:pt x="2379" y="457"/>
                  </a:lnTo>
                  <a:cubicBezTo>
                    <a:pt x="3211" y="1303"/>
                    <a:pt x="4013" y="2220"/>
                    <a:pt x="4443" y="3324"/>
                  </a:cubicBezTo>
                  <a:cubicBezTo>
                    <a:pt x="4587" y="3682"/>
                    <a:pt x="4687" y="4040"/>
                    <a:pt x="4759" y="4399"/>
                  </a:cubicBezTo>
                  <a:cubicBezTo>
                    <a:pt x="4443" y="3768"/>
                    <a:pt x="4028" y="3181"/>
                    <a:pt x="3684" y="2579"/>
                  </a:cubicBezTo>
                  <a:cubicBezTo>
                    <a:pt x="3297" y="1848"/>
                    <a:pt x="2867" y="1145"/>
                    <a:pt x="2379" y="457"/>
                  </a:cubicBezTo>
                  <a:close/>
                  <a:moveTo>
                    <a:pt x="1935" y="515"/>
                  </a:moveTo>
                  <a:lnTo>
                    <a:pt x="1935" y="515"/>
                  </a:lnTo>
                  <a:cubicBezTo>
                    <a:pt x="1562" y="1618"/>
                    <a:pt x="1261" y="2736"/>
                    <a:pt x="1018" y="3868"/>
                  </a:cubicBezTo>
                  <a:cubicBezTo>
                    <a:pt x="874" y="4456"/>
                    <a:pt x="774" y="5058"/>
                    <a:pt x="702" y="5674"/>
                  </a:cubicBezTo>
                  <a:cubicBezTo>
                    <a:pt x="674" y="6119"/>
                    <a:pt x="616" y="6549"/>
                    <a:pt x="530" y="6979"/>
                  </a:cubicBezTo>
                  <a:cubicBezTo>
                    <a:pt x="287" y="5918"/>
                    <a:pt x="315" y="4800"/>
                    <a:pt x="602" y="3739"/>
                  </a:cubicBezTo>
                  <a:cubicBezTo>
                    <a:pt x="874" y="2665"/>
                    <a:pt x="1276" y="1461"/>
                    <a:pt x="1935" y="515"/>
                  </a:cubicBezTo>
                  <a:close/>
                  <a:moveTo>
                    <a:pt x="2222" y="314"/>
                  </a:moveTo>
                  <a:lnTo>
                    <a:pt x="2222" y="314"/>
                  </a:lnTo>
                  <a:cubicBezTo>
                    <a:pt x="2652" y="1016"/>
                    <a:pt x="3082" y="1704"/>
                    <a:pt x="3483" y="2421"/>
                  </a:cubicBezTo>
                  <a:cubicBezTo>
                    <a:pt x="3899" y="3166"/>
                    <a:pt x="4458" y="3897"/>
                    <a:pt x="4816" y="4685"/>
                  </a:cubicBezTo>
                  <a:cubicBezTo>
                    <a:pt x="5017" y="5932"/>
                    <a:pt x="4873" y="7222"/>
                    <a:pt x="4415" y="8412"/>
                  </a:cubicBezTo>
                  <a:cubicBezTo>
                    <a:pt x="4300" y="7050"/>
                    <a:pt x="3798" y="5660"/>
                    <a:pt x="3440" y="4341"/>
                  </a:cubicBezTo>
                  <a:cubicBezTo>
                    <a:pt x="3082" y="2994"/>
                    <a:pt x="2580" y="1676"/>
                    <a:pt x="2222" y="314"/>
                  </a:cubicBezTo>
                  <a:close/>
                  <a:moveTo>
                    <a:pt x="2150" y="414"/>
                  </a:moveTo>
                  <a:lnTo>
                    <a:pt x="2150" y="414"/>
                  </a:lnTo>
                  <a:cubicBezTo>
                    <a:pt x="2164" y="887"/>
                    <a:pt x="2408" y="1346"/>
                    <a:pt x="2551" y="1805"/>
                  </a:cubicBezTo>
                  <a:cubicBezTo>
                    <a:pt x="2781" y="2593"/>
                    <a:pt x="3010" y="3367"/>
                    <a:pt x="3225" y="4155"/>
                  </a:cubicBezTo>
                  <a:cubicBezTo>
                    <a:pt x="3612" y="5617"/>
                    <a:pt x="4028" y="7079"/>
                    <a:pt x="4314" y="8555"/>
                  </a:cubicBezTo>
                  <a:lnTo>
                    <a:pt x="4343" y="8584"/>
                  </a:lnTo>
                  <a:cubicBezTo>
                    <a:pt x="4142" y="9057"/>
                    <a:pt x="3813" y="9458"/>
                    <a:pt x="3383" y="9745"/>
                  </a:cubicBezTo>
                  <a:cubicBezTo>
                    <a:pt x="3282" y="9816"/>
                    <a:pt x="3153" y="9859"/>
                    <a:pt x="3039" y="9888"/>
                  </a:cubicBezTo>
                  <a:cubicBezTo>
                    <a:pt x="3067" y="8240"/>
                    <a:pt x="2967" y="6606"/>
                    <a:pt x="2738" y="4972"/>
                  </a:cubicBezTo>
                  <a:cubicBezTo>
                    <a:pt x="2537" y="3467"/>
                    <a:pt x="2064" y="1934"/>
                    <a:pt x="2150" y="414"/>
                  </a:cubicBezTo>
                  <a:close/>
                  <a:moveTo>
                    <a:pt x="2107" y="1905"/>
                  </a:moveTo>
                  <a:cubicBezTo>
                    <a:pt x="2250" y="2937"/>
                    <a:pt x="2508" y="3954"/>
                    <a:pt x="2637" y="4972"/>
                  </a:cubicBezTo>
                  <a:cubicBezTo>
                    <a:pt x="2838" y="6606"/>
                    <a:pt x="2953" y="8254"/>
                    <a:pt x="2967" y="9902"/>
                  </a:cubicBezTo>
                  <a:cubicBezTo>
                    <a:pt x="2924" y="9909"/>
                    <a:pt x="2881" y="9912"/>
                    <a:pt x="2838" y="9912"/>
                  </a:cubicBezTo>
                  <a:cubicBezTo>
                    <a:pt x="2387" y="9912"/>
                    <a:pt x="1977" y="9579"/>
                    <a:pt x="1663" y="9186"/>
                  </a:cubicBezTo>
                  <a:cubicBezTo>
                    <a:pt x="1806" y="8570"/>
                    <a:pt x="1749" y="7968"/>
                    <a:pt x="1763" y="7323"/>
                  </a:cubicBezTo>
                  <a:cubicBezTo>
                    <a:pt x="1777" y="6491"/>
                    <a:pt x="1863" y="5646"/>
                    <a:pt x="1921" y="4814"/>
                  </a:cubicBezTo>
                  <a:cubicBezTo>
                    <a:pt x="2007" y="3854"/>
                    <a:pt x="2078" y="2880"/>
                    <a:pt x="2107" y="1905"/>
                  </a:cubicBezTo>
                  <a:close/>
                  <a:moveTo>
                    <a:pt x="2108" y="0"/>
                  </a:moveTo>
                  <a:cubicBezTo>
                    <a:pt x="2082" y="0"/>
                    <a:pt x="2056" y="12"/>
                    <a:pt x="2035" y="42"/>
                  </a:cubicBezTo>
                  <a:cubicBezTo>
                    <a:pt x="2021" y="56"/>
                    <a:pt x="2007" y="70"/>
                    <a:pt x="2007" y="85"/>
                  </a:cubicBezTo>
                  <a:cubicBezTo>
                    <a:pt x="1992" y="199"/>
                    <a:pt x="1992" y="314"/>
                    <a:pt x="2007" y="414"/>
                  </a:cubicBezTo>
                  <a:lnTo>
                    <a:pt x="2050" y="371"/>
                  </a:lnTo>
                  <a:lnTo>
                    <a:pt x="2050" y="371"/>
                  </a:lnTo>
                  <a:cubicBezTo>
                    <a:pt x="2035" y="558"/>
                    <a:pt x="2035" y="744"/>
                    <a:pt x="2035" y="930"/>
                  </a:cubicBezTo>
                  <a:cubicBezTo>
                    <a:pt x="1949" y="2220"/>
                    <a:pt x="1849" y="3510"/>
                    <a:pt x="1763" y="4800"/>
                  </a:cubicBezTo>
                  <a:cubicBezTo>
                    <a:pt x="1706" y="5574"/>
                    <a:pt x="1620" y="6362"/>
                    <a:pt x="1620" y="7136"/>
                  </a:cubicBezTo>
                  <a:cubicBezTo>
                    <a:pt x="1605" y="7781"/>
                    <a:pt x="1677" y="8441"/>
                    <a:pt x="1562" y="9071"/>
                  </a:cubicBezTo>
                  <a:cubicBezTo>
                    <a:pt x="1476" y="8971"/>
                    <a:pt x="1405" y="8856"/>
                    <a:pt x="1333" y="8756"/>
                  </a:cubicBezTo>
                  <a:cubicBezTo>
                    <a:pt x="1003" y="8283"/>
                    <a:pt x="760" y="7753"/>
                    <a:pt x="602" y="7194"/>
                  </a:cubicBezTo>
                  <a:cubicBezTo>
                    <a:pt x="946" y="6147"/>
                    <a:pt x="917" y="4972"/>
                    <a:pt x="1147" y="3897"/>
                  </a:cubicBezTo>
                  <a:cubicBezTo>
                    <a:pt x="1403" y="2744"/>
                    <a:pt x="1716" y="1590"/>
                    <a:pt x="2001" y="437"/>
                  </a:cubicBezTo>
                  <a:lnTo>
                    <a:pt x="2001" y="437"/>
                  </a:lnTo>
                  <a:cubicBezTo>
                    <a:pt x="1993" y="452"/>
                    <a:pt x="1975" y="459"/>
                    <a:pt x="1959" y="459"/>
                  </a:cubicBezTo>
                  <a:cubicBezTo>
                    <a:pt x="1939" y="459"/>
                    <a:pt x="1921" y="449"/>
                    <a:pt x="1921" y="429"/>
                  </a:cubicBezTo>
                  <a:cubicBezTo>
                    <a:pt x="1906" y="357"/>
                    <a:pt x="1906" y="300"/>
                    <a:pt x="1892" y="228"/>
                  </a:cubicBezTo>
                  <a:cubicBezTo>
                    <a:pt x="975" y="1446"/>
                    <a:pt x="416" y="3152"/>
                    <a:pt x="229" y="4628"/>
                  </a:cubicBezTo>
                  <a:cubicBezTo>
                    <a:pt x="0" y="6448"/>
                    <a:pt x="401" y="8541"/>
                    <a:pt x="1921" y="9759"/>
                  </a:cubicBezTo>
                  <a:cubicBezTo>
                    <a:pt x="2245" y="10017"/>
                    <a:pt x="2549" y="10128"/>
                    <a:pt x="2832" y="10128"/>
                  </a:cubicBezTo>
                  <a:cubicBezTo>
                    <a:pt x="4091" y="10128"/>
                    <a:pt x="4917" y="7944"/>
                    <a:pt x="5045" y="6821"/>
                  </a:cubicBezTo>
                  <a:cubicBezTo>
                    <a:pt x="5189" y="5646"/>
                    <a:pt x="5103" y="4370"/>
                    <a:pt x="4615" y="3281"/>
                  </a:cubicBezTo>
                  <a:cubicBezTo>
                    <a:pt x="4071" y="2048"/>
                    <a:pt x="3196" y="1031"/>
                    <a:pt x="2207" y="142"/>
                  </a:cubicBezTo>
                  <a:cubicBezTo>
                    <a:pt x="2228" y="71"/>
                    <a:pt x="2169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074331" y="837068"/>
              <a:ext cx="338206" cy="656533"/>
            </a:xfrm>
            <a:custGeom>
              <a:avLst/>
              <a:gdLst/>
              <a:ahLst/>
              <a:cxnLst/>
              <a:rect l="l" t="t" r="r" b="b"/>
              <a:pathLst>
                <a:path w="5189" h="10073" extrusionOk="0">
                  <a:moveTo>
                    <a:pt x="2394" y="417"/>
                  </a:moveTo>
                  <a:lnTo>
                    <a:pt x="2394" y="417"/>
                  </a:lnTo>
                  <a:cubicBezTo>
                    <a:pt x="3225" y="1262"/>
                    <a:pt x="4028" y="2165"/>
                    <a:pt x="4458" y="3283"/>
                  </a:cubicBezTo>
                  <a:cubicBezTo>
                    <a:pt x="4587" y="3627"/>
                    <a:pt x="4701" y="3985"/>
                    <a:pt x="4773" y="4344"/>
                  </a:cubicBezTo>
                  <a:cubicBezTo>
                    <a:pt x="4458" y="3727"/>
                    <a:pt x="4042" y="3125"/>
                    <a:pt x="3698" y="2523"/>
                  </a:cubicBezTo>
                  <a:cubicBezTo>
                    <a:pt x="3311" y="1793"/>
                    <a:pt x="2867" y="1090"/>
                    <a:pt x="2394" y="417"/>
                  </a:cubicBezTo>
                  <a:close/>
                  <a:moveTo>
                    <a:pt x="1949" y="474"/>
                  </a:moveTo>
                  <a:lnTo>
                    <a:pt x="1949" y="474"/>
                  </a:lnTo>
                  <a:cubicBezTo>
                    <a:pt x="1577" y="1563"/>
                    <a:pt x="1261" y="2681"/>
                    <a:pt x="1018" y="3813"/>
                  </a:cubicBezTo>
                  <a:cubicBezTo>
                    <a:pt x="889" y="4415"/>
                    <a:pt x="774" y="5017"/>
                    <a:pt x="717" y="5619"/>
                  </a:cubicBezTo>
                  <a:cubicBezTo>
                    <a:pt x="688" y="6064"/>
                    <a:pt x="631" y="6494"/>
                    <a:pt x="545" y="6924"/>
                  </a:cubicBezTo>
                  <a:cubicBezTo>
                    <a:pt x="301" y="5863"/>
                    <a:pt x="330" y="4745"/>
                    <a:pt x="616" y="3699"/>
                  </a:cubicBezTo>
                  <a:cubicBezTo>
                    <a:pt x="874" y="2609"/>
                    <a:pt x="1290" y="1420"/>
                    <a:pt x="1949" y="474"/>
                  </a:cubicBezTo>
                  <a:close/>
                  <a:moveTo>
                    <a:pt x="2236" y="259"/>
                  </a:moveTo>
                  <a:lnTo>
                    <a:pt x="2236" y="259"/>
                  </a:lnTo>
                  <a:cubicBezTo>
                    <a:pt x="2652" y="961"/>
                    <a:pt x="3096" y="1649"/>
                    <a:pt x="3497" y="2366"/>
                  </a:cubicBezTo>
                  <a:cubicBezTo>
                    <a:pt x="3913" y="3125"/>
                    <a:pt x="4472" y="3842"/>
                    <a:pt x="4816" y="4630"/>
                  </a:cubicBezTo>
                  <a:cubicBezTo>
                    <a:pt x="5017" y="5877"/>
                    <a:pt x="4888" y="7167"/>
                    <a:pt x="4429" y="8357"/>
                  </a:cubicBezTo>
                  <a:cubicBezTo>
                    <a:pt x="4314" y="6995"/>
                    <a:pt x="3813" y="5605"/>
                    <a:pt x="3454" y="4301"/>
                  </a:cubicBezTo>
                  <a:cubicBezTo>
                    <a:pt x="3082" y="2939"/>
                    <a:pt x="2594" y="1621"/>
                    <a:pt x="2236" y="259"/>
                  </a:cubicBezTo>
                  <a:close/>
                  <a:moveTo>
                    <a:pt x="2050" y="316"/>
                  </a:moveTo>
                  <a:cubicBezTo>
                    <a:pt x="2050" y="503"/>
                    <a:pt x="2035" y="689"/>
                    <a:pt x="2050" y="890"/>
                  </a:cubicBezTo>
                  <a:cubicBezTo>
                    <a:pt x="1949" y="2180"/>
                    <a:pt x="1863" y="3469"/>
                    <a:pt x="1777" y="4759"/>
                  </a:cubicBezTo>
                  <a:cubicBezTo>
                    <a:pt x="1720" y="5519"/>
                    <a:pt x="1634" y="6307"/>
                    <a:pt x="1620" y="7081"/>
                  </a:cubicBezTo>
                  <a:cubicBezTo>
                    <a:pt x="1620" y="7726"/>
                    <a:pt x="1691" y="8386"/>
                    <a:pt x="1577" y="9016"/>
                  </a:cubicBezTo>
                  <a:cubicBezTo>
                    <a:pt x="1491" y="8916"/>
                    <a:pt x="1405" y="8801"/>
                    <a:pt x="1333" y="8701"/>
                  </a:cubicBezTo>
                  <a:cubicBezTo>
                    <a:pt x="1018" y="8228"/>
                    <a:pt x="774" y="7698"/>
                    <a:pt x="616" y="7153"/>
                  </a:cubicBezTo>
                  <a:cubicBezTo>
                    <a:pt x="946" y="6107"/>
                    <a:pt x="932" y="4917"/>
                    <a:pt x="1161" y="3842"/>
                  </a:cubicBezTo>
                  <a:cubicBezTo>
                    <a:pt x="1419" y="2681"/>
                    <a:pt x="1734" y="1520"/>
                    <a:pt x="2021" y="374"/>
                  </a:cubicBezTo>
                  <a:lnTo>
                    <a:pt x="2050" y="316"/>
                  </a:lnTo>
                  <a:close/>
                  <a:moveTo>
                    <a:pt x="2164" y="359"/>
                  </a:moveTo>
                  <a:cubicBezTo>
                    <a:pt x="2179" y="832"/>
                    <a:pt x="2422" y="1291"/>
                    <a:pt x="2551" y="1750"/>
                  </a:cubicBezTo>
                  <a:cubicBezTo>
                    <a:pt x="2795" y="2538"/>
                    <a:pt x="3024" y="3312"/>
                    <a:pt x="3239" y="4114"/>
                  </a:cubicBezTo>
                  <a:cubicBezTo>
                    <a:pt x="3626" y="5562"/>
                    <a:pt x="4028" y="7024"/>
                    <a:pt x="4329" y="8500"/>
                  </a:cubicBezTo>
                  <a:lnTo>
                    <a:pt x="4343" y="8529"/>
                  </a:lnTo>
                  <a:cubicBezTo>
                    <a:pt x="4157" y="9002"/>
                    <a:pt x="3827" y="9403"/>
                    <a:pt x="3397" y="9690"/>
                  </a:cubicBezTo>
                  <a:cubicBezTo>
                    <a:pt x="3282" y="9761"/>
                    <a:pt x="3168" y="9804"/>
                    <a:pt x="3039" y="9833"/>
                  </a:cubicBezTo>
                  <a:cubicBezTo>
                    <a:pt x="3067" y="8185"/>
                    <a:pt x="2967" y="6551"/>
                    <a:pt x="2752" y="4917"/>
                  </a:cubicBezTo>
                  <a:cubicBezTo>
                    <a:pt x="2551" y="3412"/>
                    <a:pt x="2078" y="1879"/>
                    <a:pt x="2164" y="359"/>
                  </a:cubicBezTo>
                  <a:close/>
                  <a:moveTo>
                    <a:pt x="2121" y="1850"/>
                  </a:moveTo>
                  <a:cubicBezTo>
                    <a:pt x="2250" y="2882"/>
                    <a:pt x="2523" y="3899"/>
                    <a:pt x="2652" y="4931"/>
                  </a:cubicBezTo>
                  <a:cubicBezTo>
                    <a:pt x="2852" y="6565"/>
                    <a:pt x="2953" y="8199"/>
                    <a:pt x="2981" y="9847"/>
                  </a:cubicBezTo>
                  <a:cubicBezTo>
                    <a:pt x="2937" y="9854"/>
                    <a:pt x="2893" y="9857"/>
                    <a:pt x="2849" y="9857"/>
                  </a:cubicBezTo>
                  <a:cubicBezTo>
                    <a:pt x="2389" y="9857"/>
                    <a:pt x="1990" y="9524"/>
                    <a:pt x="1663" y="9131"/>
                  </a:cubicBezTo>
                  <a:cubicBezTo>
                    <a:pt x="1820" y="8515"/>
                    <a:pt x="1763" y="7913"/>
                    <a:pt x="1763" y="7268"/>
                  </a:cubicBezTo>
                  <a:cubicBezTo>
                    <a:pt x="1777" y="6436"/>
                    <a:pt x="1878" y="5605"/>
                    <a:pt x="1935" y="4759"/>
                  </a:cubicBezTo>
                  <a:cubicBezTo>
                    <a:pt x="2007" y="3799"/>
                    <a:pt x="2078" y="2824"/>
                    <a:pt x="2121" y="1850"/>
                  </a:cubicBezTo>
                  <a:close/>
                  <a:moveTo>
                    <a:pt x="2207" y="1"/>
                  </a:moveTo>
                  <a:cubicBezTo>
                    <a:pt x="2207" y="58"/>
                    <a:pt x="2207" y="101"/>
                    <a:pt x="2207" y="144"/>
                  </a:cubicBezTo>
                  <a:cubicBezTo>
                    <a:pt x="2215" y="198"/>
                    <a:pt x="2169" y="227"/>
                    <a:pt x="2123" y="227"/>
                  </a:cubicBezTo>
                  <a:cubicBezTo>
                    <a:pt x="2083" y="227"/>
                    <a:pt x="2042" y="205"/>
                    <a:pt x="2035" y="159"/>
                  </a:cubicBezTo>
                  <a:cubicBezTo>
                    <a:pt x="2035" y="116"/>
                    <a:pt x="2035" y="58"/>
                    <a:pt x="2021" y="15"/>
                  </a:cubicBezTo>
                  <a:cubicBezTo>
                    <a:pt x="1032" y="1248"/>
                    <a:pt x="430" y="3025"/>
                    <a:pt x="229" y="4573"/>
                  </a:cubicBezTo>
                  <a:cubicBezTo>
                    <a:pt x="0" y="6393"/>
                    <a:pt x="416" y="8486"/>
                    <a:pt x="1935" y="9704"/>
                  </a:cubicBezTo>
                  <a:cubicBezTo>
                    <a:pt x="2259" y="9962"/>
                    <a:pt x="2564" y="10073"/>
                    <a:pt x="2847" y="10073"/>
                  </a:cubicBezTo>
                  <a:cubicBezTo>
                    <a:pt x="4105" y="10073"/>
                    <a:pt x="4931" y="7889"/>
                    <a:pt x="5060" y="6766"/>
                  </a:cubicBezTo>
                  <a:cubicBezTo>
                    <a:pt x="5189" y="5591"/>
                    <a:pt x="5117" y="4315"/>
                    <a:pt x="4630" y="3226"/>
                  </a:cubicBezTo>
                  <a:cubicBezTo>
                    <a:pt x="4085" y="1993"/>
                    <a:pt x="3211" y="976"/>
                    <a:pt x="2222" y="87"/>
                  </a:cubicBezTo>
                  <a:cubicBezTo>
                    <a:pt x="2236" y="58"/>
                    <a:pt x="2222" y="30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703909" y="210256"/>
              <a:ext cx="408272" cy="601132"/>
            </a:xfrm>
            <a:custGeom>
              <a:avLst/>
              <a:gdLst/>
              <a:ahLst/>
              <a:cxnLst/>
              <a:rect l="l" t="t" r="r" b="b"/>
              <a:pathLst>
                <a:path w="6264" h="9223" extrusionOk="0">
                  <a:moveTo>
                    <a:pt x="5489" y="316"/>
                  </a:moveTo>
                  <a:lnTo>
                    <a:pt x="5489" y="316"/>
                  </a:lnTo>
                  <a:cubicBezTo>
                    <a:pt x="5833" y="1448"/>
                    <a:pt x="6134" y="2624"/>
                    <a:pt x="5991" y="3813"/>
                  </a:cubicBezTo>
                  <a:cubicBezTo>
                    <a:pt x="5948" y="4186"/>
                    <a:pt x="5876" y="4559"/>
                    <a:pt x="5776" y="4917"/>
                  </a:cubicBezTo>
                  <a:cubicBezTo>
                    <a:pt x="5790" y="4215"/>
                    <a:pt x="5690" y="3498"/>
                    <a:pt x="5676" y="2796"/>
                  </a:cubicBezTo>
                  <a:cubicBezTo>
                    <a:pt x="5661" y="1964"/>
                    <a:pt x="5604" y="1133"/>
                    <a:pt x="5489" y="316"/>
                  </a:cubicBezTo>
                  <a:close/>
                  <a:moveTo>
                    <a:pt x="5418" y="115"/>
                  </a:moveTo>
                  <a:cubicBezTo>
                    <a:pt x="5461" y="932"/>
                    <a:pt x="5532" y="1749"/>
                    <a:pt x="5561" y="2566"/>
                  </a:cubicBezTo>
                  <a:cubicBezTo>
                    <a:pt x="5575" y="3426"/>
                    <a:pt x="5747" y="4329"/>
                    <a:pt x="5690" y="5175"/>
                  </a:cubicBezTo>
                  <a:cubicBezTo>
                    <a:pt x="5475" y="5849"/>
                    <a:pt x="5160" y="6479"/>
                    <a:pt x="4744" y="7052"/>
                  </a:cubicBezTo>
                  <a:cubicBezTo>
                    <a:pt x="4429" y="7511"/>
                    <a:pt x="4042" y="7941"/>
                    <a:pt x="3626" y="8299"/>
                  </a:cubicBezTo>
                  <a:cubicBezTo>
                    <a:pt x="4142" y="7038"/>
                    <a:pt x="4343" y="5576"/>
                    <a:pt x="4630" y="4258"/>
                  </a:cubicBezTo>
                  <a:cubicBezTo>
                    <a:pt x="4931" y="2882"/>
                    <a:pt x="5103" y="1477"/>
                    <a:pt x="5418" y="115"/>
                  </a:cubicBezTo>
                  <a:close/>
                  <a:moveTo>
                    <a:pt x="4587" y="1477"/>
                  </a:moveTo>
                  <a:lnTo>
                    <a:pt x="4587" y="1477"/>
                  </a:lnTo>
                  <a:cubicBezTo>
                    <a:pt x="4228" y="2452"/>
                    <a:pt x="3985" y="3484"/>
                    <a:pt x="3626" y="4444"/>
                  </a:cubicBezTo>
                  <a:cubicBezTo>
                    <a:pt x="3053" y="5978"/>
                    <a:pt x="2394" y="7497"/>
                    <a:pt x="1663" y="8959"/>
                  </a:cubicBezTo>
                  <a:cubicBezTo>
                    <a:pt x="1161" y="8787"/>
                    <a:pt x="932" y="8256"/>
                    <a:pt x="817" y="7726"/>
                  </a:cubicBezTo>
                  <a:cubicBezTo>
                    <a:pt x="1233" y="7239"/>
                    <a:pt x="1462" y="6680"/>
                    <a:pt x="1763" y="6121"/>
                  </a:cubicBezTo>
                  <a:cubicBezTo>
                    <a:pt x="2164" y="5376"/>
                    <a:pt x="2623" y="4688"/>
                    <a:pt x="3067" y="3971"/>
                  </a:cubicBezTo>
                  <a:cubicBezTo>
                    <a:pt x="3583" y="3154"/>
                    <a:pt x="4099" y="2323"/>
                    <a:pt x="4587" y="1477"/>
                  </a:cubicBezTo>
                  <a:close/>
                  <a:moveTo>
                    <a:pt x="5303" y="158"/>
                  </a:moveTo>
                  <a:lnTo>
                    <a:pt x="5303" y="158"/>
                  </a:lnTo>
                  <a:cubicBezTo>
                    <a:pt x="5103" y="603"/>
                    <a:pt x="5103" y="1104"/>
                    <a:pt x="5017" y="1577"/>
                  </a:cubicBezTo>
                  <a:cubicBezTo>
                    <a:pt x="4859" y="2380"/>
                    <a:pt x="4701" y="3183"/>
                    <a:pt x="4529" y="3985"/>
                  </a:cubicBezTo>
                  <a:cubicBezTo>
                    <a:pt x="4200" y="5462"/>
                    <a:pt x="3884" y="6938"/>
                    <a:pt x="3469" y="8385"/>
                  </a:cubicBezTo>
                  <a:lnTo>
                    <a:pt x="3469" y="8428"/>
                  </a:lnTo>
                  <a:cubicBezTo>
                    <a:pt x="3082" y="8758"/>
                    <a:pt x="2594" y="8959"/>
                    <a:pt x="2093" y="9016"/>
                  </a:cubicBezTo>
                  <a:cubicBezTo>
                    <a:pt x="2060" y="9020"/>
                    <a:pt x="2028" y="9021"/>
                    <a:pt x="1996" y="9021"/>
                  </a:cubicBezTo>
                  <a:cubicBezTo>
                    <a:pt x="1900" y="9021"/>
                    <a:pt x="1806" y="9005"/>
                    <a:pt x="1720" y="8973"/>
                  </a:cubicBezTo>
                  <a:cubicBezTo>
                    <a:pt x="2494" y="7540"/>
                    <a:pt x="3168" y="6035"/>
                    <a:pt x="3727" y="4487"/>
                  </a:cubicBezTo>
                  <a:cubicBezTo>
                    <a:pt x="4243" y="3054"/>
                    <a:pt x="4529" y="1477"/>
                    <a:pt x="5303" y="158"/>
                  </a:cubicBezTo>
                  <a:close/>
                  <a:moveTo>
                    <a:pt x="5504" y="1"/>
                  </a:moveTo>
                  <a:cubicBezTo>
                    <a:pt x="5403" y="29"/>
                    <a:pt x="5303" y="72"/>
                    <a:pt x="5217" y="101"/>
                  </a:cubicBezTo>
                  <a:cubicBezTo>
                    <a:pt x="5131" y="259"/>
                    <a:pt x="5045" y="416"/>
                    <a:pt x="4959" y="574"/>
                  </a:cubicBezTo>
                  <a:cubicBezTo>
                    <a:pt x="4286" y="1678"/>
                    <a:pt x="3612" y="2781"/>
                    <a:pt x="2938" y="3885"/>
                  </a:cubicBezTo>
                  <a:cubicBezTo>
                    <a:pt x="2537" y="4544"/>
                    <a:pt x="2093" y="5204"/>
                    <a:pt x="1734" y="5877"/>
                  </a:cubicBezTo>
                  <a:cubicBezTo>
                    <a:pt x="1419" y="6450"/>
                    <a:pt x="1190" y="7067"/>
                    <a:pt x="788" y="7583"/>
                  </a:cubicBezTo>
                  <a:cubicBezTo>
                    <a:pt x="760" y="7439"/>
                    <a:pt x="745" y="7310"/>
                    <a:pt x="731" y="7181"/>
                  </a:cubicBezTo>
                  <a:cubicBezTo>
                    <a:pt x="659" y="6608"/>
                    <a:pt x="674" y="6035"/>
                    <a:pt x="803" y="5476"/>
                  </a:cubicBezTo>
                  <a:cubicBezTo>
                    <a:pt x="1577" y="4702"/>
                    <a:pt x="2107" y="3641"/>
                    <a:pt x="2809" y="2796"/>
                  </a:cubicBezTo>
                  <a:cubicBezTo>
                    <a:pt x="3569" y="1893"/>
                    <a:pt x="4372" y="1018"/>
                    <a:pt x="5160" y="130"/>
                  </a:cubicBezTo>
                  <a:lnTo>
                    <a:pt x="5160" y="130"/>
                  </a:lnTo>
                  <a:cubicBezTo>
                    <a:pt x="5117" y="144"/>
                    <a:pt x="5088" y="158"/>
                    <a:pt x="5060" y="173"/>
                  </a:cubicBezTo>
                  <a:cubicBezTo>
                    <a:pt x="4228" y="961"/>
                    <a:pt x="3440" y="1821"/>
                    <a:pt x="2695" y="2710"/>
                  </a:cubicBezTo>
                  <a:cubicBezTo>
                    <a:pt x="2308" y="3168"/>
                    <a:pt x="1935" y="3656"/>
                    <a:pt x="1591" y="4157"/>
                  </a:cubicBezTo>
                  <a:cubicBezTo>
                    <a:pt x="1362" y="4544"/>
                    <a:pt x="1118" y="4903"/>
                    <a:pt x="831" y="5247"/>
                  </a:cubicBezTo>
                  <a:cubicBezTo>
                    <a:pt x="1118" y="4186"/>
                    <a:pt x="1648" y="3211"/>
                    <a:pt x="2394" y="2409"/>
                  </a:cubicBezTo>
                  <a:cubicBezTo>
                    <a:pt x="3125" y="1577"/>
                    <a:pt x="4028" y="703"/>
                    <a:pt x="5045" y="173"/>
                  </a:cubicBezTo>
                  <a:lnTo>
                    <a:pt x="5031" y="173"/>
                  </a:lnTo>
                  <a:cubicBezTo>
                    <a:pt x="4658" y="316"/>
                    <a:pt x="4314" y="474"/>
                    <a:pt x="3956" y="617"/>
                  </a:cubicBezTo>
                  <a:cubicBezTo>
                    <a:pt x="3067" y="1291"/>
                    <a:pt x="2293" y="2093"/>
                    <a:pt x="1648" y="3025"/>
                  </a:cubicBezTo>
                  <a:cubicBezTo>
                    <a:pt x="602" y="4530"/>
                    <a:pt x="0" y="6565"/>
                    <a:pt x="788" y="8342"/>
                  </a:cubicBezTo>
                  <a:cubicBezTo>
                    <a:pt x="1071" y="8978"/>
                    <a:pt x="1497" y="9222"/>
                    <a:pt x="1975" y="9222"/>
                  </a:cubicBezTo>
                  <a:cubicBezTo>
                    <a:pt x="3049" y="9222"/>
                    <a:pt x="4381" y="7989"/>
                    <a:pt x="4916" y="7196"/>
                  </a:cubicBezTo>
                  <a:cubicBezTo>
                    <a:pt x="5575" y="6207"/>
                    <a:pt x="6091" y="5046"/>
                    <a:pt x="6177" y="3842"/>
                  </a:cubicBezTo>
                  <a:cubicBezTo>
                    <a:pt x="6263" y="2509"/>
                    <a:pt x="5962" y="1233"/>
                    <a:pt x="5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368506" y="2926"/>
              <a:ext cx="671719" cy="247283"/>
            </a:xfrm>
            <a:custGeom>
              <a:avLst/>
              <a:gdLst/>
              <a:ahLst/>
              <a:cxnLst/>
              <a:rect l="l" t="t" r="r" b="b"/>
              <a:pathLst>
                <a:path w="10306" h="3794" extrusionOk="0">
                  <a:moveTo>
                    <a:pt x="8858" y="416"/>
                  </a:moveTo>
                  <a:lnTo>
                    <a:pt x="8858" y="416"/>
                  </a:lnTo>
                  <a:cubicBezTo>
                    <a:pt x="7755" y="631"/>
                    <a:pt x="6651" y="1061"/>
                    <a:pt x="5576" y="1333"/>
                  </a:cubicBezTo>
                  <a:cubicBezTo>
                    <a:pt x="4716" y="1562"/>
                    <a:pt x="3842" y="1749"/>
                    <a:pt x="2968" y="1935"/>
                  </a:cubicBezTo>
                  <a:cubicBezTo>
                    <a:pt x="2495" y="2035"/>
                    <a:pt x="2022" y="2150"/>
                    <a:pt x="1549" y="2265"/>
                  </a:cubicBezTo>
                  <a:cubicBezTo>
                    <a:pt x="1190" y="2365"/>
                    <a:pt x="861" y="2523"/>
                    <a:pt x="488" y="2551"/>
                  </a:cubicBezTo>
                  <a:cubicBezTo>
                    <a:pt x="345" y="2351"/>
                    <a:pt x="287" y="2107"/>
                    <a:pt x="316" y="1863"/>
                  </a:cubicBezTo>
                  <a:cubicBezTo>
                    <a:pt x="345" y="1634"/>
                    <a:pt x="431" y="1405"/>
                    <a:pt x="545" y="1218"/>
                  </a:cubicBezTo>
                  <a:cubicBezTo>
                    <a:pt x="3326" y="903"/>
                    <a:pt x="6078" y="545"/>
                    <a:pt x="8858" y="416"/>
                  </a:cubicBezTo>
                  <a:close/>
                  <a:moveTo>
                    <a:pt x="1577" y="0"/>
                  </a:moveTo>
                  <a:cubicBezTo>
                    <a:pt x="1477" y="57"/>
                    <a:pt x="1391" y="115"/>
                    <a:pt x="1305" y="186"/>
                  </a:cubicBezTo>
                  <a:cubicBezTo>
                    <a:pt x="775" y="588"/>
                    <a:pt x="1" y="1276"/>
                    <a:pt x="130" y="2035"/>
                  </a:cubicBezTo>
                  <a:cubicBezTo>
                    <a:pt x="173" y="2265"/>
                    <a:pt x="259" y="2465"/>
                    <a:pt x="388" y="2666"/>
                  </a:cubicBezTo>
                  <a:cubicBezTo>
                    <a:pt x="980" y="3545"/>
                    <a:pt x="2369" y="3793"/>
                    <a:pt x="3611" y="3793"/>
                  </a:cubicBezTo>
                  <a:cubicBezTo>
                    <a:pt x="4232" y="3793"/>
                    <a:pt x="4816" y="3731"/>
                    <a:pt x="5246" y="3655"/>
                  </a:cubicBezTo>
                  <a:cubicBezTo>
                    <a:pt x="7239" y="3311"/>
                    <a:pt x="9016" y="2193"/>
                    <a:pt x="10177" y="545"/>
                  </a:cubicBezTo>
                  <a:cubicBezTo>
                    <a:pt x="10148" y="516"/>
                    <a:pt x="10120" y="502"/>
                    <a:pt x="10091" y="487"/>
                  </a:cubicBezTo>
                  <a:cubicBezTo>
                    <a:pt x="8916" y="1820"/>
                    <a:pt x="7611" y="2953"/>
                    <a:pt x="5805" y="3354"/>
                  </a:cubicBezTo>
                  <a:cubicBezTo>
                    <a:pt x="5152" y="3522"/>
                    <a:pt x="4478" y="3601"/>
                    <a:pt x="3803" y="3601"/>
                  </a:cubicBezTo>
                  <a:cubicBezTo>
                    <a:pt x="3500" y="3601"/>
                    <a:pt x="3197" y="3586"/>
                    <a:pt x="2896" y="3554"/>
                  </a:cubicBezTo>
                  <a:cubicBezTo>
                    <a:pt x="4143" y="3053"/>
                    <a:pt x="5375" y="2480"/>
                    <a:pt x="6622" y="1978"/>
                  </a:cubicBezTo>
                  <a:cubicBezTo>
                    <a:pt x="7783" y="1519"/>
                    <a:pt x="8973" y="1075"/>
                    <a:pt x="10062" y="444"/>
                  </a:cubicBezTo>
                  <a:cubicBezTo>
                    <a:pt x="10048" y="430"/>
                    <a:pt x="10034" y="416"/>
                    <a:pt x="10019" y="401"/>
                  </a:cubicBezTo>
                  <a:cubicBezTo>
                    <a:pt x="7540" y="1376"/>
                    <a:pt x="5146" y="2523"/>
                    <a:pt x="2681" y="3511"/>
                  </a:cubicBezTo>
                  <a:cubicBezTo>
                    <a:pt x="2036" y="3411"/>
                    <a:pt x="1047" y="3196"/>
                    <a:pt x="588" y="2666"/>
                  </a:cubicBezTo>
                  <a:cubicBezTo>
                    <a:pt x="1233" y="2594"/>
                    <a:pt x="1893" y="2322"/>
                    <a:pt x="2523" y="2193"/>
                  </a:cubicBezTo>
                  <a:cubicBezTo>
                    <a:pt x="3398" y="2007"/>
                    <a:pt x="4286" y="1835"/>
                    <a:pt x="5146" y="1634"/>
                  </a:cubicBezTo>
                  <a:cubicBezTo>
                    <a:pt x="6006" y="1419"/>
                    <a:pt x="6866" y="1190"/>
                    <a:pt x="7726" y="946"/>
                  </a:cubicBezTo>
                  <a:cubicBezTo>
                    <a:pt x="8471" y="717"/>
                    <a:pt x="9217" y="459"/>
                    <a:pt x="10005" y="387"/>
                  </a:cubicBezTo>
                  <a:cubicBezTo>
                    <a:pt x="10005" y="373"/>
                    <a:pt x="9991" y="373"/>
                    <a:pt x="9976" y="358"/>
                  </a:cubicBezTo>
                  <a:lnTo>
                    <a:pt x="9976" y="344"/>
                  </a:lnTo>
                  <a:cubicBezTo>
                    <a:pt x="10091" y="344"/>
                    <a:pt x="10206" y="373"/>
                    <a:pt x="10306" y="401"/>
                  </a:cubicBezTo>
                  <a:cubicBezTo>
                    <a:pt x="10306" y="373"/>
                    <a:pt x="10306" y="344"/>
                    <a:pt x="10277" y="330"/>
                  </a:cubicBezTo>
                  <a:lnTo>
                    <a:pt x="10263" y="301"/>
                  </a:lnTo>
                  <a:cubicBezTo>
                    <a:pt x="10120" y="201"/>
                    <a:pt x="9991" y="100"/>
                    <a:pt x="9862" y="0"/>
                  </a:cubicBezTo>
                  <a:lnTo>
                    <a:pt x="9116" y="0"/>
                  </a:lnTo>
                  <a:cubicBezTo>
                    <a:pt x="9374" y="86"/>
                    <a:pt x="9632" y="186"/>
                    <a:pt x="9905" y="287"/>
                  </a:cubicBezTo>
                  <a:cubicBezTo>
                    <a:pt x="9862" y="287"/>
                    <a:pt x="9804" y="287"/>
                    <a:pt x="9761" y="301"/>
                  </a:cubicBezTo>
                  <a:cubicBezTo>
                    <a:pt x="9361" y="276"/>
                    <a:pt x="8960" y="265"/>
                    <a:pt x="8559" y="265"/>
                  </a:cubicBezTo>
                  <a:cubicBezTo>
                    <a:pt x="5915" y="265"/>
                    <a:pt x="3261" y="748"/>
                    <a:pt x="660" y="1046"/>
                  </a:cubicBezTo>
                  <a:cubicBezTo>
                    <a:pt x="1004" y="616"/>
                    <a:pt x="1434" y="258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6087330" y="2926"/>
              <a:ext cx="1765658" cy="831404"/>
            </a:xfrm>
            <a:custGeom>
              <a:avLst/>
              <a:gdLst/>
              <a:ahLst/>
              <a:cxnLst/>
              <a:rect l="l" t="t" r="r" b="b"/>
              <a:pathLst>
                <a:path w="27090" h="12756" extrusionOk="0">
                  <a:moveTo>
                    <a:pt x="24624" y="0"/>
                  </a:moveTo>
                  <a:cubicBezTo>
                    <a:pt x="22058" y="502"/>
                    <a:pt x="19550" y="1175"/>
                    <a:pt x="17085" y="2035"/>
                  </a:cubicBezTo>
                  <a:cubicBezTo>
                    <a:pt x="16612" y="1663"/>
                    <a:pt x="16125" y="1319"/>
                    <a:pt x="15623" y="989"/>
                  </a:cubicBezTo>
                  <a:cubicBezTo>
                    <a:pt x="15322" y="760"/>
                    <a:pt x="14978" y="559"/>
                    <a:pt x="14620" y="401"/>
                  </a:cubicBezTo>
                  <a:cubicBezTo>
                    <a:pt x="14620" y="444"/>
                    <a:pt x="14577" y="487"/>
                    <a:pt x="14534" y="487"/>
                  </a:cubicBezTo>
                  <a:cubicBezTo>
                    <a:pt x="14520" y="502"/>
                    <a:pt x="14505" y="516"/>
                    <a:pt x="14491" y="545"/>
                  </a:cubicBezTo>
                  <a:cubicBezTo>
                    <a:pt x="14792" y="788"/>
                    <a:pt x="15207" y="960"/>
                    <a:pt x="15508" y="1175"/>
                  </a:cubicBezTo>
                  <a:cubicBezTo>
                    <a:pt x="15938" y="1491"/>
                    <a:pt x="16354" y="1820"/>
                    <a:pt x="16798" y="2136"/>
                  </a:cubicBezTo>
                  <a:cubicBezTo>
                    <a:pt x="16196" y="2336"/>
                    <a:pt x="15609" y="2551"/>
                    <a:pt x="15007" y="2766"/>
                  </a:cubicBezTo>
                  <a:cubicBezTo>
                    <a:pt x="11080" y="4199"/>
                    <a:pt x="6981" y="6220"/>
                    <a:pt x="3627" y="8972"/>
                  </a:cubicBezTo>
                  <a:cubicBezTo>
                    <a:pt x="3277" y="8927"/>
                    <a:pt x="2917" y="8877"/>
                    <a:pt x="2563" y="8877"/>
                  </a:cubicBezTo>
                  <a:cubicBezTo>
                    <a:pt x="2350" y="8877"/>
                    <a:pt x="2140" y="8895"/>
                    <a:pt x="1935" y="8944"/>
                  </a:cubicBezTo>
                  <a:cubicBezTo>
                    <a:pt x="2036" y="8944"/>
                    <a:pt x="2079" y="9073"/>
                    <a:pt x="2021" y="9144"/>
                  </a:cubicBezTo>
                  <a:cubicBezTo>
                    <a:pt x="2007" y="9144"/>
                    <a:pt x="1993" y="9159"/>
                    <a:pt x="1993" y="9159"/>
                  </a:cubicBezTo>
                  <a:cubicBezTo>
                    <a:pt x="2097" y="9152"/>
                    <a:pt x="2202" y="9148"/>
                    <a:pt x="2308" y="9148"/>
                  </a:cubicBezTo>
                  <a:cubicBezTo>
                    <a:pt x="2637" y="9148"/>
                    <a:pt x="2968" y="9183"/>
                    <a:pt x="3283" y="9259"/>
                  </a:cubicBezTo>
                  <a:cubicBezTo>
                    <a:pt x="2079" y="10276"/>
                    <a:pt x="975" y="11423"/>
                    <a:pt x="1" y="12684"/>
                  </a:cubicBezTo>
                  <a:cubicBezTo>
                    <a:pt x="29" y="12699"/>
                    <a:pt x="58" y="12713"/>
                    <a:pt x="87" y="12727"/>
                  </a:cubicBezTo>
                  <a:lnTo>
                    <a:pt x="87" y="12713"/>
                  </a:lnTo>
                  <a:cubicBezTo>
                    <a:pt x="108" y="12692"/>
                    <a:pt x="134" y="12682"/>
                    <a:pt x="161" y="12682"/>
                  </a:cubicBezTo>
                  <a:cubicBezTo>
                    <a:pt x="206" y="12682"/>
                    <a:pt x="249" y="12711"/>
                    <a:pt x="259" y="12756"/>
                  </a:cubicBezTo>
                  <a:cubicBezTo>
                    <a:pt x="1176" y="11867"/>
                    <a:pt x="2093" y="11022"/>
                    <a:pt x="3053" y="10219"/>
                  </a:cubicBezTo>
                  <a:lnTo>
                    <a:pt x="3053" y="10219"/>
                  </a:lnTo>
                  <a:cubicBezTo>
                    <a:pt x="2810" y="10792"/>
                    <a:pt x="2724" y="11409"/>
                    <a:pt x="2781" y="12025"/>
                  </a:cubicBezTo>
                  <a:cubicBezTo>
                    <a:pt x="2824" y="11982"/>
                    <a:pt x="2853" y="11925"/>
                    <a:pt x="2896" y="11882"/>
                  </a:cubicBezTo>
                  <a:cubicBezTo>
                    <a:pt x="2939" y="11165"/>
                    <a:pt x="3154" y="10463"/>
                    <a:pt x="3498" y="9832"/>
                  </a:cubicBezTo>
                  <a:cubicBezTo>
                    <a:pt x="6493" y="7353"/>
                    <a:pt x="9833" y="5317"/>
                    <a:pt x="13416" y="3798"/>
                  </a:cubicBezTo>
                  <a:cubicBezTo>
                    <a:pt x="13860" y="3468"/>
                    <a:pt x="14333" y="3182"/>
                    <a:pt x="14835" y="2967"/>
                  </a:cubicBezTo>
                  <a:cubicBezTo>
                    <a:pt x="14852" y="2958"/>
                    <a:pt x="14868" y="2955"/>
                    <a:pt x="14883" y="2955"/>
                  </a:cubicBezTo>
                  <a:cubicBezTo>
                    <a:pt x="14968" y="2955"/>
                    <a:pt x="15010" y="3078"/>
                    <a:pt x="14949" y="3139"/>
                  </a:cubicBezTo>
                  <a:cubicBezTo>
                    <a:pt x="14949" y="3153"/>
                    <a:pt x="14949" y="3167"/>
                    <a:pt x="14964" y="3182"/>
                  </a:cubicBezTo>
                  <a:cubicBezTo>
                    <a:pt x="18877" y="1691"/>
                    <a:pt x="22947" y="487"/>
                    <a:pt x="2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520323" y="1166866"/>
              <a:ext cx="1043" cy="1955"/>
            </a:xfrm>
            <a:custGeom>
              <a:avLst/>
              <a:gdLst/>
              <a:ahLst/>
              <a:cxnLst/>
              <a:rect l="l" t="t" r="r" b="b"/>
              <a:pathLst>
                <a:path w="16" h="30" extrusionOk="0">
                  <a:moveTo>
                    <a:pt x="15" y="0"/>
                  </a:moveTo>
                  <a:lnTo>
                    <a:pt x="1" y="15"/>
                  </a:lnTo>
                  <a:cubicBezTo>
                    <a:pt x="1" y="15"/>
                    <a:pt x="1" y="15"/>
                    <a:pt x="1" y="29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6074229" y="840848"/>
              <a:ext cx="11276" cy="6583"/>
            </a:xfrm>
            <a:custGeom>
              <a:avLst/>
              <a:gdLst/>
              <a:ahLst/>
              <a:cxnLst/>
              <a:rect l="l" t="t" r="r" b="b"/>
              <a:pathLst>
                <a:path w="173" h="101" extrusionOk="0">
                  <a:moveTo>
                    <a:pt x="58" y="0"/>
                  </a:moveTo>
                  <a:cubicBezTo>
                    <a:pt x="44" y="29"/>
                    <a:pt x="30" y="43"/>
                    <a:pt x="15" y="72"/>
                  </a:cubicBezTo>
                  <a:cubicBezTo>
                    <a:pt x="1" y="72"/>
                    <a:pt x="1" y="86"/>
                    <a:pt x="1" y="101"/>
                  </a:cubicBezTo>
                  <a:cubicBezTo>
                    <a:pt x="44" y="86"/>
                    <a:pt x="87" y="72"/>
                    <a:pt x="130" y="5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7024322" y="30887"/>
              <a:ext cx="4693" cy="2868"/>
            </a:xfrm>
            <a:custGeom>
              <a:avLst/>
              <a:gdLst/>
              <a:ahLst/>
              <a:cxnLst/>
              <a:rect l="l" t="t" r="r" b="b"/>
              <a:pathLst>
                <a:path w="72" h="44" extrusionOk="0">
                  <a:moveTo>
                    <a:pt x="43" y="1"/>
                  </a:moveTo>
                  <a:cubicBezTo>
                    <a:pt x="29" y="1"/>
                    <a:pt x="15" y="15"/>
                    <a:pt x="0" y="15"/>
                  </a:cubicBezTo>
                  <a:cubicBezTo>
                    <a:pt x="15" y="30"/>
                    <a:pt x="29" y="44"/>
                    <a:pt x="29" y="44"/>
                  </a:cubicBezTo>
                  <a:cubicBezTo>
                    <a:pt x="43" y="30"/>
                    <a:pt x="58" y="30"/>
                    <a:pt x="72" y="15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7020541" y="28084"/>
              <a:ext cx="3845" cy="1043"/>
            </a:xfrm>
            <a:custGeom>
              <a:avLst/>
              <a:gdLst/>
              <a:ahLst/>
              <a:cxnLst/>
              <a:rect l="l" t="t" r="r" b="b"/>
              <a:pathLst>
                <a:path w="59" h="16" extrusionOk="0">
                  <a:moveTo>
                    <a:pt x="1" y="1"/>
                  </a:moveTo>
                  <a:lnTo>
                    <a:pt x="15" y="1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208756" y="586721"/>
              <a:ext cx="1043" cy="1043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5" y="1"/>
                  </a:moveTo>
                  <a:lnTo>
                    <a:pt x="1" y="15"/>
                  </a:lnTo>
                  <a:lnTo>
                    <a:pt x="1" y="15"/>
                  </a:lnTo>
                  <a:cubicBezTo>
                    <a:pt x="1" y="15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6195720" y="592326"/>
              <a:ext cx="7495" cy="2868"/>
            </a:xfrm>
            <a:custGeom>
              <a:avLst/>
              <a:gdLst/>
              <a:ahLst/>
              <a:cxnLst/>
              <a:rect l="l" t="t" r="r" b="b"/>
              <a:pathLst>
                <a:path w="115" h="44" extrusionOk="0">
                  <a:moveTo>
                    <a:pt x="29" y="1"/>
                  </a:moveTo>
                  <a:cubicBezTo>
                    <a:pt x="14" y="15"/>
                    <a:pt x="0" y="30"/>
                    <a:pt x="0" y="44"/>
                  </a:cubicBezTo>
                  <a:lnTo>
                    <a:pt x="57" y="4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7032730" y="220554"/>
              <a:ext cx="978" cy="978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cubicBezTo>
                    <a:pt x="15" y="0"/>
                    <a:pt x="0" y="15"/>
                    <a:pt x="0" y="15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7539028" y="2926"/>
              <a:ext cx="866013" cy="1405944"/>
            </a:xfrm>
            <a:custGeom>
              <a:avLst/>
              <a:gdLst/>
              <a:ahLst/>
              <a:cxnLst/>
              <a:rect l="l" t="t" r="r" b="b"/>
              <a:pathLst>
                <a:path w="13287" h="21571" extrusionOk="0">
                  <a:moveTo>
                    <a:pt x="12384" y="0"/>
                  </a:moveTo>
                  <a:cubicBezTo>
                    <a:pt x="12742" y="2766"/>
                    <a:pt x="12757" y="5547"/>
                    <a:pt x="11725" y="8155"/>
                  </a:cubicBezTo>
                  <a:cubicBezTo>
                    <a:pt x="11624" y="8413"/>
                    <a:pt x="11510" y="8657"/>
                    <a:pt x="11381" y="8886"/>
                  </a:cubicBezTo>
                  <a:cubicBezTo>
                    <a:pt x="11424" y="8958"/>
                    <a:pt x="11467" y="9015"/>
                    <a:pt x="11495" y="9087"/>
                  </a:cubicBezTo>
                  <a:cubicBezTo>
                    <a:pt x="11500" y="9086"/>
                    <a:pt x="11505" y="9086"/>
                    <a:pt x="11510" y="9086"/>
                  </a:cubicBezTo>
                  <a:cubicBezTo>
                    <a:pt x="11629" y="9086"/>
                    <a:pt x="11677" y="9247"/>
                    <a:pt x="11567" y="9316"/>
                  </a:cubicBezTo>
                  <a:cubicBezTo>
                    <a:pt x="11395" y="9402"/>
                    <a:pt x="11209" y="9488"/>
                    <a:pt x="11022" y="9560"/>
                  </a:cubicBezTo>
                  <a:cubicBezTo>
                    <a:pt x="9403" y="12226"/>
                    <a:pt x="6550" y="14204"/>
                    <a:pt x="3670" y="15794"/>
                  </a:cubicBezTo>
                  <a:cubicBezTo>
                    <a:pt x="3670" y="15809"/>
                    <a:pt x="3670" y="15809"/>
                    <a:pt x="3670" y="15823"/>
                  </a:cubicBezTo>
                  <a:lnTo>
                    <a:pt x="3684" y="15823"/>
                  </a:lnTo>
                  <a:cubicBezTo>
                    <a:pt x="3837" y="15837"/>
                    <a:pt x="3801" y="16082"/>
                    <a:pt x="3653" y="16082"/>
                  </a:cubicBezTo>
                  <a:cubicBezTo>
                    <a:pt x="3649" y="16082"/>
                    <a:pt x="3645" y="16082"/>
                    <a:pt x="3641" y="16081"/>
                  </a:cubicBezTo>
                  <a:lnTo>
                    <a:pt x="3584" y="16081"/>
                  </a:lnTo>
                  <a:lnTo>
                    <a:pt x="3584" y="16067"/>
                  </a:lnTo>
                  <a:cubicBezTo>
                    <a:pt x="3469" y="16067"/>
                    <a:pt x="3340" y="16052"/>
                    <a:pt x="3225" y="16038"/>
                  </a:cubicBezTo>
                  <a:cubicBezTo>
                    <a:pt x="2179" y="16597"/>
                    <a:pt x="1133" y="17113"/>
                    <a:pt x="158" y="17586"/>
                  </a:cubicBezTo>
                  <a:cubicBezTo>
                    <a:pt x="201" y="17629"/>
                    <a:pt x="215" y="17686"/>
                    <a:pt x="172" y="17729"/>
                  </a:cubicBezTo>
                  <a:lnTo>
                    <a:pt x="158" y="17772"/>
                  </a:lnTo>
                  <a:lnTo>
                    <a:pt x="144" y="17772"/>
                  </a:lnTo>
                  <a:cubicBezTo>
                    <a:pt x="101" y="17830"/>
                    <a:pt x="43" y="17887"/>
                    <a:pt x="0" y="17944"/>
                  </a:cubicBezTo>
                  <a:cubicBezTo>
                    <a:pt x="2064" y="17113"/>
                    <a:pt x="4057" y="16110"/>
                    <a:pt x="5949" y="14935"/>
                  </a:cubicBezTo>
                  <a:cubicBezTo>
                    <a:pt x="6049" y="15594"/>
                    <a:pt x="6106" y="16267"/>
                    <a:pt x="6121" y="16941"/>
                  </a:cubicBezTo>
                  <a:cubicBezTo>
                    <a:pt x="4745" y="18518"/>
                    <a:pt x="2924" y="19750"/>
                    <a:pt x="1720" y="21484"/>
                  </a:cubicBezTo>
                  <a:cubicBezTo>
                    <a:pt x="1763" y="21499"/>
                    <a:pt x="1778" y="21527"/>
                    <a:pt x="1792" y="21570"/>
                  </a:cubicBezTo>
                  <a:cubicBezTo>
                    <a:pt x="2638" y="20840"/>
                    <a:pt x="3383" y="19937"/>
                    <a:pt x="4157" y="19134"/>
                  </a:cubicBezTo>
                  <a:cubicBezTo>
                    <a:pt x="4802" y="18475"/>
                    <a:pt x="5504" y="17887"/>
                    <a:pt x="6121" y="17199"/>
                  </a:cubicBezTo>
                  <a:lnTo>
                    <a:pt x="6121" y="17199"/>
                  </a:lnTo>
                  <a:cubicBezTo>
                    <a:pt x="6121" y="17744"/>
                    <a:pt x="6078" y="18303"/>
                    <a:pt x="5992" y="18847"/>
                  </a:cubicBezTo>
                  <a:lnTo>
                    <a:pt x="6006" y="18833"/>
                  </a:lnTo>
                  <a:lnTo>
                    <a:pt x="6035" y="18804"/>
                  </a:lnTo>
                  <a:cubicBezTo>
                    <a:pt x="6061" y="18784"/>
                    <a:pt x="6091" y="18774"/>
                    <a:pt x="6119" y="18774"/>
                  </a:cubicBezTo>
                  <a:cubicBezTo>
                    <a:pt x="6152" y="18774"/>
                    <a:pt x="6183" y="18788"/>
                    <a:pt x="6207" y="18819"/>
                  </a:cubicBezTo>
                  <a:cubicBezTo>
                    <a:pt x="6651" y="17629"/>
                    <a:pt x="6422" y="16009"/>
                    <a:pt x="6164" y="14777"/>
                  </a:cubicBezTo>
                  <a:cubicBezTo>
                    <a:pt x="7654" y="13831"/>
                    <a:pt x="9016" y="12684"/>
                    <a:pt x="10191" y="11366"/>
                  </a:cubicBezTo>
                  <a:lnTo>
                    <a:pt x="10191" y="11366"/>
                  </a:lnTo>
                  <a:cubicBezTo>
                    <a:pt x="10162" y="11853"/>
                    <a:pt x="10177" y="12340"/>
                    <a:pt x="10234" y="12813"/>
                  </a:cubicBezTo>
                  <a:cubicBezTo>
                    <a:pt x="10248" y="12799"/>
                    <a:pt x="10248" y="12799"/>
                    <a:pt x="10263" y="12785"/>
                  </a:cubicBezTo>
                  <a:cubicBezTo>
                    <a:pt x="10282" y="12760"/>
                    <a:pt x="10309" y="12748"/>
                    <a:pt x="10336" y="12748"/>
                  </a:cubicBezTo>
                  <a:cubicBezTo>
                    <a:pt x="10370" y="12748"/>
                    <a:pt x="10404" y="12767"/>
                    <a:pt x="10420" y="12799"/>
                  </a:cubicBezTo>
                  <a:cubicBezTo>
                    <a:pt x="10406" y="12226"/>
                    <a:pt x="10435" y="11638"/>
                    <a:pt x="10449" y="11065"/>
                  </a:cubicBezTo>
                  <a:cubicBezTo>
                    <a:pt x="11022" y="10377"/>
                    <a:pt x="11524" y="9617"/>
                    <a:pt x="11911" y="8815"/>
                  </a:cubicBezTo>
                  <a:cubicBezTo>
                    <a:pt x="13230" y="6048"/>
                    <a:pt x="13287" y="3010"/>
                    <a:pt x="12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6081725" y="833352"/>
              <a:ext cx="8473" cy="3780"/>
            </a:xfrm>
            <a:custGeom>
              <a:avLst/>
              <a:gdLst/>
              <a:ahLst/>
              <a:cxnLst/>
              <a:rect l="l" t="t" r="r" b="b"/>
              <a:pathLst>
                <a:path w="130" h="58" extrusionOk="0">
                  <a:moveTo>
                    <a:pt x="44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44" y="44"/>
                    <a:pt x="72" y="58"/>
                    <a:pt x="115" y="58"/>
                  </a:cubicBezTo>
                  <a:lnTo>
                    <a:pt x="130" y="29"/>
                  </a:lnTo>
                  <a:cubicBezTo>
                    <a:pt x="101" y="29"/>
                    <a:pt x="72" y="15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7040160" y="215861"/>
              <a:ext cx="4758" cy="2868"/>
            </a:xfrm>
            <a:custGeom>
              <a:avLst/>
              <a:gdLst/>
              <a:ahLst/>
              <a:cxnLst/>
              <a:rect l="l" t="t" r="r" b="b"/>
              <a:pathLst>
                <a:path w="73" h="44" extrusionOk="0">
                  <a:moveTo>
                    <a:pt x="73" y="1"/>
                  </a:moveTo>
                  <a:lnTo>
                    <a:pt x="15" y="15"/>
                  </a:lnTo>
                  <a:lnTo>
                    <a:pt x="1" y="44"/>
                  </a:lnTo>
                  <a:cubicBezTo>
                    <a:pt x="15" y="29"/>
                    <a:pt x="30" y="29"/>
                    <a:pt x="58" y="15"/>
                  </a:cubicBezTo>
                  <a:cubicBezTo>
                    <a:pt x="58" y="15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7937002" y="1240647"/>
              <a:ext cx="1890" cy="1955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29" y="1"/>
                  </a:moveTo>
                  <a:lnTo>
                    <a:pt x="0" y="15"/>
                  </a:lnTo>
                  <a:lnTo>
                    <a:pt x="0" y="29"/>
                  </a:lnTo>
                  <a:cubicBezTo>
                    <a:pt x="15" y="15"/>
                    <a:pt x="29" y="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7749226" y="1032339"/>
              <a:ext cx="39954" cy="18771"/>
            </a:xfrm>
            <a:custGeom>
              <a:avLst/>
              <a:gdLst/>
              <a:ahLst/>
              <a:cxnLst/>
              <a:rect l="l" t="t" r="r" b="b"/>
              <a:pathLst>
                <a:path w="613" h="288" extrusionOk="0">
                  <a:moveTo>
                    <a:pt x="445" y="0"/>
                  </a:moveTo>
                  <a:cubicBezTo>
                    <a:pt x="301" y="86"/>
                    <a:pt x="144" y="158"/>
                    <a:pt x="0" y="244"/>
                  </a:cubicBezTo>
                  <a:cubicBezTo>
                    <a:pt x="115" y="258"/>
                    <a:pt x="244" y="273"/>
                    <a:pt x="359" y="273"/>
                  </a:cubicBezTo>
                  <a:lnTo>
                    <a:pt x="359" y="287"/>
                  </a:lnTo>
                  <a:lnTo>
                    <a:pt x="416" y="287"/>
                  </a:lnTo>
                  <a:cubicBezTo>
                    <a:pt x="420" y="288"/>
                    <a:pt x="424" y="288"/>
                    <a:pt x="428" y="288"/>
                  </a:cubicBezTo>
                  <a:cubicBezTo>
                    <a:pt x="576" y="288"/>
                    <a:pt x="612" y="43"/>
                    <a:pt x="459" y="29"/>
                  </a:cubicBezTo>
                  <a:lnTo>
                    <a:pt x="445" y="29"/>
                  </a:lnTo>
                  <a:cubicBezTo>
                    <a:pt x="445" y="29"/>
                    <a:pt x="445" y="15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8257415" y="582093"/>
              <a:ext cx="42756" cy="43930"/>
            </a:xfrm>
            <a:custGeom>
              <a:avLst/>
              <a:gdLst/>
              <a:ahLst/>
              <a:cxnLst/>
              <a:rect l="l" t="t" r="r" b="b"/>
              <a:pathLst>
                <a:path w="656" h="674" extrusionOk="0">
                  <a:moveTo>
                    <a:pt x="359" y="0"/>
                  </a:moveTo>
                  <a:cubicBezTo>
                    <a:pt x="244" y="230"/>
                    <a:pt x="129" y="459"/>
                    <a:pt x="0" y="674"/>
                  </a:cubicBezTo>
                  <a:cubicBezTo>
                    <a:pt x="187" y="602"/>
                    <a:pt x="373" y="516"/>
                    <a:pt x="545" y="430"/>
                  </a:cubicBezTo>
                  <a:cubicBezTo>
                    <a:pt x="655" y="375"/>
                    <a:pt x="620" y="200"/>
                    <a:pt x="489" y="200"/>
                  </a:cubicBezTo>
                  <a:cubicBezTo>
                    <a:pt x="484" y="200"/>
                    <a:pt x="479" y="200"/>
                    <a:pt x="473" y="201"/>
                  </a:cubicBezTo>
                  <a:cubicBezTo>
                    <a:pt x="445" y="129"/>
                    <a:pt x="402" y="7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7520323" y="1149137"/>
              <a:ext cx="32784" cy="26658"/>
            </a:xfrm>
            <a:custGeom>
              <a:avLst/>
              <a:gdLst/>
              <a:ahLst/>
              <a:cxnLst/>
              <a:rect l="l" t="t" r="r" b="b"/>
              <a:pathLst>
                <a:path w="503" h="409" extrusionOk="0">
                  <a:moveTo>
                    <a:pt x="445" y="0"/>
                  </a:moveTo>
                  <a:lnTo>
                    <a:pt x="58" y="186"/>
                  </a:lnTo>
                  <a:cubicBezTo>
                    <a:pt x="29" y="201"/>
                    <a:pt x="1" y="244"/>
                    <a:pt x="1" y="287"/>
                  </a:cubicBezTo>
                  <a:lnTo>
                    <a:pt x="15" y="272"/>
                  </a:lnTo>
                  <a:lnTo>
                    <a:pt x="15" y="287"/>
                  </a:lnTo>
                  <a:lnTo>
                    <a:pt x="1" y="301"/>
                  </a:lnTo>
                  <a:cubicBezTo>
                    <a:pt x="1" y="360"/>
                    <a:pt x="59" y="409"/>
                    <a:pt x="127" y="409"/>
                  </a:cubicBezTo>
                  <a:cubicBezTo>
                    <a:pt x="142" y="409"/>
                    <a:pt x="157" y="407"/>
                    <a:pt x="173" y="401"/>
                  </a:cubicBezTo>
                  <a:cubicBezTo>
                    <a:pt x="201" y="387"/>
                    <a:pt x="244" y="373"/>
                    <a:pt x="287" y="358"/>
                  </a:cubicBezTo>
                  <a:cubicBezTo>
                    <a:pt x="330" y="301"/>
                    <a:pt x="388" y="244"/>
                    <a:pt x="431" y="186"/>
                  </a:cubicBezTo>
                  <a:lnTo>
                    <a:pt x="445" y="186"/>
                  </a:lnTo>
                  <a:lnTo>
                    <a:pt x="459" y="143"/>
                  </a:lnTo>
                  <a:cubicBezTo>
                    <a:pt x="502" y="100"/>
                    <a:pt x="488" y="43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7927943" y="1226503"/>
              <a:ext cx="15643" cy="17402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52" y="1"/>
                  </a:moveTo>
                  <a:cubicBezTo>
                    <a:pt x="124" y="1"/>
                    <a:pt x="94" y="11"/>
                    <a:pt x="68" y="31"/>
                  </a:cubicBezTo>
                  <a:lnTo>
                    <a:pt x="39" y="60"/>
                  </a:lnTo>
                  <a:lnTo>
                    <a:pt x="25" y="74"/>
                  </a:lnTo>
                  <a:cubicBezTo>
                    <a:pt x="10" y="103"/>
                    <a:pt x="10" y="146"/>
                    <a:pt x="10" y="175"/>
                  </a:cubicBezTo>
                  <a:cubicBezTo>
                    <a:pt x="0" y="234"/>
                    <a:pt x="45" y="266"/>
                    <a:pt x="88" y="266"/>
                  </a:cubicBezTo>
                  <a:cubicBezTo>
                    <a:pt x="107" y="266"/>
                    <a:pt x="126" y="260"/>
                    <a:pt x="139" y="246"/>
                  </a:cubicBezTo>
                  <a:lnTo>
                    <a:pt x="139" y="232"/>
                  </a:lnTo>
                  <a:lnTo>
                    <a:pt x="168" y="218"/>
                  </a:lnTo>
                  <a:lnTo>
                    <a:pt x="182" y="218"/>
                  </a:lnTo>
                  <a:cubicBezTo>
                    <a:pt x="197" y="160"/>
                    <a:pt x="211" y="103"/>
                    <a:pt x="240" y="46"/>
                  </a:cubicBezTo>
                  <a:cubicBezTo>
                    <a:pt x="216" y="15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6072795" y="829507"/>
              <a:ext cx="31416" cy="25680"/>
            </a:xfrm>
            <a:custGeom>
              <a:avLst/>
              <a:gdLst/>
              <a:ahLst/>
              <a:cxnLst/>
              <a:rect l="l" t="t" r="r" b="b"/>
              <a:pathLst>
                <a:path w="482" h="394" extrusionOk="0">
                  <a:moveTo>
                    <a:pt x="384" y="0"/>
                  </a:moveTo>
                  <a:cubicBezTo>
                    <a:pt x="357" y="0"/>
                    <a:pt x="331" y="10"/>
                    <a:pt x="310" y="31"/>
                  </a:cubicBezTo>
                  <a:lnTo>
                    <a:pt x="310" y="45"/>
                  </a:lnTo>
                  <a:cubicBezTo>
                    <a:pt x="281" y="31"/>
                    <a:pt x="252" y="17"/>
                    <a:pt x="224" y="2"/>
                  </a:cubicBezTo>
                  <a:cubicBezTo>
                    <a:pt x="209" y="17"/>
                    <a:pt x="195" y="45"/>
                    <a:pt x="181" y="60"/>
                  </a:cubicBezTo>
                  <a:cubicBezTo>
                    <a:pt x="209" y="74"/>
                    <a:pt x="238" y="88"/>
                    <a:pt x="267" y="88"/>
                  </a:cubicBezTo>
                  <a:lnTo>
                    <a:pt x="252" y="117"/>
                  </a:lnTo>
                  <a:cubicBezTo>
                    <a:pt x="209" y="117"/>
                    <a:pt x="181" y="103"/>
                    <a:pt x="138" y="103"/>
                  </a:cubicBezTo>
                  <a:cubicBezTo>
                    <a:pt x="123" y="131"/>
                    <a:pt x="109" y="146"/>
                    <a:pt x="80" y="174"/>
                  </a:cubicBezTo>
                  <a:lnTo>
                    <a:pt x="195" y="174"/>
                  </a:lnTo>
                  <a:lnTo>
                    <a:pt x="152" y="232"/>
                  </a:lnTo>
                  <a:cubicBezTo>
                    <a:pt x="109" y="246"/>
                    <a:pt x="66" y="260"/>
                    <a:pt x="23" y="275"/>
                  </a:cubicBezTo>
                  <a:cubicBezTo>
                    <a:pt x="1" y="330"/>
                    <a:pt x="64" y="394"/>
                    <a:pt x="127" y="394"/>
                  </a:cubicBezTo>
                  <a:cubicBezTo>
                    <a:pt x="145" y="394"/>
                    <a:pt x="164" y="388"/>
                    <a:pt x="181" y="375"/>
                  </a:cubicBezTo>
                  <a:cubicBezTo>
                    <a:pt x="281" y="275"/>
                    <a:pt x="381" y="174"/>
                    <a:pt x="482" y="74"/>
                  </a:cubicBezTo>
                  <a:cubicBezTo>
                    <a:pt x="472" y="29"/>
                    <a:pt x="42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640836" y="1403199"/>
              <a:ext cx="15056" cy="17793"/>
            </a:xfrm>
            <a:custGeom>
              <a:avLst/>
              <a:gdLst/>
              <a:ahLst/>
              <a:cxnLst/>
              <a:rect l="l" t="t" r="r" b="b"/>
              <a:pathLst>
                <a:path w="231" h="273" extrusionOk="0">
                  <a:moveTo>
                    <a:pt x="158" y="0"/>
                  </a:moveTo>
                  <a:cubicBezTo>
                    <a:pt x="115" y="86"/>
                    <a:pt x="44" y="158"/>
                    <a:pt x="1" y="244"/>
                  </a:cubicBezTo>
                  <a:lnTo>
                    <a:pt x="29" y="273"/>
                  </a:lnTo>
                  <a:cubicBezTo>
                    <a:pt x="101" y="215"/>
                    <a:pt x="158" y="144"/>
                    <a:pt x="230" y="86"/>
                  </a:cubicBezTo>
                  <a:cubicBezTo>
                    <a:pt x="216" y="43"/>
                    <a:pt x="201" y="15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194938" y="585808"/>
              <a:ext cx="27896" cy="16360"/>
            </a:xfrm>
            <a:custGeom>
              <a:avLst/>
              <a:gdLst/>
              <a:ahLst/>
              <a:cxnLst/>
              <a:rect l="l" t="t" r="r" b="b"/>
              <a:pathLst>
                <a:path w="428" h="251" extrusionOk="0">
                  <a:moveTo>
                    <a:pt x="284" y="1"/>
                  </a:moveTo>
                  <a:cubicBezTo>
                    <a:pt x="256" y="15"/>
                    <a:pt x="241" y="15"/>
                    <a:pt x="227" y="15"/>
                  </a:cubicBezTo>
                  <a:cubicBezTo>
                    <a:pt x="227" y="15"/>
                    <a:pt x="213" y="29"/>
                    <a:pt x="213" y="29"/>
                  </a:cubicBezTo>
                  <a:cubicBezTo>
                    <a:pt x="170" y="29"/>
                    <a:pt x="112" y="44"/>
                    <a:pt x="69" y="58"/>
                  </a:cubicBezTo>
                  <a:cubicBezTo>
                    <a:pt x="55" y="72"/>
                    <a:pt x="41" y="72"/>
                    <a:pt x="41" y="101"/>
                  </a:cubicBezTo>
                  <a:lnTo>
                    <a:pt x="112" y="101"/>
                  </a:lnTo>
                  <a:lnTo>
                    <a:pt x="69" y="144"/>
                  </a:lnTo>
                  <a:lnTo>
                    <a:pt x="12" y="144"/>
                  </a:lnTo>
                  <a:cubicBezTo>
                    <a:pt x="0" y="192"/>
                    <a:pt x="29" y="251"/>
                    <a:pt x="81" y="251"/>
                  </a:cubicBezTo>
                  <a:cubicBezTo>
                    <a:pt x="91" y="251"/>
                    <a:pt x="101" y="249"/>
                    <a:pt x="112" y="244"/>
                  </a:cubicBezTo>
                  <a:cubicBezTo>
                    <a:pt x="184" y="230"/>
                    <a:pt x="270" y="230"/>
                    <a:pt x="342" y="216"/>
                  </a:cubicBezTo>
                  <a:cubicBezTo>
                    <a:pt x="342" y="216"/>
                    <a:pt x="356" y="201"/>
                    <a:pt x="370" y="201"/>
                  </a:cubicBezTo>
                  <a:cubicBezTo>
                    <a:pt x="428" y="130"/>
                    <a:pt x="38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268589" y="777300"/>
              <a:ext cx="7495" cy="24507"/>
            </a:xfrm>
            <a:custGeom>
              <a:avLst/>
              <a:gdLst/>
              <a:ahLst/>
              <a:cxnLst/>
              <a:rect l="l" t="t" r="r" b="b"/>
              <a:pathLst>
                <a:path w="115" h="376" extrusionOk="0">
                  <a:moveTo>
                    <a:pt x="115" y="1"/>
                  </a:moveTo>
                  <a:lnTo>
                    <a:pt x="115" y="1"/>
                  </a:lnTo>
                  <a:cubicBezTo>
                    <a:pt x="72" y="44"/>
                    <a:pt x="43" y="101"/>
                    <a:pt x="0" y="144"/>
                  </a:cubicBezTo>
                  <a:cubicBezTo>
                    <a:pt x="14" y="216"/>
                    <a:pt x="14" y="273"/>
                    <a:pt x="29" y="345"/>
                  </a:cubicBezTo>
                  <a:cubicBezTo>
                    <a:pt x="29" y="365"/>
                    <a:pt x="47" y="375"/>
                    <a:pt x="67" y="375"/>
                  </a:cubicBezTo>
                  <a:cubicBezTo>
                    <a:pt x="90" y="375"/>
                    <a:pt x="115" y="361"/>
                    <a:pt x="115" y="330"/>
                  </a:cubicBezTo>
                  <a:cubicBezTo>
                    <a:pt x="100" y="230"/>
                    <a:pt x="100" y="11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205990" y="833809"/>
              <a:ext cx="12710" cy="18119"/>
            </a:xfrm>
            <a:custGeom>
              <a:avLst/>
              <a:gdLst/>
              <a:ahLst/>
              <a:cxnLst/>
              <a:rect l="l" t="t" r="r" b="b"/>
              <a:pathLst>
                <a:path w="195" h="278" extrusionOk="0">
                  <a:moveTo>
                    <a:pt x="103" y="0"/>
                  </a:moveTo>
                  <a:cubicBezTo>
                    <a:pt x="76" y="0"/>
                    <a:pt x="49" y="12"/>
                    <a:pt x="30" y="37"/>
                  </a:cubicBezTo>
                  <a:cubicBezTo>
                    <a:pt x="15" y="51"/>
                    <a:pt x="15" y="51"/>
                    <a:pt x="1" y="65"/>
                  </a:cubicBezTo>
                  <a:cubicBezTo>
                    <a:pt x="15" y="108"/>
                    <a:pt x="15" y="166"/>
                    <a:pt x="15" y="209"/>
                  </a:cubicBezTo>
                  <a:cubicBezTo>
                    <a:pt x="22" y="255"/>
                    <a:pt x="63" y="277"/>
                    <a:pt x="103" y="277"/>
                  </a:cubicBezTo>
                  <a:cubicBezTo>
                    <a:pt x="149" y="277"/>
                    <a:pt x="195" y="248"/>
                    <a:pt x="187" y="194"/>
                  </a:cubicBezTo>
                  <a:cubicBezTo>
                    <a:pt x="187" y="151"/>
                    <a:pt x="187" y="108"/>
                    <a:pt x="187" y="51"/>
                  </a:cubicBezTo>
                  <a:cubicBezTo>
                    <a:pt x="171" y="19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961686" y="195460"/>
              <a:ext cx="104023" cy="55075"/>
            </a:xfrm>
            <a:custGeom>
              <a:avLst/>
              <a:gdLst/>
              <a:ahLst/>
              <a:cxnLst/>
              <a:rect l="l" t="t" r="r" b="b"/>
              <a:pathLst>
                <a:path w="1596" h="845" extrusionOk="0">
                  <a:moveTo>
                    <a:pt x="1468" y="1"/>
                  </a:moveTo>
                  <a:cubicBezTo>
                    <a:pt x="1453" y="1"/>
                    <a:pt x="1437" y="4"/>
                    <a:pt x="1420" y="13"/>
                  </a:cubicBezTo>
                  <a:cubicBezTo>
                    <a:pt x="918" y="228"/>
                    <a:pt x="445" y="514"/>
                    <a:pt x="1" y="844"/>
                  </a:cubicBezTo>
                  <a:cubicBezTo>
                    <a:pt x="359" y="701"/>
                    <a:pt x="703" y="543"/>
                    <a:pt x="1076" y="400"/>
                  </a:cubicBezTo>
                  <a:lnTo>
                    <a:pt x="1090" y="400"/>
                  </a:lnTo>
                  <a:cubicBezTo>
                    <a:pt x="1090" y="400"/>
                    <a:pt x="1105" y="385"/>
                    <a:pt x="1105" y="385"/>
                  </a:cubicBezTo>
                  <a:lnTo>
                    <a:pt x="1105" y="400"/>
                  </a:lnTo>
                  <a:cubicBezTo>
                    <a:pt x="1133" y="385"/>
                    <a:pt x="1162" y="371"/>
                    <a:pt x="1205" y="357"/>
                  </a:cubicBezTo>
                  <a:lnTo>
                    <a:pt x="1219" y="328"/>
                  </a:lnTo>
                  <a:lnTo>
                    <a:pt x="1277" y="314"/>
                  </a:lnTo>
                  <a:lnTo>
                    <a:pt x="1277" y="314"/>
                  </a:lnTo>
                  <a:cubicBezTo>
                    <a:pt x="1276" y="314"/>
                    <a:pt x="1262" y="328"/>
                    <a:pt x="1262" y="328"/>
                  </a:cubicBezTo>
                  <a:cubicBezTo>
                    <a:pt x="1362" y="299"/>
                    <a:pt x="1448" y="256"/>
                    <a:pt x="1549" y="228"/>
                  </a:cubicBezTo>
                  <a:cubicBezTo>
                    <a:pt x="1534" y="213"/>
                    <a:pt x="1534" y="199"/>
                    <a:pt x="1534" y="185"/>
                  </a:cubicBezTo>
                  <a:cubicBezTo>
                    <a:pt x="1595" y="124"/>
                    <a:pt x="1553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7018716" y="25282"/>
              <a:ext cx="21509" cy="13166"/>
            </a:xfrm>
            <a:custGeom>
              <a:avLst/>
              <a:gdLst/>
              <a:ahLst/>
              <a:cxnLst/>
              <a:rect l="l" t="t" r="r" b="b"/>
              <a:pathLst>
                <a:path w="330" h="202" extrusionOk="0">
                  <a:moveTo>
                    <a:pt x="0" y="1"/>
                  </a:moveTo>
                  <a:lnTo>
                    <a:pt x="0" y="15"/>
                  </a:lnTo>
                  <a:cubicBezTo>
                    <a:pt x="15" y="30"/>
                    <a:pt x="29" y="44"/>
                    <a:pt x="29" y="44"/>
                  </a:cubicBezTo>
                  <a:lnTo>
                    <a:pt x="86" y="44"/>
                  </a:lnTo>
                  <a:lnTo>
                    <a:pt x="43" y="58"/>
                  </a:lnTo>
                  <a:cubicBezTo>
                    <a:pt x="58" y="73"/>
                    <a:pt x="72" y="87"/>
                    <a:pt x="86" y="101"/>
                  </a:cubicBezTo>
                  <a:cubicBezTo>
                    <a:pt x="101" y="101"/>
                    <a:pt x="129" y="87"/>
                    <a:pt x="144" y="87"/>
                  </a:cubicBezTo>
                  <a:lnTo>
                    <a:pt x="158" y="101"/>
                  </a:lnTo>
                  <a:cubicBezTo>
                    <a:pt x="144" y="116"/>
                    <a:pt x="129" y="116"/>
                    <a:pt x="115" y="130"/>
                  </a:cubicBezTo>
                  <a:cubicBezTo>
                    <a:pt x="144" y="159"/>
                    <a:pt x="172" y="173"/>
                    <a:pt x="201" y="202"/>
                  </a:cubicBezTo>
                  <a:cubicBezTo>
                    <a:pt x="215" y="173"/>
                    <a:pt x="230" y="159"/>
                    <a:pt x="244" y="144"/>
                  </a:cubicBezTo>
                  <a:cubicBezTo>
                    <a:pt x="287" y="144"/>
                    <a:pt x="330" y="101"/>
                    <a:pt x="330" y="58"/>
                  </a:cubicBezTo>
                  <a:cubicBezTo>
                    <a:pt x="230" y="30"/>
                    <a:pt x="1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4"/>
          <p:cNvGrpSpPr/>
          <p:nvPr/>
        </p:nvGrpSpPr>
        <p:grpSpPr>
          <a:xfrm rot="10800000" flipH="1">
            <a:off x="896" y="-6101"/>
            <a:ext cx="1320877" cy="680605"/>
            <a:chOff x="70339" y="2764236"/>
            <a:chExt cx="4623301" cy="2382238"/>
          </a:xfrm>
        </p:grpSpPr>
        <p:sp>
          <p:nvSpPr>
            <p:cNvPr id="179" name="Google Shape;179;p4"/>
            <p:cNvSpPr/>
            <p:nvPr/>
          </p:nvSpPr>
          <p:spPr>
            <a:xfrm>
              <a:off x="900830" y="4053382"/>
              <a:ext cx="579232" cy="359649"/>
            </a:xfrm>
            <a:custGeom>
              <a:avLst/>
              <a:gdLst/>
              <a:ahLst/>
              <a:cxnLst/>
              <a:rect l="l" t="t" r="r" b="b"/>
              <a:pathLst>
                <a:path w="8887" h="5518" extrusionOk="0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333348" y="2764236"/>
              <a:ext cx="297144" cy="594223"/>
            </a:xfrm>
            <a:custGeom>
              <a:avLst/>
              <a:gdLst/>
              <a:ahLst/>
              <a:cxnLst/>
              <a:rect l="l" t="t" r="r" b="b"/>
              <a:pathLst>
                <a:path w="4559" h="9117" extrusionOk="0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804628" y="3209854"/>
              <a:ext cx="297079" cy="606346"/>
            </a:xfrm>
            <a:custGeom>
              <a:avLst/>
              <a:gdLst/>
              <a:ahLst/>
              <a:cxnLst/>
              <a:rect l="l" t="t" r="r" b="b"/>
              <a:pathLst>
                <a:path w="4558" h="9303" extrusionOk="0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68313" y="3516319"/>
              <a:ext cx="301837" cy="551141"/>
            </a:xfrm>
            <a:custGeom>
              <a:avLst/>
              <a:gdLst/>
              <a:ahLst/>
              <a:cxnLst/>
              <a:rect l="l" t="t" r="r" b="b"/>
              <a:pathLst>
                <a:path w="4631" h="8456" extrusionOk="0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0339" y="3726973"/>
              <a:ext cx="342964" cy="598134"/>
            </a:xfrm>
            <a:custGeom>
              <a:avLst/>
              <a:gdLst/>
              <a:ahLst/>
              <a:cxnLst/>
              <a:rect l="l" t="t" r="r" b="b"/>
              <a:pathLst>
                <a:path w="5262" h="9177" extrusionOk="0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25278" y="4343487"/>
              <a:ext cx="642781" cy="287172"/>
            </a:xfrm>
            <a:custGeom>
              <a:avLst/>
              <a:gdLst/>
              <a:ahLst/>
              <a:cxnLst/>
              <a:rect l="l" t="t" r="r" b="b"/>
              <a:pathLst>
                <a:path w="9862" h="4406" extrusionOk="0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1094212" y="3677699"/>
              <a:ext cx="748303" cy="335860"/>
            </a:xfrm>
            <a:custGeom>
              <a:avLst/>
              <a:gdLst/>
              <a:ahLst/>
              <a:cxnLst/>
              <a:rect l="l" t="t" r="r" b="b"/>
              <a:pathLst>
                <a:path w="11481" h="5153" extrusionOk="0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1106335" y="3876881"/>
              <a:ext cx="12253" cy="3780"/>
            </a:xfrm>
            <a:custGeom>
              <a:avLst/>
              <a:gdLst/>
              <a:ahLst/>
              <a:cxnLst/>
              <a:rect l="l" t="t" r="r" b="b"/>
              <a:pathLst>
                <a:path w="188" h="58" extrusionOk="0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28181" y="3355591"/>
              <a:ext cx="1100522" cy="1790882"/>
            </a:xfrm>
            <a:custGeom>
              <a:avLst/>
              <a:gdLst/>
              <a:ahLst/>
              <a:cxnLst/>
              <a:rect l="l" t="t" r="r" b="b"/>
              <a:pathLst>
                <a:path w="16885" h="27477" extrusionOk="0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882190" y="3790912"/>
              <a:ext cx="4693" cy="12188"/>
            </a:xfrm>
            <a:custGeom>
              <a:avLst/>
              <a:gdLst/>
              <a:ahLst/>
              <a:cxnLst/>
              <a:rect l="l" t="t" r="r" b="b"/>
              <a:pathLst>
                <a:path w="72" h="187" extrusionOk="0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109138" y="3868473"/>
              <a:ext cx="10363" cy="1890"/>
            </a:xfrm>
            <a:custGeom>
              <a:avLst/>
              <a:gdLst/>
              <a:ahLst/>
              <a:cxnLst/>
              <a:rect l="l" t="t" r="r" b="b"/>
              <a:pathLst>
                <a:path w="159" h="29" extrusionOk="0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409932" y="3348096"/>
              <a:ext cx="5670" cy="8473"/>
            </a:xfrm>
            <a:custGeom>
              <a:avLst/>
              <a:gdLst/>
              <a:ahLst/>
              <a:cxnLst/>
              <a:rect l="l" t="t" r="r" b="b"/>
              <a:pathLst>
                <a:path w="87" h="130" extrusionOk="0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102620" y="3860065"/>
              <a:ext cx="11276" cy="3780"/>
            </a:xfrm>
            <a:custGeom>
              <a:avLst/>
              <a:gdLst/>
              <a:ahLst/>
              <a:cxnLst/>
              <a:rect l="l" t="t" r="r" b="b"/>
              <a:pathLst>
                <a:path w="173" h="58" extrusionOk="0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44896" y="4519531"/>
              <a:ext cx="4758" cy="2868"/>
            </a:xfrm>
            <a:custGeom>
              <a:avLst/>
              <a:gdLst/>
              <a:ahLst/>
              <a:cxnLst/>
              <a:rect l="l" t="t" r="r" b="b"/>
              <a:pathLst>
                <a:path w="73" h="44" extrusionOk="0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423033" y="3349074"/>
              <a:ext cx="65" cy="97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94313" y="4054359"/>
              <a:ext cx="31807" cy="12188"/>
            </a:xfrm>
            <a:custGeom>
              <a:avLst/>
              <a:gdLst/>
              <a:ahLst/>
              <a:cxnLst/>
              <a:rect l="l" t="t" r="r" b="b"/>
              <a:pathLst>
                <a:path w="488" h="187" extrusionOk="0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405891" y="3347705"/>
              <a:ext cx="22812" cy="21965"/>
            </a:xfrm>
            <a:custGeom>
              <a:avLst/>
              <a:gdLst/>
              <a:ahLst/>
              <a:cxnLst/>
              <a:rect l="l" t="t" r="r" b="b"/>
              <a:pathLst>
                <a:path w="350" h="337" extrusionOk="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878409" y="3781592"/>
              <a:ext cx="15968" cy="32915"/>
            </a:xfrm>
            <a:custGeom>
              <a:avLst/>
              <a:gdLst/>
              <a:ahLst/>
              <a:cxnLst/>
              <a:rect l="l" t="t" r="r" b="b"/>
              <a:pathLst>
                <a:path w="245" h="505" extrusionOk="0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711229" y="4051557"/>
              <a:ext cx="18706" cy="19684"/>
            </a:xfrm>
            <a:custGeom>
              <a:avLst/>
              <a:gdLst/>
              <a:ahLst/>
              <a:cxnLst/>
              <a:rect l="l" t="t" r="r" b="b"/>
              <a:pathLst>
                <a:path w="287" h="302" extrusionOk="0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23553" y="4300991"/>
              <a:ext cx="9386" cy="23399"/>
            </a:xfrm>
            <a:custGeom>
              <a:avLst/>
              <a:gdLst/>
              <a:ahLst/>
              <a:cxnLst/>
              <a:rect l="l" t="t" r="r" b="b"/>
              <a:pathLst>
                <a:path w="144" h="359" extrusionOk="0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526255" y="4516403"/>
              <a:ext cx="23399" cy="13296"/>
            </a:xfrm>
            <a:custGeom>
              <a:avLst/>
              <a:gdLst/>
              <a:ahLst/>
              <a:cxnLst/>
              <a:rect l="l" t="t" r="r" b="b"/>
              <a:pathLst>
                <a:path w="359" h="204" extrusionOk="0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078048" y="3859088"/>
              <a:ext cx="41453" cy="29069"/>
            </a:xfrm>
            <a:custGeom>
              <a:avLst/>
              <a:gdLst/>
              <a:ahLst/>
              <a:cxnLst/>
              <a:rect l="l" t="t" r="r" b="b"/>
              <a:pathLst>
                <a:path w="636" h="446" extrusionOk="0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684627" y="5038018"/>
              <a:ext cx="130876" cy="108455"/>
            </a:xfrm>
            <a:custGeom>
              <a:avLst/>
              <a:gdLst/>
              <a:ahLst/>
              <a:cxnLst/>
              <a:rect l="l" t="t" r="r" b="b"/>
              <a:pathLst>
                <a:path w="2008" h="1664" extrusionOk="0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671591" y="4864059"/>
              <a:ext cx="860408" cy="282414"/>
            </a:xfrm>
            <a:custGeom>
              <a:avLst/>
              <a:gdLst/>
              <a:ahLst/>
              <a:cxnLst/>
              <a:rect l="l" t="t" r="r" b="b"/>
              <a:pathLst>
                <a:path w="13201" h="4333" extrusionOk="0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694012" y="5034303"/>
              <a:ext cx="197162" cy="112170"/>
            </a:xfrm>
            <a:custGeom>
              <a:avLst/>
              <a:gdLst/>
              <a:ahLst/>
              <a:cxnLst/>
              <a:rect l="l" t="t" r="r" b="b"/>
              <a:pathLst>
                <a:path w="3025" h="1721" extrusionOk="0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433367" y="4056445"/>
              <a:ext cx="579232" cy="894757"/>
            </a:xfrm>
            <a:custGeom>
              <a:avLst/>
              <a:gdLst/>
              <a:ahLst/>
              <a:cxnLst/>
              <a:rect l="l" t="t" r="r" b="b"/>
              <a:pathLst>
                <a:path w="8887" h="13728" extrusionOk="0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994806" y="4026007"/>
              <a:ext cx="698833" cy="783173"/>
            </a:xfrm>
            <a:custGeom>
              <a:avLst/>
              <a:gdLst/>
              <a:ahLst/>
              <a:cxnLst/>
              <a:rect l="l" t="t" r="r" b="b"/>
              <a:pathLst>
                <a:path w="10722" h="12016" extrusionOk="0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418880" y="4129705"/>
              <a:ext cx="330711" cy="689773"/>
            </a:xfrm>
            <a:custGeom>
              <a:avLst/>
              <a:gdLst/>
              <a:ahLst/>
              <a:cxnLst/>
              <a:rect l="l" t="t" r="r" b="b"/>
              <a:pathLst>
                <a:path w="5074" h="10583" extrusionOk="0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034919" y="4426914"/>
              <a:ext cx="476513" cy="662529"/>
            </a:xfrm>
            <a:custGeom>
              <a:avLst/>
              <a:gdLst/>
              <a:ahLst/>
              <a:cxnLst/>
              <a:rect l="l" t="t" r="r" b="b"/>
              <a:pathLst>
                <a:path w="7311" h="10165" extrusionOk="0">
                  <a:moveTo>
                    <a:pt x="2403" y="213"/>
                  </a:moveTo>
                  <a:cubicBezTo>
                    <a:pt x="3092" y="213"/>
                    <a:pt x="3835" y="855"/>
                    <a:pt x="4444" y="1565"/>
                  </a:cubicBezTo>
                  <a:cubicBezTo>
                    <a:pt x="4859" y="2841"/>
                    <a:pt x="5189" y="4131"/>
                    <a:pt x="5490" y="5435"/>
                  </a:cubicBezTo>
                  <a:cubicBezTo>
                    <a:pt x="5734" y="6524"/>
                    <a:pt x="5906" y="7642"/>
                    <a:pt x="6178" y="8731"/>
                  </a:cubicBezTo>
                  <a:cubicBezTo>
                    <a:pt x="5676" y="7528"/>
                    <a:pt x="5103" y="6352"/>
                    <a:pt x="4530" y="5177"/>
                  </a:cubicBezTo>
                  <a:cubicBezTo>
                    <a:pt x="3741" y="3543"/>
                    <a:pt x="2795" y="1938"/>
                    <a:pt x="2136" y="247"/>
                  </a:cubicBezTo>
                  <a:cubicBezTo>
                    <a:pt x="2224" y="223"/>
                    <a:pt x="2313" y="213"/>
                    <a:pt x="2403" y="213"/>
                  </a:cubicBezTo>
                  <a:close/>
                  <a:moveTo>
                    <a:pt x="4501" y="1637"/>
                  </a:moveTo>
                  <a:lnTo>
                    <a:pt x="4501" y="1637"/>
                  </a:lnTo>
                  <a:cubicBezTo>
                    <a:pt x="4902" y="2110"/>
                    <a:pt x="5246" y="2640"/>
                    <a:pt x="5547" y="3185"/>
                  </a:cubicBezTo>
                  <a:cubicBezTo>
                    <a:pt x="6551" y="5134"/>
                    <a:pt x="6880" y="7356"/>
                    <a:pt x="6522" y="9520"/>
                  </a:cubicBezTo>
                  <a:cubicBezTo>
                    <a:pt x="5762" y="6897"/>
                    <a:pt x="5447" y="4188"/>
                    <a:pt x="4501" y="1637"/>
                  </a:cubicBezTo>
                  <a:close/>
                  <a:moveTo>
                    <a:pt x="2050" y="275"/>
                  </a:moveTo>
                  <a:cubicBezTo>
                    <a:pt x="2652" y="1795"/>
                    <a:pt x="3483" y="3256"/>
                    <a:pt x="4200" y="4733"/>
                  </a:cubicBezTo>
                  <a:cubicBezTo>
                    <a:pt x="4945" y="6238"/>
                    <a:pt x="5705" y="7728"/>
                    <a:pt x="6321" y="9290"/>
                  </a:cubicBezTo>
                  <a:cubicBezTo>
                    <a:pt x="6350" y="9391"/>
                    <a:pt x="6379" y="9491"/>
                    <a:pt x="6407" y="9591"/>
                  </a:cubicBezTo>
                  <a:cubicBezTo>
                    <a:pt x="5662" y="8201"/>
                    <a:pt x="4816" y="6868"/>
                    <a:pt x="3956" y="5550"/>
                  </a:cubicBezTo>
                  <a:cubicBezTo>
                    <a:pt x="2982" y="4073"/>
                    <a:pt x="2093" y="2583"/>
                    <a:pt x="1247" y="1035"/>
                  </a:cubicBezTo>
                  <a:cubicBezTo>
                    <a:pt x="1290" y="949"/>
                    <a:pt x="1348" y="863"/>
                    <a:pt x="1405" y="777"/>
                  </a:cubicBezTo>
                  <a:cubicBezTo>
                    <a:pt x="1563" y="548"/>
                    <a:pt x="1792" y="376"/>
                    <a:pt x="2050" y="275"/>
                  </a:cubicBezTo>
                  <a:close/>
                  <a:moveTo>
                    <a:pt x="946" y="2984"/>
                  </a:moveTo>
                  <a:lnTo>
                    <a:pt x="946" y="2984"/>
                  </a:lnTo>
                  <a:cubicBezTo>
                    <a:pt x="1563" y="4174"/>
                    <a:pt x="2294" y="5292"/>
                    <a:pt x="3154" y="6309"/>
                  </a:cubicBezTo>
                  <a:cubicBezTo>
                    <a:pt x="4200" y="7499"/>
                    <a:pt x="5246" y="8731"/>
                    <a:pt x="6364" y="9849"/>
                  </a:cubicBezTo>
                  <a:cubicBezTo>
                    <a:pt x="4702" y="8774"/>
                    <a:pt x="3111" y="7700"/>
                    <a:pt x="2050" y="5980"/>
                  </a:cubicBezTo>
                  <a:cubicBezTo>
                    <a:pt x="1491" y="5062"/>
                    <a:pt x="1118" y="4045"/>
                    <a:pt x="946" y="2984"/>
                  </a:cubicBezTo>
                  <a:close/>
                  <a:moveTo>
                    <a:pt x="1204" y="1092"/>
                  </a:moveTo>
                  <a:cubicBezTo>
                    <a:pt x="2795" y="4102"/>
                    <a:pt x="4802" y="6840"/>
                    <a:pt x="6465" y="9792"/>
                  </a:cubicBezTo>
                  <a:lnTo>
                    <a:pt x="6450" y="9878"/>
                  </a:lnTo>
                  <a:cubicBezTo>
                    <a:pt x="5605" y="8731"/>
                    <a:pt x="4544" y="7728"/>
                    <a:pt x="3598" y="6668"/>
                  </a:cubicBezTo>
                  <a:cubicBezTo>
                    <a:pt x="2566" y="5507"/>
                    <a:pt x="1677" y="4245"/>
                    <a:pt x="946" y="2884"/>
                  </a:cubicBezTo>
                  <a:cubicBezTo>
                    <a:pt x="860" y="2268"/>
                    <a:pt x="946" y="1651"/>
                    <a:pt x="1204" y="1092"/>
                  </a:cubicBezTo>
                  <a:close/>
                  <a:moveTo>
                    <a:pt x="2443" y="1"/>
                  </a:moveTo>
                  <a:cubicBezTo>
                    <a:pt x="2176" y="1"/>
                    <a:pt x="1904" y="67"/>
                    <a:pt x="1634" y="218"/>
                  </a:cubicBezTo>
                  <a:cubicBezTo>
                    <a:pt x="1" y="1135"/>
                    <a:pt x="760" y="3830"/>
                    <a:pt x="1333" y="5120"/>
                  </a:cubicBezTo>
                  <a:cubicBezTo>
                    <a:pt x="2337" y="7356"/>
                    <a:pt x="4272" y="8932"/>
                    <a:pt x="6422" y="10007"/>
                  </a:cubicBezTo>
                  <a:cubicBezTo>
                    <a:pt x="6407" y="10079"/>
                    <a:pt x="6450" y="10136"/>
                    <a:pt x="6522" y="10150"/>
                  </a:cubicBezTo>
                  <a:cubicBezTo>
                    <a:pt x="6522" y="10021"/>
                    <a:pt x="6522" y="9892"/>
                    <a:pt x="6522" y="9763"/>
                  </a:cubicBezTo>
                  <a:lnTo>
                    <a:pt x="6551" y="9763"/>
                  </a:lnTo>
                  <a:cubicBezTo>
                    <a:pt x="6565" y="9892"/>
                    <a:pt x="6579" y="10021"/>
                    <a:pt x="6594" y="10165"/>
                  </a:cubicBezTo>
                  <a:cubicBezTo>
                    <a:pt x="6637" y="10150"/>
                    <a:pt x="6680" y="10107"/>
                    <a:pt x="6694" y="10064"/>
                  </a:cubicBezTo>
                  <a:cubicBezTo>
                    <a:pt x="7310" y="7614"/>
                    <a:pt x="6780" y="4761"/>
                    <a:pt x="5547" y="2597"/>
                  </a:cubicBezTo>
                  <a:cubicBezTo>
                    <a:pt x="4976" y="1586"/>
                    <a:pt x="3753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2683240" y="4630659"/>
              <a:ext cx="804356" cy="456568"/>
            </a:xfrm>
            <a:custGeom>
              <a:avLst/>
              <a:gdLst/>
              <a:ahLst/>
              <a:cxnLst/>
              <a:rect l="l" t="t" r="r" b="b"/>
              <a:pathLst>
                <a:path w="12341" h="7005" extrusionOk="0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628537" y="4956155"/>
              <a:ext cx="580210" cy="190318"/>
            </a:xfrm>
            <a:custGeom>
              <a:avLst/>
              <a:gdLst/>
              <a:ahLst/>
              <a:cxnLst/>
              <a:rect l="l" t="t" r="r" b="b"/>
              <a:pathLst>
                <a:path w="8902" h="2920" extrusionOk="0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1373498" y="4443143"/>
              <a:ext cx="648386" cy="582231"/>
            </a:xfrm>
            <a:custGeom>
              <a:avLst/>
              <a:gdLst/>
              <a:ahLst/>
              <a:cxnLst/>
              <a:rect l="l" t="t" r="r" b="b"/>
              <a:pathLst>
                <a:path w="9948" h="8933" extrusionOk="0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690232" y="5036128"/>
              <a:ext cx="3845" cy="1955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298841" y="4792299"/>
              <a:ext cx="716561" cy="354175"/>
            </a:xfrm>
            <a:custGeom>
              <a:avLst/>
              <a:gdLst/>
              <a:ahLst/>
              <a:cxnLst/>
              <a:rect l="l" t="t" r="r" b="b"/>
              <a:pathLst>
                <a:path w="10994" h="5434" extrusionOk="0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699617" y="5030523"/>
              <a:ext cx="8473" cy="3845"/>
            </a:xfrm>
            <a:custGeom>
              <a:avLst/>
              <a:gdLst/>
              <a:ahLst/>
              <a:cxnLst/>
              <a:rect l="l" t="t" r="r" b="b"/>
              <a:pathLst>
                <a:path w="130" h="59" extrusionOk="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4024723" y="4783891"/>
              <a:ext cx="4693" cy="6648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33131" y="4776787"/>
              <a:ext cx="11276" cy="12775"/>
            </a:xfrm>
            <a:custGeom>
              <a:avLst/>
              <a:gdLst/>
              <a:ahLst/>
              <a:cxnLst/>
              <a:rect l="l" t="t" r="r" b="b"/>
              <a:pathLst>
                <a:path w="173" h="196" extrusionOk="0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548713" y="4804487"/>
              <a:ext cx="105653" cy="341986"/>
            </a:xfrm>
            <a:custGeom>
              <a:avLst/>
              <a:gdLst/>
              <a:ahLst/>
              <a:cxnLst/>
              <a:rect l="l" t="t" r="r" b="b"/>
              <a:pathLst>
                <a:path w="1621" h="5247" extrusionOk="0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308125" y="5010904"/>
              <a:ext cx="78539" cy="135569"/>
            </a:xfrm>
            <a:custGeom>
              <a:avLst/>
              <a:gdLst/>
              <a:ahLst/>
              <a:cxnLst/>
              <a:rect l="l" t="t" r="r" b="b"/>
              <a:pathLst>
                <a:path w="1205" h="2080" extrusionOk="0">
                  <a:moveTo>
                    <a:pt x="1133" y="1"/>
                  </a:moveTo>
                  <a:cubicBezTo>
                    <a:pt x="1104" y="1"/>
                    <a:pt x="1090" y="15"/>
                    <a:pt x="1076" y="29"/>
                  </a:cubicBezTo>
                  <a:cubicBezTo>
                    <a:pt x="631" y="674"/>
                    <a:pt x="273" y="1362"/>
                    <a:pt x="1" y="2079"/>
                  </a:cubicBezTo>
                  <a:lnTo>
                    <a:pt x="302" y="2079"/>
                  </a:lnTo>
                  <a:cubicBezTo>
                    <a:pt x="574" y="1434"/>
                    <a:pt x="875" y="818"/>
                    <a:pt x="1205" y="216"/>
                  </a:cubicBezTo>
                  <a:cubicBezTo>
                    <a:pt x="1176" y="201"/>
                    <a:pt x="1147" y="173"/>
                    <a:pt x="1133" y="130"/>
                  </a:cubicBezTo>
                  <a:lnTo>
                    <a:pt x="1119" y="101"/>
                  </a:lnTo>
                  <a:lnTo>
                    <a:pt x="1133" y="87"/>
                  </a:lnTo>
                  <a:cubicBezTo>
                    <a:pt x="1133" y="58"/>
                    <a:pt x="1133" y="29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2566441" y="5045514"/>
              <a:ext cx="132767" cy="100960"/>
            </a:xfrm>
            <a:custGeom>
              <a:avLst/>
              <a:gdLst/>
              <a:ahLst/>
              <a:cxnLst/>
              <a:rect l="l" t="t" r="r" b="b"/>
              <a:pathLst>
                <a:path w="2037" h="1549" extrusionOk="0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634682" y="4807290"/>
              <a:ext cx="978" cy="3780"/>
            </a:xfrm>
            <a:custGeom>
              <a:avLst/>
              <a:gdLst/>
              <a:ahLst/>
              <a:cxnLst/>
              <a:rect l="l" t="t" r="r" b="b"/>
              <a:pathLst>
                <a:path w="15" h="58" extrusionOk="0">
                  <a:moveTo>
                    <a:pt x="0" y="0"/>
                  </a:moveTo>
                  <a:cubicBezTo>
                    <a:pt x="0" y="15"/>
                    <a:pt x="0" y="29"/>
                    <a:pt x="0" y="43"/>
                  </a:cubicBezTo>
                  <a:lnTo>
                    <a:pt x="0" y="58"/>
                  </a:lnTo>
                  <a:lnTo>
                    <a:pt x="14" y="15"/>
                  </a:lnTo>
                  <a:cubicBezTo>
                    <a:pt x="14" y="15"/>
                    <a:pt x="14" y="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636507" y="4796079"/>
              <a:ext cx="2868" cy="6583"/>
            </a:xfrm>
            <a:custGeom>
              <a:avLst/>
              <a:gdLst/>
              <a:ahLst/>
              <a:cxnLst/>
              <a:rect l="l" t="t" r="r" b="b"/>
              <a:pathLst>
                <a:path w="44" h="101" extrusionOk="0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670027" y="5024005"/>
              <a:ext cx="44581" cy="17793"/>
            </a:xfrm>
            <a:custGeom>
              <a:avLst/>
              <a:gdLst/>
              <a:ahLst/>
              <a:cxnLst/>
              <a:rect l="l" t="t" r="r" b="b"/>
              <a:pathLst>
                <a:path w="684" h="273" extrusionOk="0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512754" y="4916593"/>
              <a:ext cx="23073" cy="36174"/>
            </a:xfrm>
            <a:custGeom>
              <a:avLst/>
              <a:gdLst/>
              <a:ahLst/>
              <a:cxnLst/>
              <a:rect l="l" t="t" r="r" b="b"/>
              <a:pathLst>
                <a:path w="354" h="555" extrusionOk="0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11622" y="4777373"/>
              <a:ext cx="35587" cy="26201"/>
            </a:xfrm>
            <a:custGeom>
              <a:avLst/>
              <a:gdLst/>
              <a:ahLst/>
              <a:cxnLst/>
              <a:rect l="l" t="t" r="r" b="b"/>
              <a:pathLst>
                <a:path w="546" h="402" extrusionOk="0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632792" y="4793798"/>
              <a:ext cx="22877" cy="32263"/>
            </a:xfrm>
            <a:custGeom>
              <a:avLst/>
              <a:gdLst/>
              <a:ahLst/>
              <a:cxnLst/>
              <a:rect l="l" t="t" r="r" b="b"/>
              <a:pathLst>
                <a:path w="351" h="495" extrusionOk="0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59941" y="5063242"/>
              <a:ext cx="4758" cy="26201"/>
            </a:xfrm>
            <a:custGeom>
              <a:avLst/>
              <a:gdLst/>
              <a:ahLst/>
              <a:cxnLst/>
              <a:rect l="l" t="t" r="r" b="b"/>
              <a:pathLst>
                <a:path w="73" h="402" extrusionOk="0">
                  <a:moveTo>
                    <a:pt x="1" y="0"/>
                  </a:moveTo>
                  <a:cubicBezTo>
                    <a:pt x="1" y="129"/>
                    <a:pt x="1" y="258"/>
                    <a:pt x="1" y="387"/>
                  </a:cubicBezTo>
                  <a:cubicBezTo>
                    <a:pt x="15" y="402"/>
                    <a:pt x="44" y="402"/>
                    <a:pt x="73" y="402"/>
                  </a:cubicBezTo>
                  <a:cubicBezTo>
                    <a:pt x="58" y="258"/>
                    <a:pt x="44" y="129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691647" y="5038931"/>
              <a:ext cx="13166" cy="9451"/>
            </a:xfrm>
            <a:custGeom>
              <a:avLst/>
              <a:gdLst/>
              <a:ahLst/>
              <a:cxnLst/>
              <a:rect l="l" t="t" r="r" b="b"/>
              <a:pathLst>
                <a:path w="202" h="145" extrusionOk="0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380993" y="5010839"/>
              <a:ext cx="10168" cy="14144"/>
            </a:xfrm>
            <a:custGeom>
              <a:avLst/>
              <a:gdLst/>
              <a:ahLst/>
              <a:cxnLst/>
              <a:rect l="l" t="t" r="r" b="b"/>
              <a:pathLst>
                <a:path w="156" h="217" extrusionOk="0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4"/>
          <p:cNvSpPr/>
          <p:nvPr/>
        </p:nvSpPr>
        <p:spPr>
          <a:xfrm>
            <a:off x="7833413" y="106454"/>
            <a:ext cx="113949" cy="198728"/>
          </a:xfrm>
          <a:custGeom>
            <a:avLst/>
            <a:gdLst/>
            <a:ahLst/>
            <a:cxnLst/>
            <a:rect l="l" t="t" r="r" b="b"/>
            <a:pathLst>
              <a:path w="5262" h="9177" extrusionOk="0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"/>
          <p:cNvSpPr/>
          <p:nvPr/>
        </p:nvSpPr>
        <p:spPr>
          <a:xfrm>
            <a:off x="9008726" y="745222"/>
            <a:ext cx="98703" cy="201456"/>
          </a:xfrm>
          <a:custGeom>
            <a:avLst/>
            <a:gdLst/>
            <a:ahLst/>
            <a:cxnLst/>
            <a:rect l="l" t="t" r="r" b="b"/>
            <a:pathLst>
              <a:path w="4558" h="9303" extrusionOk="0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"/>
          <p:cNvSpPr/>
          <p:nvPr/>
        </p:nvSpPr>
        <p:spPr>
          <a:xfrm rot="10800000" flipH="1">
            <a:off x="611767" y="459409"/>
            <a:ext cx="213805" cy="95962"/>
          </a:xfrm>
          <a:custGeom>
            <a:avLst/>
            <a:gdLst/>
            <a:ahLst/>
            <a:cxnLst/>
            <a:rect l="l" t="t" r="r" b="b"/>
            <a:pathLst>
              <a:path w="11481" h="5153" extrusionOk="0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6"/>
          <p:cNvGrpSpPr/>
          <p:nvPr/>
        </p:nvGrpSpPr>
        <p:grpSpPr>
          <a:xfrm>
            <a:off x="8078895" y="-11131"/>
            <a:ext cx="1055805" cy="648154"/>
            <a:chOff x="5507185" y="2926"/>
            <a:chExt cx="2905352" cy="1783582"/>
          </a:xfrm>
        </p:grpSpPr>
        <p:sp>
          <p:nvSpPr>
            <p:cNvPr id="263" name="Google Shape;263;p6"/>
            <p:cNvSpPr/>
            <p:nvPr/>
          </p:nvSpPr>
          <p:spPr>
            <a:xfrm>
              <a:off x="7115831" y="597214"/>
              <a:ext cx="662399" cy="451093"/>
            </a:xfrm>
            <a:custGeom>
              <a:avLst/>
              <a:gdLst/>
              <a:ahLst/>
              <a:cxnLst/>
              <a:rect l="l" t="t" r="r" b="b"/>
              <a:pathLst>
                <a:path w="10163" h="6921" extrusionOk="0">
                  <a:moveTo>
                    <a:pt x="3117" y="289"/>
                  </a:moveTo>
                  <a:cubicBezTo>
                    <a:pt x="3305" y="289"/>
                    <a:pt x="3488" y="303"/>
                    <a:pt x="3656" y="327"/>
                  </a:cubicBezTo>
                  <a:cubicBezTo>
                    <a:pt x="4014" y="857"/>
                    <a:pt x="4516" y="1287"/>
                    <a:pt x="4946" y="1746"/>
                  </a:cubicBezTo>
                  <a:cubicBezTo>
                    <a:pt x="5562" y="2420"/>
                    <a:pt x="6149" y="3136"/>
                    <a:pt x="6766" y="3824"/>
                  </a:cubicBezTo>
                  <a:cubicBezTo>
                    <a:pt x="7540" y="4756"/>
                    <a:pt x="8400" y="5616"/>
                    <a:pt x="9317" y="6390"/>
                  </a:cubicBezTo>
                  <a:cubicBezTo>
                    <a:pt x="8041" y="5602"/>
                    <a:pt x="6809" y="4742"/>
                    <a:pt x="5634" y="3810"/>
                  </a:cubicBezTo>
                  <a:cubicBezTo>
                    <a:pt x="4286" y="2721"/>
                    <a:pt x="2867" y="1732"/>
                    <a:pt x="1448" y="743"/>
                  </a:cubicBezTo>
                  <a:cubicBezTo>
                    <a:pt x="1893" y="418"/>
                    <a:pt x="2533" y="289"/>
                    <a:pt x="3117" y="289"/>
                  </a:cubicBezTo>
                  <a:close/>
                  <a:moveTo>
                    <a:pt x="1620" y="3495"/>
                  </a:moveTo>
                  <a:lnTo>
                    <a:pt x="1620" y="3495"/>
                  </a:lnTo>
                  <a:cubicBezTo>
                    <a:pt x="2982" y="4269"/>
                    <a:pt x="4387" y="4957"/>
                    <a:pt x="5834" y="5573"/>
                  </a:cubicBezTo>
                  <a:cubicBezTo>
                    <a:pt x="6579" y="5874"/>
                    <a:pt x="7353" y="6118"/>
                    <a:pt x="8113" y="6404"/>
                  </a:cubicBezTo>
                  <a:cubicBezTo>
                    <a:pt x="8156" y="6418"/>
                    <a:pt x="8199" y="6433"/>
                    <a:pt x="8228" y="6447"/>
                  </a:cubicBezTo>
                  <a:cubicBezTo>
                    <a:pt x="6981" y="6232"/>
                    <a:pt x="5763" y="5903"/>
                    <a:pt x="4573" y="5473"/>
                  </a:cubicBezTo>
                  <a:cubicBezTo>
                    <a:pt x="3785" y="5186"/>
                    <a:pt x="3039" y="4856"/>
                    <a:pt x="2423" y="4297"/>
                  </a:cubicBezTo>
                  <a:cubicBezTo>
                    <a:pt x="2136" y="4054"/>
                    <a:pt x="1878" y="3781"/>
                    <a:pt x="1620" y="3495"/>
                  </a:cubicBezTo>
                  <a:close/>
                  <a:moveTo>
                    <a:pt x="1362" y="814"/>
                  </a:moveTo>
                  <a:cubicBezTo>
                    <a:pt x="2896" y="1961"/>
                    <a:pt x="4473" y="3079"/>
                    <a:pt x="5963" y="4283"/>
                  </a:cubicBezTo>
                  <a:cubicBezTo>
                    <a:pt x="6981" y="5100"/>
                    <a:pt x="8070" y="6060"/>
                    <a:pt x="9288" y="6605"/>
                  </a:cubicBezTo>
                  <a:cubicBezTo>
                    <a:pt x="9260" y="6605"/>
                    <a:pt x="9217" y="6605"/>
                    <a:pt x="9174" y="6590"/>
                  </a:cubicBezTo>
                  <a:cubicBezTo>
                    <a:pt x="7898" y="6175"/>
                    <a:pt x="6608" y="5759"/>
                    <a:pt x="5404" y="5186"/>
                  </a:cubicBezTo>
                  <a:cubicBezTo>
                    <a:pt x="4057" y="4555"/>
                    <a:pt x="2710" y="3882"/>
                    <a:pt x="1391" y="3194"/>
                  </a:cubicBezTo>
                  <a:cubicBezTo>
                    <a:pt x="1104" y="2821"/>
                    <a:pt x="918" y="2362"/>
                    <a:pt x="875" y="1904"/>
                  </a:cubicBezTo>
                  <a:cubicBezTo>
                    <a:pt x="861" y="1474"/>
                    <a:pt x="1033" y="1072"/>
                    <a:pt x="1362" y="814"/>
                  </a:cubicBezTo>
                  <a:close/>
                  <a:moveTo>
                    <a:pt x="3899" y="384"/>
                  </a:moveTo>
                  <a:lnTo>
                    <a:pt x="3899" y="384"/>
                  </a:lnTo>
                  <a:cubicBezTo>
                    <a:pt x="4802" y="571"/>
                    <a:pt x="5677" y="886"/>
                    <a:pt x="6479" y="1345"/>
                  </a:cubicBezTo>
                  <a:cubicBezTo>
                    <a:pt x="6780" y="1517"/>
                    <a:pt x="7067" y="1717"/>
                    <a:pt x="7353" y="1918"/>
                  </a:cubicBezTo>
                  <a:cubicBezTo>
                    <a:pt x="7454" y="2162"/>
                    <a:pt x="7583" y="2405"/>
                    <a:pt x="7740" y="2620"/>
                  </a:cubicBezTo>
                  <a:cubicBezTo>
                    <a:pt x="8056" y="3108"/>
                    <a:pt x="8342" y="3609"/>
                    <a:pt x="8586" y="4140"/>
                  </a:cubicBezTo>
                  <a:cubicBezTo>
                    <a:pt x="9030" y="4985"/>
                    <a:pt x="9446" y="5874"/>
                    <a:pt x="9962" y="6691"/>
                  </a:cubicBezTo>
                  <a:lnTo>
                    <a:pt x="9862" y="6676"/>
                  </a:lnTo>
                  <a:cubicBezTo>
                    <a:pt x="8672" y="5645"/>
                    <a:pt x="7554" y="4512"/>
                    <a:pt x="6536" y="3308"/>
                  </a:cubicBezTo>
                  <a:cubicBezTo>
                    <a:pt x="6106" y="2807"/>
                    <a:pt x="5691" y="2305"/>
                    <a:pt x="5247" y="1818"/>
                  </a:cubicBezTo>
                  <a:cubicBezTo>
                    <a:pt x="4817" y="1345"/>
                    <a:pt x="4301" y="900"/>
                    <a:pt x="3899" y="384"/>
                  </a:cubicBezTo>
                  <a:close/>
                  <a:moveTo>
                    <a:pt x="7454" y="2004"/>
                  </a:moveTo>
                  <a:lnTo>
                    <a:pt x="7454" y="2004"/>
                  </a:lnTo>
                  <a:cubicBezTo>
                    <a:pt x="8041" y="2448"/>
                    <a:pt x="8543" y="2993"/>
                    <a:pt x="8930" y="3624"/>
                  </a:cubicBezTo>
                  <a:cubicBezTo>
                    <a:pt x="9503" y="4584"/>
                    <a:pt x="9790" y="5630"/>
                    <a:pt x="10091" y="6705"/>
                  </a:cubicBezTo>
                  <a:lnTo>
                    <a:pt x="10048" y="6691"/>
                  </a:lnTo>
                  <a:cubicBezTo>
                    <a:pt x="9675" y="5788"/>
                    <a:pt x="9159" y="4942"/>
                    <a:pt x="8701" y="4082"/>
                  </a:cubicBezTo>
                  <a:cubicBezTo>
                    <a:pt x="8342" y="3394"/>
                    <a:pt x="7783" y="2721"/>
                    <a:pt x="7454" y="2004"/>
                  </a:cubicBezTo>
                  <a:close/>
                  <a:moveTo>
                    <a:pt x="2895" y="1"/>
                  </a:moveTo>
                  <a:cubicBezTo>
                    <a:pt x="1955" y="1"/>
                    <a:pt x="1114" y="324"/>
                    <a:pt x="703" y="1273"/>
                  </a:cubicBezTo>
                  <a:cubicBezTo>
                    <a:pt x="1" y="2893"/>
                    <a:pt x="2366" y="4813"/>
                    <a:pt x="3627" y="5372"/>
                  </a:cubicBezTo>
                  <a:cubicBezTo>
                    <a:pt x="5562" y="6189"/>
                    <a:pt x="7626" y="6719"/>
                    <a:pt x="9718" y="6920"/>
                  </a:cubicBezTo>
                  <a:cubicBezTo>
                    <a:pt x="9862" y="6834"/>
                    <a:pt x="10019" y="6748"/>
                    <a:pt x="10163" y="6676"/>
                  </a:cubicBezTo>
                  <a:cubicBezTo>
                    <a:pt x="9962" y="4211"/>
                    <a:pt x="8486" y="2033"/>
                    <a:pt x="6264" y="943"/>
                  </a:cubicBezTo>
                  <a:cubicBezTo>
                    <a:pt x="5431" y="519"/>
                    <a:pt x="4084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468115" y="251187"/>
              <a:ext cx="812698" cy="421112"/>
            </a:xfrm>
            <a:custGeom>
              <a:avLst/>
              <a:gdLst/>
              <a:ahLst/>
              <a:cxnLst/>
              <a:rect l="l" t="t" r="r" b="b"/>
              <a:pathLst>
                <a:path w="12469" h="6461" extrusionOk="0">
                  <a:moveTo>
                    <a:pt x="1174" y="1652"/>
                  </a:moveTo>
                  <a:cubicBezTo>
                    <a:pt x="3138" y="2139"/>
                    <a:pt x="5059" y="2727"/>
                    <a:pt x="6951" y="3415"/>
                  </a:cubicBezTo>
                  <a:cubicBezTo>
                    <a:pt x="8126" y="3859"/>
                    <a:pt x="9272" y="4461"/>
                    <a:pt x="10462" y="4905"/>
                  </a:cubicBezTo>
                  <a:cubicBezTo>
                    <a:pt x="9287" y="4676"/>
                    <a:pt x="8111" y="4490"/>
                    <a:pt x="6936" y="4303"/>
                  </a:cubicBezTo>
                  <a:cubicBezTo>
                    <a:pt x="5933" y="4160"/>
                    <a:pt x="4901" y="4031"/>
                    <a:pt x="3912" y="3816"/>
                  </a:cubicBezTo>
                  <a:cubicBezTo>
                    <a:pt x="3174" y="3649"/>
                    <a:pt x="2476" y="3414"/>
                    <a:pt x="1727" y="3414"/>
                  </a:cubicBezTo>
                  <a:cubicBezTo>
                    <a:pt x="1706" y="3414"/>
                    <a:pt x="1684" y="3414"/>
                    <a:pt x="1662" y="3415"/>
                  </a:cubicBezTo>
                  <a:cubicBezTo>
                    <a:pt x="1260" y="2870"/>
                    <a:pt x="945" y="2239"/>
                    <a:pt x="1174" y="1652"/>
                  </a:cubicBezTo>
                  <a:close/>
                  <a:moveTo>
                    <a:pt x="8226" y="1050"/>
                  </a:moveTo>
                  <a:lnTo>
                    <a:pt x="8226" y="1050"/>
                  </a:lnTo>
                  <a:cubicBezTo>
                    <a:pt x="8627" y="1250"/>
                    <a:pt x="9029" y="1465"/>
                    <a:pt x="9416" y="1723"/>
                  </a:cubicBezTo>
                  <a:cubicBezTo>
                    <a:pt x="10620" y="2540"/>
                    <a:pt x="11465" y="3759"/>
                    <a:pt x="12254" y="4991"/>
                  </a:cubicBezTo>
                  <a:cubicBezTo>
                    <a:pt x="11580" y="4217"/>
                    <a:pt x="10863" y="3501"/>
                    <a:pt x="10089" y="2841"/>
                  </a:cubicBezTo>
                  <a:cubicBezTo>
                    <a:pt x="9473" y="2268"/>
                    <a:pt x="8885" y="1594"/>
                    <a:pt x="8226" y="1050"/>
                  </a:cubicBezTo>
                  <a:close/>
                  <a:moveTo>
                    <a:pt x="4554" y="260"/>
                  </a:moveTo>
                  <a:cubicBezTo>
                    <a:pt x="4839" y="260"/>
                    <a:pt x="5122" y="275"/>
                    <a:pt x="5403" y="304"/>
                  </a:cubicBezTo>
                  <a:cubicBezTo>
                    <a:pt x="6263" y="376"/>
                    <a:pt x="7108" y="591"/>
                    <a:pt x="7911" y="921"/>
                  </a:cubicBezTo>
                  <a:cubicBezTo>
                    <a:pt x="8742" y="1551"/>
                    <a:pt x="9444" y="2426"/>
                    <a:pt x="10218" y="3128"/>
                  </a:cubicBezTo>
                  <a:cubicBezTo>
                    <a:pt x="10964" y="3802"/>
                    <a:pt x="11652" y="4518"/>
                    <a:pt x="12383" y="5206"/>
                  </a:cubicBezTo>
                  <a:cubicBezTo>
                    <a:pt x="10863" y="4404"/>
                    <a:pt x="9430" y="3458"/>
                    <a:pt x="7925" y="2641"/>
                  </a:cubicBezTo>
                  <a:cubicBezTo>
                    <a:pt x="6463" y="1852"/>
                    <a:pt x="4944" y="863"/>
                    <a:pt x="3353" y="347"/>
                  </a:cubicBezTo>
                  <a:cubicBezTo>
                    <a:pt x="3754" y="289"/>
                    <a:pt x="4156" y="260"/>
                    <a:pt x="4554" y="260"/>
                  </a:cubicBezTo>
                  <a:close/>
                  <a:moveTo>
                    <a:pt x="3124" y="390"/>
                  </a:moveTo>
                  <a:lnTo>
                    <a:pt x="3152" y="433"/>
                  </a:lnTo>
                  <a:cubicBezTo>
                    <a:pt x="4829" y="1193"/>
                    <a:pt x="6449" y="2082"/>
                    <a:pt x="8083" y="2956"/>
                  </a:cubicBezTo>
                  <a:cubicBezTo>
                    <a:pt x="8957" y="3415"/>
                    <a:pt x="9831" y="3916"/>
                    <a:pt x="10706" y="4418"/>
                  </a:cubicBezTo>
                  <a:cubicBezTo>
                    <a:pt x="11207" y="4705"/>
                    <a:pt x="11680" y="5120"/>
                    <a:pt x="12254" y="5278"/>
                  </a:cubicBezTo>
                  <a:cubicBezTo>
                    <a:pt x="10405" y="4948"/>
                    <a:pt x="8713" y="3959"/>
                    <a:pt x="6979" y="3300"/>
                  </a:cubicBezTo>
                  <a:cubicBezTo>
                    <a:pt x="5102" y="2583"/>
                    <a:pt x="3167" y="2010"/>
                    <a:pt x="1203" y="1580"/>
                  </a:cubicBezTo>
                  <a:cubicBezTo>
                    <a:pt x="1275" y="1437"/>
                    <a:pt x="1361" y="1308"/>
                    <a:pt x="1475" y="1207"/>
                  </a:cubicBezTo>
                  <a:cubicBezTo>
                    <a:pt x="1934" y="777"/>
                    <a:pt x="2507" y="491"/>
                    <a:pt x="3124" y="390"/>
                  </a:cubicBezTo>
                  <a:close/>
                  <a:moveTo>
                    <a:pt x="1776" y="3558"/>
                  </a:moveTo>
                  <a:cubicBezTo>
                    <a:pt x="2565" y="3601"/>
                    <a:pt x="3324" y="3859"/>
                    <a:pt x="4098" y="4031"/>
                  </a:cubicBezTo>
                  <a:cubicBezTo>
                    <a:pt x="5016" y="4246"/>
                    <a:pt x="5976" y="4361"/>
                    <a:pt x="6908" y="4504"/>
                  </a:cubicBezTo>
                  <a:cubicBezTo>
                    <a:pt x="8470" y="4762"/>
                    <a:pt x="10032" y="5006"/>
                    <a:pt x="11594" y="5264"/>
                  </a:cubicBezTo>
                  <a:cubicBezTo>
                    <a:pt x="11809" y="5321"/>
                    <a:pt x="12039" y="5364"/>
                    <a:pt x="12268" y="5407"/>
                  </a:cubicBezTo>
                  <a:lnTo>
                    <a:pt x="12196" y="5435"/>
                  </a:lnTo>
                  <a:cubicBezTo>
                    <a:pt x="10974" y="5447"/>
                    <a:pt x="9752" y="5500"/>
                    <a:pt x="8538" y="5500"/>
                  </a:cubicBezTo>
                  <a:cubicBezTo>
                    <a:pt x="8300" y="5500"/>
                    <a:pt x="8062" y="5498"/>
                    <a:pt x="7825" y="5493"/>
                  </a:cubicBezTo>
                  <a:cubicBezTo>
                    <a:pt x="6682" y="5469"/>
                    <a:pt x="5498" y="5207"/>
                    <a:pt x="4351" y="5207"/>
                  </a:cubicBezTo>
                  <a:cubicBezTo>
                    <a:pt x="4146" y="5207"/>
                    <a:pt x="3942" y="5215"/>
                    <a:pt x="3740" y="5235"/>
                  </a:cubicBezTo>
                  <a:cubicBezTo>
                    <a:pt x="3124" y="4891"/>
                    <a:pt x="2565" y="4447"/>
                    <a:pt x="2092" y="3931"/>
                  </a:cubicBezTo>
                  <a:cubicBezTo>
                    <a:pt x="1991" y="3816"/>
                    <a:pt x="1877" y="3687"/>
                    <a:pt x="1776" y="3558"/>
                  </a:cubicBezTo>
                  <a:close/>
                  <a:moveTo>
                    <a:pt x="3969" y="5364"/>
                  </a:moveTo>
                  <a:lnTo>
                    <a:pt x="3969" y="5364"/>
                  </a:lnTo>
                  <a:cubicBezTo>
                    <a:pt x="4514" y="5378"/>
                    <a:pt x="5044" y="5435"/>
                    <a:pt x="5589" y="5536"/>
                  </a:cubicBezTo>
                  <a:cubicBezTo>
                    <a:pt x="6320" y="5622"/>
                    <a:pt x="7065" y="5665"/>
                    <a:pt x="7810" y="5665"/>
                  </a:cubicBezTo>
                  <a:cubicBezTo>
                    <a:pt x="8050" y="5670"/>
                    <a:pt x="8290" y="5672"/>
                    <a:pt x="8530" y="5672"/>
                  </a:cubicBezTo>
                  <a:cubicBezTo>
                    <a:pt x="9709" y="5672"/>
                    <a:pt x="10886" y="5614"/>
                    <a:pt x="12053" y="5507"/>
                  </a:cubicBezTo>
                  <a:lnTo>
                    <a:pt x="12053" y="5507"/>
                  </a:lnTo>
                  <a:cubicBezTo>
                    <a:pt x="10749" y="6023"/>
                    <a:pt x="9215" y="6166"/>
                    <a:pt x="7839" y="6181"/>
                  </a:cubicBezTo>
                  <a:cubicBezTo>
                    <a:pt x="7748" y="6184"/>
                    <a:pt x="7657" y="6185"/>
                    <a:pt x="7567" y="6185"/>
                  </a:cubicBezTo>
                  <a:cubicBezTo>
                    <a:pt x="6325" y="6185"/>
                    <a:pt x="5091" y="5911"/>
                    <a:pt x="3969" y="5364"/>
                  </a:cubicBezTo>
                  <a:close/>
                  <a:moveTo>
                    <a:pt x="4795" y="1"/>
                  </a:moveTo>
                  <a:cubicBezTo>
                    <a:pt x="2952" y="1"/>
                    <a:pt x="1" y="721"/>
                    <a:pt x="1060" y="2942"/>
                  </a:cubicBezTo>
                  <a:cubicBezTo>
                    <a:pt x="2077" y="5092"/>
                    <a:pt x="4457" y="6152"/>
                    <a:pt x="6693" y="6396"/>
                  </a:cubicBezTo>
                  <a:cubicBezTo>
                    <a:pt x="7111" y="6438"/>
                    <a:pt x="7550" y="6460"/>
                    <a:pt x="7998" y="6460"/>
                  </a:cubicBezTo>
                  <a:cubicBezTo>
                    <a:pt x="9380" y="6460"/>
                    <a:pt x="10855" y="6248"/>
                    <a:pt x="12110" y="5751"/>
                  </a:cubicBezTo>
                  <a:cubicBezTo>
                    <a:pt x="12239" y="5536"/>
                    <a:pt x="12354" y="5307"/>
                    <a:pt x="12469" y="5077"/>
                  </a:cubicBezTo>
                  <a:cubicBezTo>
                    <a:pt x="11709" y="3730"/>
                    <a:pt x="10777" y="2483"/>
                    <a:pt x="9530" y="1537"/>
                  </a:cubicBezTo>
                  <a:cubicBezTo>
                    <a:pt x="8355" y="648"/>
                    <a:pt x="6850" y="204"/>
                    <a:pt x="5417" y="32"/>
                  </a:cubicBezTo>
                  <a:cubicBezTo>
                    <a:pt x="5233" y="12"/>
                    <a:pt x="5022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6730045" y="965076"/>
              <a:ext cx="819346" cy="386959"/>
            </a:xfrm>
            <a:custGeom>
              <a:avLst/>
              <a:gdLst/>
              <a:ahLst/>
              <a:cxnLst/>
              <a:rect l="l" t="t" r="r" b="b"/>
              <a:pathLst>
                <a:path w="12571" h="5937" extrusionOk="0">
                  <a:moveTo>
                    <a:pt x="5852" y="233"/>
                  </a:moveTo>
                  <a:cubicBezTo>
                    <a:pt x="6094" y="233"/>
                    <a:pt x="6337" y="241"/>
                    <a:pt x="6579" y="259"/>
                  </a:cubicBezTo>
                  <a:cubicBezTo>
                    <a:pt x="8858" y="359"/>
                    <a:pt x="10664" y="1491"/>
                    <a:pt x="12384" y="2881"/>
                  </a:cubicBezTo>
                  <a:lnTo>
                    <a:pt x="12369" y="2896"/>
                  </a:lnTo>
                  <a:cubicBezTo>
                    <a:pt x="10908" y="2365"/>
                    <a:pt x="9360" y="2064"/>
                    <a:pt x="7840" y="1749"/>
                  </a:cubicBezTo>
                  <a:cubicBezTo>
                    <a:pt x="6221" y="1405"/>
                    <a:pt x="4630" y="961"/>
                    <a:pt x="3010" y="631"/>
                  </a:cubicBezTo>
                  <a:cubicBezTo>
                    <a:pt x="3937" y="368"/>
                    <a:pt x="4892" y="233"/>
                    <a:pt x="5852" y="233"/>
                  </a:cubicBezTo>
                  <a:close/>
                  <a:moveTo>
                    <a:pt x="2767" y="717"/>
                  </a:moveTo>
                  <a:cubicBezTo>
                    <a:pt x="5948" y="1391"/>
                    <a:pt x="9102" y="2294"/>
                    <a:pt x="12298" y="2953"/>
                  </a:cubicBezTo>
                  <a:cubicBezTo>
                    <a:pt x="12103" y="2970"/>
                    <a:pt x="11908" y="2978"/>
                    <a:pt x="11713" y="2978"/>
                  </a:cubicBezTo>
                  <a:cubicBezTo>
                    <a:pt x="10933" y="2978"/>
                    <a:pt x="10154" y="2858"/>
                    <a:pt x="9374" y="2767"/>
                  </a:cubicBezTo>
                  <a:cubicBezTo>
                    <a:pt x="8299" y="2652"/>
                    <a:pt x="7210" y="2552"/>
                    <a:pt x="6135" y="2480"/>
                  </a:cubicBezTo>
                  <a:cubicBezTo>
                    <a:pt x="5045" y="2394"/>
                    <a:pt x="3942" y="2380"/>
                    <a:pt x="2853" y="2337"/>
                  </a:cubicBezTo>
                  <a:cubicBezTo>
                    <a:pt x="2145" y="2311"/>
                    <a:pt x="1380" y="2158"/>
                    <a:pt x="661" y="2158"/>
                  </a:cubicBezTo>
                  <a:cubicBezTo>
                    <a:pt x="579" y="2158"/>
                    <a:pt x="497" y="2160"/>
                    <a:pt x="416" y="2165"/>
                  </a:cubicBezTo>
                  <a:cubicBezTo>
                    <a:pt x="875" y="1448"/>
                    <a:pt x="2007" y="975"/>
                    <a:pt x="2767" y="717"/>
                  </a:cubicBezTo>
                  <a:close/>
                  <a:moveTo>
                    <a:pt x="475" y="2318"/>
                  </a:moveTo>
                  <a:cubicBezTo>
                    <a:pt x="871" y="2318"/>
                    <a:pt x="1265" y="2413"/>
                    <a:pt x="1649" y="2451"/>
                  </a:cubicBezTo>
                  <a:cubicBezTo>
                    <a:pt x="2251" y="2509"/>
                    <a:pt x="2853" y="2523"/>
                    <a:pt x="3455" y="2552"/>
                  </a:cubicBezTo>
                  <a:cubicBezTo>
                    <a:pt x="4544" y="2609"/>
                    <a:pt x="5633" y="2652"/>
                    <a:pt x="6722" y="2738"/>
                  </a:cubicBezTo>
                  <a:cubicBezTo>
                    <a:pt x="8070" y="2853"/>
                    <a:pt x="9474" y="3125"/>
                    <a:pt x="10850" y="3168"/>
                  </a:cubicBezTo>
                  <a:cubicBezTo>
                    <a:pt x="7468" y="3598"/>
                    <a:pt x="4085" y="3727"/>
                    <a:pt x="674" y="3928"/>
                  </a:cubicBezTo>
                  <a:cubicBezTo>
                    <a:pt x="488" y="3713"/>
                    <a:pt x="344" y="3469"/>
                    <a:pt x="273" y="3197"/>
                  </a:cubicBezTo>
                  <a:cubicBezTo>
                    <a:pt x="172" y="2910"/>
                    <a:pt x="201" y="2595"/>
                    <a:pt x="330" y="2322"/>
                  </a:cubicBezTo>
                  <a:cubicBezTo>
                    <a:pt x="378" y="2319"/>
                    <a:pt x="427" y="2318"/>
                    <a:pt x="475" y="2318"/>
                  </a:cubicBezTo>
                  <a:close/>
                  <a:moveTo>
                    <a:pt x="11610" y="3598"/>
                  </a:moveTo>
                  <a:lnTo>
                    <a:pt x="11610" y="3598"/>
                  </a:lnTo>
                  <a:cubicBezTo>
                    <a:pt x="11108" y="4042"/>
                    <a:pt x="10578" y="4458"/>
                    <a:pt x="10005" y="4831"/>
                  </a:cubicBezTo>
                  <a:cubicBezTo>
                    <a:pt x="8973" y="5476"/>
                    <a:pt x="7697" y="5662"/>
                    <a:pt x="6507" y="5691"/>
                  </a:cubicBezTo>
                  <a:cubicBezTo>
                    <a:pt x="6484" y="5695"/>
                    <a:pt x="6460" y="5697"/>
                    <a:pt x="6436" y="5697"/>
                  </a:cubicBezTo>
                  <a:cubicBezTo>
                    <a:pt x="6388" y="5697"/>
                    <a:pt x="6340" y="5691"/>
                    <a:pt x="6292" y="5691"/>
                  </a:cubicBezTo>
                  <a:cubicBezTo>
                    <a:pt x="8170" y="5332"/>
                    <a:pt x="9976" y="4616"/>
                    <a:pt x="11610" y="3598"/>
                  </a:cubicBezTo>
                  <a:close/>
                  <a:moveTo>
                    <a:pt x="5819" y="1"/>
                  </a:moveTo>
                  <a:cubicBezTo>
                    <a:pt x="4229" y="1"/>
                    <a:pt x="975" y="431"/>
                    <a:pt x="187" y="2208"/>
                  </a:cubicBezTo>
                  <a:lnTo>
                    <a:pt x="172" y="2222"/>
                  </a:lnTo>
                  <a:cubicBezTo>
                    <a:pt x="72" y="2466"/>
                    <a:pt x="15" y="2752"/>
                    <a:pt x="0" y="3025"/>
                  </a:cubicBezTo>
                  <a:cubicBezTo>
                    <a:pt x="0" y="3971"/>
                    <a:pt x="1075" y="4644"/>
                    <a:pt x="1806" y="5017"/>
                  </a:cubicBezTo>
                  <a:cubicBezTo>
                    <a:pt x="3025" y="5633"/>
                    <a:pt x="4401" y="5863"/>
                    <a:pt x="5762" y="5920"/>
                  </a:cubicBezTo>
                  <a:cubicBezTo>
                    <a:pt x="5934" y="5931"/>
                    <a:pt x="6105" y="5936"/>
                    <a:pt x="6276" y="5936"/>
                  </a:cubicBezTo>
                  <a:cubicBezTo>
                    <a:pt x="8604" y="5936"/>
                    <a:pt x="10850" y="4945"/>
                    <a:pt x="12412" y="3182"/>
                  </a:cubicBezTo>
                  <a:lnTo>
                    <a:pt x="12412" y="3182"/>
                  </a:lnTo>
                  <a:cubicBezTo>
                    <a:pt x="12369" y="3197"/>
                    <a:pt x="12326" y="3211"/>
                    <a:pt x="12298" y="3225"/>
                  </a:cubicBezTo>
                  <a:cubicBezTo>
                    <a:pt x="12282" y="3231"/>
                    <a:pt x="12267" y="3233"/>
                    <a:pt x="12252" y="3233"/>
                  </a:cubicBezTo>
                  <a:cubicBezTo>
                    <a:pt x="12184" y="3233"/>
                    <a:pt x="12126" y="3184"/>
                    <a:pt x="12126" y="3125"/>
                  </a:cubicBezTo>
                  <a:cubicBezTo>
                    <a:pt x="10062" y="4329"/>
                    <a:pt x="7955" y="5261"/>
                    <a:pt x="5576" y="5691"/>
                  </a:cubicBezTo>
                  <a:cubicBezTo>
                    <a:pt x="4730" y="5633"/>
                    <a:pt x="3899" y="5504"/>
                    <a:pt x="3082" y="5261"/>
                  </a:cubicBezTo>
                  <a:cubicBezTo>
                    <a:pt x="2351" y="5046"/>
                    <a:pt x="1448" y="4687"/>
                    <a:pt x="846" y="4100"/>
                  </a:cubicBezTo>
                  <a:cubicBezTo>
                    <a:pt x="4530" y="3899"/>
                    <a:pt x="8356" y="3971"/>
                    <a:pt x="11968" y="3125"/>
                  </a:cubicBezTo>
                  <a:cubicBezTo>
                    <a:pt x="12011" y="3125"/>
                    <a:pt x="12068" y="3111"/>
                    <a:pt x="12126" y="3111"/>
                  </a:cubicBezTo>
                  <a:cubicBezTo>
                    <a:pt x="12126" y="3068"/>
                    <a:pt x="12154" y="3025"/>
                    <a:pt x="12183" y="3010"/>
                  </a:cubicBezTo>
                  <a:lnTo>
                    <a:pt x="12570" y="2824"/>
                  </a:lnTo>
                  <a:cubicBezTo>
                    <a:pt x="12550" y="2814"/>
                    <a:pt x="12530" y="2804"/>
                    <a:pt x="12509" y="2804"/>
                  </a:cubicBezTo>
                  <a:cubicBezTo>
                    <a:pt x="12501" y="2804"/>
                    <a:pt x="12493" y="2806"/>
                    <a:pt x="12484" y="2810"/>
                  </a:cubicBezTo>
                  <a:cubicBezTo>
                    <a:pt x="10736" y="1018"/>
                    <a:pt x="8328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627800" y="1229436"/>
              <a:ext cx="390544" cy="557072"/>
            </a:xfrm>
            <a:custGeom>
              <a:avLst/>
              <a:gdLst/>
              <a:ahLst/>
              <a:cxnLst/>
              <a:rect l="l" t="t" r="r" b="b"/>
              <a:pathLst>
                <a:path w="5992" h="8547" extrusionOk="0">
                  <a:moveTo>
                    <a:pt x="3684" y="1248"/>
                  </a:moveTo>
                  <a:lnTo>
                    <a:pt x="3626" y="1334"/>
                  </a:lnTo>
                  <a:cubicBezTo>
                    <a:pt x="3268" y="1893"/>
                    <a:pt x="2881" y="2423"/>
                    <a:pt x="2537" y="2996"/>
                  </a:cubicBezTo>
                  <a:cubicBezTo>
                    <a:pt x="1878" y="4100"/>
                    <a:pt x="1304" y="5232"/>
                    <a:pt x="774" y="6407"/>
                  </a:cubicBezTo>
                  <a:cubicBezTo>
                    <a:pt x="803" y="6092"/>
                    <a:pt x="846" y="5791"/>
                    <a:pt x="903" y="5490"/>
                  </a:cubicBezTo>
                  <a:cubicBezTo>
                    <a:pt x="1075" y="4831"/>
                    <a:pt x="1347" y="4214"/>
                    <a:pt x="1749" y="3670"/>
                  </a:cubicBezTo>
                  <a:cubicBezTo>
                    <a:pt x="2322" y="2810"/>
                    <a:pt x="2967" y="1993"/>
                    <a:pt x="3684" y="1248"/>
                  </a:cubicBezTo>
                  <a:close/>
                  <a:moveTo>
                    <a:pt x="4687" y="244"/>
                  </a:moveTo>
                  <a:cubicBezTo>
                    <a:pt x="4759" y="1033"/>
                    <a:pt x="4916" y="1807"/>
                    <a:pt x="5045" y="2581"/>
                  </a:cubicBezTo>
                  <a:cubicBezTo>
                    <a:pt x="5131" y="3053"/>
                    <a:pt x="5188" y="3526"/>
                    <a:pt x="5217" y="3999"/>
                  </a:cubicBezTo>
                  <a:cubicBezTo>
                    <a:pt x="5231" y="4214"/>
                    <a:pt x="5260" y="4429"/>
                    <a:pt x="5303" y="4644"/>
                  </a:cubicBezTo>
                  <a:cubicBezTo>
                    <a:pt x="5231" y="4917"/>
                    <a:pt x="5131" y="5189"/>
                    <a:pt x="5017" y="5447"/>
                  </a:cubicBezTo>
                  <a:cubicBezTo>
                    <a:pt x="4716" y="6135"/>
                    <a:pt x="4300" y="6780"/>
                    <a:pt x="3798" y="7339"/>
                  </a:cubicBezTo>
                  <a:cubicBezTo>
                    <a:pt x="3813" y="6809"/>
                    <a:pt x="3927" y="6264"/>
                    <a:pt x="3970" y="5748"/>
                  </a:cubicBezTo>
                  <a:cubicBezTo>
                    <a:pt x="4028" y="5203"/>
                    <a:pt x="4056" y="4673"/>
                    <a:pt x="4099" y="4143"/>
                  </a:cubicBezTo>
                  <a:cubicBezTo>
                    <a:pt x="4171" y="2838"/>
                    <a:pt x="4357" y="1563"/>
                    <a:pt x="4644" y="302"/>
                  </a:cubicBezTo>
                  <a:lnTo>
                    <a:pt x="4687" y="244"/>
                  </a:lnTo>
                  <a:close/>
                  <a:moveTo>
                    <a:pt x="4300" y="617"/>
                  </a:moveTo>
                  <a:lnTo>
                    <a:pt x="4300" y="617"/>
                  </a:lnTo>
                  <a:cubicBezTo>
                    <a:pt x="3770" y="1577"/>
                    <a:pt x="3512" y="2738"/>
                    <a:pt x="3239" y="3770"/>
                  </a:cubicBezTo>
                  <a:cubicBezTo>
                    <a:pt x="2852" y="5289"/>
                    <a:pt x="2365" y="6780"/>
                    <a:pt x="1906" y="8299"/>
                  </a:cubicBezTo>
                  <a:cubicBezTo>
                    <a:pt x="1577" y="8271"/>
                    <a:pt x="1261" y="8099"/>
                    <a:pt x="1075" y="7812"/>
                  </a:cubicBezTo>
                  <a:cubicBezTo>
                    <a:pt x="860" y="7482"/>
                    <a:pt x="760" y="7110"/>
                    <a:pt x="774" y="6723"/>
                  </a:cubicBezTo>
                  <a:cubicBezTo>
                    <a:pt x="1304" y="5619"/>
                    <a:pt x="1863" y="4530"/>
                    <a:pt x="2437" y="3455"/>
                  </a:cubicBezTo>
                  <a:cubicBezTo>
                    <a:pt x="2967" y="2495"/>
                    <a:pt x="3569" y="1577"/>
                    <a:pt x="4228" y="689"/>
                  </a:cubicBezTo>
                  <a:lnTo>
                    <a:pt x="4300" y="617"/>
                  </a:lnTo>
                  <a:close/>
                  <a:moveTo>
                    <a:pt x="4415" y="746"/>
                  </a:moveTo>
                  <a:lnTo>
                    <a:pt x="4415" y="746"/>
                  </a:lnTo>
                  <a:cubicBezTo>
                    <a:pt x="4200" y="1706"/>
                    <a:pt x="4056" y="2695"/>
                    <a:pt x="3999" y="3684"/>
                  </a:cubicBezTo>
                  <a:cubicBezTo>
                    <a:pt x="3927" y="4429"/>
                    <a:pt x="3884" y="5189"/>
                    <a:pt x="3813" y="5934"/>
                  </a:cubicBezTo>
                  <a:cubicBezTo>
                    <a:pt x="3755" y="6450"/>
                    <a:pt x="3641" y="6966"/>
                    <a:pt x="3655" y="7497"/>
                  </a:cubicBezTo>
                  <a:cubicBezTo>
                    <a:pt x="3254" y="7898"/>
                    <a:pt x="2609" y="8285"/>
                    <a:pt x="2007" y="8299"/>
                  </a:cubicBezTo>
                  <a:cubicBezTo>
                    <a:pt x="2451" y="6952"/>
                    <a:pt x="2895" y="5619"/>
                    <a:pt x="3268" y="4243"/>
                  </a:cubicBezTo>
                  <a:cubicBezTo>
                    <a:pt x="3583" y="3053"/>
                    <a:pt x="3970" y="1893"/>
                    <a:pt x="4415" y="746"/>
                  </a:cubicBezTo>
                  <a:close/>
                  <a:moveTo>
                    <a:pt x="4845" y="1"/>
                  </a:moveTo>
                  <a:cubicBezTo>
                    <a:pt x="4816" y="58"/>
                    <a:pt x="4802" y="115"/>
                    <a:pt x="4787" y="173"/>
                  </a:cubicBezTo>
                  <a:lnTo>
                    <a:pt x="4773" y="173"/>
                  </a:lnTo>
                  <a:cubicBezTo>
                    <a:pt x="5103" y="1018"/>
                    <a:pt x="5418" y="1850"/>
                    <a:pt x="5504" y="2752"/>
                  </a:cubicBezTo>
                  <a:cubicBezTo>
                    <a:pt x="5561" y="3354"/>
                    <a:pt x="5504" y="3956"/>
                    <a:pt x="5332" y="4544"/>
                  </a:cubicBezTo>
                  <a:cubicBezTo>
                    <a:pt x="5203" y="3913"/>
                    <a:pt x="5231" y="3197"/>
                    <a:pt x="5145" y="2566"/>
                  </a:cubicBezTo>
                  <a:cubicBezTo>
                    <a:pt x="5031" y="1778"/>
                    <a:pt x="4945" y="975"/>
                    <a:pt x="4744" y="201"/>
                  </a:cubicBezTo>
                  <a:cubicBezTo>
                    <a:pt x="4731" y="215"/>
                    <a:pt x="4712" y="221"/>
                    <a:pt x="4693" y="221"/>
                  </a:cubicBezTo>
                  <a:cubicBezTo>
                    <a:pt x="4650" y="221"/>
                    <a:pt x="4605" y="189"/>
                    <a:pt x="4615" y="130"/>
                  </a:cubicBezTo>
                  <a:cubicBezTo>
                    <a:pt x="4615" y="101"/>
                    <a:pt x="4615" y="58"/>
                    <a:pt x="4630" y="29"/>
                  </a:cubicBezTo>
                  <a:lnTo>
                    <a:pt x="4630" y="29"/>
                  </a:lnTo>
                  <a:cubicBezTo>
                    <a:pt x="3268" y="1219"/>
                    <a:pt x="2093" y="2638"/>
                    <a:pt x="1175" y="4200"/>
                  </a:cubicBezTo>
                  <a:cubicBezTo>
                    <a:pt x="616" y="5175"/>
                    <a:pt x="0" y="7583"/>
                    <a:pt x="1261" y="8314"/>
                  </a:cubicBezTo>
                  <a:cubicBezTo>
                    <a:pt x="1540" y="8476"/>
                    <a:pt x="1816" y="8547"/>
                    <a:pt x="2085" y="8547"/>
                  </a:cubicBezTo>
                  <a:cubicBezTo>
                    <a:pt x="3406" y="8547"/>
                    <a:pt x="4562" y="6832"/>
                    <a:pt x="5074" y="5820"/>
                  </a:cubicBezTo>
                  <a:cubicBezTo>
                    <a:pt x="5991" y="4014"/>
                    <a:pt x="5905" y="1850"/>
                    <a:pt x="4816" y="130"/>
                  </a:cubicBezTo>
                  <a:lnTo>
                    <a:pt x="4830" y="130"/>
                  </a:lnTo>
                  <a:cubicBezTo>
                    <a:pt x="4859" y="87"/>
                    <a:pt x="4873" y="44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507185" y="787859"/>
              <a:ext cx="597938" cy="353914"/>
            </a:xfrm>
            <a:custGeom>
              <a:avLst/>
              <a:gdLst/>
              <a:ahLst/>
              <a:cxnLst/>
              <a:rect l="l" t="t" r="r" b="b"/>
              <a:pathLst>
                <a:path w="9174" h="5430" extrusionOk="0">
                  <a:moveTo>
                    <a:pt x="8400" y="1129"/>
                  </a:moveTo>
                  <a:lnTo>
                    <a:pt x="8400" y="1129"/>
                  </a:lnTo>
                  <a:cubicBezTo>
                    <a:pt x="7296" y="1659"/>
                    <a:pt x="6150" y="2118"/>
                    <a:pt x="4989" y="2519"/>
                  </a:cubicBezTo>
                  <a:cubicBezTo>
                    <a:pt x="3656" y="2978"/>
                    <a:pt x="2337" y="3508"/>
                    <a:pt x="1033" y="4052"/>
                  </a:cubicBezTo>
                  <a:cubicBezTo>
                    <a:pt x="1004" y="3450"/>
                    <a:pt x="1348" y="2777"/>
                    <a:pt x="1721" y="2361"/>
                  </a:cubicBezTo>
                  <a:cubicBezTo>
                    <a:pt x="2251" y="2333"/>
                    <a:pt x="2753" y="2189"/>
                    <a:pt x="3269" y="2089"/>
                  </a:cubicBezTo>
                  <a:cubicBezTo>
                    <a:pt x="4014" y="1960"/>
                    <a:pt x="4759" y="1874"/>
                    <a:pt x="5505" y="1745"/>
                  </a:cubicBezTo>
                  <a:cubicBezTo>
                    <a:pt x="6479" y="1630"/>
                    <a:pt x="7454" y="1415"/>
                    <a:pt x="8400" y="1129"/>
                  </a:cubicBezTo>
                  <a:close/>
                  <a:moveTo>
                    <a:pt x="7956" y="1903"/>
                  </a:moveTo>
                  <a:cubicBezTo>
                    <a:pt x="7253" y="2662"/>
                    <a:pt x="6494" y="3364"/>
                    <a:pt x="5662" y="3995"/>
                  </a:cubicBezTo>
                  <a:cubicBezTo>
                    <a:pt x="5146" y="4425"/>
                    <a:pt x="4559" y="4755"/>
                    <a:pt x="3914" y="4955"/>
                  </a:cubicBezTo>
                  <a:cubicBezTo>
                    <a:pt x="3613" y="5041"/>
                    <a:pt x="3312" y="5099"/>
                    <a:pt x="3011" y="5142"/>
                  </a:cubicBezTo>
                  <a:cubicBezTo>
                    <a:pt x="4143" y="4540"/>
                    <a:pt x="5232" y="3880"/>
                    <a:pt x="6293" y="3164"/>
                  </a:cubicBezTo>
                  <a:cubicBezTo>
                    <a:pt x="6838" y="2777"/>
                    <a:pt x="7339" y="2347"/>
                    <a:pt x="7870" y="1960"/>
                  </a:cubicBezTo>
                  <a:lnTo>
                    <a:pt x="7956" y="1903"/>
                  </a:lnTo>
                  <a:close/>
                  <a:moveTo>
                    <a:pt x="8529" y="1243"/>
                  </a:moveTo>
                  <a:lnTo>
                    <a:pt x="8472" y="1315"/>
                  </a:lnTo>
                  <a:cubicBezTo>
                    <a:pt x="7626" y="2032"/>
                    <a:pt x="6752" y="2691"/>
                    <a:pt x="5834" y="3293"/>
                  </a:cubicBezTo>
                  <a:cubicBezTo>
                    <a:pt x="4802" y="3938"/>
                    <a:pt x="3756" y="4568"/>
                    <a:pt x="2696" y="5170"/>
                  </a:cubicBezTo>
                  <a:cubicBezTo>
                    <a:pt x="2623" y="5178"/>
                    <a:pt x="2550" y="5182"/>
                    <a:pt x="2478" y="5182"/>
                  </a:cubicBezTo>
                  <a:cubicBezTo>
                    <a:pt x="2165" y="5182"/>
                    <a:pt x="1857" y="5107"/>
                    <a:pt x="1578" y="4955"/>
                  </a:cubicBezTo>
                  <a:cubicBezTo>
                    <a:pt x="1277" y="4783"/>
                    <a:pt x="1076" y="4482"/>
                    <a:pt x="1047" y="4153"/>
                  </a:cubicBezTo>
                  <a:cubicBezTo>
                    <a:pt x="2524" y="3594"/>
                    <a:pt x="3971" y="3006"/>
                    <a:pt x="5476" y="2505"/>
                  </a:cubicBezTo>
                  <a:cubicBezTo>
                    <a:pt x="6479" y="2175"/>
                    <a:pt x="7612" y="1831"/>
                    <a:pt x="8529" y="1243"/>
                  </a:cubicBezTo>
                  <a:close/>
                  <a:moveTo>
                    <a:pt x="6264" y="0"/>
                  </a:moveTo>
                  <a:cubicBezTo>
                    <a:pt x="5234" y="0"/>
                    <a:pt x="4207" y="278"/>
                    <a:pt x="3297" y="828"/>
                  </a:cubicBezTo>
                  <a:cubicBezTo>
                    <a:pt x="2122" y="1516"/>
                    <a:pt x="1" y="3221"/>
                    <a:pt x="1076" y="4798"/>
                  </a:cubicBezTo>
                  <a:cubicBezTo>
                    <a:pt x="1383" y="5259"/>
                    <a:pt x="1920" y="5430"/>
                    <a:pt x="2517" y="5430"/>
                  </a:cubicBezTo>
                  <a:cubicBezTo>
                    <a:pt x="3480" y="5430"/>
                    <a:pt x="4600" y="4986"/>
                    <a:pt x="5175" y="4597"/>
                  </a:cubicBezTo>
                  <a:cubicBezTo>
                    <a:pt x="6680" y="3565"/>
                    <a:pt x="8013" y="2304"/>
                    <a:pt x="9117" y="856"/>
                  </a:cubicBezTo>
                  <a:lnTo>
                    <a:pt x="9145" y="828"/>
                  </a:lnTo>
                  <a:lnTo>
                    <a:pt x="9145" y="813"/>
                  </a:lnTo>
                  <a:cubicBezTo>
                    <a:pt x="9174" y="785"/>
                    <a:pt x="9174" y="756"/>
                    <a:pt x="9160" y="713"/>
                  </a:cubicBezTo>
                  <a:lnTo>
                    <a:pt x="9160" y="713"/>
                  </a:lnTo>
                  <a:cubicBezTo>
                    <a:pt x="9059" y="813"/>
                    <a:pt x="8959" y="914"/>
                    <a:pt x="8859" y="1014"/>
                  </a:cubicBezTo>
                  <a:cubicBezTo>
                    <a:pt x="8842" y="1027"/>
                    <a:pt x="8823" y="1033"/>
                    <a:pt x="8805" y="1033"/>
                  </a:cubicBezTo>
                  <a:cubicBezTo>
                    <a:pt x="8742" y="1033"/>
                    <a:pt x="8679" y="969"/>
                    <a:pt x="8701" y="914"/>
                  </a:cubicBezTo>
                  <a:lnTo>
                    <a:pt x="8701" y="914"/>
                  </a:lnTo>
                  <a:cubicBezTo>
                    <a:pt x="7497" y="1258"/>
                    <a:pt x="6279" y="1516"/>
                    <a:pt x="5046" y="1673"/>
                  </a:cubicBezTo>
                  <a:cubicBezTo>
                    <a:pt x="4516" y="1759"/>
                    <a:pt x="3971" y="1817"/>
                    <a:pt x="3441" y="1917"/>
                  </a:cubicBezTo>
                  <a:cubicBezTo>
                    <a:pt x="2925" y="2003"/>
                    <a:pt x="2395" y="2161"/>
                    <a:pt x="1879" y="2204"/>
                  </a:cubicBezTo>
                  <a:cubicBezTo>
                    <a:pt x="2595" y="1458"/>
                    <a:pt x="3469" y="871"/>
                    <a:pt x="4444" y="512"/>
                  </a:cubicBezTo>
                  <a:cubicBezTo>
                    <a:pt x="4659" y="541"/>
                    <a:pt x="4888" y="555"/>
                    <a:pt x="5103" y="555"/>
                  </a:cubicBezTo>
                  <a:cubicBezTo>
                    <a:pt x="5185" y="553"/>
                    <a:pt x="5266" y="552"/>
                    <a:pt x="5347" y="552"/>
                  </a:cubicBezTo>
                  <a:cubicBezTo>
                    <a:pt x="5739" y="552"/>
                    <a:pt x="6130" y="579"/>
                    <a:pt x="6522" y="627"/>
                  </a:cubicBezTo>
                  <a:cubicBezTo>
                    <a:pt x="7268" y="699"/>
                    <a:pt x="8013" y="799"/>
                    <a:pt x="8758" y="813"/>
                  </a:cubicBezTo>
                  <a:cubicBezTo>
                    <a:pt x="8787" y="785"/>
                    <a:pt x="8801" y="770"/>
                    <a:pt x="8816" y="742"/>
                  </a:cubicBezTo>
                  <a:cubicBezTo>
                    <a:pt x="8070" y="613"/>
                    <a:pt x="7296" y="584"/>
                    <a:pt x="6537" y="527"/>
                  </a:cubicBezTo>
                  <a:cubicBezTo>
                    <a:pt x="6359" y="515"/>
                    <a:pt x="6174" y="512"/>
                    <a:pt x="5987" y="512"/>
                  </a:cubicBezTo>
                  <a:cubicBezTo>
                    <a:pt x="5802" y="512"/>
                    <a:pt x="5613" y="514"/>
                    <a:pt x="5426" y="514"/>
                  </a:cubicBezTo>
                  <a:cubicBezTo>
                    <a:pt x="5130" y="514"/>
                    <a:pt x="4836" y="507"/>
                    <a:pt x="4559" y="469"/>
                  </a:cubicBezTo>
                  <a:cubicBezTo>
                    <a:pt x="5083" y="281"/>
                    <a:pt x="5644" y="181"/>
                    <a:pt x="6208" y="181"/>
                  </a:cubicBezTo>
                  <a:cubicBezTo>
                    <a:pt x="6246" y="181"/>
                    <a:pt x="6284" y="182"/>
                    <a:pt x="6322" y="183"/>
                  </a:cubicBezTo>
                  <a:cubicBezTo>
                    <a:pt x="7196" y="211"/>
                    <a:pt x="8027" y="441"/>
                    <a:pt x="8859" y="699"/>
                  </a:cubicBezTo>
                  <a:cubicBezTo>
                    <a:pt x="8873" y="684"/>
                    <a:pt x="8887" y="656"/>
                    <a:pt x="8902" y="641"/>
                  </a:cubicBezTo>
                  <a:cubicBezTo>
                    <a:pt x="8072" y="213"/>
                    <a:pt x="7167" y="0"/>
                    <a:pt x="6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7058866" y="1360964"/>
              <a:ext cx="597026" cy="354175"/>
            </a:xfrm>
            <a:custGeom>
              <a:avLst/>
              <a:gdLst/>
              <a:ahLst/>
              <a:cxnLst/>
              <a:rect l="l" t="t" r="r" b="b"/>
              <a:pathLst>
                <a:path w="9160" h="5434" extrusionOk="0">
                  <a:moveTo>
                    <a:pt x="6194" y="174"/>
                  </a:moveTo>
                  <a:cubicBezTo>
                    <a:pt x="6232" y="174"/>
                    <a:pt x="6269" y="175"/>
                    <a:pt x="6307" y="176"/>
                  </a:cubicBezTo>
                  <a:cubicBezTo>
                    <a:pt x="7224" y="204"/>
                    <a:pt x="8070" y="462"/>
                    <a:pt x="8944" y="734"/>
                  </a:cubicBezTo>
                  <a:lnTo>
                    <a:pt x="8915" y="763"/>
                  </a:lnTo>
                  <a:cubicBezTo>
                    <a:pt x="8127" y="620"/>
                    <a:pt x="7310" y="591"/>
                    <a:pt x="6522" y="534"/>
                  </a:cubicBezTo>
                  <a:cubicBezTo>
                    <a:pt x="6334" y="517"/>
                    <a:pt x="6140" y="512"/>
                    <a:pt x="5942" y="512"/>
                  </a:cubicBezTo>
                  <a:cubicBezTo>
                    <a:pt x="5732" y="512"/>
                    <a:pt x="5518" y="517"/>
                    <a:pt x="5307" y="517"/>
                  </a:cubicBezTo>
                  <a:cubicBezTo>
                    <a:pt x="5046" y="517"/>
                    <a:pt x="4789" y="510"/>
                    <a:pt x="4544" y="477"/>
                  </a:cubicBezTo>
                  <a:cubicBezTo>
                    <a:pt x="5068" y="275"/>
                    <a:pt x="5630" y="174"/>
                    <a:pt x="6194" y="174"/>
                  </a:cubicBezTo>
                  <a:close/>
                  <a:moveTo>
                    <a:pt x="4444" y="505"/>
                  </a:moveTo>
                  <a:cubicBezTo>
                    <a:pt x="4605" y="537"/>
                    <a:pt x="4766" y="554"/>
                    <a:pt x="4927" y="554"/>
                  </a:cubicBezTo>
                  <a:cubicBezTo>
                    <a:pt x="4981" y="554"/>
                    <a:pt x="5035" y="552"/>
                    <a:pt x="5089" y="548"/>
                  </a:cubicBezTo>
                  <a:cubicBezTo>
                    <a:pt x="5562" y="548"/>
                    <a:pt x="6049" y="577"/>
                    <a:pt x="6508" y="634"/>
                  </a:cubicBezTo>
                  <a:cubicBezTo>
                    <a:pt x="7296" y="706"/>
                    <a:pt x="8084" y="806"/>
                    <a:pt x="8872" y="820"/>
                  </a:cubicBezTo>
                  <a:lnTo>
                    <a:pt x="8829" y="878"/>
                  </a:lnTo>
                  <a:cubicBezTo>
                    <a:pt x="7582" y="1250"/>
                    <a:pt x="6321" y="1523"/>
                    <a:pt x="5031" y="1680"/>
                  </a:cubicBezTo>
                  <a:cubicBezTo>
                    <a:pt x="4501" y="1766"/>
                    <a:pt x="3971" y="1824"/>
                    <a:pt x="3440" y="1910"/>
                  </a:cubicBezTo>
                  <a:cubicBezTo>
                    <a:pt x="2924" y="2010"/>
                    <a:pt x="2394" y="2153"/>
                    <a:pt x="1864" y="2211"/>
                  </a:cubicBezTo>
                  <a:cubicBezTo>
                    <a:pt x="2580" y="1451"/>
                    <a:pt x="3469" y="878"/>
                    <a:pt x="4444" y="505"/>
                  </a:cubicBezTo>
                  <a:close/>
                  <a:moveTo>
                    <a:pt x="8399" y="1121"/>
                  </a:moveTo>
                  <a:lnTo>
                    <a:pt x="8399" y="1121"/>
                  </a:lnTo>
                  <a:cubicBezTo>
                    <a:pt x="7281" y="1652"/>
                    <a:pt x="6149" y="2125"/>
                    <a:pt x="4974" y="2526"/>
                  </a:cubicBezTo>
                  <a:cubicBezTo>
                    <a:pt x="3641" y="2985"/>
                    <a:pt x="2337" y="3515"/>
                    <a:pt x="1018" y="4060"/>
                  </a:cubicBezTo>
                  <a:cubicBezTo>
                    <a:pt x="989" y="3458"/>
                    <a:pt x="1348" y="2784"/>
                    <a:pt x="1720" y="2354"/>
                  </a:cubicBezTo>
                  <a:cubicBezTo>
                    <a:pt x="2236" y="2340"/>
                    <a:pt x="2752" y="2182"/>
                    <a:pt x="3254" y="2096"/>
                  </a:cubicBezTo>
                  <a:cubicBezTo>
                    <a:pt x="3999" y="1967"/>
                    <a:pt x="4745" y="1867"/>
                    <a:pt x="5490" y="1752"/>
                  </a:cubicBezTo>
                  <a:cubicBezTo>
                    <a:pt x="6479" y="1623"/>
                    <a:pt x="7439" y="1422"/>
                    <a:pt x="8399" y="1121"/>
                  </a:cubicBezTo>
                  <a:close/>
                  <a:moveTo>
                    <a:pt x="7941" y="1895"/>
                  </a:moveTo>
                  <a:lnTo>
                    <a:pt x="7941" y="1895"/>
                  </a:lnTo>
                  <a:cubicBezTo>
                    <a:pt x="7253" y="2655"/>
                    <a:pt x="6479" y="3357"/>
                    <a:pt x="5662" y="4002"/>
                  </a:cubicBezTo>
                  <a:lnTo>
                    <a:pt x="5662" y="3988"/>
                  </a:lnTo>
                  <a:cubicBezTo>
                    <a:pt x="5146" y="4432"/>
                    <a:pt x="4544" y="4748"/>
                    <a:pt x="3899" y="4963"/>
                  </a:cubicBezTo>
                  <a:cubicBezTo>
                    <a:pt x="3612" y="5034"/>
                    <a:pt x="3311" y="5106"/>
                    <a:pt x="2996" y="5149"/>
                  </a:cubicBezTo>
                  <a:cubicBezTo>
                    <a:pt x="4128" y="4547"/>
                    <a:pt x="5232" y="3888"/>
                    <a:pt x="6278" y="3171"/>
                  </a:cubicBezTo>
                  <a:cubicBezTo>
                    <a:pt x="6823" y="2784"/>
                    <a:pt x="7324" y="2354"/>
                    <a:pt x="7855" y="1967"/>
                  </a:cubicBezTo>
                  <a:lnTo>
                    <a:pt x="7941" y="1895"/>
                  </a:lnTo>
                  <a:close/>
                  <a:moveTo>
                    <a:pt x="8528" y="1236"/>
                  </a:moveTo>
                  <a:lnTo>
                    <a:pt x="8457" y="1322"/>
                  </a:lnTo>
                  <a:cubicBezTo>
                    <a:pt x="7625" y="2024"/>
                    <a:pt x="6751" y="2698"/>
                    <a:pt x="5834" y="3300"/>
                  </a:cubicBezTo>
                  <a:cubicBezTo>
                    <a:pt x="4802" y="3945"/>
                    <a:pt x="3741" y="4576"/>
                    <a:pt x="2681" y="5178"/>
                  </a:cubicBezTo>
                  <a:cubicBezTo>
                    <a:pt x="2617" y="5185"/>
                    <a:pt x="2552" y="5189"/>
                    <a:pt x="2487" y="5189"/>
                  </a:cubicBezTo>
                  <a:cubicBezTo>
                    <a:pt x="2172" y="5189"/>
                    <a:pt x="1850" y="5105"/>
                    <a:pt x="1577" y="4963"/>
                  </a:cubicBezTo>
                  <a:cubicBezTo>
                    <a:pt x="1276" y="4791"/>
                    <a:pt x="1075" y="4490"/>
                    <a:pt x="1032" y="4146"/>
                  </a:cubicBezTo>
                  <a:cubicBezTo>
                    <a:pt x="2509" y="3601"/>
                    <a:pt x="3971" y="2999"/>
                    <a:pt x="5461" y="2512"/>
                  </a:cubicBezTo>
                  <a:cubicBezTo>
                    <a:pt x="6465" y="2168"/>
                    <a:pt x="7611" y="1838"/>
                    <a:pt x="8528" y="1236"/>
                  </a:cubicBezTo>
                  <a:close/>
                  <a:moveTo>
                    <a:pt x="6257" y="0"/>
                  </a:moveTo>
                  <a:cubicBezTo>
                    <a:pt x="5227" y="0"/>
                    <a:pt x="4198" y="273"/>
                    <a:pt x="3283" y="820"/>
                  </a:cubicBezTo>
                  <a:cubicBezTo>
                    <a:pt x="2107" y="1523"/>
                    <a:pt x="0" y="3214"/>
                    <a:pt x="1061" y="4805"/>
                  </a:cubicBezTo>
                  <a:cubicBezTo>
                    <a:pt x="1372" y="5264"/>
                    <a:pt x="1908" y="5433"/>
                    <a:pt x="2504" y="5433"/>
                  </a:cubicBezTo>
                  <a:cubicBezTo>
                    <a:pt x="3472" y="5433"/>
                    <a:pt x="4598" y="4986"/>
                    <a:pt x="5175" y="4604"/>
                  </a:cubicBezTo>
                  <a:cubicBezTo>
                    <a:pt x="6680" y="3572"/>
                    <a:pt x="7998" y="2311"/>
                    <a:pt x="9102" y="849"/>
                  </a:cubicBezTo>
                  <a:lnTo>
                    <a:pt x="9116" y="849"/>
                  </a:lnTo>
                  <a:lnTo>
                    <a:pt x="9130" y="820"/>
                  </a:lnTo>
                  <a:lnTo>
                    <a:pt x="9145" y="820"/>
                  </a:lnTo>
                  <a:cubicBezTo>
                    <a:pt x="9159" y="792"/>
                    <a:pt x="9159" y="763"/>
                    <a:pt x="9159" y="734"/>
                  </a:cubicBezTo>
                  <a:lnTo>
                    <a:pt x="9159" y="734"/>
                  </a:lnTo>
                  <a:cubicBezTo>
                    <a:pt x="9087" y="792"/>
                    <a:pt x="9030" y="849"/>
                    <a:pt x="8958" y="906"/>
                  </a:cubicBezTo>
                  <a:lnTo>
                    <a:pt x="8930" y="892"/>
                  </a:lnTo>
                  <a:cubicBezTo>
                    <a:pt x="8973" y="806"/>
                    <a:pt x="9044" y="734"/>
                    <a:pt x="9087" y="648"/>
                  </a:cubicBezTo>
                  <a:cubicBezTo>
                    <a:pt x="9080" y="645"/>
                    <a:pt x="9071" y="643"/>
                    <a:pt x="9062" y="643"/>
                  </a:cubicBezTo>
                  <a:cubicBezTo>
                    <a:pt x="9037" y="643"/>
                    <a:pt x="9008" y="656"/>
                    <a:pt x="8987" y="677"/>
                  </a:cubicBezTo>
                  <a:cubicBezTo>
                    <a:pt x="8133" y="226"/>
                    <a:pt x="7195" y="0"/>
                    <a:pt x="6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606255" y="479439"/>
              <a:ext cx="610974" cy="273680"/>
            </a:xfrm>
            <a:custGeom>
              <a:avLst/>
              <a:gdLst/>
              <a:ahLst/>
              <a:cxnLst/>
              <a:rect l="l" t="t" r="r" b="b"/>
              <a:pathLst>
                <a:path w="9374" h="4199" extrusionOk="0">
                  <a:moveTo>
                    <a:pt x="2250" y="1698"/>
                  </a:moveTo>
                  <a:cubicBezTo>
                    <a:pt x="3140" y="1698"/>
                    <a:pt x="4028" y="1724"/>
                    <a:pt x="4931" y="1776"/>
                  </a:cubicBezTo>
                  <a:cubicBezTo>
                    <a:pt x="5886" y="1817"/>
                    <a:pt x="6841" y="1851"/>
                    <a:pt x="7796" y="1851"/>
                  </a:cubicBezTo>
                  <a:cubicBezTo>
                    <a:pt x="8174" y="1851"/>
                    <a:pt x="8552" y="1845"/>
                    <a:pt x="8929" y="1833"/>
                  </a:cubicBezTo>
                  <a:lnTo>
                    <a:pt x="8929" y="1833"/>
                  </a:lnTo>
                  <a:cubicBezTo>
                    <a:pt x="8843" y="1848"/>
                    <a:pt x="8757" y="1876"/>
                    <a:pt x="8671" y="1891"/>
                  </a:cubicBezTo>
                  <a:cubicBezTo>
                    <a:pt x="7267" y="2120"/>
                    <a:pt x="5848" y="2206"/>
                    <a:pt x="4429" y="2306"/>
                  </a:cubicBezTo>
                  <a:cubicBezTo>
                    <a:pt x="3053" y="2406"/>
                    <a:pt x="1620" y="2421"/>
                    <a:pt x="258" y="2650"/>
                  </a:cubicBezTo>
                  <a:cubicBezTo>
                    <a:pt x="215" y="2421"/>
                    <a:pt x="244" y="2177"/>
                    <a:pt x="344" y="1962"/>
                  </a:cubicBezTo>
                  <a:cubicBezTo>
                    <a:pt x="373" y="1876"/>
                    <a:pt x="416" y="1805"/>
                    <a:pt x="459" y="1733"/>
                  </a:cubicBezTo>
                  <a:cubicBezTo>
                    <a:pt x="1061" y="1710"/>
                    <a:pt x="1656" y="1698"/>
                    <a:pt x="2250" y="1698"/>
                  </a:cubicBezTo>
                  <a:close/>
                  <a:moveTo>
                    <a:pt x="8198" y="2019"/>
                  </a:moveTo>
                  <a:cubicBezTo>
                    <a:pt x="7296" y="2306"/>
                    <a:pt x="6393" y="2650"/>
                    <a:pt x="5504" y="2937"/>
                  </a:cubicBezTo>
                  <a:cubicBezTo>
                    <a:pt x="4415" y="3281"/>
                    <a:pt x="3340" y="3596"/>
                    <a:pt x="2222" y="3840"/>
                  </a:cubicBezTo>
                  <a:cubicBezTo>
                    <a:pt x="1347" y="3696"/>
                    <a:pt x="459" y="3367"/>
                    <a:pt x="273" y="2722"/>
                  </a:cubicBezTo>
                  <a:cubicBezTo>
                    <a:pt x="1792" y="2478"/>
                    <a:pt x="3368" y="2478"/>
                    <a:pt x="4902" y="2363"/>
                  </a:cubicBezTo>
                  <a:cubicBezTo>
                    <a:pt x="6006" y="2277"/>
                    <a:pt x="7109" y="2191"/>
                    <a:pt x="8198" y="2019"/>
                  </a:cubicBezTo>
                  <a:close/>
                  <a:moveTo>
                    <a:pt x="8915" y="1948"/>
                  </a:moveTo>
                  <a:lnTo>
                    <a:pt x="8915" y="1948"/>
                  </a:lnTo>
                  <a:cubicBezTo>
                    <a:pt x="7496" y="3137"/>
                    <a:pt x="5733" y="3840"/>
                    <a:pt x="3884" y="3954"/>
                  </a:cubicBezTo>
                  <a:cubicBezTo>
                    <a:pt x="3798" y="3957"/>
                    <a:pt x="3712" y="3958"/>
                    <a:pt x="3626" y="3958"/>
                  </a:cubicBezTo>
                  <a:cubicBezTo>
                    <a:pt x="3182" y="3958"/>
                    <a:pt x="2738" y="3926"/>
                    <a:pt x="2293" y="3854"/>
                  </a:cubicBezTo>
                  <a:cubicBezTo>
                    <a:pt x="4572" y="3438"/>
                    <a:pt x="6694" y="2521"/>
                    <a:pt x="8915" y="1948"/>
                  </a:cubicBezTo>
                  <a:close/>
                  <a:moveTo>
                    <a:pt x="4246" y="0"/>
                  </a:moveTo>
                  <a:cubicBezTo>
                    <a:pt x="3998" y="0"/>
                    <a:pt x="3748" y="14"/>
                    <a:pt x="3497" y="42"/>
                  </a:cubicBezTo>
                  <a:cubicBezTo>
                    <a:pt x="2308" y="185"/>
                    <a:pt x="0" y="787"/>
                    <a:pt x="29" y="2363"/>
                  </a:cubicBezTo>
                  <a:cubicBezTo>
                    <a:pt x="57" y="3877"/>
                    <a:pt x="2169" y="4199"/>
                    <a:pt x="3374" y="4199"/>
                  </a:cubicBezTo>
                  <a:cubicBezTo>
                    <a:pt x="3402" y="4199"/>
                    <a:pt x="3428" y="4198"/>
                    <a:pt x="3454" y="4198"/>
                  </a:cubicBezTo>
                  <a:cubicBezTo>
                    <a:pt x="5547" y="4169"/>
                    <a:pt x="7855" y="3338"/>
                    <a:pt x="9374" y="1848"/>
                  </a:cubicBezTo>
                  <a:lnTo>
                    <a:pt x="9374" y="1848"/>
                  </a:lnTo>
                  <a:cubicBezTo>
                    <a:pt x="9302" y="1862"/>
                    <a:pt x="9216" y="1862"/>
                    <a:pt x="9144" y="1876"/>
                  </a:cubicBezTo>
                  <a:cubicBezTo>
                    <a:pt x="9133" y="1881"/>
                    <a:pt x="9123" y="1883"/>
                    <a:pt x="9113" y="1883"/>
                  </a:cubicBezTo>
                  <a:cubicBezTo>
                    <a:pt x="9061" y="1883"/>
                    <a:pt x="9032" y="1824"/>
                    <a:pt x="9044" y="1776"/>
                  </a:cubicBezTo>
                  <a:lnTo>
                    <a:pt x="9044" y="1776"/>
                  </a:lnTo>
                  <a:cubicBezTo>
                    <a:pt x="8779" y="1781"/>
                    <a:pt x="8515" y="1784"/>
                    <a:pt x="8250" y="1784"/>
                  </a:cubicBezTo>
                  <a:cubicBezTo>
                    <a:pt x="6198" y="1784"/>
                    <a:pt x="4153" y="1642"/>
                    <a:pt x="2102" y="1642"/>
                  </a:cubicBezTo>
                  <a:cubicBezTo>
                    <a:pt x="1569" y="1642"/>
                    <a:pt x="1036" y="1651"/>
                    <a:pt x="502" y="1676"/>
                  </a:cubicBezTo>
                  <a:cubicBezTo>
                    <a:pt x="789" y="1246"/>
                    <a:pt x="1204" y="916"/>
                    <a:pt x="1677" y="715"/>
                  </a:cubicBezTo>
                  <a:cubicBezTo>
                    <a:pt x="1873" y="709"/>
                    <a:pt x="2069" y="706"/>
                    <a:pt x="2265" y="706"/>
                  </a:cubicBezTo>
                  <a:cubicBezTo>
                    <a:pt x="3384" y="706"/>
                    <a:pt x="4492" y="811"/>
                    <a:pt x="5590" y="1031"/>
                  </a:cubicBezTo>
                  <a:cubicBezTo>
                    <a:pt x="6737" y="1260"/>
                    <a:pt x="7898" y="1604"/>
                    <a:pt x="9073" y="1719"/>
                  </a:cubicBezTo>
                  <a:cubicBezTo>
                    <a:pt x="9073" y="1704"/>
                    <a:pt x="9087" y="1704"/>
                    <a:pt x="9101" y="1690"/>
                  </a:cubicBezTo>
                  <a:cubicBezTo>
                    <a:pt x="7797" y="1360"/>
                    <a:pt x="6450" y="1117"/>
                    <a:pt x="5146" y="873"/>
                  </a:cubicBezTo>
                  <a:cubicBezTo>
                    <a:pt x="4334" y="727"/>
                    <a:pt x="3514" y="657"/>
                    <a:pt x="2692" y="657"/>
                  </a:cubicBezTo>
                  <a:cubicBezTo>
                    <a:pt x="2383" y="657"/>
                    <a:pt x="2073" y="667"/>
                    <a:pt x="1763" y="687"/>
                  </a:cubicBezTo>
                  <a:cubicBezTo>
                    <a:pt x="2574" y="357"/>
                    <a:pt x="3437" y="198"/>
                    <a:pt x="4302" y="198"/>
                  </a:cubicBezTo>
                  <a:cubicBezTo>
                    <a:pt x="4340" y="198"/>
                    <a:pt x="4377" y="199"/>
                    <a:pt x="4415" y="199"/>
                  </a:cubicBezTo>
                  <a:cubicBezTo>
                    <a:pt x="6135" y="228"/>
                    <a:pt x="7597" y="930"/>
                    <a:pt x="9101" y="1690"/>
                  </a:cubicBezTo>
                  <a:cubicBezTo>
                    <a:pt x="9144" y="1676"/>
                    <a:pt x="9202" y="1661"/>
                    <a:pt x="9245" y="1661"/>
                  </a:cubicBezTo>
                  <a:cubicBezTo>
                    <a:pt x="7735" y="693"/>
                    <a:pt x="6027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209733" y="585808"/>
              <a:ext cx="3780" cy="978"/>
            </a:xfrm>
            <a:custGeom>
              <a:avLst/>
              <a:gdLst/>
              <a:ahLst/>
              <a:cxnLst/>
              <a:rect l="l" t="t" r="r" b="b"/>
              <a:pathLst>
                <a:path w="58" h="15" extrusionOk="0">
                  <a:moveTo>
                    <a:pt x="57" y="1"/>
                  </a:moveTo>
                  <a:cubicBezTo>
                    <a:pt x="29" y="1"/>
                    <a:pt x="14" y="15"/>
                    <a:pt x="0" y="15"/>
                  </a:cubicBezTo>
                  <a:cubicBezTo>
                    <a:pt x="14" y="15"/>
                    <a:pt x="29" y="15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145273" y="771825"/>
              <a:ext cx="338206" cy="660118"/>
            </a:xfrm>
            <a:custGeom>
              <a:avLst/>
              <a:gdLst/>
              <a:ahLst/>
              <a:cxnLst/>
              <a:rect l="l" t="t" r="r" b="b"/>
              <a:pathLst>
                <a:path w="5189" h="10128" extrusionOk="0">
                  <a:moveTo>
                    <a:pt x="2007" y="414"/>
                  </a:moveTo>
                  <a:lnTo>
                    <a:pt x="2007" y="414"/>
                  </a:lnTo>
                  <a:cubicBezTo>
                    <a:pt x="2005" y="422"/>
                    <a:pt x="2003" y="429"/>
                    <a:pt x="2001" y="437"/>
                  </a:cubicBezTo>
                  <a:lnTo>
                    <a:pt x="2001" y="437"/>
                  </a:lnTo>
                  <a:cubicBezTo>
                    <a:pt x="2005" y="431"/>
                    <a:pt x="2007" y="423"/>
                    <a:pt x="2007" y="414"/>
                  </a:cubicBezTo>
                  <a:close/>
                  <a:moveTo>
                    <a:pt x="2379" y="457"/>
                  </a:moveTo>
                  <a:lnTo>
                    <a:pt x="2379" y="457"/>
                  </a:lnTo>
                  <a:cubicBezTo>
                    <a:pt x="3211" y="1303"/>
                    <a:pt x="4013" y="2220"/>
                    <a:pt x="4443" y="3324"/>
                  </a:cubicBezTo>
                  <a:cubicBezTo>
                    <a:pt x="4587" y="3682"/>
                    <a:pt x="4687" y="4040"/>
                    <a:pt x="4759" y="4399"/>
                  </a:cubicBezTo>
                  <a:cubicBezTo>
                    <a:pt x="4443" y="3768"/>
                    <a:pt x="4028" y="3181"/>
                    <a:pt x="3684" y="2579"/>
                  </a:cubicBezTo>
                  <a:cubicBezTo>
                    <a:pt x="3297" y="1848"/>
                    <a:pt x="2867" y="1145"/>
                    <a:pt x="2379" y="457"/>
                  </a:cubicBezTo>
                  <a:close/>
                  <a:moveTo>
                    <a:pt x="1935" y="515"/>
                  </a:moveTo>
                  <a:lnTo>
                    <a:pt x="1935" y="515"/>
                  </a:lnTo>
                  <a:cubicBezTo>
                    <a:pt x="1562" y="1618"/>
                    <a:pt x="1261" y="2736"/>
                    <a:pt x="1018" y="3868"/>
                  </a:cubicBezTo>
                  <a:cubicBezTo>
                    <a:pt x="874" y="4456"/>
                    <a:pt x="774" y="5058"/>
                    <a:pt x="702" y="5674"/>
                  </a:cubicBezTo>
                  <a:cubicBezTo>
                    <a:pt x="674" y="6119"/>
                    <a:pt x="616" y="6549"/>
                    <a:pt x="530" y="6979"/>
                  </a:cubicBezTo>
                  <a:cubicBezTo>
                    <a:pt x="287" y="5918"/>
                    <a:pt x="315" y="4800"/>
                    <a:pt x="602" y="3739"/>
                  </a:cubicBezTo>
                  <a:cubicBezTo>
                    <a:pt x="874" y="2665"/>
                    <a:pt x="1276" y="1461"/>
                    <a:pt x="1935" y="515"/>
                  </a:cubicBezTo>
                  <a:close/>
                  <a:moveTo>
                    <a:pt x="2222" y="314"/>
                  </a:moveTo>
                  <a:lnTo>
                    <a:pt x="2222" y="314"/>
                  </a:lnTo>
                  <a:cubicBezTo>
                    <a:pt x="2652" y="1016"/>
                    <a:pt x="3082" y="1704"/>
                    <a:pt x="3483" y="2421"/>
                  </a:cubicBezTo>
                  <a:cubicBezTo>
                    <a:pt x="3899" y="3166"/>
                    <a:pt x="4458" y="3897"/>
                    <a:pt x="4816" y="4685"/>
                  </a:cubicBezTo>
                  <a:cubicBezTo>
                    <a:pt x="5017" y="5932"/>
                    <a:pt x="4873" y="7222"/>
                    <a:pt x="4415" y="8412"/>
                  </a:cubicBezTo>
                  <a:cubicBezTo>
                    <a:pt x="4300" y="7050"/>
                    <a:pt x="3798" y="5660"/>
                    <a:pt x="3440" y="4341"/>
                  </a:cubicBezTo>
                  <a:cubicBezTo>
                    <a:pt x="3082" y="2994"/>
                    <a:pt x="2580" y="1676"/>
                    <a:pt x="2222" y="314"/>
                  </a:cubicBezTo>
                  <a:close/>
                  <a:moveTo>
                    <a:pt x="2150" y="414"/>
                  </a:moveTo>
                  <a:lnTo>
                    <a:pt x="2150" y="414"/>
                  </a:lnTo>
                  <a:cubicBezTo>
                    <a:pt x="2164" y="887"/>
                    <a:pt x="2408" y="1346"/>
                    <a:pt x="2551" y="1805"/>
                  </a:cubicBezTo>
                  <a:cubicBezTo>
                    <a:pt x="2781" y="2593"/>
                    <a:pt x="3010" y="3367"/>
                    <a:pt x="3225" y="4155"/>
                  </a:cubicBezTo>
                  <a:cubicBezTo>
                    <a:pt x="3612" y="5617"/>
                    <a:pt x="4028" y="7079"/>
                    <a:pt x="4314" y="8555"/>
                  </a:cubicBezTo>
                  <a:lnTo>
                    <a:pt x="4343" y="8584"/>
                  </a:lnTo>
                  <a:cubicBezTo>
                    <a:pt x="4142" y="9057"/>
                    <a:pt x="3813" y="9458"/>
                    <a:pt x="3383" y="9745"/>
                  </a:cubicBezTo>
                  <a:cubicBezTo>
                    <a:pt x="3282" y="9816"/>
                    <a:pt x="3153" y="9859"/>
                    <a:pt x="3039" y="9888"/>
                  </a:cubicBezTo>
                  <a:cubicBezTo>
                    <a:pt x="3067" y="8240"/>
                    <a:pt x="2967" y="6606"/>
                    <a:pt x="2738" y="4972"/>
                  </a:cubicBezTo>
                  <a:cubicBezTo>
                    <a:pt x="2537" y="3467"/>
                    <a:pt x="2064" y="1934"/>
                    <a:pt x="2150" y="414"/>
                  </a:cubicBezTo>
                  <a:close/>
                  <a:moveTo>
                    <a:pt x="2107" y="1905"/>
                  </a:moveTo>
                  <a:cubicBezTo>
                    <a:pt x="2250" y="2937"/>
                    <a:pt x="2508" y="3954"/>
                    <a:pt x="2637" y="4972"/>
                  </a:cubicBezTo>
                  <a:cubicBezTo>
                    <a:pt x="2838" y="6606"/>
                    <a:pt x="2953" y="8254"/>
                    <a:pt x="2967" y="9902"/>
                  </a:cubicBezTo>
                  <a:cubicBezTo>
                    <a:pt x="2924" y="9909"/>
                    <a:pt x="2881" y="9912"/>
                    <a:pt x="2838" y="9912"/>
                  </a:cubicBezTo>
                  <a:cubicBezTo>
                    <a:pt x="2387" y="9912"/>
                    <a:pt x="1977" y="9579"/>
                    <a:pt x="1663" y="9186"/>
                  </a:cubicBezTo>
                  <a:cubicBezTo>
                    <a:pt x="1806" y="8570"/>
                    <a:pt x="1749" y="7968"/>
                    <a:pt x="1763" y="7323"/>
                  </a:cubicBezTo>
                  <a:cubicBezTo>
                    <a:pt x="1777" y="6491"/>
                    <a:pt x="1863" y="5646"/>
                    <a:pt x="1921" y="4814"/>
                  </a:cubicBezTo>
                  <a:cubicBezTo>
                    <a:pt x="2007" y="3854"/>
                    <a:pt x="2078" y="2880"/>
                    <a:pt x="2107" y="1905"/>
                  </a:cubicBezTo>
                  <a:close/>
                  <a:moveTo>
                    <a:pt x="2108" y="0"/>
                  </a:moveTo>
                  <a:cubicBezTo>
                    <a:pt x="2082" y="0"/>
                    <a:pt x="2056" y="12"/>
                    <a:pt x="2035" y="42"/>
                  </a:cubicBezTo>
                  <a:cubicBezTo>
                    <a:pt x="2021" y="56"/>
                    <a:pt x="2007" y="70"/>
                    <a:pt x="2007" y="85"/>
                  </a:cubicBezTo>
                  <a:cubicBezTo>
                    <a:pt x="1992" y="199"/>
                    <a:pt x="1992" y="314"/>
                    <a:pt x="2007" y="414"/>
                  </a:cubicBezTo>
                  <a:lnTo>
                    <a:pt x="2050" y="371"/>
                  </a:lnTo>
                  <a:lnTo>
                    <a:pt x="2050" y="371"/>
                  </a:lnTo>
                  <a:cubicBezTo>
                    <a:pt x="2035" y="558"/>
                    <a:pt x="2035" y="744"/>
                    <a:pt x="2035" y="930"/>
                  </a:cubicBezTo>
                  <a:cubicBezTo>
                    <a:pt x="1949" y="2220"/>
                    <a:pt x="1849" y="3510"/>
                    <a:pt x="1763" y="4800"/>
                  </a:cubicBezTo>
                  <a:cubicBezTo>
                    <a:pt x="1706" y="5574"/>
                    <a:pt x="1620" y="6362"/>
                    <a:pt x="1620" y="7136"/>
                  </a:cubicBezTo>
                  <a:cubicBezTo>
                    <a:pt x="1605" y="7781"/>
                    <a:pt x="1677" y="8441"/>
                    <a:pt x="1562" y="9071"/>
                  </a:cubicBezTo>
                  <a:cubicBezTo>
                    <a:pt x="1476" y="8971"/>
                    <a:pt x="1405" y="8856"/>
                    <a:pt x="1333" y="8756"/>
                  </a:cubicBezTo>
                  <a:cubicBezTo>
                    <a:pt x="1003" y="8283"/>
                    <a:pt x="760" y="7753"/>
                    <a:pt x="602" y="7194"/>
                  </a:cubicBezTo>
                  <a:cubicBezTo>
                    <a:pt x="946" y="6147"/>
                    <a:pt x="917" y="4972"/>
                    <a:pt x="1147" y="3897"/>
                  </a:cubicBezTo>
                  <a:cubicBezTo>
                    <a:pt x="1403" y="2744"/>
                    <a:pt x="1716" y="1590"/>
                    <a:pt x="2001" y="437"/>
                  </a:cubicBezTo>
                  <a:lnTo>
                    <a:pt x="2001" y="437"/>
                  </a:lnTo>
                  <a:cubicBezTo>
                    <a:pt x="1993" y="452"/>
                    <a:pt x="1975" y="459"/>
                    <a:pt x="1959" y="459"/>
                  </a:cubicBezTo>
                  <a:cubicBezTo>
                    <a:pt x="1939" y="459"/>
                    <a:pt x="1921" y="449"/>
                    <a:pt x="1921" y="429"/>
                  </a:cubicBezTo>
                  <a:cubicBezTo>
                    <a:pt x="1906" y="357"/>
                    <a:pt x="1906" y="300"/>
                    <a:pt x="1892" y="228"/>
                  </a:cubicBezTo>
                  <a:cubicBezTo>
                    <a:pt x="975" y="1446"/>
                    <a:pt x="416" y="3152"/>
                    <a:pt x="229" y="4628"/>
                  </a:cubicBezTo>
                  <a:cubicBezTo>
                    <a:pt x="0" y="6448"/>
                    <a:pt x="401" y="8541"/>
                    <a:pt x="1921" y="9759"/>
                  </a:cubicBezTo>
                  <a:cubicBezTo>
                    <a:pt x="2245" y="10017"/>
                    <a:pt x="2549" y="10128"/>
                    <a:pt x="2832" y="10128"/>
                  </a:cubicBezTo>
                  <a:cubicBezTo>
                    <a:pt x="4091" y="10128"/>
                    <a:pt x="4917" y="7944"/>
                    <a:pt x="5045" y="6821"/>
                  </a:cubicBezTo>
                  <a:cubicBezTo>
                    <a:pt x="5189" y="5646"/>
                    <a:pt x="5103" y="4370"/>
                    <a:pt x="4615" y="3281"/>
                  </a:cubicBezTo>
                  <a:cubicBezTo>
                    <a:pt x="4071" y="2048"/>
                    <a:pt x="3196" y="1031"/>
                    <a:pt x="2207" y="142"/>
                  </a:cubicBezTo>
                  <a:cubicBezTo>
                    <a:pt x="2228" y="71"/>
                    <a:pt x="2169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8074331" y="837068"/>
              <a:ext cx="338206" cy="656533"/>
            </a:xfrm>
            <a:custGeom>
              <a:avLst/>
              <a:gdLst/>
              <a:ahLst/>
              <a:cxnLst/>
              <a:rect l="l" t="t" r="r" b="b"/>
              <a:pathLst>
                <a:path w="5189" h="10073" extrusionOk="0">
                  <a:moveTo>
                    <a:pt x="2394" y="417"/>
                  </a:moveTo>
                  <a:lnTo>
                    <a:pt x="2394" y="417"/>
                  </a:lnTo>
                  <a:cubicBezTo>
                    <a:pt x="3225" y="1262"/>
                    <a:pt x="4028" y="2165"/>
                    <a:pt x="4458" y="3283"/>
                  </a:cubicBezTo>
                  <a:cubicBezTo>
                    <a:pt x="4587" y="3627"/>
                    <a:pt x="4701" y="3985"/>
                    <a:pt x="4773" y="4344"/>
                  </a:cubicBezTo>
                  <a:cubicBezTo>
                    <a:pt x="4458" y="3727"/>
                    <a:pt x="4042" y="3125"/>
                    <a:pt x="3698" y="2523"/>
                  </a:cubicBezTo>
                  <a:cubicBezTo>
                    <a:pt x="3311" y="1793"/>
                    <a:pt x="2867" y="1090"/>
                    <a:pt x="2394" y="417"/>
                  </a:cubicBezTo>
                  <a:close/>
                  <a:moveTo>
                    <a:pt x="1949" y="474"/>
                  </a:moveTo>
                  <a:lnTo>
                    <a:pt x="1949" y="474"/>
                  </a:lnTo>
                  <a:cubicBezTo>
                    <a:pt x="1577" y="1563"/>
                    <a:pt x="1261" y="2681"/>
                    <a:pt x="1018" y="3813"/>
                  </a:cubicBezTo>
                  <a:cubicBezTo>
                    <a:pt x="889" y="4415"/>
                    <a:pt x="774" y="5017"/>
                    <a:pt x="717" y="5619"/>
                  </a:cubicBezTo>
                  <a:cubicBezTo>
                    <a:pt x="688" y="6064"/>
                    <a:pt x="631" y="6494"/>
                    <a:pt x="545" y="6924"/>
                  </a:cubicBezTo>
                  <a:cubicBezTo>
                    <a:pt x="301" y="5863"/>
                    <a:pt x="330" y="4745"/>
                    <a:pt x="616" y="3699"/>
                  </a:cubicBezTo>
                  <a:cubicBezTo>
                    <a:pt x="874" y="2609"/>
                    <a:pt x="1290" y="1420"/>
                    <a:pt x="1949" y="474"/>
                  </a:cubicBezTo>
                  <a:close/>
                  <a:moveTo>
                    <a:pt x="2236" y="259"/>
                  </a:moveTo>
                  <a:lnTo>
                    <a:pt x="2236" y="259"/>
                  </a:lnTo>
                  <a:cubicBezTo>
                    <a:pt x="2652" y="961"/>
                    <a:pt x="3096" y="1649"/>
                    <a:pt x="3497" y="2366"/>
                  </a:cubicBezTo>
                  <a:cubicBezTo>
                    <a:pt x="3913" y="3125"/>
                    <a:pt x="4472" y="3842"/>
                    <a:pt x="4816" y="4630"/>
                  </a:cubicBezTo>
                  <a:cubicBezTo>
                    <a:pt x="5017" y="5877"/>
                    <a:pt x="4888" y="7167"/>
                    <a:pt x="4429" y="8357"/>
                  </a:cubicBezTo>
                  <a:cubicBezTo>
                    <a:pt x="4314" y="6995"/>
                    <a:pt x="3813" y="5605"/>
                    <a:pt x="3454" y="4301"/>
                  </a:cubicBezTo>
                  <a:cubicBezTo>
                    <a:pt x="3082" y="2939"/>
                    <a:pt x="2594" y="1621"/>
                    <a:pt x="2236" y="259"/>
                  </a:cubicBezTo>
                  <a:close/>
                  <a:moveTo>
                    <a:pt x="2050" y="316"/>
                  </a:moveTo>
                  <a:cubicBezTo>
                    <a:pt x="2050" y="503"/>
                    <a:pt x="2035" y="689"/>
                    <a:pt x="2050" y="890"/>
                  </a:cubicBezTo>
                  <a:cubicBezTo>
                    <a:pt x="1949" y="2180"/>
                    <a:pt x="1863" y="3469"/>
                    <a:pt x="1777" y="4759"/>
                  </a:cubicBezTo>
                  <a:cubicBezTo>
                    <a:pt x="1720" y="5519"/>
                    <a:pt x="1634" y="6307"/>
                    <a:pt x="1620" y="7081"/>
                  </a:cubicBezTo>
                  <a:cubicBezTo>
                    <a:pt x="1620" y="7726"/>
                    <a:pt x="1691" y="8386"/>
                    <a:pt x="1577" y="9016"/>
                  </a:cubicBezTo>
                  <a:cubicBezTo>
                    <a:pt x="1491" y="8916"/>
                    <a:pt x="1405" y="8801"/>
                    <a:pt x="1333" y="8701"/>
                  </a:cubicBezTo>
                  <a:cubicBezTo>
                    <a:pt x="1018" y="8228"/>
                    <a:pt x="774" y="7698"/>
                    <a:pt x="616" y="7153"/>
                  </a:cubicBezTo>
                  <a:cubicBezTo>
                    <a:pt x="946" y="6107"/>
                    <a:pt x="932" y="4917"/>
                    <a:pt x="1161" y="3842"/>
                  </a:cubicBezTo>
                  <a:cubicBezTo>
                    <a:pt x="1419" y="2681"/>
                    <a:pt x="1734" y="1520"/>
                    <a:pt x="2021" y="374"/>
                  </a:cubicBezTo>
                  <a:lnTo>
                    <a:pt x="2050" y="316"/>
                  </a:lnTo>
                  <a:close/>
                  <a:moveTo>
                    <a:pt x="2164" y="359"/>
                  </a:moveTo>
                  <a:cubicBezTo>
                    <a:pt x="2179" y="832"/>
                    <a:pt x="2422" y="1291"/>
                    <a:pt x="2551" y="1750"/>
                  </a:cubicBezTo>
                  <a:cubicBezTo>
                    <a:pt x="2795" y="2538"/>
                    <a:pt x="3024" y="3312"/>
                    <a:pt x="3239" y="4114"/>
                  </a:cubicBezTo>
                  <a:cubicBezTo>
                    <a:pt x="3626" y="5562"/>
                    <a:pt x="4028" y="7024"/>
                    <a:pt x="4329" y="8500"/>
                  </a:cubicBezTo>
                  <a:lnTo>
                    <a:pt x="4343" y="8529"/>
                  </a:lnTo>
                  <a:cubicBezTo>
                    <a:pt x="4157" y="9002"/>
                    <a:pt x="3827" y="9403"/>
                    <a:pt x="3397" y="9690"/>
                  </a:cubicBezTo>
                  <a:cubicBezTo>
                    <a:pt x="3282" y="9761"/>
                    <a:pt x="3168" y="9804"/>
                    <a:pt x="3039" y="9833"/>
                  </a:cubicBezTo>
                  <a:cubicBezTo>
                    <a:pt x="3067" y="8185"/>
                    <a:pt x="2967" y="6551"/>
                    <a:pt x="2752" y="4917"/>
                  </a:cubicBezTo>
                  <a:cubicBezTo>
                    <a:pt x="2551" y="3412"/>
                    <a:pt x="2078" y="1879"/>
                    <a:pt x="2164" y="359"/>
                  </a:cubicBezTo>
                  <a:close/>
                  <a:moveTo>
                    <a:pt x="2121" y="1850"/>
                  </a:moveTo>
                  <a:cubicBezTo>
                    <a:pt x="2250" y="2882"/>
                    <a:pt x="2523" y="3899"/>
                    <a:pt x="2652" y="4931"/>
                  </a:cubicBezTo>
                  <a:cubicBezTo>
                    <a:pt x="2852" y="6565"/>
                    <a:pt x="2953" y="8199"/>
                    <a:pt x="2981" y="9847"/>
                  </a:cubicBezTo>
                  <a:cubicBezTo>
                    <a:pt x="2937" y="9854"/>
                    <a:pt x="2893" y="9857"/>
                    <a:pt x="2849" y="9857"/>
                  </a:cubicBezTo>
                  <a:cubicBezTo>
                    <a:pt x="2389" y="9857"/>
                    <a:pt x="1990" y="9524"/>
                    <a:pt x="1663" y="9131"/>
                  </a:cubicBezTo>
                  <a:cubicBezTo>
                    <a:pt x="1820" y="8515"/>
                    <a:pt x="1763" y="7913"/>
                    <a:pt x="1763" y="7268"/>
                  </a:cubicBezTo>
                  <a:cubicBezTo>
                    <a:pt x="1777" y="6436"/>
                    <a:pt x="1878" y="5605"/>
                    <a:pt x="1935" y="4759"/>
                  </a:cubicBezTo>
                  <a:cubicBezTo>
                    <a:pt x="2007" y="3799"/>
                    <a:pt x="2078" y="2824"/>
                    <a:pt x="2121" y="1850"/>
                  </a:cubicBezTo>
                  <a:close/>
                  <a:moveTo>
                    <a:pt x="2207" y="1"/>
                  </a:moveTo>
                  <a:cubicBezTo>
                    <a:pt x="2207" y="58"/>
                    <a:pt x="2207" y="101"/>
                    <a:pt x="2207" y="144"/>
                  </a:cubicBezTo>
                  <a:cubicBezTo>
                    <a:pt x="2215" y="198"/>
                    <a:pt x="2169" y="227"/>
                    <a:pt x="2123" y="227"/>
                  </a:cubicBezTo>
                  <a:cubicBezTo>
                    <a:pt x="2083" y="227"/>
                    <a:pt x="2042" y="205"/>
                    <a:pt x="2035" y="159"/>
                  </a:cubicBezTo>
                  <a:cubicBezTo>
                    <a:pt x="2035" y="116"/>
                    <a:pt x="2035" y="58"/>
                    <a:pt x="2021" y="15"/>
                  </a:cubicBezTo>
                  <a:cubicBezTo>
                    <a:pt x="1032" y="1248"/>
                    <a:pt x="430" y="3025"/>
                    <a:pt x="229" y="4573"/>
                  </a:cubicBezTo>
                  <a:cubicBezTo>
                    <a:pt x="0" y="6393"/>
                    <a:pt x="416" y="8486"/>
                    <a:pt x="1935" y="9704"/>
                  </a:cubicBezTo>
                  <a:cubicBezTo>
                    <a:pt x="2259" y="9962"/>
                    <a:pt x="2564" y="10073"/>
                    <a:pt x="2847" y="10073"/>
                  </a:cubicBezTo>
                  <a:cubicBezTo>
                    <a:pt x="4105" y="10073"/>
                    <a:pt x="4931" y="7889"/>
                    <a:pt x="5060" y="6766"/>
                  </a:cubicBezTo>
                  <a:cubicBezTo>
                    <a:pt x="5189" y="5591"/>
                    <a:pt x="5117" y="4315"/>
                    <a:pt x="4630" y="3226"/>
                  </a:cubicBezTo>
                  <a:cubicBezTo>
                    <a:pt x="4085" y="1993"/>
                    <a:pt x="3211" y="976"/>
                    <a:pt x="2222" y="87"/>
                  </a:cubicBezTo>
                  <a:cubicBezTo>
                    <a:pt x="2236" y="58"/>
                    <a:pt x="2222" y="30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703909" y="210256"/>
              <a:ext cx="408272" cy="601132"/>
            </a:xfrm>
            <a:custGeom>
              <a:avLst/>
              <a:gdLst/>
              <a:ahLst/>
              <a:cxnLst/>
              <a:rect l="l" t="t" r="r" b="b"/>
              <a:pathLst>
                <a:path w="6264" h="9223" extrusionOk="0">
                  <a:moveTo>
                    <a:pt x="5489" y="316"/>
                  </a:moveTo>
                  <a:lnTo>
                    <a:pt x="5489" y="316"/>
                  </a:lnTo>
                  <a:cubicBezTo>
                    <a:pt x="5833" y="1448"/>
                    <a:pt x="6134" y="2624"/>
                    <a:pt x="5991" y="3813"/>
                  </a:cubicBezTo>
                  <a:cubicBezTo>
                    <a:pt x="5948" y="4186"/>
                    <a:pt x="5876" y="4559"/>
                    <a:pt x="5776" y="4917"/>
                  </a:cubicBezTo>
                  <a:cubicBezTo>
                    <a:pt x="5790" y="4215"/>
                    <a:pt x="5690" y="3498"/>
                    <a:pt x="5676" y="2796"/>
                  </a:cubicBezTo>
                  <a:cubicBezTo>
                    <a:pt x="5661" y="1964"/>
                    <a:pt x="5604" y="1133"/>
                    <a:pt x="5489" y="316"/>
                  </a:cubicBezTo>
                  <a:close/>
                  <a:moveTo>
                    <a:pt x="5418" y="115"/>
                  </a:moveTo>
                  <a:cubicBezTo>
                    <a:pt x="5461" y="932"/>
                    <a:pt x="5532" y="1749"/>
                    <a:pt x="5561" y="2566"/>
                  </a:cubicBezTo>
                  <a:cubicBezTo>
                    <a:pt x="5575" y="3426"/>
                    <a:pt x="5747" y="4329"/>
                    <a:pt x="5690" y="5175"/>
                  </a:cubicBezTo>
                  <a:cubicBezTo>
                    <a:pt x="5475" y="5849"/>
                    <a:pt x="5160" y="6479"/>
                    <a:pt x="4744" y="7052"/>
                  </a:cubicBezTo>
                  <a:cubicBezTo>
                    <a:pt x="4429" y="7511"/>
                    <a:pt x="4042" y="7941"/>
                    <a:pt x="3626" y="8299"/>
                  </a:cubicBezTo>
                  <a:cubicBezTo>
                    <a:pt x="4142" y="7038"/>
                    <a:pt x="4343" y="5576"/>
                    <a:pt x="4630" y="4258"/>
                  </a:cubicBezTo>
                  <a:cubicBezTo>
                    <a:pt x="4931" y="2882"/>
                    <a:pt x="5103" y="1477"/>
                    <a:pt x="5418" y="115"/>
                  </a:cubicBezTo>
                  <a:close/>
                  <a:moveTo>
                    <a:pt x="4587" y="1477"/>
                  </a:moveTo>
                  <a:lnTo>
                    <a:pt x="4587" y="1477"/>
                  </a:lnTo>
                  <a:cubicBezTo>
                    <a:pt x="4228" y="2452"/>
                    <a:pt x="3985" y="3484"/>
                    <a:pt x="3626" y="4444"/>
                  </a:cubicBezTo>
                  <a:cubicBezTo>
                    <a:pt x="3053" y="5978"/>
                    <a:pt x="2394" y="7497"/>
                    <a:pt x="1663" y="8959"/>
                  </a:cubicBezTo>
                  <a:cubicBezTo>
                    <a:pt x="1161" y="8787"/>
                    <a:pt x="932" y="8256"/>
                    <a:pt x="817" y="7726"/>
                  </a:cubicBezTo>
                  <a:cubicBezTo>
                    <a:pt x="1233" y="7239"/>
                    <a:pt x="1462" y="6680"/>
                    <a:pt x="1763" y="6121"/>
                  </a:cubicBezTo>
                  <a:cubicBezTo>
                    <a:pt x="2164" y="5376"/>
                    <a:pt x="2623" y="4688"/>
                    <a:pt x="3067" y="3971"/>
                  </a:cubicBezTo>
                  <a:cubicBezTo>
                    <a:pt x="3583" y="3154"/>
                    <a:pt x="4099" y="2323"/>
                    <a:pt x="4587" y="1477"/>
                  </a:cubicBezTo>
                  <a:close/>
                  <a:moveTo>
                    <a:pt x="5303" y="158"/>
                  </a:moveTo>
                  <a:lnTo>
                    <a:pt x="5303" y="158"/>
                  </a:lnTo>
                  <a:cubicBezTo>
                    <a:pt x="5103" y="603"/>
                    <a:pt x="5103" y="1104"/>
                    <a:pt x="5017" y="1577"/>
                  </a:cubicBezTo>
                  <a:cubicBezTo>
                    <a:pt x="4859" y="2380"/>
                    <a:pt x="4701" y="3183"/>
                    <a:pt x="4529" y="3985"/>
                  </a:cubicBezTo>
                  <a:cubicBezTo>
                    <a:pt x="4200" y="5462"/>
                    <a:pt x="3884" y="6938"/>
                    <a:pt x="3469" y="8385"/>
                  </a:cubicBezTo>
                  <a:lnTo>
                    <a:pt x="3469" y="8428"/>
                  </a:lnTo>
                  <a:cubicBezTo>
                    <a:pt x="3082" y="8758"/>
                    <a:pt x="2594" y="8959"/>
                    <a:pt x="2093" y="9016"/>
                  </a:cubicBezTo>
                  <a:cubicBezTo>
                    <a:pt x="2060" y="9020"/>
                    <a:pt x="2028" y="9021"/>
                    <a:pt x="1996" y="9021"/>
                  </a:cubicBezTo>
                  <a:cubicBezTo>
                    <a:pt x="1900" y="9021"/>
                    <a:pt x="1806" y="9005"/>
                    <a:pt x="1720" y="8973"/>
                  </a:cubicBezTo>
                  <a:cubicBezTo>
                    <a:pt x="2494" y="7540"/>
                    <a:pt x="3168" y="6035"/>
                    <a:pt x="3727" y="4487"/>
                  </a:cubicBezTo>
                  <a:cubicBezTo>
                    <a:pt x="4243" y="3054"/>
                    <a:pt x="4529" y="1477"/>
                    <a:pt x="5303" y="158"/>
                  </a:cubicBezTo>
                  <a:close/>
                  <a:moveTo>
                    <a:pt x="5504" y="1"/>
                  </a:moveTo>
                  <a:cubicBezTo>
                    <a:pt x="5403" y="29"/>
                    <a:pt x="5303" y="72"/>
                    <a:pt x="5217" y="101"/>
                  </a:cubicBezTo>
                  <a:cubicBezTo>
                    <a:pt x="5131" y="259"/>
                    <a:pt x="5045" y="416"/>
                    <a:pt x="4959" y="574"/>
                  </a:cubicBezTo>
                  <a:cubicBezTo>
                    <a:pt x="4286" y="1678"/>
                    <a:pt x="3612" y="2781"/>
                    <a:pt x="2938" y="3885"/>
                  </a:cubicBezTo>
                  <a:cubicBezTo>
                    <a:pt x="2537" y="4544"/>
                    <a:pt x="2093" y="5204"/>
                    <a:pt x="1734" y="5877"/>
                  </a:cubicBezTo>
                  <a:cubicBezTo>
                    <a:pt x="1419" y="6450"/>
                    <a:pt x="1190" y="7067"/>
                    <a:pt x="788" y="7583"/>
                  </a:cubicBezTo>
                  <a:cubicBezTo>
                    <a:pt x="760" y="7439"/>
                    <a:pt x="745" y="7310"/>
                    <a:pt x="731" y="7181"/>
                  </a:cubicBezTo>
                  <a:cubicBezTo>
                    <a:pt x="659" y="6608"/>
                    <a:pt x="674" y="6035"/>
                    <a:pt x="803" y="5476"/>
                  </a:cubicBezTo>
                  <a:cubicBezTo>
                    <a:pt x="1577" y="4702"/>
                    <a:pt x="2107" y="3641"/>
                    <a:pt x="2809" y="2796"/>
                  </a:cubicBezTo>
                  <a:cubicBezTo>
                    <a:pt x="3569" y="1893"/>
                    <a:pt x="4372" y="1018"/>
                    <a:pt x="5160" y="130"/>
                  </a:cubicBezTo>
                  <a:lnTo>
                    <a:pt x="5160" y="130"/>
                  </a:lnTo>
                  <a:cubicBezTo>
                    <a:pt x="5117" y="144"/>
                    <a:pt x="5088" y="158"/>
                    <a:pt x="5060" y="173"/>
                  </a:cubicBezTo>
                  <a:cubicBezTo>
                    <a:pt x="4228" y="961"/>
                    <a:pt x="3440" y="1821"/>
                    <a:pt x="2695" y="2710"/>
                  </a:cubicBezTo>
                  <a:cubicBezTo>
                    <a:pt x="2308" y="3168"/>
                    <a:pt x="1935" y="3656"/>
                    <a:pt x="1591" y="4157"/>
                  </a:cubicBezTo>
                  <a:cubicBezTo>
                    <a:pt x="1362" y="4544"/>
                    <a:pt x="1118" y="4903"/>
                    <a:pt x="831" y="5247"/>
                  </a:cubicBezTo>
                  <a:cubicBezTo>
                    <a:pt x="1118" y="4186"/>
                    <a:pt x="1648" y="3211"/>
                    <a:pt x="2394" y="2409"/>
                  </a:cubicBezTo>
                  <a:cubicBezTo>
                    <a:pt x="3125" y="1577"/>
                    <a:pt x="4028" y="703"/>
                    <a:pt x="5045" y="173"/>
                  </a:cubicBezTo>
                  <a:lnTo>
                    <a:pt x="5031" y="173"/>
                  </a:lnTo>
                  <a:cubicBezTo>
                    <a:pt x="4658" y="316"/>
                    <a:pt x="4314" y="474"/>
                    <a:pt x="3956" y="617"/>
                  </a:cubicBezTo>
                  <a:cubicBezTo>
                    <a:pt x="3067" y="1291"/>
                    <a:pt x="2293" y="2093"/>
                    <a:pt x="1648" y="3025"/>
                  </a:cubicBezTo>
                  <a:cubicBezTo>
                    <a:pt x="602" y="4530"/>
                    <a:pt x="0" y="6565"/>
                    <a:pt x="788" y="8342"/>
                  </a:cubicBezTo>
                  <a:cubicBezTo>
                    <a:pt x="1071" y="8978"/>
                    <a:pt x="1497" y="9222"/>
                    <a:pt x="1975" y="9222"/>
                  </a:cubicBezTo>
                  <a:cubicBezTo>
                    <a:pt x="3049" y="9222"/>
                    <a:pt x="4381" y="7989"/>
                    <a:pt x="4916" y="7196"/>
                  </a:cubicBezTo>
                  <a:cubicBezTo>
                    <a:pt x="5575" y="6207"/>
                    <a:pt x="6091" y="5046"/>
                    <a:pt x="6177" y="3842"/>
                  </a:cubicBezTo>
                  <a:cubicBezTo>
                    <a:pt x="6263" y="2509"/>
                    <a:pt x="5962" y="1233"/>
                    <a:pt x="5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368506" y="2926"/>
              <a:ext cx="671719" cy="247283"/>
            </a:xfrm>
            <a:custGeom>
              <a:avLst/>
              <a:gdLst/>
              <a:ahLst/>
              <a:cxnLst/>
              <a:rect l="l" t="t" r="r" b="b"/>
              <a:pathLst>
                <a:path w="10306" h="3794" extrusionOk="0">
                  <a:moveTo>
                    <a:pt x="8858" y="416"/>
                  </a:moveTo>
                  <a:lnTo>
                    <a:pt x="8858" y="416"/>
                  </a:lnTo>
                  <a:cubicBezTo>
                    <a:pt x="7755" y="631"/>
                    <a:pt x="6651" y="1061"/>
                    <a:pt x="5576" y="1333"/>
                  </a:cubicBezTo>
                  <a:cubicBezTo>
                    <a:pt x="4716" y="1562"/>
                    <a:pt x="3842" y="1749"/>
                    <a:pt x="2968" y="1935"/>
                  </a:cubicBezTo>
                  <a:cubicBezTo>
                    <a:pt x="2495" y="2035"/>
                    <a:pt x="2022" y="2150"/>
                    <a:pt x="1549" y="2265"/>
                  </a:cubicBezTo>
                  <a:cubicBezTo>
                    <a:pt x="1190" y="2365"/>
                    <a:pt x="861" y="2523"/>
                    <a:pt x="488" y="2551"/>
                  </a:cubicBezTo>
                  <a:cubicBezTo>
                    <a:pt x="345" y="2351"/>
                    <a:pt x="287" y="2107"/>
                    <a:pt x="316" y="1863"/>
                  </a:cubicBezTo>
                  <a:cubicBezTo>
                    <a:pt x="345" y="1634"/>
                    <a:pt x="431" y="1405"/>
                    <a:pt x="545" y="1218"/>
                  </a:cubicBezTo>
                  <a:cubicBezTo>
                    <a:pt x="3326" y="903"/>
                    <a:pt x="6078" y="545"/>
                    <a:pt x="8858" y="416"/>
                  </a:cubicBezTo>
                  <a:close/>
                  <a:moveTo>
                    <a:pt x="1577" y="0"/>
                  </a:moveTo>
                  <a:cubicBezTo>
                    <a:pt x="1477" y="57"/>
                    <a:pt x="1391" y="115"/>
                    <a:pt x="1305" y="186"/>
                  </a:cubicBezTo>
                  <a:cubicBezTo>
                    <a:pt x="775" y="588"/>
                    <a:pt x="1" y="1276"/>
                    <a:pt x="130" y="2035"/>
                  </a:cubicBezTo>
                  <a:cubicBezTo>
                    <a:pt x="173" y="2265"/>
                    <a:pt x="259" y="2465"/>
                    <a:pt x="388" y="2666"/>
                  </a:cubicBezTo>
                  <a:cubicBezTo>
                    <a:pt x="980" y="3545"/>
                    <a:pt x="2369" y="3793"/>
                    <a:pt x="3611" y="3793"/>
                  </a:cubicBezTo>
                  <a:cubicBezTo>
                    <a:pt x="4232" y="3793"/>
                    <a:pt x="4816" y="3731"/>
                    <a:pt x="5246" y="3655"/>
                  </a:cubicBezTo>
                  <a:cubicBezTo>
                    <a:pt x="7239" y="3311"/>
                    <a:pt x="9016" y="2193"/>
                    <a:pt x="10177" y="545"/>
                  </a:cubicBezTo>
                  <a:cubicBezTo>
                    <a:pt x="10148" y="516"/>
                    <a:pt x="10120" y="502"/>
                    <a:pt x="10091" y="487"/>
                  </a:cubicBezTo>
                  <a:cubicBezTo>
                    <a:pt x="8916" y="1820"/>
                    <a:pt x="7611" y="2953"/>
                    <a:pt x="5805" y="3354"/>
                  </a:cubicBezTo>
                  <a:cubicBezTo>
                    <a:pt x="5152" y="3522"/>
                    <a:pt x="4478" y="3601"/>
                    <a:pt x="3803" y="3601"/>
                  </a:cubicBezTo>
                  <a:cubicBezTo>
                    <a:pt x="3500" y="3601"/>
                    <a:pt x="3197" y="3586"/>
                    <a:pt x="2896" y="3554"/>
                  </a:cubicBezTo>
                  <a:cubicBezTo>
                    <a:pt x="4143" y="3053"/>
                    <a:pt x="5375" y="2480"/>
                    <a:pt x="6622" y="1978"/>
                  </a:cubicBezTo>
                  <a:cubicBezTo>
                    <a:pt x="7783" y="1519"/>
                    <a:pt x="8973" y="1075"/>
                    <a:pt x="10062" y="444"/>
                  </a:cubicBezTo>
                  <a:cubicBezTo>
                    <a:pt x="10048" y="430"/>
                    <a:pt x="10034" y="416"/>
                    <a:pt x="10019" y="401"/>
                  </a:cubicBezTo>
                  <a:cubicBezTo>
                    <a:pt x="7540" y="1376"/>
                    <a:pt x="5146" y="2523"/>
                    <a:pt x="2681" y="3511"/>
                  </a:cubicBezTo>
                  <a:cubicBezTo>
                    <a:pt x="2036" y="3411"/>
                    <a:pt x="1047" y="3196"/>
                    <a:pt x="588" y="2666"/>
                  </a:cubicBezTo>
                  <a:cubicBezTo>
                    <a:pt x="1233" y="2594"/>
                    <a:pt x="1893" y="2322"/>
                    <a:pt x="2523" y="2193"/>
                  </a:cubicBezTo>
                  <a:cubicBezTo>
                    <a:pt x="3398" y="2007"/>
                    <a:pt x="4286" y="1835"/>
                    <a:pt x="5146" y="1634"/>
                  </a:cubicBezTo>
                  <a:cubicBezTo>
                    <a:pt x="6006" y="1419"/>
                    <a:pt x="6866" y="1190"/>
                    <a:pt x="7726" y="946"/>
                  </a:cubicBezTo>
                  <a:cubicBezTo>
                    <a:pt x="8471" y="717"/>
                    <a:pt x="9217" y="459"/>
                    <a:pt x="10005" y="387"/>
                  </a:cubicBezTo>
                  <a:cubicBezTo>
                    <a:pt x="10005" y="373"/>
                    <a:pt x="9991" y="373"/>
                    <a:pt x="9976" y="358"/>
                  </a:cubicBezTo>
                  <a:lnTo>
                    <a:pt x="9976" y="344"/>
                  </a:lnTo>
                  <a:cubicBezTo>
                    <a:pt x="10091" y="344"/>
                    <a:pt x="10206" y="373"/>
                    <a:pt x="10306" y="401"/>
                  </a:cubicBezTo>
                  <a:cubicBezTo>
                    <a:pt x="10306" y="373"/>
                    <a:pt x="10306" y="344"/>
                    <a:pt x="10277" y="330"/>
                  </a:cubicBezTo>
                  <a:lnTo>
                    <a:pt x="10263" y="301"/>
                  </a:lnTo>
                  <a:cubicBezTo>
                    <a:pt x="10120" y="201"/>
                    <a:pt x="9991" y="100"/>
                    <a:pt x="9862" y="0"/>
                  </a:cubicBezTo>
                  <a:lnTo>
                    <a:pt x="9116" y="0"/>
                  </a:lnTo>
                  <a:cubicBezTo>
                    <a:pt x="9374" y="86"/>
                    <a:pt x="9632" y="186"/>
                    <a:pt x="9905" y="287"/>
                  </a:cubicBezTo>
                  <a:cubicBezTo>
                    <a:pt x="9862" y="287"/>
                    <a:pt x="9804" y="287"/>
                    <a:pt x="9761" y="301"/>
                  </a:cubicBezTo>
                  <a:cubicBezTo>
                    <a:pt x="9361" y="276"/>
                    <a:pt x="8960" y="265"/>
                    <a:pt x="8559" y="265"/>
                  </a:cubicBezTo>
                  <a:cubicBezTo>
                    <a:pt x="5915" y="265"/>
                    <a:pt x="3261" y="748"/>
                    <a:pt x="660" y="1046"/>
                  </a:cubicBezTo>
                  <a:cubicBezTo>
                    <a:pt x="1004" y="616"/>
                    <a:pt x="1434" y="258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087330" y="2926"/>
              <a:ext cx="1765658" cy="831404"/>
            </a:xfrm>
            <a:custGeom>
              <a:avLst/>
              <a:gdLst/>
              <a:ahLst/>
              <a:cxnLst/>
              <a:rect l="l" t="t" r="r" b="b"/>
              <a:pathLst>
                <a:path w="27090" h="12756" extrusionOk="0">
                  <a:moveTo>
                    <a:pt x="24624" y="0"/>
                  </a:moveTo>
                  <a:cubicBezTo>
                    <a:pt x="22058" y="502"/>
                    <a:pt x="19550" y="1175"/>
                    <a:pt x="17085" y="2035"/>
                  </a:cubicBezTo>
                  <a:cubicBezTo>
                    <a:pt x="16612" y="1663"/>
                    <a:pt x="16125" y="1319"/>
                    <a:pt x="15623" y="989"/>
                  </a:cubicBezTo>
                  <a:cubicBezTo>
                    <a:pt x="15322" y="760"/>
                    <a:pt x="14978" y="559"/>
                    <a:pt x="14620" y="401"/>
                  </a:cubicBezTo>
                  <a:cubicBezTo>
                    <a:pt x="14620" y="444"/>
                    <a:pt x="14577" y="487"/>
                    <a:pt x="14534" y="487"/>
                  </a:cubicBezTo>
                  <a:cubicBezTo>
                    <a:pt x="14520" y="502"/>
                    <a:pt x="14505" y="516"/>
                    <a:pt x="14491" y="545"/>
                  </a:cubicBezTo>
                  <a:cubicBezTo>
                    <a:pt x="14792" y="788"/>
                    <a:pt x="15207" y="960"/>
                    <a:pt x="15508" y="1175"/>
                  </a:cubicBezTo>
                  <a:cubicBezTo>
                    <a:pt x="15938" y="1491"/>
                    <a:pt x="16354" y="1820"/>
                    <a:pt x="16798" y="2136"/>
                  </a:cubicBezTo>
                  <a:cubicBezTo>
                    <a:pt x="16196" y="2336"/>
                    <a:pt x="15609" y="2551"/>
                    <a:pt x="15007" y="2766"/>
                  </a:cubicBezTo>
                  <a:cubicBezTo>
                    <a:pt x="11080" y="4199"/>
                    <a:pt x="6981" y="6220"/>
                    <a:pt x="3627" y="8972"/>
                  </a:cubicBezTo>
                  <a:cubicBezTo>
                    <a:pt x="3277" y="8927"/>
                    <a:pt x="2917" y="8877"/>
                    <a:pt x="2563" y="8877"/>
                  </a:cubicBezTo>
                  <a:cubicBezTo>
                    <a:pt x="2350" y="8877"/>
                    <a:pt x="2140" y="8895"/>
                    <a:pt x="1935" y="8944"/>
                  </a:cubicBezTo>
                  <a:cubicBezTo>
                    <a:pt x="2036" y="8944"/>
                    <a:pt x="2079" y="9073"/>
                    <a:pt x="2021" y="9144"/>
                  </a:cubicBezTo>
                  <a:cubicBezTo>
                    <a:pt x="2007" y="9144"/>
                    <a:pt x="1993" y="9159"/>
                    <a:pt x="1993" y="9159"/>
                  </a:cubicBezTo>
                  <a:cubicBezTo>
                    <a:pt x="2097" y="9152"/>
                    <a:pt x="2202" y="9148"/>
                    <a:pt x="2308" y="9148"/>
                  </a:cubicBezTo>
                  <a:cubicBezTo>
                    <a:pt x="2637" y="9148"/>
                    <a:pt x="2968" y="9183"/>
                    <a:pt x="3283" y="9259"/>
                  </a:cubicBezTo>
                  <a:cubicBezTo>
                    <a:pt x="2079" y="10276"/>
                    <a:pt x="975" y="11423"/>
                    <a:pt x="1" y="12684"/>
                  </a:cubicBezTo>
                  <a:cubicBezTo>
                    <a:pt x="29" y="12699"/>
                    <a:pt x="58" y="12713"/>
                    <a:pt x="87" y="12727"/>
                  </a:cubicBezTo>
                  <a:lnTo>
                    <a:pt x="87" y="12713"/>
                  </a:lnTo>
                  <a:cubicBezTo>
                    <a:pt x="108" y="12692"/>
                    <a:pt x="134" y="12682"/>
                    <a:pt x="161" y="12682"/>
                  </a:cubicBezTo>
                  <a:cubicBezTo>
                    <a:pt x="206" y="12682"/>
                    <a:pt x="249" y="12711"/>
                    <a:pt x="259" y="12756"/>
                  </a:cubicBezTo>
                  <a:cubicBezTo>
                    <a:pt x="1176" y="11867"/>
                    <a:pt x="2093" y="11022"/>
                    <a:pt x="3053" y="10219"/>
                  </a:cubicBezTo>
                  <a:lnTo>
                    <a:pt x="3053" y="10219"/>
                  </a:lnTo>
                  <a:cubicBezTo>
                    <a:pt x="2810" y="10792"/>
                    <a:pt x="2724" y="11409"/>
                    <a:pt x="2781" y="12025"/>
                  </a:cubicBezTo>
                  <a:cubicBezTo>
                    <a:pt x="2824" y="11982"/>
                    <a:pt x="2853" y="11925"/>
                    <a:pt x="2896" y="11882"/>
                  </a:cubicBezTo>
                  <a:cubicBezTo>
                    <a:pt x="2939" y="11165"/>
                    <a:pt x="3154" y="10463"/>
                    <a:pt x="3498" y="9832"/>
                  </a:cubicBezTo>
                  <a:cubicBezTo>
                    <a:pt x="6493" y="7353"/>
                    <a:pt x="9833" y="5317"/>
                    <a:pt x="13416" y="3798"/>
                  </a:cubicBezTo>
                  <a:cubicBezTo>
                    <a:pt x="13860" y="3468"/>
                    <a:pt x="14333" y="3182"/>
                    <a:pt x="14835" y="2967"/>
                  </a:cubicBezTo>
                  <a:cubicBezTo>
                    <a:pt x="14852" y="2958"/>
                    <a:pt x="14868" y="2955"/>
                    <a:pt x="14883" y="2955"/>
                  </a:cubicBezTo>
                  <a:cubicBezTo>
                    <a:pt x="14968" y="2955"/>
                    <a:pt x="15010" y="3078"/>
                    <a:pt x="14949" y="3139"/>
                  </a:cubicBezTo>
                  <a:cubicBezTo>
                    <a:pt x="14949" y="3153"/>
                    <a:pt x="14949" y="3167"/>
                    <a:pt x="14964" y="3182"/>
                  </a:cubicBezTo>
                  <a:cubicBezTo>
                    <a:pt x="18877" y="1691"/>
                    <a:pt x="22947" y="487"/>
                    <a:pt x="2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520323" y="1166866"/>
              <a:ext cx="1043" cy="1955"/>
            </a:xfrm>
            <a:custGeom>
              <a:avLst/>
              <a:gdLst/>
              <a:ahLst/>
              <a:cxnLst/>
              <a:rect l="l" t="t" r="r" b="b"/>
              <a:pathLst>
                <a:path w="16" h="30" extrusionOk="0">
                  <a:moveTo>
                    <a:pt x="15" y="0"/>
                  </a:moveTo>
                  <a:lnTo>
                    <a:pt x="1" y="15"/>
                  </a:lnTo>
                  <a:cubicBezTo>
                    <a:pt x="1" y="15"/>
                    <a:pt x="1" y="15"/>
                    <a:pt x="1" y="29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074229" y="840848"/>
              <a:ext cx="11276" cy="6583"/>
            </a:xfrm>
            <a:custGeom>
              <a:avLst/>
              <a:gdLst/>
              <a:ahLst/>
              <a:cxnLst/>
              <a:rect l="l" t="t" r="r" b="b"/>
              <a:pathLst>
                <a:path w="173" h="101" extrusionOk="0">
                  <a:moveTo>
                    <a:pt x="58" y="0"/>
                  </a:moveTo>
                  <a:cubicBezTo>
                    <a:pt x="44" y="29"/>
                    <a:pt x="30" y="43"/>
                    <a:pt x="15" y="72"/>
                  </a:cubicBezTo>
                  <a:cubicBezTo>
                    <a:pt x="1" y="72"/>
                    <a:pt x="1" y="86"/>
                    <a:pt x="1" y="101"/>
                  </a:cubicBezTo>
                  <a:cubicBezTo>
                    <a:pt x="44" y="86"/>
                    <a:pt x="87" y="72"/>
                    <a:pt x="130" y="5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7024322" y="30887"/>
              <a:ext cx="4693" cy="2868"/>
            </a:xfrm>
            <a:custGeom>
              <a:avLst/>
              <a:gdLst/>
              <a:ahLst/>
              <a:cxnLst/>
              <a:rect l="l" t="t" r="r" b="b"/>
              <a:pathLst>
                <a:path w="72" h="44" extrusionOk="0">
                  <a:moveTo>
                    <a:pt x="43" y="1"/>
                  </a:moveTo>
                  <a:cubicBezTo>
                    <a:pt x="29" y="1"/>
                    <a:pt x="15" y="15"/>
                    <a:pt x="0" y="15"/>
                  </a:cubicBezTo>
                  <a:cubicBezTo>
                    <a:pt x="15" y="30"/>
                    <a:pt x="29" y="44"/>
                    <a:pt x="29" y="44"/>
                  </a:cubicBezTo>
                  <a:cubicBezTo>
                    <a:pt x="43" y="30"/>
                    <a:pt x="58" y="30"/>
                    <a:pt x="72" y="15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7020541" y="28084"/>
              <a:ext cx="3845" cy="1043"/>
            </a:xfrm>
            <a:custGeom>
              <a:avLst/>
              <a:gdLst/>
              <a:ahLst/>
              <a:cxnLst/>
              <a:rect l="l" t="t" r="r" b="b"/>
              <a:pathLst>
                <a:path w="59" h="16" extrusionOk="0">
                  <a:moveTo>
                    <a:pt x="1" y="1"/>
                  </a:moveTo>
                  <a:lnTo>
                    <a:pt x="15" y="1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208756" y="586721"/>
              <a:ext cx="1043" cy="1043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5" y="1"/>
                  </a:moveTo>
                  <a:lnTo>
                    <a:pt x="1" y="15"/>
                  </a:lnTo>
                  <a:lnTo>
                    <a:pt x="1" y="15"/>
                  </a:lnTo>
                  <a:cubicBezTo>
                    <a:pt x="1" y="15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195720" y="592326"/>
              <a:ext cx="7495" cy="2868"/>
            </a:xfrm>
            <a:custGeom>
              <a:avLst/>
              <a:gdLst/>
              <a:ahLst/>
              <a:cxnLst/>
              <a:rect l="l" t="t" r="r" b="b"/>
              <a:pathLst>
                <a:path w="115" h="44" extrusionOk="0">
                  <a:moveTo>
                    <a:pt x="29" y="1"/>
                  </a:moveTo>
                  <a:cubicBezTo>
                    <a:pt x="14" y="15"/>
                    <a:pt x="0" y="30"/>
                    <a:pt x="0" y="44"/>
                  </a:cubicBezTo>
                  <a:lnTo>
                    <a:pt x="57" y="4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7032730" y="220554"/>
              <a:ext cx="978" cy="978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cubicBezTo>
                    <a:pt x="15" y="0"/>
                    <a:pt x="0" y="15"/>
                    <a:pt x="0" y="15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539028" y="2926"/>
              <a:ext cx="866013" cy="1405944"/>
            </a:xfrm>
            <a:custGeom>
              <a:avLst/>
              <a:gdLst/>
              <a:ahLst/>
              <a:cxnLst/>
              <a:rect l="l" t="t" r="r" b="b"/>
              <a:pathLst>
                <a:path w="13287" h="21571" extrusionOk="0">
                  <a:moveTo>
                    <a:pt x="12384" y="0"/>
                  </a:moveTo>
                  <a:cubicBezTo>
                    <a:pt x="12742" y="2766"/>
                    <a:pt x="12757" y="5547"/>
                    <a:pt x="11725" y="8155"/>
                  </a:cubicBezTo>
                  <a:cubicBezTo>
                    <a:pt x="11624" y="8413"/>
                    <a:pt x="11510" y="8657"/>
                    <a:pt x="11381" y="8886"/>
                  </a:cubicBezTo>
                  <a:cubicBezTo>
                    <a:pt x="11424" y="8958"/>
                    <a:pt x="11467" y="9015"/>
                    <a:pt x="11495" y="9087"/>
                  </a:cubicBezTo>
                  <a:cubicBezTo>
                    <a:pt x="11500" y="9086"/>
                    <a:pt x="11505" y="9086"/>
                    <a:pt x="11510" y="9086"/>
                  </a:cubicBezTo>
                  <a:cubicBezTo>
                    <a:pt x="11629" y="9086"/>
                    <a:pt x="11677" y="9247"/>
                    <a:pt x="11567" y="9316"/>
                  </a:cubicBezTo>
                  <a:cubicBezTo>
                    <a:pt x="11395" y="9402"/>
                    <a:pt x="11209" y="9488"/>
                    <a:pt x="11022" y="9560"/>
                  </a:cubicBezTo>
                  <a:cubicBezTo>
                    <a:pt x="9403" y="12226"/>
                    <a:pt x="6550" y="14204"/>
                    <a:pt x="3670" y="15794"/>
                  </a:cubicBezTo>
                  <a:cubicBezTo>
                    <a:pt x="3670" y="15809"/>
                    <a:pt x="3670" y="15809"/>
                    <a:pt x="3670" y="15823"/>
                  </a:cubicBezTo>
                  <a:lnTo>
                    <a:pt x="3684" y="15823"/>
                  </a:lnTo>
                  <a:cubicBezTo>
                    <a:pt x="3837" y="15837"/>
                    <a:pt x="3801" y="16082"/>
                    <a:pt x="3653" y="16082"/>
                  </a:cubicBezTo>
                  <a:cubicBezTo>
                    <a:pt x="3649" y="16082"/>
                    <a:pt x="3645" y="16082"/>
                    <a:pt x="3641" y="16081"/>
                  </a:cubicBezTo>
                  <a:lnTo>
                    <a:pt x="3584" y="16081"/>
                  </a:lnTo>
                  <a:lnTo>
                    <a:pt x="3584" y="16067"/>
                  </a:lnTo>
                  <a:cubicBezTo>
                    <a:pt x="3469" y="16067"/>
                    <a:pt x="3340" y="16052"/>
                    <a:pt x="3225" y="16038"/>
                  </a:cubicBezTo>
                  <a:cubicBezTo>
                    <a:pt x="2179" y="16597"/>
                    <a:pt x="1133" y="17113"/>
                    <a:pt x="158" y="17586"/>
                  </a:cubicBezTo>
                  <a:cubicBezTo>
                    <a:pt x="201" y="17629"/>
                    <a:pt x="215" y="17686"/>
                    <a:pt x="172" y="17729"/>
                  </a:cubicBezTo>
                  <a:lnTo>
                    <a:pt x="158" y="17772"/>
                  </a:lnTo>
                  <a:lnTo>
                    <a:pt x="144" y="17772"/>
                  </a:lnTo>
                  <a:cubicBezTo>
                    <a:pt x="101" y="17830"/>
                    <a:pt x="43" y="17887"/>
                    <a:pt x="0" y="17944"/>
                  </a:cubicBezTo>
                  <a:cubicBezTo>
                    <a:pt x="2064" y="17113"/>
                    <a:pt x="4057" y="16110"/>
                    <a:pt x="5949" y="14935"/>
                  </a:cubicBezTo>
                  <a:cubicBezTo>
                    <a:pt x="6049" y="15594"/>
                    <a:pt x="6106" y="16267"/>
                    <a:pt x="6121" y="16941"/>
                  </a:cubicBezTo>
                  <a:cubicBezTo>
                    <a:pt x="4745" y="18518"/>
                    <a:pt x="2924" y="19750"/>
                    <a:pt x="1720" y="21484"/>
                  </a:cubicBezTo>
                  <a:cubicBezTo>
                    <a:pt x="1763" y="21499"/>
                    <a:pt x="1778" y="21527"/>
                    <a:pt x="1792" y="21570"/>
                  </a:cubicBezTo>
                  <a:cubicBezTo>
                    <a:pt x="2638" y="20840"/>
                    <a:pt x="3383" y="19937"/>
                    <a:pt x="4157" y="19134"/>
                  </a:cubicBezTo>
                  <a:cubicBezTo>
                    <a:pt x="4802" y="18475"/>
                    <a:pt x="5504" y="17887"/>
                    <a:pt x="6121" y="17199"/>
                  </a:cubicBezTo>
                  <a:lnTo>
                    <a:pt x="6121" y="17199"/>
                  </a:lnTo>
                  <a:cubicBezTo>
                    <a:pt x="6121" y="17744"/>
                    <a:pt x="6078" y="18303"/>
                    <a:pt x="5992" y="18847"/>
                  </a:cubicBezTo>
                  <a:lnTo>
                    <a:pt x="6006" y="18833"/>
                  </a:lnTo>
                  <a:lnTo>
                    <a:pt x="6035" y="18804"/>
                  </a:lnTo>
                  <a:cubicBezTo>
                    <a:pt x="6061" y="18784"/>
                    <a:pt x="6091" y="18774"/>
                    <a:pt x="6119" y="18774"/>
                  </a:cubicBezTo>
                  <a:cubicBezTo>
                    <a:pt x="6152" y="18774"/>
                    <a:pt x="6183" y="18788"/>
                    <a:pt x="6207" y="18819"/>
                  </a:cubicBezTo>
                  <a:cubicBezTo>
                    <a:pt x="6651" y="17629"/>
                    <a:pt x="6422" y="16009"/>
                    <a:pt x="6164" y="14777"/>
                  </a:cubicBezTo>
                  <a:cubicBezTo>
                    <a:pt x="7654" y="13831"/>
                    <a:pt x="9016" y="12684"/>
                    <a:pt x="10191" y="11366"/>
                  </a:cubicBezTo>
                  <a:lnTo>
                    <a:pt x="10191" y="11366"/>
                  </a:lnTo>
                  <a:cubicBezTo>
                    <a:pt x="10162" y="11853"/>
                    <a:pt x="10177" y="12340"/>
                    <a:pt x="10234" y="12813"/>
                  </a:cubicBezTo>
                  <a:cubicBezTo>
                    <a:pt x="10248" y="12799"/>
                    <a:pt x="10248" y="12799"/>
                    <a:pt x="10263" y="12785"/>
                  </a:cubicBezTo>
                  <a:cubicBezTo>
                    <a:pt x="10282" y="12760"/>
                    <a:pt x="10309" y="12748"/>
                    <a:pt x="10336" y="12748"/>
                  </a:cubicBezTo>
                  <a:cubicBezTo>
                    <a:pt x="10370" y="12748"/>
                    <a:pt x="10404" y="12767"/>
                    <a:pt x="10420" y="12799"/>
                  </a:cubicBezTo>
                  <a:cubicBezTo>
                    <a:pt x="10406" y="12226"/>
                    <a:pt x="10435" y="11638"/>
                    <a:pt x="10449" y="11065"/>
                  </a:cubicBezTo>
                  <a:cubicBezTo>
                    <a:pt x="11022" y="10377"/>
                    <a:pt x="11524" y="9617"/>
                    <a:pt x="11911" y="8815"/>
                  </a:cubicBezTo>
                  <a:cubicBezTo>
                    <a:pt x="13230" y="6048"/>
                    <a:pt x="13287" y="3010"/>
                    <a:pt x="12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081725" y="833352"/>
              <a:ext cx="8473" cy="3780"/>
            </a:xfrm>
            <a:custGeom>
              <a:avLst/>
              <a:gdLst/>
              <a:ahLst/>
              <a:cxnLst/>
              <a:rect l="l" t="t" r="r" b="b"/>
              <a:pathLst>
                <a:path w="130" h="58" extrusionOk="0">
                  <a:moveTo>
                    <a:pt x="44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44" y="44"/>
                    <a:pt x="72" y="58"/>
                    <a:pt x="115" y="58"/>
                  </a:cubicBezTo>
                  <a:lnTo>
                    <a:pt x="130" y="29"/>
                  </a:lnTo>
                  <a:cubicBezTo>
                    <a:pt x="101" y="29"/>
                    <a:pt x="72" y="15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040160" y="215861"/>
              <a:ext cx="4758" cy="2868"/>
            </a:xfrm>
            <a:custGeom>
              <a:avLst/>
              <a:gdLst/>
              <a:ahLst/>
              <a:cxnLst/>
              <a:rect l="l" t="t" r="r" b="b"/>
              <a:pathLst>
                <a:path w="73" h="44" extrusionOk="0">
                  <a:moveTo>
                    <a:pt x="73" y="1"/>
                  </a:moveTo>
                  <a:lnTo>
                    <a:pt x="15" y="15"/>
                  </a:lnTo>
                  <a:lnTo>
                    <a:pt x="1" y="44"/>
                  </a:lnTo>
                  <a:cubicBezTo>
                    <a:pt x="15" y="29"/>
                    <a:pt x="30" y="29"/>
                    <a:pt x="58" y="15"/>
                  </a:cubicBezTo>
                  <a:cubicBezTo>
                    <a:pt x="58" y="15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937002" y="1240647"/>
              <a:ext cx="1890" cy="1955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29" y="1"/>
                  </a:moveTo>
                  <a:lnTo>
                    <a:pt x="0" y="15"/>
                  </a:lnTo>
                  <a:lnTo>
                    <a:pt x="0" y="29"/>
                  </a:lnTo>
                  <a:cubicBezTo>
                    <a:pt x="15" y="15"/>
                    <a:pt x="29" y="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7749226" y="1032339"/>
              <a:ext cx="39954" cy="18771"/>
            </a:xfrm>
            <a:custGeom>
              <a:avLst/>
              <a:gdLst/>
              <a:ahLst/>
              <a:cxnLst/>
              <a:rect l="l" t="t" r="r" b="b"/>
              <a:pathLst>
                <a:path w="613" h="288" extrusionOk="0">
                  <a:moveTo>
                    <a:pt x="445" y="0"/>
                  </a:moveTo>
                  <a:cubicBezTo>
                    <a:pt x="301" y="86"/>
                    <a:pt x="144" y="158"/>
                    <a:pt x="0" y="244"/>
                  </a:cubicBezTo>
                  <a:cubicBezTo>
                    <a:pt x="115" y="258"/>
                    <a:pt x="244" y="273"/>
                    <a:pt x="359" y="273"/>
                  </a:cubicBezTo>
                  <a:lnTo>
                    <a:pt x="359" y="287"/>
                  </a:lnTo>
                  <a:lnTo>
                    <a:pt x="416" y="287"/>
                  </a:lnTo>
                  <a:cubicBezTo>
                    <a:pt x="420" y="288"/>
                    <a:pt x="424" y="288"/>
                    <a:pt x="428" y="288"/>
                  </a:cubicBezTo>
                  <a:cubicBezTo>
                    <a:pt x="576" y="288"/>
                    <a:pt x="612" y="43"/>
                    <a:pt x="459" y="29"/>
                  </a:cubicBezTo>
                  <a:lnTo>
                    <a:pt x="445" y="29"/>
                  </a:lnTo>
                  <a:cubicBezTo>
                    <a:pt x="445" y="29"/>
                    <a:pt x="445" y="15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8257415" y="582093"/>
              <a:ext cx="42756" cy="43930"/>
            </a:xfrm>
            <a:custGeom>
              <a:avLst/>
              <a:gdLst/>
              <a:ahLst/>
              <a:cxnLst/>
              <a:rect l="l" t="t" r="r" b="b"/>
              <a:pathLst>
                <a:path w="656" h="674" extrusionOk="0">
                  <a:moveTo>
                    <a:pt x="359" y="0"/>
                  </a:moveTo>
                  <a:cubicBezTo>
                    <a:pt x="244" y="230"/>
                    <a:pt x="129" y="459"/>
                    <a:pt x="0" y="674"/>
                  </a:cubicBezTo>
                  <a:cubicBezTo>
                    <a:pt x="187" y="602"/>
                    <a:pt x="373" y="516"/>
                    <a:pt x="545" y="430"/>
                  </a:cubicBezTo>
                  <a:cubicBezTo>
                    <a:pt x="655" y="375"/>
                    <a:pt x="620" y="200"/>
                    <a:pt x="489" y="200"/>
                  </a:cubicBezTo>
                  <a:cubicBezTo>
                    <a:pt x="484" y="200"/>
                    <a:pt x="479" y="200"/>
                    <a:pt x="473" y="201"/>
                  </a:cubicBezTo>
                  <a:cubicBezTo>
                    <a:pt x="445" y="129"/>
                    <a:pt x="402" y="7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520323" y="1149137"/>
              <a:ext cx="32784" cy="26658"/>
            </a:xfrm>
            <a:custGeom>
              <a:avLst/>
              <a:gdLst/>
              <a:ahLst/>
              <a:cxnLst/>
              <a:rect l="l" t="t" r="r" b="b"/>
              <a:pathLst>
                <a:path w="503" h="409" extrusionOk="0">
                  <a:moveTo>
                    <a:pt x="445" y="0"/>
                  </a:moveTo>
                  <a:lnTo>
                    <a:pt x="58" y="186"/>
                  </a:lnTo>
                  <a:cubicBezTo>
                    <a:pt x="29" y="201"/>
                    <a:pt x="1" y="244"/>
                    <a:pt x="1" y="287"/>
                  </a:cubicBezTo>
                  <a:lnTo>
                    <a:pt x="15" y="272"/>
                  </a:lnTo>
                  <a:lnTo>
                    <a:pt x="15" y="287"/>
                  </a:lnTo>
                  <a:lnTo>
                    <a:pt x="1" y="301"/>
                  </a:lnTo>
                  <a:cubicBezTo>
                    <a:pt x="1" y="360"/>
                    <a:pt x="59" y="409"/>
                    <a:pt x="127" y="409"/>
                  </a:cubicBezTo>
                  <a:cubicBezTo>
                    <a:pt x="142" y="409"/>
                    <a:pt x="157" y="407"/>
                    <a:pt x="173" y="401"/>
                  </a:cubicBezTo>
                  <a:cubicBezTo>
                    <a:pt x="201" y="387"/>
                    <a:pt x="244" y="373"/>
                    <a:pt x="287" y="358"/>
                  </a:cubicBezTo>
                  <a:cubicBezTo>
                    <a:pt x="330" y="301"/>
                    <a:pt x="388" y="244"/>
                    <a:pt x="431" y="186"/>
                  </a:cubicBezTo>
                  <a:lnTo>
                    <a:pt x="445" y="186"/>
                  </a:lnTo>
                  <a:lnTo>
                    <a:pt x="459" y="143"/>
                  </a:lnTo>
                  <a:cubicBezTo>
                    <a:pt x="502" y="100"/>
                    <a:pt x="488" y="43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7927943" y="1226503"/>
              <a:ext cx="15643" cy="17402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52" y="1"/>
                  </a:moveTo>
                  <a:cubicBezTo>
                    <a:pt x="124" y="1"/>
                    <a:pt x="94" y="11"/>
                    <a:pt x="68" y="31"/>
                  </a:cubicBezTo>
                  <a:lnTo>
                    <a:pt x="39" y="60"/>
                  </a:lnTo>
                  <a:lnTo>
                    <a:pt x="25" y="74"/>
                  </a:lnTo>
                  <a:cubicBezTo>
                    <a:pt x="10" y="103"/>
                    <a:pt x="10" y="146"/>
                    <a:pt x="10" y="175"/>
                  </a:cubicBezTo>
                  <a:cubicBezTo>
                    <a:pt x="0" y="234"/>
                    <a:pt x="45" y="266"/>
                    <a:pt x="88" y="266"/>
                  </a:cubicBezTo>
                  <a:cubicBezTo>
                    <a:pt x="107" y="266"/>
                    <a:pt x="126" y="260"/>
                    <a:pt x="139" y="246"/>
                  </a:cubicBezTo>
                  <a:lnTo>
                    <a:pt x="139" y="232"/>
                  </a:lnTo>
                  <a:lnTo>
                    <a:pt x="168" y="218"/>
                  </a:lnTo>
                  <a:lnTo>
                    <a:pt x="182" y="218"/>
                  </a:lnTo>
                  <a:cubicBezTo>
                    <a:pt x="197" y="160"/>
                    <a:pt x="211" y="103"/>
                    <a:pt x="240" y="46"/>
                  </a:cubicBezTo>
                  <a:cubicBezTo>
                    <a:pt x="216" y="15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6072795" y="829507"/>
              <a:ext cx="31416" cy="25680"/>
            </a:xfrm>
            <a:custGeom>
              <a:avLst/>
              <a:gdLst/>
              <a:ahLst/>
              <a:cxnLst/>
              <a:rect l="l" t="t" r="r" b="b"/>
              <a:pathLst>
                <a:path w="482" h="394" extrusionOk="0">
                  <a:moveTo>
                    <a:pt x="384" y="0"/>
                  </a:moveTo>
                  <a:cubicBezTo>
                    <a:pt x="357" y="0"/>
                    <a:pt x="331" y="10"/>
                    <a:pt x="310" y="31"/>
                  </a:cubicBezTo>
                  <a:lnTo>
                    <a:pt x="310" y="45"/>
                  </a:lnTo>
                  <a:cubicBezTo>
                    <a:pt x="281" y="31"/>
                    <a:pt x="252" y="17"/>
                    <a:pt x="224" y="2"/>
                  </a:cubicBezTo>
                  <a:cubicBezTo>
                    <a:pt x="209" y="17"/>
                    <a:pt x="195" y="45"/>
                    <a:pt x="181" y="60"/>
                  </a:cubicBezTo>
                  <a:cubicBezTo>
                    <a:pt x="209" y="74"/>
                    <a:pt x="238" y="88"/>
                    <a:pt x="267" y="88"/>
                  </a:cubicBezTo>
                  <a:lnTo>
                    <a:pt x="252" y="117"/>
                  </a:lnTo>
                  <a:cubicBezTo>
                    <a:pt x="209" y="117"/>
                    <a:pt x="181" y="103"/>
                    <a:pt x="138" y="103"/>
                  </a:cubicBezTo>
                  <a:cubicBezTo>
                    <a:pt x="123" y="131"/>
                    <a:pt x="109" y="146"/>
                    <a:pt x="80" y="174"/>
                  </a:cubicBezTo>
                  <a:lnTo>
                    <a:pt x="195" y="174"/>
                  </a:lnTo>
                  <a:lnTo>
                    <a:pt x="152" y="232"/>
                  </a:lnTo>
                  <a:cubicBezTo>
                    <a:pt x="109" y="246"/>
                    <a:pt x="66" y="260"/>
                    <a:pt x="23" y="275"/>
                  </a:cubicBezTo>
                  <a:cubicBezTo>
                    <a:pt x="1" y="330"/>
                    <a:pt x="64" y="394"/>
                    <a:pt x="127" y="394"/>
                  </a:cubicBezTo>
                  <a:cubicBezTo>
                    <a:pt x="145" y="394"/>
                    <a:pt x="164" y="388"/>
                    <a:pt x="181" y="375"/>
                  </a:cubicBezTo>
                  <a:cubicBezTo>
                    <a:pt x="281" y="275"/>
                    <a:pt x="381" y="174"/>
                    <a:pt x="482" y="74"/>
                  </a:cubicBezTo>
                  <a:cubicBezTo>
                    <a:pt x="472" y="29"/>
                    <a:pt x="42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7640836" y="1403199"/>
              <a:ext cx="15056" cy="17793"/>
            </a:xfrm>
            <a:custGeom>
              <a:avLst/>
              <a:gdLst/>
              <a:ahLst/>
              <a:cxnLst/>
              <a:rect l="l" t="t" r="r" b="b"/>
              <a:pathLst>
                <a:path w="231" h="273" extrusionOk="0">
                  <a:moveTo>
                    <a:pt x="158" y="0"/>
                  </a:moveTo>
                  <a:cubicBezTo>
                    <a:pt x="115" y="86"/>
                    <a:pt x="44" y="158"/>
                    <a:pt x="1" y="244"/>
                  </a:cubicBezTo>
                  <a:lnTo>
                    <a:pt x="29" y="273"/>
                  </a:lnTo>
                  <a:cubicBezTo>
                    <a:pt x="101" y="215"/>
                    <a:pt x="158" y="144"/>
                    <a:pt x="230" y="86"/>
                  </a:cubicBezTo>
                  <a:cubicBezTo>
                    <a:pt x="216" y="43"/>
                    <a:pt x="201" y="15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194938" y="585808"/>
              <a:ext cx="27896" cy="16360"/>
            </a:xfrm>
            <a:custGeom>
              <a:avLst/>
              <a:gdLst/>
              <a:ahLst/>
              <a:cxnLst/>
              <a:rect l="l" t="t" r="r" b="b"/>
              <a:pathLst>
                <a:path w="428" h="251" extrusionOk="0">
                  <a:moveTo>
                    <a:pt x="284" y="1"/>
                  </a:moveTo>
                  <a:cubicBezTo>
                    <a:pt x="256" y="15"/>
                    <a:pt x="241" y="15"/>
                    <a:pt x="227" y="15"/>
                  </a:cubicBezTo>
                  <a:cubicBezTo>
                    <a:pt x="227" y="15"/>
                    <a:pt x="213" y="29"/>
                    <a:pt x="213" y="29"/>
                  </a:cubicBezTo>
                  <a:cubicBezTo>
                    <a:pt x="170" y="29"/>
                    <a:pt x="112" y="44"/>
                    <a:pt x="69" y="58"/>
                  </a:cubicBezTo>
                  <a:cubicBezTo>
                    <a:pt x="55" y="72"/>
                    <a:pt x="41" y="72"/>
                    <a:pt x="41" y="101"/>
                  </a:cubicBezTo>
                  <a:lnTo>
                    <a:pt x="112" y="101"/>
                  </a:lnTo>
                  <a:lnTo>
                    <a:pt x="69" y="144"/>
                  </a:lnTo>
                  <a:lnTo>
                    <a:pt x="12" y="144"/>
                  </a:lnTo>
                  <a:cubicBezTo>
                    <a:pt x="0" y="192"/>
                    <a:pt x="29" y="251"/>
                    <a:pt x="81" y="251"/>
                  </a:cubicBezTo>
                  <a:cubicBezTo>
                    <a:pt x="91" y="251"/>
                    <a:pt x="101" y="249"/>
                    <a:pt x="112" y="244"/>
                  </a:cubicBezTo>
                  <a:cubicBezTo>
                    <a:pt x="184" y="230"/>
                    <a:pt x="270" y="230"/>
                    <a:pt x="342" y="216"/>
                  </a:cubicBezTo>
                  <a:cubicBezTo>
                    <a:pt x="342" y="216"/>
                    <a:pt x="356" y="201"/>
                    <a:pt x="370" y="201"/>
                  </a:cubicBezTo>
                  <a:cubicBezTo>
                    <a:pt x="428" y="130"/>
                    <a:pt x="38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6268589" y="777300"/>
              <a:ext cx="7495" cy="24507"/>
            </a:xfrm>
            <a:custGeom>
              <a:avLst/>
              <a:gdLst/>
              <a:ahLst/>
              <a:cxnLst/>
              <a:rect l="l" t="t" r="r" b="b"/>
              <a:pathLst>
                <a:path w="115" h="376" extrusionOk="0">
                  <a:moveTo>
                    <a:pt x="115" y="1"/>
                  </a:moveTo>
                  <a:lnTo>
                    <a:pt x="115" y="1"/>
                  </a:lnTo>
                  <a:cubicBezTo>
                    <a:pt x="72" y="44"/>
                    <a:pt x="43" y="101"/>
                    <a:pt x="0" y="144"/>
                  </a:cubicBezTo>
                  <a:cubicBezTo>
                    <a:pt x="14" y="216"/>
                    <a:pt x="14" y="273"/>
                    <a:pt x="29" y="345"/>
                  </a:cubicBezTo>
                  <a:cubicBezTo>
                    <a:pt x="29" y="365"/>
                    <a:pt x="47" y="375"/>
                    <a:pt x="67" y="375"/>
                  </a:cubicBezTo>
                  <a:cubicBezTo>
                    <a:pt x="90" y="375"/>
                    <a:pt x="115" y="361"/>
                    <a:pt x="115" y="330"/>
                  </a:cubicBezTo>
                  <a:cubicBezTo>
                    <a:pt x="100" y="230"/>
                    <a:pt x="100" y="11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8205990" y="833809"/>
              <a:ext cx="12710" cy="18119"/>
            </a:xfrm>
            <a:custGeom>
              <a:avLst/>
              <a:gdLst/>
              <a:ahLst/>
              <a:cxnLst/>
              <a:rect l="l" t="t" r="r" b="b"/>
              <a:pathLst>
                <a:path w="195" h="278" extrusionOk="0">
                  <a:moveTo>
                    <a:pt x="103" y="0"/>
                  </a:moveTo>
                  <a:cubicBezTo>
                    <a:pt x="76" y="0"/>
                    <a:pt x="49" y="12"/>
                    <a:pt x="30" y="37"/>
                  </a:cubicBezTo>
                  <a:cubicBezTo>
                    <a:pt x="15" y="51"/>
                    <a:pt x="15" y="51"/>
                    <a:pt x="1" y="65"/>
                  </a:cubicBezTo>
                  <a:cubicBezTo>
                    <a:pt x="15" y="108"/>
                    <a:pt x="15" y="166"/>
                    <a:pt x="15" y="209"/>
                  </a:cubicBezTo>
                  <a:cubicBezTo>
                    <a:pt x="22" y="255"/>
                    <a:pt x="63" y="277"/>
                    <a:pt x="103" y="277"/>
                  </a:cubicBezTo>
                  <a:cubicBezTo>
                    <a:pt x="149" y="277"/>
                    <a:pt x="195" y="248"/>
                    <a:pt x="187" y="194"/>
                  </a:cubicBezTo>
                  <a:cubicBezTo>
                    <a:pt x="187" y="151"/>
                    <a:pt x="187" y="108"/>
                    <a:pt x="187" y="51"/>
                  </a:cubicBezTo>
                  <a:cubicBezTo>
                    <a:pt x="171" y="19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6961686" y="195460"/>
              <a:ext cx="104023" cy="55075"/>
            </a:xfrm>
            <a:custGeom>
              <a:avLst/>
              <a:gdLst/>
              <a:ahLst/>
              <a:cxnLst/>
              <a:rect l="l" t="t" r="r" b="b"/>
              <a:pathLst>
                <a:path w="1596" h="845" extrusionOk="0">
                  <a:moveTo>
                    <a:pt x="1468" y="1"/>
                  </a:moveTo>
                  <a:cubicBezTo>
                    <a:pt x="1453" y="1"/>
                    <a:pt x="1437" y="4"/>
                    <a:pt x="1420" y="13"/>
                  </a:cubicBezTo>
                  <a:cubicBezTo>
                    <a:pt x="918" y="228"/>
                    <a:pt x="445" y="514"/>
                    <a:pt x="1" y="844"/>
                  </a:cubicBezTo>
                  <a:cubicBezTo>
                    <a:pt x="359" y="701"/>
                    <a:pt x="703" y="543"/>
                    <a:pt x="1076" y="400"/>
                  </a:cubicBezTo>
                  <a:lnTo>
                    <a:pt x="1090" y="400"/>
                  </a:lnTo>
                  <a:cubicBezTo>
                    <a:pt x="1090" y="400"/>
                    <a:pt x="1105" y="385"/>
                    <a:pt x="1105" y="385"/>
                  </a:cubicBezTo>
                  <a:lnTo>
                    <a:pt x="1105" y="400"/>
                  </a:lnTo>
                  <a:cubicBezTo>
                    <a:pt x="1133" y="385"/>
                    <a:pt x="1162" y="371"/>
                    <a:pt x="1205" y="357"/>
                  </a:cubicBezTo>
                  <a:lnTo>
                    <a:pt x="1219" y="328"/>
                  </a:lnTo>
                  <a:lnTo>
                    <a:pt x="1277" y="314"/>
                  </a:lnTo>
                  <a:lnTo>
                    <a:pt x="1277" y="314"/>
                  </a:lnTo>
                  <a:cubicBezTo>
                    <a:pt x="1276" y="314"/>
                    <a:pt x="1262" y="328"/>
                    <a:pt x="1262" y="328"/>
                  </a:cubicBezTo>
                  <a:cubicBezTo>
                    <a:pt x="1362" y="299"/>
                    <a:pt x="1448" y="256"/>
                    <a:pt x="1549" y="228"/>
                  </a:cubicBezTo>
                  <a:cubicBezTo>
                    <a:pt x="1534" y="213"/>
                    <a:pt x="1534" y="199"/>
                    <a:pt x="1534" y="185"/>
                  </a:cubicBezTo>
                  <a:cubicBezTo>
                    <a:pt x="1595" y="124"/>
                    <a:pt x="1553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7018716" y="25282"/>
              <a:ext cx="21509" cy="13166"/>
            </a:xfrm>
            <a:custGeom>
              <a:avLst/>
              <a:gdLst/>
              <a:ahLst/>
              <a:cxnLst/>
              <a:rect l="l" t="t" r="r" b="b"/>
              <a:pathLst>
                <a:path w="330" h="202" extrusionOk="0">
                  <a:moveTo>
                    <a:pt x="0" y="1"/>
                  </a:moveTo>
                  <a:lnTo>
                    <a:pt x="0" y="15"/>
                  </a:lnTo>
                  <a:cubicBezTo>
                    <a:pt x="15" y="30"/>
                    <a:pt x="29" y="44"/>
                    <a:pt x="29" y="44"/>
                  </a:cubicBezTo>
                  <a:lnTo>
                    <a:pt x="86" y="44"/>
                  </a:lnTo>
                  <a:lnTo>
                    <a:pt x="43" y="58"/>
                  </a:lnTo>
                  <a:cubicBezTo>
                    <a:pt x="58" y="73"/>
                    <a:pt x="72" y="87"/>
                    <a:pt x="86" y="101"/>
                  </a:cubicBezTo>
                  <a:cubicBezTo>
                    <a:pt x="101" y="101"/>
                    <a:pt x="129" y="87"/>
                    <a:pt x="144" y="87"/>
                  </a:cubicBezTo>
                  <a:lnTo>
                    <a:pt x="158" y="101"/>
                  </a:lnTo>
                  <a:cubicBezTo>
                    <a:pt x="144" y="116"/>
                    <a:pt x="129" y="116"/>
                    <a:pt x="115" y="130"/>
                  </a:cubicBezTo>
                  <a:cubicBezTo>
                    <a:pt x="144" y="159"/>
                    <a:pt x="172" y="173"/>
                    <a:pt x="201" y="202"/>
                  </a:cubicBezTo>
                  <a:cubicBezTo>
                    <a:pt x="215" y="173"/>
                    <a:pt x="230" y="159"/>
                    <a:pt x="244" y="144"/>
                  </a:cubicBezTo>
                  <a:cubicBezTo>
                    <a:pt x="287" y="144"/>
                    <a:pt x="330" y="101"/>
                    <a:pt x="330" y="58"/>
                  </a:cubicBezTo>
                  <a:cubicBezTo>
                    <a:pt x="230" y="30"/>
                    <a:pt x="1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6"/>
          <p:cNvGrpSpPr/>
          <p:nvPr/>
        </p:nvGrpSpPr>
        <p:grpSpPr>
          <a:xfrm rot="10800000" flipH="1">
            <a:off x="896" y="-12209"/>
            <a:ext cx="1320877" cy="680605"/>
            <a:chOff x="70339" y="2764236"/>
            <a:chExt cx="4623301" cy="2382238"/>
          </a:xfrm>
        </p:grpSpPr>
        <p:sp>
          <p:nvSpPr>
            <p:cNvPr id="299" name="Google Shape;299;p6"/>
            <p:cNvSpPr/>
            <p:nvPr/>
          </p:nvSpPr>
          <p:spPr>
            <a:xfrm>
              <a:off x="900830" y="4053382"/>
              <a:ext cx="579232" cy="359649"/>
            </a:xfrm>
            <a:custGeom>
              <a:avLst/>
              <a:gdLst/>
              <a:ahLst/>
              <a:cxnLst/>
              <a:rect l="l" t="t" r="r" b="b"/>
              <a:pathLst>
                <a:path w="8887" h="5518" extrusionOk="0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1333348" y="2764236"/>
              <a:ext cx="297144" cy="594223"/>
            </a:xfrm>
            <a:custGeom>
              <a:avLst/>
              <a:gdLst/>
              <a:ahLst/>
              <a:cxnLst/>
              <a:rect l="l" t="t" r="r" b="b"/>
              <a:pathLst>
                <a:path w="4559" h="9117" extrusionOk="0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04628" y="3209854"/>
              <a:ext cx="297079" cy="606346"/>
            </a:xfrm>
            <a:custGeom>
              <a:avLst/>
              <a:gdLst/>
              <a:ahLst/>
              <a:cxnLst/>
              <a:rect l="l" t="t" r="r" b="b"/>
              <a:pathLst>
                <a:path w="4558" h="9303" extrusionOk="0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68313" y="3516319"/>
              <a:ext cx="301837" cy="551141"/>
            </a:xfrm>
            <a:custGeom>
              <a:avLst/>
              <a:gdLst/>
              <a:ahLst/>
              <a:cxnLst/>
              <a:rect l="l" t="t" r="r" b="b"/>
              <a:pathLst>
                <a:path w="4631" h="8456" extrusionOk="0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0339" y="3726973"/>
              <a:ext cx="342964" cy="598134"/>
            </a:xfrm>
            <a:custGeom>
              <a:avLst/>
              <a:gdLst/>
              <a:ahLst/>
              <a:cxnLst/>
              <a:rect l="l" t="t" r="r" b="b"/>
              <a:pathLst>
                <a:path w="5262" h="9177" extrusionOk="0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25278" y="4343487"/>
              <a:ext cx="642781" cy="287172"/>
            </a:xfrm>
            <a:custGeom>
              <a:avLst/>
              <a:gdLst/>
              <a:ahLst/>
              <a:cxnLst/>
              <a:rect l="l" t="t" r="r" b="b"/>
              <a:pathLst>
                <a:path w="9862" h="4406" extrusionOk="0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1094212" y="3677699"/>
              <a:ext cx="748303" cy="335860"/>
            </a:xfrm>
            <a:custGeom>
              <a:avLst/>
              <a:gdLst/>
              <a:ahLst/>
              <a:cxnLst/>
              <a:rect l="l" t="t" r="r" b="b"/>
              <a:pathLst>
                <a:path w="11481" h="5153" extrusionOk="0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1106335" y="3876881"/>
              <a:ext cx="12253" cy="3780"/>
            </a:xfrm>
            <a:custGeom>
              <a:avLst/>
              <a:gdLst/>
              <a:ahLst/>
              <a:cxnLst/>
              <a:rect l="l" t="t" r="r" b="b"/>
              <a:pathLst>
                <a:path w="188" h="58" extrusionOk="0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28181" y="3355591"/>
              <a:ext cx="1100522" cy="1790882"/>
            </a:xfrm>
            <a:custGeom>
              <a:avLst/>
              <a:gdLst/>
              <a:ahLst/>
              <a:cxnLst/>
              <a:rect l="l" t="t" r="r" b="b"/>
              <a:pathLst>
                <a:path w="16885" h="27477" extrusionOk="0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882190" y="3790912"/>
              <a:ext cx="4693" cy="12188"/>
            </a:xfrm>
            <a:custGeom>
              <a:avLst/>
              <a:gdLst/>
              <a:ahLst/>
              <a:cxnLst/>
              <a:rect l="l" t="t" r="r" b="b"/>
              <a:pathLst>
                <a:path w="72" h="187" extrusionOk="0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109138" y="3868473"/>
              <a:ext cx="10363" cy="1890"/>
            </a:xfrm>
            <a:custGeom>
              <a:avLst/>
              <a:gdLst/>
              <a:ahLst/>
              <a:cxnLst/>
              <a:rect l="l" t="t" r="r" b="b"/>
              <a:pathLst>
                <a:path w="159" h="29" extrusionOk="0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409932" y="3348096"/>
              <a:ext cx="5670" cy="8473"/>
            </a:xfrm>
            <a:custGeom>
              <a:avLst/>
              <a:gdLst/>
              <a:ahLst/>
              <a:cxnLst/>
              <a:rect l="l" t="t" r="r" b="b"/>
              <a:pathLst>
                <a:path w="87" h="130" extrusionOk="0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102620" y="3860065"/>
              <a:ext cx="11276" cy="3780"/>
            </a:xfrm>
            <a:custGeom>
              <a:avLst/>
              <a:gdLst/>
              <a:ahLst/>
              <a:cxnLst/>
              <a:rect l="l" t="t" r="r" b="b"/>
              <a:pathLst>
                <a:path w="173" h="58" extrusionOk="0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44896" y="4519531"/>
              <a:ext cx="4758" cy="2868"/>
            </a:xfrm>
            <a:custGeom>
              <a:avLst/>
              <a:gdLst/>
              <a:ahLst/>
              <a:cxnLst/>
              <a:rect l="l" t="t" r="r" b="b"/>
              <a:pathLst>
                <a:path w="73" h="44" extrusionOk="0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23033" y="3349074"/>
              <a:ext cx="65" cy="97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894313" y="4054359"/>
              <a:ext cx="31807" cy="12188"/>
            </a:xfrm>
            <a:custGeom>
              <a:avLst/>
              <a:gdLst/>
              <a:ahLst/>
              <a:cxnLst/>
              <a:rect l="l" t="t" r="r" b="b"/>
              <a:pathLst>
                <a:path w="488" h="187" extrusionOk="0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405891" y="3347705"/>
              <a:ext cx="22812" cy="21965"/>
            </a:xfrm>
            <a:custGeom>
              <a:avLst/>
              <a:gdLst/>
              <a:ahLst/>
              <a:cxnLst/>
              <a:rect l="l" t="t" r="r" b="b"/>
              <a:pathLst>
                <a:path w="350" h="337" extrusionOk="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878409" y="3781592"/>
              <a:ext cx="15968" cy="32915"/>
            </a:xfrm>
            <a:custGeom>
              <a:avLst/>
              <a:gdLst/>
              <a:ahLst/>
              <a:cxnLst/>
              <a:rect l="l" t="t" r="r" b="b"/>
              <a:pathLst>
                <a:path w="245" h="505" extrusionOk="0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711229" y="4051557"/>
              <a:ext cx="18706" cy="19684"/>
            </a:xfrm>
            <a:custGeom>
              <a:avLst/>
              <a:gdLst/>
              <a:ahLst/>
              <a:cxnLst/>
              <a:rect l="l" t="t" r="r" b="b"/>
              <a:pathLst>
                <a:path w="287" h="302" extrusionOk="0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23553" y="4300991"/>
              <a:ext cx="9386" cy="23399"/>
            </a:xfrm>
            <a:custGeom>
              <a:avLst/>
              <a:gdLst/>
              <a:ahLst/>
              <a:cxnLst/>
              <a:rect l="l" t="t" r="r" b="b"/>
              <a:pathLst>
                <a:path w="144" h="359" extrusionOk="0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6255" y="4516403"/>
              <a:ext cx="23399" cy="13296"/>
            </a:xfrm>
            <a:custGeom>
              <a:avLst/>
              <a:gdLst/>
              <a:ahLst/>
              <a:cxnLst/>
              <a:rect l="l" t="t" r="r" b="b"/>
              <a:pathLst>
                <a:path w="359" h="204" extrusionOk="0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078048" y="3859088"/>
              <a:ext cx="41453" cy="29069"/>
            </a:xfrm>
            <a:custGeom>
              <a:avLst/>
              <a:gdLst/>
              <a:ahLst/>
              <a:cxnLst/>
              <a:rect l="l" t="t" r="r" b="b"/>
              <a:pathLst>
                <a:path w="636" h="446" extrusionOk="0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684627" y="5038018"/>
              <a:ext cx="130876" cy="108455"/>
            </a:xfrm>
            <a:custGeom>
              <a:avLst/>
              <a:gdLst/>
              <a:ahLst/>
              <a:cxnLst/>
              <a:rect l="l" t="t" r="r" b="b"/>
              <a:pathLst>
                <a:path w="2008" h="1664" extrusionOk="0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671591" y="4864059"/>
              <a:ext cx="860408" cy="282414"/>
            </a:xfrm>
            <a:custGeom>
              <a:avLst/>
              <a:gdLst/>
              <a:ahLst/>
              <a:cxnLst/>
              <a:rect l="l" t="t" r="r" b="b"/>
              <a:pathLst>
                <a:path w="13201" h="4333" extrusionOk="0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694012" y="5034303"/>
              <a:ext cx="197162" cy="112170"/>
            </a:xfrm>
            <a:custGeom>
              <a:avLst/>
              <a:gdLst/>
              <a:ahLst/>
              <a:cxnLst/>
              <a:rect l="l" t="t" r="r" b="b"/>
              <a:pathLst>
                <a:path w="3025" h="1721" extrusionOk="0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433367" y="4056445"/>
              <a:ext cx="579232" cy="894757"/>
            </a:xfrm>
            <a:custGeom>
              <a:avLst/>
              <a:gdLst/>
              <a:ahLst/>
              <a:cxnLst/>
              <a:rect l="l" t="t" r="r" b="b"/>
              <a:pathLst>
                <a:path w="8887" h="13728" extrusionOk="0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3994806" y="4026007"/>
              <a:ext cx="698833" cy="783173"/>
            </a:xfrm>
            <a:custGeom>
              <a:avLst/>
              <a:gdLst/>
              <a:ahLst/>
              <a:cxnLst/>
              <a:rect l="l" t="t" r="r" b="b"/>
              <a:pathLst>
                <a:path w="10722" h="12016" extrusionOk="0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418880" y="4129705"/>
              <a:ext cx="330711" cy="689773"/>
            </a:xfrm>
            <a:custGeom>
              <a:avLst/>
              <a:gdLst/>
              <a:ahLst/>
              <a:cxnLst/>
              <a:rect l="l" t="t" r="r" b="b"/>
              <a:pathLst>
                <a:path w="5074" h="10583" extrusionOk="0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034919" y="4426914"/>
              <a:ext cx="476513" cy="662529"/>
            </a:xfrm>
            <a:custGeom>
              <a:avLst/>
              <a:gdLst/>
              <a:ahLst/>
              <a:cxnLst/>
              <a:rect l="l" t="t" r="r" b="b"/>
              <a:pathLst>
                <a:path w="7311" h="10165" extrusionOk="0">
                  <a:moveTo>
                    <a:pt x="2403" y="213"/>
                  </a:moveTo>
                  <a:cubicBezTo>
                    <a:pt x="3092" y="213"/>
                    <a:pt x="3835" y="855"/>
                    <a:pt x="4444" y="1565"/>
                  </a:cubicBezTo>
                  <a:cubicBezTo>
                    <a:pt x="4859" y="2841"/>
                    <a:pt x="5189" y="4131"/>
                    <a:pt x="5490" y="5435"/>
                  </a:cubicBezTo>
                  <a:cubicBezTo>
                    <a:pt x="5734" y="6524"/>
                    <a:pt x="5906" y="7642"/>
                    <a:pt x="6178" y="8731"/>
                  </a:cubicBezTo>
                  <a:cubicBezTo>
                    <a:pt x="5676" y="7528"/>
                    <a:pt x="5103" y="6352"/>
                    <a:pt x="4530" y="5177"/>
                  </a:cubicBezTo>
                  <a:cubicBezTo>
                    <a:pt x="3741" y="3543"/>
                    <a:pt x="2795" y="1938"/>
                    <a:pt x="2136" y="247"/>
                  </a:cubicBezTo>
                  <a:cubicBezTo>
                    <a:pt x="2224" y="223"/>
                    <a:pt x="2313" y="213"/>
                    <a:pt x="2403" y="213"/>
                  </a:cubicBezTo>
                  <a:close/>
                  <a:moveTo>
                    <a:pt x="4501" y="1637"/>
                  </a:moveTo>
                  <a:lnTo>
                    <a:pt x="4501" y="1637"/>
                  </a:lnTo>
                  <a:cubicBezTo>
                    <a:pt x="4902" y="2110"/>
                    <a:pt x="5246" y="2640"/>
                    <a:pt x="5547" y="3185"/>
                  </a:cubicBezTo>
                  <a:cubicBezTo>
                    <a:pt x="6551" y="5134"/>
                    <a:pt x="6880" y="7356"/>
                    <a:pt x="6522" y="9520"/>
                  </a:cubicBezTo>
                  <a:cubicBezTo>
                    <a:pt x="5762" y="6897"/>
                    <a:pt x="5447" y="4188"/>
                    <a:pt x="4501" y="1637"/>
                  </a:cubicBezTo>
                  <a:close/>
                  <a:moveTo>
                    <a:pt x="2050" y="275"/>
                  </a:moveTo>
                  <a:cubicBezTo>
                    <a:pt x="2652" y="1795"/>
                    <a:pt x="3483" y="3256"/>
                    <a:pt x="4200" y="4733"/>
                  </a:cubicBezTo>
                  <a:cubicBezTo>
                    <a:pt x="4945" y="6238"/>
                    <a:pt x="5705" y="7728"/>
                    <a:pt x="6321" y="9290"/>
                  </a:cubicBezTo>
                  <a:cubicBezTo>
                    <a:pt x="6350" y="9391"/>
                    <a:pt x="6379" y="9491"/>
                    <a:pt x="6407" y="9591"/>
                  </a:cubicBezTo>
                  <a:cubicBezTo>
                    <a:pt x="5662" y="8201"/>
                    <a:pt x="4816" y="6868"/>
                    <a:pt x="3956" y="5550"/>
                  </a:cubicBezTo>
                  <a:cubicBezTo>
                    <a:pt x="2982" y="4073"/>
                    <a:pt x="2093" y="2583"/>
                    <a:pt x="1247" y="1035"/>
                  </a:cubicBezTo>
                  <a:cubicBezTo>
                    <a:pt x="1290" y="949"/>
                    <a:pt x="1348" y="863"/>
                    <a:pt x="1405" y="777"/>
                  </a:cubicBezTo>
                  <a:cubicBezTo>
                    <a:pt x="1563" y="548"/>
                    <a:pt x="1792" y="376"/>
                    <a:pt x="2050" y="275"/>
                  </a:cubicBezTo>
                  <a:close/>
                  <a:moveTo>
                    <a:pt x="946" y="2984"/>
                  </a:moveTo>
                  <a:lnTo>
                    <a:pt x="946" y="2984"/>
                  </a:lnTo>
                  <a:cubicBezTo>
                    <a:pt x="1563" y="4174"/>
                    <a:pt x="2294" y="5292"/>
                    <a:pt x="3154" y="6309"/>
                  </a:cubicBezTo>
                  <a:cubicBezTo>
                    <a:pt x="4200" y="7499"/>
                    <a:pt x="5246" y="8731"/>
                    <a:pt x="6364" y="9849"/>
                  </a:cubicBezTo>
                  <a:cubicBezTo>
                    <a:pt x="4702" y="8774"/>
                    <a:pt x="3111" y="7700"/>
                    <a:pt x="2050" y="5980"/>
                  </a:cubicBezTo>
                  <a:cubicBezTo>
                    <a:pt x="1491" y="5062"/>
                    <a:pt x="1118" y="4045"/>
                    <a:pt x="946" y="2984"/>
                  </a:cubicBezTo>
                  <a:close/>
                  <a:moveTo>
                    <a:pt x="1204" y="1092"/>
                  </a:moveTo>
                  <a:cubicBezTo>
                    <a:pt x="2795" y="4102"/>
                    <a:pt x="4802" y="6840"/>
                    <a:pt x="6465" y="9792"/>
                  </a:cubicBezTo>
                  <a:lnTo>
                    <a:pt x="6450" y="9878"/>
                  </a:lnTo>
                  <a:cubicBezTo>
                    <a:pt x="5605" y="8731"/>
                    <a:pt x="4544" y="7728"/>
                    <a:pt x="3598" y="6668"/>
                  </a:cubicBezTo>
                  <a:cubicBezTo>
                    <a:pt x="2566" y="5507"/>
                    <a:pt x="1677" y="4245"/>
                    <a:pt x="946" y="2884"/>
                  </a:cubicBezTo>
                  <a:cubicBezTo>
                    <a:pt x="860" y="2268"/>
                    <a:pt x="946" y="1651"/>
                    <a:pt x="1204" y="1092"/>
                  </a:cubicBezTo>
                  <a:close/>
                  <a:moveTo>
                    <a:pt x="2443" y="1"/>
                  </a:moveTo>
                  <a:cubicBezTo>
                    <a:pt x="2176" y="1"/>
                    <a:pt x="1904" y="67"/>
                    <a:pt x="1634" y="218"/>
                  </a:cubicBezTo>
                  <a:cubicBezTo>
                    <a:pt x="1" y="1135"/>
                    <a:pt x="760" y="3830"/>
                    <a:pt x="1333" y="5120"/>
                  </a:cubicBezTo>
                  <a:cubicBezTo>
                    <a:pt x="2337" y="7356"/>
                    <a:pt x="4272" y="8932"/>
                    <a:pt x="6422" y="10007"/>
                  </a:cubicBezTo>
                  <a:cubicBezTo>
                    <a:pt x="6407" y="10079"/>
                    <a:pt x="6450" y="10136"/>
                    <a:pt x="6522" y="10150"/>
                  </a:cubicBezTo>
                  <a:cubicBezTo>
                    <a:pt x="6522" y="10021"/>
                    <a:pt x="6522" y="9892"/>
                    <a:pt x="6522" y="9763"/>
                  </a:cubicBezTo>
                  <a:lnTo>
                    <a:pt x="6551" y="9763"/>
                  </a:lnTo>
                  <a:cubicBezTo>
                    <a:pt x="6565" y="9892"/>
                    <a:pt x="6579" y="10021"/>
                    <a:pt x="6594" y="10165"/>
                  </a:cubicBezTo>
                  <a:cubicBezTo>
                    <a:pt x="6637" y="10150"/>
                    <a:pt x="6680" y="10107"/>
                    <a:pt x="6694" y="10064"/>
                  </a:cubicBezTo>
                  <a:cubicBezTo>
                    <a:pt x="7310" y="7614"/>
                    <a:pt x="6780" y="4761"/>
                    <a:pt x="5547" y="2597"/>
                  </a:cubicBezTo>
                  <a:cubicBezTo>
                    <a:pt x="4976" y="1586"/>
                    <a:pt x="3753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683240" y="4630659"/>
              <a:ext cx="804356" cy="456568"/>
            </a:xfrm>
            <a:custGeom>
              <a:avLst/>
              <a:gdLst/>
              <a:ahLst/>
              <a:cxnLst/>
              <a:rect l="l" t="t" r="r" b="b"/>
              <a:pathLst>
                <a:path w="12341" h="7005" extrusionOk="0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28537" y="4956155"/>
              <a:ext cx="580210" cy="190318"/>
            </a:xfrm>
            <a:custGeom>
              <a:avLst/>
              <a:gdLst/>
              <a:ahLst/>
              <a:cxnLst/>
              <a:rect l="l" t="t" r="r" b="b"/>
              <a:pathLst>
                <a:path w="8902" h="2920" extrusionOk="0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73498" y="4443143"/>
              <a:ext cx="648386" cy="582231"/>
            </a:xfrm>
            <a:custGeom>
              <a:avLst/>
              <a:gdLst/>
              <a:ahLst/>
              <a:cxnLst/>
              <a:rect l="l" t="t" r="r" b="b"/>
              <a:pathLst>
                <a:path w="9948" h="8933" extrusionOk="0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3690232" y="5036128"/>
              <a:ext cx="3845" cy="1955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3298841" y="4792299"/>
              <a:ext cx="716561" cy="354175"/>
            </a:xfrm>
            <a:custGeom>
              <a:avLst/>
              <a:gdLst/>
              <a:ahLst/>
              <a:cxnLst/>
              <a:rect l="l" t="t" r="r" b="b"/>
              <a:pathLst>
                <a:path w="10994" h="5434" extrusionOk="0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699617" y="5030523"/>
              <a:ext cx="8473" cy="3845"/>
            </a:xfrm>
            <a:custGeom>
              <a:avLst/>
              <a:gdLst/>
              <a:ahLst/>
              <a:cxnLst/>
              <a:rect l="l" t="t" r="r" b="b"/>
              <a:pathLst>
                <a:path w="130" h="59" extrusionOk="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024723" y="4783891"/>
              <a:ext cx="4693" cy="6648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4033131" y="4776787"/>
              <a:ext cx="11276" cy="12775"/>
            </a:xfrm>
            <a:custGeom>
              <a:avLst/>
              <a:gdLst/>
              <a:ahLst/>
              <a:cxnLst/>
              <a:rect l="l" t="t" r="r" b="b"/>
              <a:pathLst>
                <a:path w="173" h="196" extrusionOk="0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548713" y="4804487"/>
              <a:ext cx="105653" cy="341986"/>
            </a:xfrm>
            <a:custGeom>
              <a:avLst/>
              <a:gdLst/>
              <a:ahLst/>
              <a:cxnLst/>
              <a:rect l="l" t="t" r="r" b="b"/>
              <a:pathLst>
                <a:path w="1621" h="5247" extrusionOk="0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308125" y="5010904"/>
              <a:ext cx="78539" cy="135569"/>
            </a:xfrm>
            <a:custGeom>
              <a:avLst/>
              <a:gdLst/>
              <a:ahLst/>
              <a:cxnLst/>
              <a:rect l="l" t="t" r="r" b="b"/>
              <a:pathLst>
                <a:path w="1205" h="2080" extrusionOk="0">
                  <a:moveTo>
                    <a:pt x="1133" y="1"/>
                  </a:moveTo>
                  <a:cubicBezTo>
                    <a:pt x="1104" y="1"/>
                    <a:pt x="1090" y="15"/>
                    <a:pt x="1076" y="29"/>
                  </a:cubicBezTo>
                  <a:cubicBezTo>
                    <a:pt x="631" y="674"/>
                    <a:pt x="273" y="1362"/>
                    <a:pt x="1" y="2079"/>
                  </a:cubicBezTo>
                  <a:lnTo>
                    <a:pt x="302" y="2079"/>
                  </a:lnTo>
                  <a:cubicBezTo>
                    <a:pt x="574" y="1434"/>
                    <a:pt x="875" y="818"/>
                    <a:pt x="1205" y="216"/>
                  </a:cubicBezTo>
                  <a:cubicBezTo>
                    <a:pt x="1176" y="201"/>
                    <a:pt x="1147" y="173"/>
                    <a:pt x="1133" y="130"/>
                  </a:cubicBezTo>
                  <a:lnTo>
                    <a:pt x="1119" y="101"/>
                  </a:lnTo>
                  <a:lnTo>
                    <a:pt x="1133" y="87"/>
                  </a:lnTo>
                  <a:cubicBezTo>
                    <a:pt x="1133" y="58"/>
                    <a:pt x="1133" y="29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2566441" y="5045514"/>
              <a:ext cx="132767" cy="100960"/>
            </a:xfrm>
            <a:custGeom>
              <a:avLst/>
              <a:gdLst/>
              <a:ahLst/>
              <a:cxnLst/>
              <a:rect l="l" t="t" r="r" b="b"/>
              <a:pathLst>
                <a:path w="2037" h="1549" extrusionOk="0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2634682" y="4807290"/>
              <a:ext cx="978" cy="3780"/>
            </a:xfrm>
            <a:custGeom>
              <a:avLst/>
              <a:gdLst/>
              <a:ahLst/>
              <a:cxnLst/>
              <a:rect l="l" t="t" r="r" b="b"/>
              <a:pathLst>
                <a:path w="15" h="58" extrusionOk="0">
                  <a:moveTo>
                    <a:pt x="0" y="0"/>
                  </a:moveTo>
                  <a:cubicBezTo>
                    <a:pt x="0" y="15"/>
                    <a:pt x="0" y="29"/>
                    <a:pt x="0" y="43"/>
                  </a:cubicBezTo>
                  <a:lnTo>
                    <a:pt x="0" y="58"/>
                  </a:lnTo>
                  <a:lnTo>
                    <a:pt x="14" y="15"/>
                  </a:lnTo>
                  <a:cubicBezTo>
                    <a:pt x="14" y="15"/>
                    <a:pt x="14" y="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636507" y="4796079"/>
              <a:ext cx="2868" cy="6583"/>
            </a:xfrm>
            <a:custGeom>
              <a:avLst/>
              <a:gdLst/>
              <a:ahLst/>
              <a:cxnLst/>
              <a:rect l="l" t="t" r="r" b="b"/>
              <a:pathLst>
                <a:path w="44" h="101" extrusionOk="0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670027" y="5024005"/>
              <a:ext cx="44581" cy="17793"/>
            </a:xfrm>
            <a:custGeom>
              <a:avLst/>
              <a:gdLst/>
              <a:ahLst/>
              <a:cxnLst/>
              <a:rect l="l" t="t" r="r" b="b"/>
              <a:pathLst>
                <a:path w="684" h="273" extrusionOk="0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3512754" y="4916593"/>
              <a:ext cx="23073" cy="36174"/>
            </a:xfrm>
            <a:custGeom>
              <a:avLst/>
              <a:gdLst/>
              <a:ahLst/>
              <a:cxnLst/>
              <a:rect l="l" t="t" r="r" b="b"/>
              <a:pathLst>
                <a:path w="354" h="555" extrusionOk="0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011622" y="4777373"/>
              <a:ext cx="35587" cy="26201"/>
            </a:xfrm>
            <a:custGeom>
              <a:avLst/>
              <a:gdLst/>
              <a:ahLst/>
              <a:cxnLst/>
              <a:rect l="l" t="t" r="r" b="b"/>
              <a:pathLst>
                <a:path w="546" h="402" extrusionOk="0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632792" y="4793798"/>
              <a:ext cx="22877" cy="32263"/>
            </a:xfrm>
            <a:custGeom>
              <a:avLst/>
              <a:gdLst/>
              <a:ahLst/>
              <a:cxnLst/>
              <a:rect l="l" t="t" r="r" b="b"/>
              <a:pathLst>
                <a:path w="351" h="495" extrusionOk="0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459941" y="5063242"/>
              <a:ext cx="4758" cy="26201"/>
            </a:xfrm>
            <a:custGeom>
              <a:avLst/>
              <a:gdLst/>
              <a:ahLst/>
              <a:cxnLst/>
              <a:rect l="l" t="t" r="r" b="b"/>
              <a:pathLst>
                <a:path w="73" h="402" extrusionOk="0">
                  <a:moveTo>
                    <a:pt x="1" y="0"/>
                  </a:moveTo>
                  <a:cubicBezTo>
                    <a:pt x="1" y="129"/>
                    <a:pt x="1" y="258"/>
                    <a:pt x="1" y="387"/>
                  </a:cubicBezTo>
                  <a:cubicBezTo>
                    <a:pt x="15" y="402"/>
                    <a:pt x="44" y="402"/>
                    <a:pt x="73" y="402"/>
                  </a:cubicBezTo>
                  <a:cubicBezTo>
                    <a:pt x="58" y="258"/>
                    <a:pt x="44" y="129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2691647" y="5038931"/>
              <a:ext cx="13166" cy="9451"/>
            </a:xfrm>
            <a:custGeom>
              <a:avLst/>
              <a:gdLst/>
              <a:ahLst/>
              <a:cxnLst/>
              <a:rect l="l" t="t" r="r" b="b"/>
              <a:pathLst>
                <a:path w="202" h="145" extrusionOk="0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80993" y="5010839"/>
              <a:ext cx="10168" cy="14144"/>
            </a:xfrm>
            <a:custGeom>
              <a:avLst/>
              <a:gdLst/>
              <a:ahLst/>
              <a:cxnLst/>
              <a:rect l="l" t="t" r="r" b="b"/>
              <a:pathLst>
                <a:path w="156" h="217" extrusionOk="0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7833413" y="106454"/>
            <a:ext cx="113949" cy="198728"/>
          </a:xfrm>
          <a:custGeom>
            <a:avLst/>
            <a:gdLst/>
            <a:ahLst/>
            <a:cxnLst/>
            <a:rect l="l" t="t" r="r" b="b"/>
            <a:pathLst>
              <a:path w="5262" h="9177" extrusionOk="0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6"/>
          <p:cNvSpPr/>
          <p:nvPr/>
        </p:nvSpPr>
        <p:spPr>
          <a:xfrm>
            <a:off x="8979801" y="738372"/>
            <a:ext cx="98703" cy="201456"/>
          </a:xfrm>
          <a:custGeom>
            <a:avLst/>
            <a:gdLst/>
            <a:ahLst/>
            <a:cxnLst/>
            <a:rect l="l" t="t" r="r" b="b"/>
            <a:pathLst>
              <a:path w="4558" h="9303" extrusionOk="0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6"/>
          <p:cNvSpPr/>
          <p:nvPr/>
        </p:nvSpPr>
        <p:spPr>
          <a:xfrm rot="10800000" flipH="1">
            <a:off x="611767" y="465518"/>
            <a:ext cx="213805" cy="95962"/>
          </a:xfrm>
          <a:custGeom>
            <a:avLst/>
            <a:gdLst/>
            <a:ahLst/>
            <a:cxnLst/>
            <a:rect l="l" t="t" r="r" b="b"/>
            <a:pathLst>
              <a:path w="11481" h="5153" extrusionOk="0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"/>
          <p:cNvSpPr/>
          <p:nvPr/>
        </p:nvSpPr>
        <p:spPr>
          <a:xfrm>
            <a:off x="-6950" y="5000100"/>
            <a:ext cx="9150900" cy="1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6"/>
          <p:cNvSpPr/>
          <p:nvPr/>
        </p:nvSpPr>
        <p:spPr>
          <a:xfrm>
            <a:off x="3627759" y="12"/>
            <a:ext cx="2171172" cy="387763"/>
          </a:xfrm>
          <a:custGeom>
            <a:avLst/>
            <a:gdLst/>
            <a:ahLst/>
            <a:cxnLst/>
            <a:rect l="l" t="t" r="r" b="b"/>
            <a:pathLst>
              <a:path w="207569" h="37071" extrusionOk="0">
                <a:moveTo>
                  <a:pt x="1" y="0"/>
                </a:moveTo>
                <a:cubicBezTo>
                  <a:pt x="28250" y="23164"/>
                  <a:pt x="64396" y="37071"/>
                  <a:pt x="103778" y="37071"/>
                </a:cubicBezTo>
                <a:cubicBezTo>
                  <a:pt x="143173" y="37071"/>
                  <a:pt x="179319" y="23164"/>
                  <a:pt x="2075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9"/>
          <p:cNvGrpSpPr/>
          <p:nvPr/>
        </p:nvGrpSpPr>
        <p:grpSpPr>
          <a:xfrm>
            <a:off x="-12218" y="-9955"/>
            <a:ext cx="987239" cy="953572"/>
            <a:chOff x="-1" y="-3846"/>
            <a:chExt cx="987239" cy="953572"/>
          </a:xfrm>
        </p:grpSpPr>
        <p:sp>
          <p:nvSpPr>
            <p:cNvPr id="408" name="Google Shape;408;p9"/>
            <p:cNvSpPr/>
            <p:nvPr/>
          </p:nvSpPr>
          <p:spPr>
            <a:xfrm rot="-5400000" flipH="1">
              <a:off x="873335" y="17267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1"/>
                  </a:moveTo>
                  <a:cubicBezTo>
                    <a:pt x="1" y="1"/>
                    <a:pt x="32" y="1"/>
                    <a:pt x="32" y="33"/>
                  </a:cubicBezTo>
                  <a:cubicBezTo>
                    <a:pt x="3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9"/>
            <p:cNvGrpSpPr/>
            <p:nvPr/>
          </p:nvGrpSpPr>
          <p:grpSpPr>
            <a:xfrm>
              <a:off x="9" y="-3060"/>
              <a:ext cx="311044" cy="341969"/>
              <a:chOff x="9" y="15"/>
              <a:chExt cx="311044" cy="341969"/>
            </a:xfrm>
          </p:grpSpPr>
          <p:sp>
            <p:nvSpPr>
              <p:cNvPr id="410" name="Google Shape;410;p9"/>
              <p:cNvSpPr/>
              <p:nvPr/>
            </p:nvSpPr>
            <p:spPr>
              <a:xfrm flipH="1">
                <a:off x="9" y="18124"/>
                <a:ext cx="86094" cy="60481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3738" extrusionOk="0">
                    <a:moveTo>
                      <a:pt x="412" y="0"/>
                    </a:moveTo>
                    <a:cubicBezTo>
                      <a:pt x="380" y="32"/>
                      <a:pt x="349" y="64"/>
                      <a:pt x="285" y="95"/>
                    </a:cubicBezTo>
                    <a:cubicBezTo>
                      <a:pt x="330" y="207"/>
                      <a:pt x="248" y="319"/>
                      <a:pt x="152" y="319"/>
                    </a:cubicBezTo>
                    <a:cubicBezTo>
                      <a:pt x="112" y="319"/>
                      <a:pt x="69" y="300"/>
                      <a:pt x="32" y="254"/>
                    </a:cubicBezTo>
                    <a:cubicBezTo>
                      <a:pt x="32" y="254"/>
                      <a:pt x="32" y="285"/>
                      <a:pt x="32" y="285"/>
                    </a:cubicBezTo>
                    <a:cubicBezTo>
                      <a:pt x="32" y="317"/>
                      <a:pt x="32" y="317"/>
                      <a:pt x="0" y="317"/>
                    </a:cubicBezTo>
                    <a:cubicBezTo>
                      <a:pt x="1742" y="1489"/>
                      <a:pt x="3515" y="2629"/>
                      <a:pt x="5321" y="3737"/>
                    </a:cubicBezTo>
                    <a:lnTo>
                      <a:pt x="5321" y="3009"/>
                    </a:lnTo>
                    <a:cubicBezTo>
                      <a:pt x="3674" y="2059"/>
                      <a:pt x="2027" y="1045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 flipH="1">
                <a:off x="115494" y="15"/>
                <a:ext cx="9580" cy="753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9" extrusionOk="0">
                    <a:moveTo>
                      <a:pt x="222" y="0"/>
                    </a:moveTo>
                    <a:cubicBezTo>
                      <a:pt x="159" y="32"/>
                      <a:pt x="64" y="63"/>
                      <a:pt x="0" y="63"/>
                    </a:cubicBezTo>
                    <a:cubicBezTo>
                      <a:pt x="159" y="158"/>
                      <a:pt x="285" y="253"/>
                      <a:pt x="444" y="348"/>
                    </a:cubicBezTo>
                    <a:cubicBezTo>
                      <a:pt x="444" y="317"/>
                      <a:pt x="444" y="253"/>
                      <a:pt x="444" y="222"/>
                    </a:cubicBezTo>
                    <a:cubicBezTo>
                      <a:pt x="412" y="158"/>
                      <a:pt x="380" y="63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 flipH="1">
                <a:off x="107984" y="15"/>
                <a:ext cx="1381" cy="1381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1" y="0"/>
                    </a:moveTo>
                    <a:cubicBezTo>
                      <a:pt x="1" y="0"/>
                      <a:pt x="1" y="32"/>
                      <a:pt x="1" y="32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32" y="32"/>
                      <a:pt x="64" y="32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 flipH="1">
                <a:off x="125053" y="15"/>
                <a:ext cx="2071" cy="1381"/>
              </a:xfrm>
              <a:custGeom>
                <a:avLst/>
                <a:gdLst/>
                <a:ahLst/>
                <a:cxnLst/>
                <a:rect l="l" t="t" r="r" b="b"/>
                <a:pathLst>
                  <a:path w="96" h="64" extrusionOk="0">
                    <a:moveTo>
                      <a:pt x="0" y="0"/>
                    </a:moveTo>
                    <a:cubicBezTo>
                      <a:pt x="32" y="32"/>
                      <a:pt x="64" y="32"/>
                      <a:pt x="95" y="63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 flipH="1">
                <a:off x="120285" y="15"/>
                <a:ext cx="6171" cy="97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" extrusionOk="0">
                    <a:moveTo>
                      <a:pt x="1" y="0"/>
                    </a:moveTo>
                    <a:lnTo>
                      <a:pt x="64" y="32"/>
                    </a:lnTo>
                    <a:cubicBezTo>
                      <a:pt x="83" y="41"/>
                      <a:pt x="104" y="45"/>
                      <a:pt x="126" y="45"/>
                    </a:cubicBezTo>
                    <a:cubicBezTo>
                      <a:pt x="180" y="45"/>
                      <a:pt x="241" y="22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 flipH="1">
                <a:off x="54827" y="144167"/>
                <a:ext cx="15905" cy="10776"/>
              </a:xfrm>
              <a:custGeom>
                <a:avLst/>
                <a:gdLst/>
                <a:ahLst/>
                <a:cxnLst/>
                <a:rect l="l" t="t" r="r" b="b"/>
                <a:pathLst>
                  <a:path w="983" h="666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634" y="223"/>
                      <a:pt x="317" y="444"/>
                      <a:pt x="0" y="666"/>
                    </a:cubicBezTo>
                    <a:cubicBezTo>
                      <a:pt x="190" y="571"/>
                      <a:pt x="380" y="444"/>
                      <a:pt x="602" y="349"/>
                    </a:cubicBezTo>
                    <a:cubicBezTo>
                      <a:pt x="729" y="223"/>
                      <a:pt x="855" y="128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 flipH="1">
                <a:off x="9" y="97034"/>
                <a:ext cx="48686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2629" extrusionOk="0">
                    <a:moveTo>
                      <a:pt x="3009" y="0"/>
                    </a:moveTo>
                    <a:cubicBezTo>
                      <a:pt x="2819" y="190"/>
                      <a:pt x="2629" y="380"/>
                      <a:pt x="2439" y="539"/>
                    </a:cubicBezTo>
                    <a:cubicBezTo>
                      <a:pt x="1679" y="1204"/>
                      <a:pt x="855" y="1774"/>
                      <a:pt x="0" y="2281"/>
                    </a:cubicBezTo>
                    <a:cubicBezTo>
                      <a:pt x="63" y="2312"/>
                      <a:pt x="127" y="2312"/>
                      <a:pt x="158" y="2312"/>
                    </a:cubicBezTo>
                    <a:cubicBezTo>
                      <a:pt x="191" y="2279"/>
                      <a:pt x="228" y="2266"/>
                      <a:pt x="264" y="2266"/>
                    </a:cubicBezTo>
                    <a:cubicBezTo>
                      <a:pt x="367" y="2266"/>
                      <a:pt x="459" y="2377"/>
                      <a:pt x="412" y="2471"/>
                    </a:cubicBezTo>
                    <a:cubicBezTo>
                      <a:pt x="412" y="2528"/>
                      <a:pt x="412" y="2585"/>
                      <a:pt x="365" y="2619"/>
                    </a:cubicBezTo>
                    <a:lnTo>
                      <a:pt x="365" y="2619"/>
                    </a:lnTo>
                    <a:cubicBezTo>
                      <a:pt x="1309" y="2051"/>
                      <a:pt x="2190" y="1358"/>
                      <a:pt x="3009" y="602"/>
                    </a:cubicBezTo>
                    <a:lnTo>
                      <a:pt x="3009" y="0"/>
                    </a:lnTo>
                    <a:close/>
                    <a:moveTo>
                      <a:pt x="365" y="2619"/>
                    </a:moveTo>
                    <a:cubicBezTo>
                      <a:pt x="359" y="2622"/>
                      <a:pt x="354" y="2626"/>
                      <a:pt x="348" y="2629"/>
                    </a:cubicBezTo>
                    <a:cubicBezTo>
                      <a:pt x="354" y="2626"/>
                      <a:pt x="360" y="2623"/>
                      <a:pt x="365" y="26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 flipH="1">
                <a:off x="50216" y="141610"/>
                <a:ext cx="2589" cy="411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54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101" y="88"/>
                      <a:pt x="43" y="149"/>
                      <a:pt x="9" y="232"/>
                    </a:cubicBezTo>
                    <a:lnTo>
                      <a:pt x="9" y="232"/>
                    </a:lnTo>
                    <a:cubicBezTo>
                      <a:pt x="20" y="219"/>
                      <a:pt x="42" y="212"/>
                      <a:pt x="64" y="191"/>
                    </a:cubicBezTo>
                    <a:cubicBezTo>
                      <a:pt x="96" y="127"/>
                      <a:pt x="127" y="64"/>
                      <a:pt x="159" y="1"/>
                    </a:cubicBezTo>
                    <a:close/>
                    <a:moveTo>
                      <a:pt x="9" y="232"/>
                    </a:moveTo>
                    <a:cubicBezTo>
                      <a:pt x="4" y="237"/>
                      <a:pt x="1" y="244"/>
                      <a:pt x="1" y="254"/>
                    </a:cubicBezTo>
                    <a:cubicBezTo>
                      <a:pt x="3" y="246"/>
                      <a:pt x="6" y="239"/>
                      <a:pt x="9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 flipH="1">
                <a:off x="104553" y="15"/>
                <a:ext cx="2762" cy="1381"/>
              </a:xfrm>
              <a:custGeom>
                <a:avLst/>
                <a:gdLst/>
                <a:ahLst/>
                <a:cxnLst/>
                <a:rect l="l" t="t" r="r" b="b"/>
                <a:pathLst>
                  <a:path w="128" h="64" extrusionOk="0">
                    <a:moveTo>
                      <a:pt x="1" y="0"/>
                    </a:moveTo>
                    <a:lnTo>
                      <a:pt x="64" y="63"/>
                    </a:lnTo>
                    <a:cubicBezTo>
                      <a:pt x="96" y="32"/>
                      <a:pt x="127" y="32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 flipH="1">
                <a:off x="114803" y="7524"/>
                <a:ext cx="712" cy="712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" y="0"/>
                    </a:moveTo>
                    <a:cubicBezTo>
                      <a:pt x="1" y="32"/>
                      <a:pt x="32" y="32"/>
                      <a:pt x="32" y="3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 flipH="1">
                <a:off x="105935" y="15"/>
                <a:ext cx="12321" cy="8264"/>
              </a:xfrm>
              <a:custGeom>
                <a:avLst/>
                <a:gdLst/>
                <a:ahLst/>
                <a:cxnLst/>
                <a:rect l="l" t="t" r="r" b="b"/>
                <a:pathLst>
                  <a:path w="571" h="383" extrusionOk="0">
                    <a:moveTo>
                      <a:pt x="1" y="0"/>
                    </a:moveTo>
                    <a:cubicBezTo>
                      <a:pt x="64" y="63"/>
                      <a:pt x="96" y="158"/>
                      <a:pt x="128" y="222"/>
                    </a:cubicBezTo>
                    <a:cubicBezTo>
                      <a:pt x="128" y="253"/>
                      <a:pt x="128" y="317"/>
                      <a:pt x="128" y="348"/>
                    </a:cubicBezTo>
                    <a:lnTo>
                      <a:pt x="159" y="380"/>
                    </a:lnTo>
                    <a:cubicBezTo>
                      <a:pt x="191" y="380"/>
                      <a:pt x="191" y="380"/>
                      <a:pt x="191" y="348"/>
                    </a:cubicBezTo>
                    <a:cubicBezTo>
                      <a:pt x="191" y="348"/>
                      <a:pt x="191" y="348"/>
                      <a:pt x="191" y="317"/>
                    </a:cubicBezTo>
                    <a:cubicBezTo>
                      <a:pt x="228" y="363"/>
                      <a:pt x="271" y="382"/>
                      <a:pt x="311" y="382"/>
                    </a:cubicBezTo>
                    <a:cubicBezTo>
                      <a:pt x="407" y="382"/>
                      <a:pt x="489" y="270"/>
                      <a:pt x="444" y="158"/>
                    </a:cubicBezTo>
                    <a:cubicBezTo>
                      <a:pt x="508" y="127"/>
                      <a:pt x="539" y="95"/>
                      <a:pt x="571" y="63"/>
                    </a:cubicBezTo>
                    <a:lnTo>
                      <a:pt x="508" y="0"/>
                    </a:lnTo>
                    <a:lnTo>
                      <a:pt x="476" y="0"/>
                    </a:lnTo>
                    <a:cubicBezTo>
                      <a:pt x="476" y="32"/>
                      <a:pt x="444" y="32"/>
                      <a:pt x="413" y="63"/>
                    </a:cubicBezTo>
                    <a:cubicBezTo>
                      <a:pt x="413" y="63"/>
                      <a:pt x="413" y="63"/>
                      <a:pt x="413" y="32"/>
                    </a:cubicBezTo>
                    <a:cubicBezTo>
                      <a:pt x="413" y="32"/>
                      <a:pt x="413" y="0"/>
                      <a:pt x="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 flipH="1">
                <a:off x="9" y="126239"/>
                <a:ext cx="30240" cy="215744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3334" extrusionOk="0">
                    <a:moveTo>
                      <a:pt x="1869" y="0"/>
                    </a:moveTo>
                    <a:cubicBezTo>
                      <a:pt x="887" y="2882"/>
                      <a:pt x="0" y="5828"/>
                      <a:pt x="0" y="8868"/>
                    </a:cubicBezTo>
                    <a:cubicBezTo>
                      <a:pt x="0" y="10546"/>
                      <a:pt x="602" y="12478"/>
                      <a:pt x="1869" y="13333"/>
                    </a:cubicBezTo>
                    <a:lnTo>
                      <a:pt x="1869" y="12731"/>
                    </a:lnTo>
                    <a:cubicBezTo>
                      <a:pt x="1647" y="12541"/>
                      <a:pt x="1457" y="12351"/>
                      <a:pt x="1299" y="12098"/>
                    </a:cubicBezTo>
                    <a:cubicBezTo>
                      <a:pt x="1489" y="11243"/>
                      <a:pt x="1679" y="10388"/>
                      <a:pt x="1869" y="9501"/>
                    </a:cubicBezTo>
                    <a:lnTo>
                      <a:pt x="1869" y="8234"/>
                    </a:lnTo>
                    <a:cubicBezTo>
                      <a:pt x="1647" y="9438"/>
                      <a:pt x="1394" y="10641"/>
                      <a:pt x="1140" y="11876"/>
                    </a:cubicBezTo>
                    <a:cubicBezTo>
                      <a:pt x="982" y="11623"/>
                      <a:pt x="855" y="11401"/>
                      <a:pt x="760" y="11148"/>
                    </a:cubicBezTo>
                    <a:cubicBezTo>
                      <a:pt x="190" y="9659"/>
                      <a:pt x="380" y="7823"/>
                      <a:pt x="570" y="6271"/>
                    </a:cubicBezTo>
                    <a:cubicBezTo>
                      <a:pt x="855" y="4434"/>
                      <a:pt x="1299" y="2629"/>
                      <a:pt x="1869" y="856"/>
                    </a:cubicBez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 flipH="1">
                <a:off x="43048" y="123845"/>
                <a:ext cx="268006" cy="169291"/>
              </a:xfrm>
              <a:custGeom>
                <a:avLst/>
                <a:gdLst/>
                <a:ahLst/>
                <a:cxnLst/>
                <a:rect l="l" t="t" r="r" b="b"/>
                <a:pathLst>
                  <a:path w="16564" h="10463" extrusionOk="0">
                    <a:moveTo>
                      <a:pt x="11750" y="0"/>
                    </a:moveTo>
                    <a:cubicBezTo>
                      <a:pt x="9337" y="0"/>
                      <a:pt x="6959" y="584"/>
                      <a:pt x="4846" y="1954"/>
                    </a:cubicBezTo>
                    <a:cubicBezTo>
                      <a:pt x="2914" y="3189"/>
                      <a:pt x="1" y="5406"/>
                      <a:pt x="191" y="8002"/>
                    </a:cubicBezTo>
                    <a:cubicBezTo>
                      <a:pt x="254" y="9174"/>
                      <a:pt x="1521" y="10061"/>
                      <a:pt x="2566" y="10283"/>
                    </a:cubicBezTo>
                    <a:cubicBezTo>
                      <a:pt x="3067" y="10408"/>
                      <a:pt x="3569" y="10462"/>
                      <a:pt x="4068" y="10462"/>
                    </a:cubicBezTo>
                    <a:cubicBezTo>
                      <a:pt x="5335" y="10462"/>
                      <a:pt x="6587" y="10112"/>
                      <a:pt x="7791" y="9681"/>
                    </a:cubicBezTo>
                    <a:cubicBezTo>
                      <a:pt x="9565" y="9079"/>
                      <a:pt x="11211" y="8097"/>
                      <a:pt x="12605" y="6799"/>
                    </a:cubicBezTo>
                    <a:cubicBezTo>
                      <a:pt x="14378" y="5215"/>
                      <a:pt x="15233" y="2935"/>
                      <a:pt x="16532" y="1004"/>
                    </a:cubicBezTo>
                    <a:cubicBezTo>
                      <a:pt x="16532" y="1004"/>
                      <a:pt x="16563" y="972"/>
                      <a:pt x="16563" y="972"/>
                    </a:cubicBezTo>
                    <a:lnTo>
                      <a:pt x="16563" y="972"/>
                    </a:lnTo>
                    <a:cubicBezTo>
                      <a:pt x="16373" y="1099"/>
                      <a:pt x="16215" y="1194"/>
                      <a:pt x="16025" y="1289"/>
                    </a:cubicBezTo>
                    <a:cubicBezTo>
                      <a:pt x="15202" y="2714"/>
                      <a:pt x="14473" y="4234"/>
                      <a:pt x="13460" y="5532"/>
                    </a:cubicBezTo>
                    <a:cubicBezTo>
                      <a:pt x="12351" y="6926"/>
                      <a:pt x="10895" y="8002"/>
                      <a:pt x="9216" y="8731"/>
                    </a:cubicBezTo>
                    <a:cubicBezTo>
                      <a:pt x="8519" y="9079"/>
                      <a:pt x="7791" y="9364"/>
                      <a:pt x="7063" y="9586"/>
                    </a:cubicBezTo>
                    <a:cubicBezTo>
                      <a:pt x="8741" y="8161"/>
                      <a:pt x="10451" y="6799"/>
                      <a:pt x="12003" y="5215"/>
                    </a:cubicBezTo>
                    <a:cubicBezTo>
                      <a:pt x="13270" y="3980"/>
                      <a:pt x="14885" y="2777"/>
                      <a:pt x="15962" y="1352"/>
                    </a:cubicBezTo>
                    <a:lnTo>
                      <a:pt x="15962" y="1352"/>
                    </a:lnTo>
                    <a:cubicBezTo>
                      <a:pt x="15772" y="1447"/>
                      <a:pt x="15613" y="1510"/>
                      <a:pt x="15455" y="1605"/>
                    </a:cubicBezTo>
                    <a:cubicBezTo>
                      <a:pt x="14220" y="2745"/>
                      <a:pt x="13016" y="3854"/>
                      <a:pt x="11845" y="5025"/>
                    </a:cubicBezTo>
                    <a:cubicBezTo>
                      <a:pt x="10230" y="6641"/>
                      <a:pt x="8456" y="8066"/>
                      <a:pt x="6809" y="9649"/>
                    </a:cubicBezTo>
                    <a:cubicBezTo>
                      <a:pt x="6809" y="9649"/>
                      <a:pt x="6778" y="9649"/>
                      <a:pt x="6778" y="9681"/>
                    </a:cubicBezTo>
                    <a:cubicBezTo>
                      <a:pt x="6049" y="9871"/>
                      <a:pt x="5289" y="10029"/>
                      <a:pt x="4529" y="10124"/>
                    </a:cubicBezTo>
                    <a:cubicBezTo>
                      <a:pt x="4393" y="10131"/>
                      <a:pt x="4258" y="10135"/>
                      <a:pt x="4124" y="10135"/>
                    </a:cubicBezTo>
                    <a:cubicBezTo>
                      <a:pt x="3635" y="10135"/>
                      <a:pt x="3158" y="10083"/>
                      <a:pt x="2661" y="9934"/>
                    </a:cubicBezTo>
                    <a:cubicBezTo>
                      <a:pt x="4909" y="8857"/>
                      <a:pt x="6841" y="7211"/>
                      <a:pt x="8900" y="5786"/>
                    </a:cubicBezTo>
                    <a:cubicBezTo>
                      <a:pt x="10831" y="4455"/>
                      <a:pt x="12890" y="3252"/>
                      <a:pt x="14853" y="1922"/>
                    </a:cubicBezTo>
                    <a:lnTo>
                      <a:pt x="14853" y="1922"/>
                    </a:lnTo>
                    <a:cubicBezTo>
                      <a:pt x="14537" y="2080"/>
                      <a:pt x="14252" y="2207"/>
                      <a:pt x="13935" y="2334"/>
                    </a:cubicBezTo>
                    <a:cubicBezTo>
                      <a:pt x="12478" y="3284"/>
                      <a:pt x="10990" y="4202"/>
                      <a:pt x="9533" y="5152"/>
                    </a:cubicBezTo>
                    <a:cubicBezTo>
                      <a:pt x="7158" y="6704"/>
                      <a:pt x="5036" y="8636"/>
                      <a:pt x="2439" y="9871"/>
                    </a:cubicBezTo>
                    <a:cubicBezTo>
                      <a:pt x="1521" y="9586"/>
                      <a:pt x="761" y="8984"/>
                      <a:pt x="602" y="8002"/>
                    </a:cubicBezTo>
                    <a:cubicBezTo>
                      <a:pt x="1647" y="7432"/>
                      <a:pt x="2756" y="6957"/>
                      <a:pt x="3896" y="6546"/>
                    </a:cubicBezTo>
                    <a:cubicBezTo>
                      <a:pt x="5258" y="5976"/>
                      <a:pt x="6588" y="5279"/>
                      <a:pt x="7981" y="4677"/>
                    </a:cubicBezTo>
                    <a:cubicBezTo>
                      <a:pt x="8868" y="4297"/>
                      <a:pt x="9755" y="3917"/>
                      <a:pt x="10641" y="3537"/>
                    </a:cubicBezTo>
                    <a:cubicBezTo>
                      <a:pt x="10578" y="3474"/>
                      <a:pt x="10610" y="3410"/>
                      <a:pt x="10673" y="3379"/>
                    </a:cubicBezTo>
                    <a:cubicBezTo>
                      <a:pt x="11306" y="3062"/>
                      <a:pt x="11908" y="2777"/>
                      <a:pt x="12541" y="2492"/>
                    </a:cubicBezTo>
                    <a:lnTo>
                      <a:pt x="12541" y="2492"/>
                    </a:lnTo>
                    <a:cubicBezTo>
                      <a:pt x="11116" y="3094"/>
                      <a:pt x="9691" y="3664"/>
                      <a:pt x="8298" y="4265"/>
                    </a:cubicBezTo>
                    <a:cubicBezTo>
                      <a:pt x="6904" y="4835"/>
                      <a:pt x="5543" y="5532"/>
                      <a:pt x="4149" y="6134"/>
                    </a:cubicBezTo>
                    <a:cubicBezTo>
                      <a:pt x="2914" y="6609"/>
                      <a:pt x="1742" y="7116"/>
                      <a:pt x="571" y="7717"/>
                    </a:cubicBezTo>
                    <a:cubicBezTo>
                      <a:pt x="571" y="7654"/>
                      <a:pt x="571" y="7591"/>
                      <a:pt x="571" y="7559"/>
                    </a:cubicBezTo>
                    <a:cubicBezTo>
                      <a:pt x="602" y="6609"/>
                      <a:pt x="1109" y="5722"/>
                      <a:pt x="1837" y="4930"/>
                    </a:cubicBezTo>
                    <a:cubicBezTo>
                      <a:pt x="4339" y="4044"/>
                      <a:pt x="6999" y="3505"/>
                      <a:pt x="9565" y="2745"/>
                    </a:cubicBezTo>
                    <a:cubicBezTo>
                      <a:pt x="10800" y="2365"/>
                      <a:pt x="12066" y="2017"/>
                      <a:pt x="13302" y="1669"/>
                    </a:cubicBezTo>
                    <a:cubicBezTo>
                      <a:pt x="13935" y="1510"/>
                      <a:pt x="14537" y="1384"/>
                      <a:pt x="15138" y="1225"/>
                    </a:cubicBezTo>
                    <a:cubicBezTo>
                      <a:pt x="15360" y="1130"/>
                      <a:pt x="15582" y="1004"/>
                      <a:pt x="15772" y="877"/>
                    </a:cubicBezTo>
                    <a:lnTo>
                      <a:pt x="15772" y="877"/>
                    </a:lnTo>
                    <a:cubicBezTo>
                      <a:pt x="14790" y="1130"/>
                      <a:pt x="13777" y="1289"/>
                      <a:pt x="12795" y="1542"/>
                    </a:cubicBezTo>
                    <a:cubicBezTo>
                      <a:pt x="11528" y="1890"/>
                      <a:pt x="10261" y="2270"/>
                      <a:pt x="9026" y="2650"/>
                    </a:cubicBezTo>
                    <a:cubicBezTo>
                      <a:pt x="6714" y="3379"/>
                      <a:pt x="4371" y="3949"/>
                      <a:pt x="2091" y="4677"/>
                    </a:cubicBezTo>
                    <a:cubicBezTo>
                      <a:pt x="3072" y="3695"/>
                      <a:pt x="4181" y="2872"/>
                      <a:pt x="5384" y="2175"/>
                    </a:cubicBezTo>
                    <a:cubicBezTo>
                      <a:pt x="7469" y="969"/>
                      <a:pt x="9712" y="515"/>
                      <a:pt x="11995" y="515"/>
                    </a:cubicBezTo>
                    <a:cubicBezTo>
                      <a:pt x="13249" y="515"/>
                      <a:pt x="14514" y="652"/>
                      <a:pt x="15772" y="877"/>
                    </a:cubicBezTo>
                    <a:cubicBezTo>
                      <a:pt x="15930" y="814"/>
                      <a:pt x="16057" y="719"/>
                      <a:pt x="16215" y="624"/>
                    </a:cubicBezTo>
                    <a:cubicBezTo>
                      <a:pt x="14750" y="224"/>
                      <a:pt x="13244" y="0"/>
                      <a:pt x="11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 flipH="1">
                <a:off x="41268" y="133682"/>
                <a:ext cx="98649" cy="47407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930" extrusionOk="0">
                    <a:moveTo>
                      <a:pt x="5889" y="1"/>
                    </a:moveTo>
                    <a:cubicBezTo>
                      <a:pt x="5854" y="1"/>
                      <a:pt x="5821" y="14"/>
                      <a:pt x="5796" y="47"/>
                    </a:cubicBezTo>
                    <a:cubicBezTo>
                      <a:pt x="5765" y="47"/>
                      <a:pt x="5701" y="47"/>
                      <a:pt x="5638" y="16"/>
                    </a:cubicBezTo>
                    <a:cubicBezTo>
                      <a:pt x="5480" y="111"/>
                      <a:pt x="5353" y="206"/>
                      <a:pt x="5195" y="269"/>
                    </a:cubicBezTo>
                    <a:cubicBezTo>
                      <a:pt x="5005" y="396"/>
                      <a:pt x="4783" y="522"/>
                      <a:pt x="4561" y="617"/>
                    </a:cubicBezTo>
                    <a:cubicBezTo>
                      <a:pt x="4878" y="554"/>
                      <a:pt x="5195" y="459"/>
                      <a:pt x="5480" y="364"/>
                    </a:cubicBezTo>
                    <a:lnTo>
                      <a:pt x="5480" y="364"/>
                    </a:lnTo>
                    <a:cubicBezTo>
                      <a:pt x="4308" y="902"/>
                      <a:pt x="3136" y="1409"/>
                      <a:pt x="1964" y="1884"/>
                    </a:cubicBezTo>
                    <a:cubicBezTo>
                      <a:pt x="1331" y="2169"/>
                      <a:pt x="729" y="2454"/>
                      <a:pt x="96" y="2771"/>
                    </a:cubicBezTo>
                    <a:cubicBezTo>
                      <a:pt x="33" y="2802"/>
                      <a:pt x="1" y="2866"/>
                      <a:pt x="64" y="2929"/>
                    </a:cubicBezTo>
                    <a:cubicBezTo>
                      <a:pt x="1584" y="2296"/>
                      <a:pt x="3105" y="1662"/>
                      <a:pt x="4593" y="934"/>
                    </a:cubicBezTo>
                    <a:lnTo>
                      <a:pt x="4593" y="934"/>
                    </a:lnTo>
                    <a:cubicBezTo>
                      <a:pt x="4181" y="1219"/>
                      <a:pt x="3770" y="1472"/>
                      <a:pt x="3358" y="1726"/>
                    </a:cubicBezTo>
                    <a:cubicBezTo>
                      <a:pt x="3675" y="1599"/>
                      <a:pt x="3960" y="1472"/>
                      <a:pt x="4276" y="1314"/>
                    </a:cubicBezTo>
                    <a:cubicBezTo>
                      <a:pt x="4593" y="1092"/>
                      <a:pt x="4910" y="871"/>
                      <a:pt x="5258" y="649"/>
                    </a:cubicBezTo>
                    <a:lnTo>
                      <a:pt x="5258" y="649"/>
                    </a:lnTo>
                    <a:cubicBezTo>
                      <a:pt x="5131" y="776"/>
                      <a:pt x="5005" y="871"/>
                      <a:pt x="4878" y="997"/>
                    </a:cubicBezTo>
                    <a:cubicBezTo>
                      <a:pt x="5036" y="902"/>
                      <a:pt x="5195" y="839"/>
                      <a:pt x="5385" y="744"/>
                    </a:cubicBezTo>
                    <a:cubicBezTo>
                      <a:pt x="5416" y="649"/>
                      <a:pt x="5480" y="586"/>
                      <a:pt x="5543" y="491"/>
                    </a:cubicBezTo>
                    <a:lnTo>
                      <a:pt x="5543" y="491"/>
                    </a:lnTo>
                    <a:cubicBezTo>
                      <a:pt x="5511" y="554"/>
                      <a:pt x="5480" y="617"/>
                      <a:pt x="5448" y="681"/>
                    </a:cubicBezTo>
                    <a:cubicBezTo>
                      <a:pt x="5638" y="586"/>
                      <a:pt x="5796" y="459"/>
                      <a:pt x="5986" y="364"/>
                    </a:cubicBezTo>
                    <a:cubicBezTo>
                      <a:pt x="6018" y="332"/>
                      <a:pt x="6050" y="269"/>
                      <a:pt x="6050" y="206"/>
                    </a:cubicBezTo>
                    <a:cubicBezTo>
                      <a:pt x="6097" y="112"/>
                      <a:pt x="5987" y="1"/>
                      <a:pt x="58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9"/>
            <p:cNvSpPr/>
            <p:nvPr/>
          </p:nvSpPr>
          <p:spPr>
            <a:xfrm flipH="1">
              <a:off x="274065" y="-3846"/>
              <a:ext cx="259802" cy="104410"/>
            </a:xfrm>
            <a:custGeom>
              <a:avLst/>
              <a:gdLst/>
              <a:ahLst/>
              <a:cxnLst/>
              <a:rect l="l" t="t" r="r" b="b"/>
              <a:pathLst>
                <a:path w="16057" h="6453" extrusionOk="0">
                  <a:moveTo>
                    <a:pt x="2534" y="0"/>
                  </a:moveTo>
                  <a:cubicBezTo>
                    <a:pt x="1077" y="1235"/>
                    <a:pt x="1" y="2882"/>
                    <a:pt x="856" y="4592"/>
                  </a:cubicBezTo>
                  <a:cubicBezTo>
                    <a:pt x="1541" y="5993"/>
                    <a:pt x="3006" y="6453"/>
                    <a:pt x="4583" y="6453"/>
                  </a:cubicBezTo>
                  <a:cubicBezTo>
                    <a:pt x="6213" y="6453"/>
                    <a:pt x="7963" y="5961"/>
                    <a:pt x="9090" y="5510"/>
                  </a:cubicBezTo>
                  <a:cubicBezTo>
                    <a:pt x="11971" y="4434"/>
                    <a:pt x="14252" y="2407"/>
                    <a:pt x="16057" y="0"/>
                  </a:cubicBezTo>
                  <a:lnTo>
                    <a:pt x="15582" y="0"/>
                  </a:lnTo>
                  <a:cubicBezTo>
                    <a:pt x="14188" y="1742"/>
                    <a:pt x="12637" y="3294"/>
                    <a:pt x="10578" y="4402"/>
                  </a:cubicBezTo>
                  <a:cubicBezTo>
                    <a:pt x="8995" y="5257"/>
                    <a:pt x="7253" y="5795"/>
                    <a:pt x="5448" y="5985"/>
                  </a:cubicBezTo>
                  <a:cubicBezTo>
                    <a:pt x="7506" y="5067"/>
                    <a:pt x="9470" y="3927"/>
                    <a:pt x="11243" y="2565"/>
                  </a:cubicBezTo>
                  <a:cubicBezTo>
                    <a:pt x="12320" y="1710"/>
                    <a:pt x="13428" y="887"/>
                    <a:pt x="14505" y="0"/>
                  </a:cubicBezTo>
                  <a:lnTo>
                    <a:pt x="14125" y="0"/>
                  </a:lnTo>
                  <a:cubicBezTo>
                    <a:pt x="13365" y="633"/>
                    <a:pt x="12637" y="1267"/>
                    <a:pt x="11908" y="1868"/>
                  </a:cubicBezTo>
                  <a:cubicBezTo>
                    <a:pt x="9850" y="3484"/>
                    <a:pt x="7633" y="4877"/>
                    <a:pt x="5289" y="5985"/>
                  </a:cubicBezTo>
                  <a:cubicBezTo>
                    <a:pt x="5117" y="6001"/>
                    <a:pt x="4945" y="6009"/>
                    <a:pt x="4774" y="6009"/>
                  </a:cubicBezTo>
                  <a:cubicBezTo>
                    <a:pt x="3912" y="6009"/>
                    <a:pt x="3079" y="5807"/>
                    <a:pt x="2312" y="5384"/>
                  </a:cubicBezTo>
                  <a:cubicBezTo>
                    <a:pt x="5764" y="3800"/>
                    <a:pt x="9058" y="1868"/>
                    <a:pt x="12351" y="0"/>
                  </a:cubicBezTo>
                  <a:lnTo>
                    <a:pt x="12066" y="0"/>
                  </a:lnTo>
                  <a:cubicBezTo>
                    <a:pt x="11370" y="380"/>
                    <a:pt x="10705" y="760"/>
                    <a:pt x="10040" y="1140"/>
                  </a:cubicBezTo>
                  <a:cubicBezTo>
                    <a:pt x="7474" y="2660"/>
                    <a:pt x="4878" y="4054"/>
                    <a:pt x="2186" y="5320"/>
                  </a:cubicBezTo>
                  <a:cubicBezTo>
                    <a:pt x="2059" y="5225"/>
                    <a:pt x="1901" y="5130"/>
                    <a:pt x="1774" y="5035"/>
                  </a:cubicBezTo>
                  <a:cubicBezTo>
                    <a:pt x="1394" y="4750"/>
                    <a:pt x="1141" y="4339"/>
                    <a:pt x="982" y="3895"/>
                  </a:cubicBezTo>
                  <a:cubicBezTo>
                    <a:pt x="3611" y="3040"/>
                    <a:pt x="6144" y="1742"/>
                    <a:pt x="8678" y="665"/>
                  </a:cubicBezTo>
                  <a:cubicBezTo>
                    <a:pt x="9185" y="443"/>
                    <a:pt x="9723" y="222"/>
                    <a:pt x="10230" y="0"/>
                  </a:cubicBezTo>
                  <a:lnTo>
                    <a:pt x="9818" y="0"/>
                  </a:lnTo>
                  <a:cubicBezTo>
                    <a:pt x="9691" y="63"/>
                    <a:pt x="9565" y="95"/>
                    <a:pt x="9470" y="158"/>
                  </a:cubicBezTo>
                  <a:cubicBezTo>
                    <a:pt x="6651" y="1330"/>
                    <a:pt x="3864" y="2787"/>
                    <a:pt x="951" y="3769"/>
                  </a:cubicBezTo>
                  <a:cubicBezTo>
                    <a:pt x="697" y="2470"/>
                    <a:pt x="1932" y="1077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9"/>
            <p:cNvGrpSpPr/>
            <p:nvPr/>
          </p:nvGrpSpPr>
          <p:grpSpPr>
            <a:xfrm rot="4424131">
              <a:off x="136561" y="431981"/>
              <a:ext cx="534807" cy="351717"/>
              <a:chOff x="-74" y="4141803"/>
              <a:chExt cx="713258" cy="469077"/>
            </a:xfrm>
          </p:grpSpPr>
          <p:sp>
            <p:nvSpPr>
              <p:cNvPr id="426" name="Google Shape;426;p9"/>
              <p:cNvSpPr/>
              <p:nvPr/>
            </p:nvSpPr>
            <p:spPr>
              <a:xfrm>
                <a:off x="-74" y="4141803"/>
                <a:ext cx="713258" cy="469077"/>
              </a:xfrm>
              <a:custGeom>
                <a:avLst/>
                <a:gdLst/>
                <a:ahLst/>
                <a:cxnLst/>
                <a:rect l="l" t="t" r="r" b="b"/>
                <a:pathLst>
                  <a:path w="36206" h="23811" extrusionOk="0">
                    <a:moveTo>
                      <a:pt x="14536" y="501"/>
                    </a:moveTo>
                    <a:lnTo>
                      <a:pt x="14536" y="501"/>
                    </a:lnTo>
                    <a:cubicBezTo>
                      <a:pt x="13808" y="3604"/>
                      <a:pt x="12858" y="6676"/>
                      <a:pt x="10926" y="9273"/>
                    </a:cubicBezTo>
                    <a:cubicBezTo>
                      <a:pt x="9786" y="10793"/>
                      <a:pt x="8297" y="11807"/>
                      <a:pt x="6714" y="12788"/>
                    </a:cubicBezTo>
                    <a:cubicBezTo>
                      <a:pt x="5384" y="13612"/>
                      <a:pt x="3800" y="14340"/>
                      <a:pt x="2629" y="15417"/>
                    </a:cubicBezTo>
                    <a:cubicBezTo>
                      <a:pt x="2058" y="13358"/>
                      <a:pt x="1615" y="11078"/>
                      <a:pt x="2344" y="8988"/>
                    </a:cubicBezTo>
                    <a:cubicBezTo>
                      <a:pt x="2977" y="7088"/>
                      <a:pt x="4909" y="5821"/>
                      <a:pt x="6524" y="4808"/>
                    </a:cubicBezTo>
                    <a:cubicBezTo>
                      <a:pt x="9121" y="3193"/>
                      <a:pt x="11781" y="1767"/>
                      <a:pt x="14536" y="501"/>
                    </a:cubicBezTo>
                    <a:close/>
                    <a:moveTo>
                      <a:pt x="16341" y="12028"/>
                    </a:moveTo>
                    <a:lnTo>
                      <a:pt x="16341" y="12028"/>
                    </a:lnTo>
                    <a:cubicBezTo>
                      <a:pt x="18495" y="12282"/>
                      <a:pt x="20617" y="12725"/>
                      <a:pt x="22675" y="13358"/>
                    </a:cubicBezTo>
                    <a:cubicBezTo>
                      <a:pt x="25019" y="13992"/>
                      <a:pt x="27235" y="14973"/>
                      <a:pt x="29294" y="16208"/>
                    </a:cubicBezTo>
                    <a:cubicBezTo>
                      <a:pt x="26634" y="15322"/>
                      <a:pt x="24068" y="14118"/>
                      <a:pt x="21345" y="13453"/>
                    </a:cubicBezTo>
                    <a:cubicBezTo>
                      <a:pt x="21332" y="13451"/>
                      <a:pt x="21320" y="13450"/>
                      <a:pt x="21309" y="13450"/>
                    </a:cubicBezTo>
                    <a:cubicBezTo>
                      <a:pt x="21144" y="13450"/>
                      <a:pt x="21070" y="13650"/>
                      <a:pt x="21218" y="13738"/>
                    </a:cubicBezTo>
                    <a:cubicBezTo>
                      <a:pt x="22168" y="14530"/>
                      <a:pt x="23277" y="15163"/>
                      <a:pt x="24164" y="16018"/>
                    </a:cubicBezTo>
                    <a:cubicBezTo>
                      <a:pt x="23403" y="15702"/>
                      <a:pt x="22675" y="15290"/>
                      <a:pt x="22042" y="14783"/>
                    </a:cubicBezTo>
                    <a:cubicBezTo>
                      <a:pt x="20997" y="14055"/>
                      <a:pt x="19793" y="13548"/>
                      <a:pt x="18843" y="12693"/>
                    </a:cubicBezTo>
                    <a:cubicBezTo>
                      <a:pt x="18801" y="12658"/>
                      <a:pt x="18756" y="12643"/>
                      <a:pt x="18713" y="12643"/>
                    </a:cubicBezTo>
                    <a:cubicBezTo>
                      <a:pt x="18561" y="12643"/>
                      <a:pt x="18435" y="12830"/>
                      <a:pt x="18558" y="12978"/>
                    </a:cubicBezTo>
                    <a:cubicBezTo>
                      <a:pt x="19350" y="13802"/>
                      <a:pt x="20237" y="14562"/>
                      <a:pt x="21092" y="15353"/>
                    </a:cubicBezTo>
                    <a:cubicBezTo>
                      <a:pt x="19286" y="14562"/>
                      <a:pt x="17988" y="13042"/>
                      <a:pt x="16341" y="12028"/>
                    </a:cubicBezTo>
                    <a:close/>
                    <a:moveTo>
                      <a:pt x="18091" y="9384"/>
                    </a:moveTo>
                    <a:cubicBezTo>
                      <a:pt x="18716" y="9384"/>
                      <a:pt x="19357" y="9477"/>
                      <a:pt x="19952" y="9621"/>
                    </a:cubicBezTo>
                    <a:cubicBezTo>
                      <a:pt x="22042" y="10096"/>
                      <a:pt x="23942" y="11173"/>
                      <a:pt x="25747" y="12282"/>
                    </a:cubicBezTo>
                    <a:cubicBezTo>
                      <a:pt x="29389" y="14562"/>
                      <a:pt x="32429" y="17697"/>
                      <a:pt x="35279" y="20895"/>
                    </a:cubicBezTo>
                    <a:cubicBezTo>
                      <a:pt x="33918" y="20135"/>
                      <a:pt x="32461" y="19565"/>
                      <a:pt x="30941" y="19217"/>
                    </a:cubicBezTo>
                    <a:cubicBezTo>
                      <a:pt x="29231" y="18805"/>
                      <a:pt x="27489" y="18679"/>
                      <a:pt x="25747" y="18457"/>
                    </a:cubicBezTo>
                    <a:cubicBezTo>
                      <a:pt x="21440" y="17887"/>
                      <a:pt x="16848" y="16018"/>
                      <a:pt x="14663" y="12028"/>
                    </a:cubicBezTo>
                    <a:cubicBezTo>
                      <a:pt x="14884" y="11997"/>
                      <a:pt x="15106" y="11965"/>
                      <a:pt x="15328" y="11965"/>
                    </a:cubicBezTo>
                    <a:cubicBezTo>
                      <a:pt x="15423" y="11965"/>
                      <a:pt x="15486" y="11997"/>
                      <a:pt x="15581" y="11997"/>
                    </a:cubicBezTo>
                    <a:cubicBezTo>
                      <a:pt x="17830" y="13105"/>
                      <a:pt x="19286" y="15290"/>
                      <a:pt x="21757" y="16018"/>
                    </a:cubicBezTo>
                    <a:cubicBezTo>
                      <a:pt x="21769" y="16021"/>
                      <a:pt x="21781" y="16022"/>
                      <a:pt x="21793" y="16022"/>
                    </a:cubicBezTo>
                    <a:cubicBezTo>
                      <a:pt x="21962" y="16022"/>
                      <a:pt x="22065" y="15820"/>
                      <a:pt x="21947" y="15702"/>
                    </a:cubicBezTo>
                    <a:cubicBezTo>
                      <a:pt x="21503" y="15195"/>
                      <a:pt x="20997" y="14752"/>
                      <a:pt x="20490" y="14277"/>
                    </a:cubicBezTo>
                    <a:lnTo>
                      <a:pt x="20490" y="14277"/>
                    </a:lnTo>
                    <a:cubicBezTo>
                      <a:pt x="20965" y="14530"/>
                      <a:pt x="21408" y="14815"/>
                      <a:pt x="21852" y="15100"/>
                    </a:cubicBezTo>
                    <a:cubicBezTo>
                      <a:pt x="22738" y="15702"/>
                      <a:pt x="23625" y="16335"/>
                      <a:pt x="24702" y="16494"/>
                    </a:cubicBezTo>
                    <a:cubicBezTo>
                      <a:pt x="24860" y="16494"/>
                      <a:pt x="24924" y="16304"/>
                      <a:pt x="24829" y="16208"/>
                    </a:cubicBezTo>
                    <a:cubicBezTo>
                      <a:pt x="24037" y="15322"/>
                      <a:pt x="23023" y="14688"/>
                      <a:pt x="22073" y="13992"/>
                    </a:cubicBezTo>
                    <a:lnTo>
                      <a:pt x="22073" y="13992"/>
                    </a:lnTo>
                    <a:cubicBezTo>
                      <a:pt x="24860" y="14815"/>
                      <a:pt x="27489" y="16113"/>
                      <a:pt x="30307" y="16905"/>
                    </a:cubicBezTo>
                    <a:cubicBezTo>
                      <a:pt x="30318" y="16907"/>
                      <a:pt x="30329" y="16908"/>
                      <a:pt x="30340" y="16908"/>
                    </a:cubicBezTo>
                    <a:cubicBezTo>
                      <a:pt x="30511" y="16908"/>
                      <a:pt x="30613" y="16678"/>
                      <a:pt x="30434" y="16589"/>
                    </a:cubicBezTo>
                    <a:cubicBezTo>
                      <a:pt x="28217" y="14973"/>
                      <a:pt x="25684" y="13992"/>
                      <a:pt x="23087" y="13200"/>
                    </a:cubicBezTo>
                    <a:cubicBezTo>
                      <a:pt x="20933" y="12567"/>
                      <a:pt x="18748" y="11997"/>
                      <a:pt x="16531" y="11902"/>
                    </a:cubicBezTo>
                    <a:lnTo>
                      <a:pt x="16658" y="11902"/>
                    </a:lnTo>
                    <a:lnTo>
                      <a:pt x="15898" y="11775"/>
                    </a:lnTo>
                    <a:lnTo>
                      <a:pt x="15835" y="11775"/>
                    </a:lnTo>
                    <a:cubicBezTo>
                      <a:pt x="15803" y="11743"/>
                      <a:pt x="15740" y="11712"/>
                      <a:pt x="15708" y="11680"/>
                    </a:cubicBezTo>
                    <a:cubicBezTo>
                      <a:pt x="15690" y="11674"/>
                      <a:pt x="15673" y="11671"/>
                      <a:pt x="15656" y="11671"/>
                    </a:cubicBezTo>
                    <a:cubicBezTo>
                      <a:pt x="15580" y="11671"/>
                      <a:pt x="15512" y="11723"/>
                      <a:pt x="15486" y="11775"/>
                    </a:cubicBezTo>
                    <a:cubicBezTo>
                      <a:pt x="15201" y="11807"/>
                      <a:pt x="14916" y="11807"/>
                      <a:pt x="14663" y="11807"/>
                    </a:cubicBezTo>
                    <a:cubicBezTo>
                      <a:pt x="15048" y="9971"/>
                      <a:pt x="16519" y="9384"/>
                      <a:pt x="18091" y="9384"/>
                    </a:cubicBezTo>
                    <a:close/>
                    <a:moveTo>
                      <a:pt x="7435" y="14629"/>
                    </a:moveTo>
                    <a:cubicBezTo>
                      <a:pt x="10510" y="14629"/>
                      <a:pt x="13442" y="15999"/>
                      <a:pt x="15993" y="17792"/>
                    </a:cubicBezTo>
                    <a:cubicBezTo>
                      <a:pt x="18280" y="19390"/>
                      <a:pt x="21249" y="22258"/>
                      <a:pt x="24348" y="22258"/>
                    </a:cubicBezTo>
                    <a:cubicBezTo>
                      <a:pt x="24381" y="22258"/>
                      <a:pt x="24415" y="22258"/>
                      <a:pt x="24449" y="22257"/>
                    </a:cubicBezTo>
                    <a:lnTo>
                      <a:pt x="24449" y="22257"/>
                    </a:lnTo>
                    <a:cubicBezTo>
                      <a:pt x="22566" y="23018"/>
                      <a:pt x="20568" y="23402"/>
                      <a:pt x="18560" y="23402"/>
                    </a:cubicBezTo>
                    <a:cubicBezTo>
                      <a:pt x="17224" y="23402"/>
                      <a:pt x="15883" y="23232"/>
                      <a:pt x="14568" y="22891"/>
                    </a:cubicBezTo>
                    <a:cubicBezTo>
                      <a:pt x="12319" y="22321"/>
                      <a:pt x="10134" y="21402"/>
                      <a:pt x="8139" y="20199"/>
                    </a:cubicBezTo>
                    <a:cubicBezTo>
                      <a:pt x="7062" y="19597"/>
                      <a:pt x="6112" y="18742"/>
                      <a:pt x="5415" y="17697"/>
                    </a:cubicBezTo>
                    <a:cubicBezTo>
                      <a:pt x="4877" y="16842"/>
                      <a:pt x="4909" y="15860"/>
                      <a:pt x="5067" y="14910"/>
                    </a:cubicBezTo>
                    <a:cubicBezTo>
                      <a:pt x="5863" y="14718"/>
                      <a:pt x="6653" y="14629"/>
                      <a:pt x="7435" y="14629"/>
                    </a:cubicBezTo>
                    <a:close/>
                    <a:moveTo>
                      <a:pt x="14669" y="0"/>
                    </a:moveTo>
                    <a:cubicBezTo>
                      <a:pt x="14637" y="0"/>
                      <a:pt x="14603" y="8"/>
                      <a:pt x="14568" y="26"/>
                    </a:cubicBezTo>
                    <a:cubicBezTo>
                      <a:pt x="11528" y="1482"/>
                      <a:pt x="8456" y="2971"/>
                      <a:pt x="5669" y="4871"/>
                    </a:cubicBezTo>
                    <a:cubicBezTo>
                      <a:pt x="4054" y="5979"/>
                      <a:pt x="2502" y="7183"/>
                      <a:pt x="1837" y="9115"/>
                    </a:cubicBezTo>
                    <a:cubicBezTo>
                      <a:pt x="1108" y="11268"/>
                      <a:pt x="1773" y="13643"/>
                      <a:pt x="2439" y="15702"/>
                    </a:cubicBezTo>
                    <a:cubicBezTo>
                      <a:pt x="2439" y="15765"/>
                      <a:pt x="2470" y="15797"/>
                      <a:pt x="2502" y="15797"/>
                    </a:cubicBezTo>
                    <a:cubicBezTo>
                      <a:pt x="2470" y="15828"/>
                      <a:pt x="2407" y="15860"/>
                      <a:pt x="2375" y="15860"/>
                    </a:cubicBezTo>
                    <a:cubicBezTo>
                      <a:pt x="1552" y="16399"/>
                      <a:pt x="760" y="17000"/>
                      <a:pt x="0" y="17634"/>
                    </a:cubicBezTo>
                    <a:lnTo>
                      <a:pt x="0" y="18077"/>
                    </a:lnTo>
                    <a:cubicBezTo>
                      <a:pt x="570" y="17602"/>
                      <a:pt x="1140" y="17127"/>
                      <a:pt x="1710" y="16684"/>
                    </a:cubicBezTo>
                    <a:cubicBezTo>
                      <a:pt x="2660" y="16050"/>
                      <a:pt x="3610" y="15448"/>
                      <a:pt x="4592" y="14910"/>
                    </a:cubicBezTo>
                    <a:cubicBezTo>
                      <a:pt x="4592" y="14942"/>
                      <a:pt x="4624" y="14973"/>
                      <a:pt x="4655" y="15005"/>
                    </a:cubicBezTo>
                    <a:cubicBezTo>
                      <a:pt x="4370" y="16874"/>
                      <a:pt x="5035" y="18235"/>
                      <a:pt x="6492" y="19502"/>
                    </a:cubicBezTo>
                    <a:cubicBezTo>
                      <a:pt x="8392" y="21149"/>
                      <a:pt x="11021" y="22194"/>
                      <a:pt x="13364" y="22954"/>
                    </a:cubicBezTo>
                    <a:cubicBezTo>
                      <a:pt x="15137" y="23518"/>
                      <a:pt x="16903" y="23811"/>
                      <a:pt x="18647" y="23811"/>
                    </a:cubicBezTo>
                    <a:cubicBezTo>
                      <a:pt x="21109" y="23811"/>
                      <a:pt x="23524" y="23228"/>
                      <a:pt x="25842" y="22004"/>
                    </a:cubicBezTo>
                    <a:cubicBezTo>
                      <a:pt x="26028" y="21898"/>
                      <a:pt x="25947" y="21658"/>
                      <a:pt x="25785" y="21658"/>
                    </a:cubicBezTo>
                    <a:cubicBezTo>
                      <a:pt x="25754" y="21658"/>
                      <a:pt x="25719" y="21667"/>
                      <a:pt x="25684" y="21687"/>
                    </a:cubicBezTo>
                    <a:cubicBezTo>
                      <a:pt x="25257" y="21836"/>
                      <a:pt x="24823" y="21901"/>
                      <a:pt x="24388" y="21901"/>
                    </a:cubicBezTo>
                    <a:cubicBezTo>
                      <a:pt x="22594" y="21901"/>
                      <a:pt x="20777" y="20793"/>
                      <a:pt x="19350" y="19850"/>
                    </a:cubicBezTo>
                    <a:cubicBezTo>
                      <a:pt x="17545" y="18647"/>
                      <a:pt x="15898" y="17254"/>
                      <a:pt x="13998" y="16208"/>
                    </a:cubicBezTo>
                    <a:cubicBezTo>
                      <a:pt x="12028" y="15132"/>
                      <a:pt x="9842" y="14420"/>
                      <a:pt x="7633" y="14420"/>
                    </a:cubicBezTo>
                    <a:cubicBezTo>
                      <a:pt x="6788" y="14420"/>
                      <a:pt x="5940" y="14524"/>
                      <a:pt x="5099" y="14752"/>
                    </a:cubicBezTo>
                    <a:cubicBezTo>
                      <a:pt x="5099" y="14720"/>
                      <a:pt x="5099" y="14688"/>
                      <a:pt x="5099" y="14657"/>
                    </a:cubicBezTo>
                    <a:cubicBezTo>
                      <a:pt x="8044" y="13200"/>
                      <a:pt x="11274" y="12313"/>
                      <a:pt x="14568" y="12028"/>
                    </a:cubicBezTo>
                    <a:cubicBezTo>
                      <a:pt x="16151" y="15607"/>
                      <a:pt x="20142" y="17539"/>
                      <a:pt x="23783" y="18394"/>
                    </a:cubicBezTo>
                    <a:cubicBezTo>
                      <a:pt x="25589" y="18805"/>
                      <a:pt x="27457" y="18932"/>
                      <a:pt x="29294" y="19185"/>
                    </a:cubicBezTo>
                    <a:cubicBezTo>
                      <a:pt x="31637" y="19534"/>
                      <a:pt x="33886" y="20357"/>
                      <a:pt x="35913" y="21592"/>
                    </a:cubicBezTo>
                    <a:cubicBezTo>
                      <a:pt x="35937" y="21610"/>
                      <a:pt x="35963" y="21618"/>
                      <a:pt x="35989" y="21618"/>
                    </a:cubicBezTo>
                    <a:cubicBezTo>
                      <a:pt x="36100" y="21618"/>
                      <a:pt x="36206" y="21473"/>
                      <a:pt x="36103" y="21371"/>
                    </a:cubicBezTo>
                    <a:cubicBezTo>
                      <a:pt x="32619" y="17412"/>
                      <a:pt x="28946" y="13675"/>
                      <a:pt x="24322" y="11078"/>
                    </a:cubicBezTo>
                    <a:cubicBezTo>
                      <a:pt x="22422" y="10001"/>
                      <a:pt x="20363" y="9178"/>
                      <a:pt x="18178" y="9020"/>
                    </a:cubicBezTo>
                    <a:cubicBezTo>
                      <a:pt x="18034" y="9002"/>
                      <a:pt x="17891" y="8993"/>
                      <a:pt x="17750" y="8993"/>
                    </a:cubicBezTo>
                    <a:cubicBezTo>
                      <a:pt x="16118" y="8993"/>
                      <a:pt x="14696" y="10140"/>
                      <a:pt x="14346" y="11743"/>
                    </a:cubicBezTo>
                    <a:cubicBezTo>
                      <a:pt x="14346" y="11775"/>
                      <a:pt x="14346" y="11807"/>
                      <a:pt x="14346" y="11838"/>
                    </a:cubicBezTo>
                    <a:cubicBezTo>
                      <a:pt x="10292" y="12123"/>
                      <a:pt x="6365" y="13390"/>
                      <a:pt x="2914" y="15543"/>
                    </a:cubicBezTo>
                    <a:cubicBezTo>
                      <a:pt x="4212" y="14372"/>
                      <a:pt x="5985" y="13517"/>
                      <a:pt x="7474" y="12598"/>
                    </a:cubicBezTo>
                    <a:cubicBezTo>
                      <a:pt x="8867" y="11775"/>
                      <a:pt x="10102" y="10666"/>
                      <a:pt x="11116" y="9400"/>
                    </a:cubicBezTo>
                    <a:cubicBezTo>
                      <a:pt x="13111" y="6835"/>
                      <a:pt x="14061" y="3573"/>
                      <a:pt x="14663" y="437"/>
                    </a:cubicBezTo>
                    <a:cubicBezTo>
                      <a:pt x="14694" y="437"/>
                      <a:pt x="14726" y="406"/>
                      <a:pt x="14758" y="406"/>
                    </a:cubicBezTo>
                    <a:cubicBezTo>
                      <a:pt x="14976" y="297"/>
                      <a:pt x="14866" y="0"/>
                      <a:pt x="14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108848" y="4441719"/>
                <a:ext cx="301607" cy="135024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6854" extrusionOk="0">
                    <a:moveTo>
                      <a:pt x="877" y="109"/>
                    </a:moveTo>
                    <a:cubicBezTo>
                      <a:pt x="3252" y="109"/>
                      <a:pt x="5479" y="2065"/>
                      <a:pt x="7424" y="3201"/>
                    </a:cubicBezTo>
                    <a:cubicBezTo>
                      <a:pt x="9355" y="4341"/>
                      <a:pt x="11382" y="5640"/>
                      <a:pt x="13567" y="6432"/>
                    </a:cubicBezTo>
                    <a:cubicBezTo>
                      <a:pt x="11002" y="6083"/>
                      <a:pt x="8690" y="4753"/>
                      <a:pt x="6347" y="3771"/>
                    </a:cubicBezTo>
                    <a:cubicBezTo>
                      <a:pt x="6329" y="3760"/>
                      <a:pt x="6310" y="3754"/>
                      <a:pt x="6292" y="3754"/>
                    </a:cubicBezTo>
                    <a:cubicBezTo>
                      <a:pt x="6211" y="3754"/>
                      <a:pt x="6137" y="3852"/>
                      <a:pt x="6189" y="3930"/>
                    </a:cubicBezTo>
                    <a:cubicBezTo>
                      <a:pt x="6537" y="4436"/>
                      <a:pt x="6949" y="4943"/>
                      <a:pt x="7360" y="5386"/>
                    </a:cubicBezTo>
                    <a:cubicBezTo>
                      <a:pt x="6790" y="5070"/>
                      <a:pt x="6315" y="4626"/>
                      <a:pt x="5935" y="4088"/>
                    </a:cubicBezTo>
                    <a:cubicBezTo>
                      <a:pt x="5270" y="3391"/>
                      <a:pt x="4605" y="2631"/>
                      <a:pt x="4035" y="1808"/>
                    </a:cubicBezTo>
                    <a:cubicBezTo>
                      <a:pt x="3998" y="1759"/>
                      <a:pt x="3934" y="1734"/>
                      <a:pt x="3871" y="1734"/>
                    </a:cubicBezTo>
                    <a:cubicBezTo>
                      <a:pt x="3772" y="1734"/>
                      <a:pt x="3679" y="1798"/>
                      <a:pt x="3718" y="1935"/>
                    </a:cubicBezTo>
                    <a:cubicBezTo>
                      <a:pt x="3877" y="2473"/>
                      <a:pt x="4257" y="3170"/>
                      <a:pt x="4162" y="3771"/>
                    </a:cubicBezTo>
                    <a:cubicBezTo>
                      <a:pt x="2895" y="2536"/>
                      <a:pt x="2198" y="826"/>
                      <a:pt x="456" y="129"/>
                    </a:cubicBezTo>
                    <a:cubicBezTo>
                      <a:pt x="597" y="115"/>
                      <a:pt x="737" y="109"/>
                      <a:pt x="877" y="109"/>
                    </a:cubicBezTo>
                    <a:close/>
                    <a:moveTo>
                      <a:pt x="1220" y="0"/>
                    </a:moveTo>
                    <a:cubicBezTo>
                      <a:pt x="940" y="0"/>
                      <a:pt x="655" y="31"/>
                      <a:pt x="361" y="98"/>
                    </a:cubicBezTo>
                    <a:cubicBezTo>
                      <a:pt x="330" y="66"/>
                      <a:pt x="298" y="66"/>
                      <a:pt x="266" y="66"/>
                    </a:cubicBezTo>
                    <a:cubicBezTo>
                      <a:pt x="248" y="60"/>
                      <a:pt x="230" y="57"/>
                      <a:pt x="213" y="57"/>
                    </a:cubicBezTo>
                    <a:cubicBezTo>
                      <a:pt x="60" y="57"/>
                      <a:pt x="0" y="297"/>
                      <a:pt x="171" y="383"/>
                    </a:cubicBezTo>
                    <a:cubicBezTo>
                      <a:pt x="2103" y="1016"/>
                      <a:pt x="2705" y="2948"/>
                      <a:pt x="4130" y="4183"/>
                    </a:cubicBezTo>
                    <a:cubicBezTo>
                      <a:pt x="4170" y="4223"/>
                      <a:pt x="4221" y="4240"/>
                      <a:pt x="4269" y="4240"/>
                    </a:cubicBezTo>
                    <a:cubicBezTo>
                      <a:pt x="4335" y="4240"/>
                      <a:pt x="4397" y="4207"/>
                      <a:pt x="4415" y="4151"/>
                    </a:cubicBezTo>
                    <a:cubicBezTo>
                      <a:pt x="4573" y="3740"/>
                      <a:pt x="4542" y="3265"/>
                      <a:pt x="4415" y="2885"/>
                    </a:cubicBezTo>
                    <a:lnTo>
                      <a:pt x="4415" y="2885"/>
                    </a:lnTo>
                    <a:cubicBezTo>
                      <a:pt x="4858" y="3423"/>
                      <a:pt x="5365" y="3961"/>
                      <a:pt x="5840" y="4531"/>
                    </a:cubicBezTo>
                    <a:cubicBezTo>
                      <a:pt x="6379" y="5133"/>
                      <a:pt x="6980" y="5735"/>
                      <a:pt x="7804" y="5893"/>
                    </a:cubicBezTo>
                    <a:cubicBezTo>
                      <a:pt x="7962" y="5893"/>
                      <a:pt x="8025" y="5735"/>
                      <a:pt x="7930" y="5640"/>
                    </a:cubicBezTo>
                    <a:cubicBezTo>
                      <a:pt x="7550" y="5133"/>
                      <a:pt x="7107" y="4690"/>
                      <a:pt x="6695" y="4183"/>
                    </a:cubicBezTo>
                    <a:lnTo>
                      <a:pt x="6695" y="4183"/>
                    </a:lnTo>
                    <a:cubicBezTo>
                      <a:pt x="9296" y="5302"/>
                      <a:pt x="11723" y="6854"/>
                      <a:pt x="14611" y="6854"/>
                    </a:cubicBezTo>
                    <a:cubicBezTo>
                      <a:pt x="14748" y="6854"/>
                      <a:pt x="14886" y="6850"/>
                      <a:pt x="15024" y="6843"/>
                    </a:cubicBezTo>
                    <a:cubicBezTo>
                      <a:pt x="15214" y="6843"/>
                      <a:pt x="15309" y="6558"/>
                      <a:pt x="15088" y="6527"/>
                    </a:cubicBezTo>
                    <a:cubicBezTo>
                      <a:pt x="13472" y="6178"/>
                      <a:pt x="12047" y="5418"/>
                      <a:pt x="10591" y="4658"/>
                    </a:cubicBezTo>
                    <a:cubicBezTo>
                      <a:pt x="9102" y="3866"/>
                      <a:pt x="7677" y="3043"/>
                      <a:pt x="6220" y="2220"/>
                    </a:cubicBezTo>
                    <a:cubicBezTo>
                      <a:pt x="4626" y="1313"/>
                      <a:pt x="3056" y="0"/>
                      <a:pt x="1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53294" y="4178603"/>
                <a:ext cx="205550" cy="241463"/>
              </a:xfrm>
              <a:custGeom>
                <a:avLst/>
                <a:gdLst/>
                <a:ahLst/>
                <a:cxnLst/>
                <a:rect l="l" t="t" r="r" b="b"/>
                <a:pathLst>
                  <a:path w="10434" h="12257" extrusionOk="0">
                    <a:moveTo>
                      <a:pt x="10180" y="438"/>
                    </a:moveTo>
                    <a:lnTo>
                      <a:pt x="10180" y="438"/>
                    </a:lnTo>
                    <a:cubicBezTo>
                      <a:pt x="9040" y="2528"/>
                      <a:pt x="7742" y="4523"/>
                      <a:pt x="6348" y="6423"/>
                    </a:cubicBezTo>
                    <a:cubicBezTo>
                      <a:pt x="4733" y="8545"/>
                      <a:pt x="2611" y="10097"/>
                      <a:pt x="521" y="11680"/>
                    </a:cubicBezTo>
                    <a:cubicBezTo>
                      <a:pt x="1186" y="9780"/>
                      <a:pt x="1345" y="7722"/>
                      <a:pt x="2453" y="6012"/>
                    </a:cubicBezTo>
                    <a:cubicBezTo>
                      <a:pt x="2706" y="6518"/>
                      <a:pt x="2485" y="7215"/>
                      <a:pt x="2485" y="7753"/>
                    </a:cubicBezTo>
                    <a:cubicBezTo>
                      <a:pt x="2453" y="8450"/>
                      <a:pt x="2263" y="9083"/>
                      <a:pt x="2263" y="9780"/>
                    </a:cubicBezTo>
                    <a:cubicBezTo>
                      <a:pt x="2241" y="9911"/>
                      <a:pt x="2339" y="9996"/>
                      <a:pt x="2443" y="9996"/>
                    </a:cubicBezTo>
                    <a:cubicBezTo>
                      <a:pt x="2491" y="9996"/>
                      <a:pt x="2540" y="9978"/>
                      <a:pt x="2580" y="9939"/>
                    </a:cubicBezTo>
                    <a:cubicBezTo>
                      <a:pt x="3276" y="9242"/>
                      <a:pt x="3783" y="8387"/>
                      <a:pt x="4100" y="7468"/>
                    </a:cubicBezTo>
                    <a:cubicBezTo>
                      <a:pt x="4322" y="6867"/>
                      <a:pt x="4448" y="6233"/>
                      <a:pt x="4638" y="5632"/>
                    </a:cubicBezTo>
                    <a:cubicBezTo>
                      <a:pt x="4797" y="5030"/>
                      <a:pt x="5018" y="4016"/>
                      <a:pt x="5493" y="3573"/>
                    </a:cubicBezTo>
                    <a:lnTo>
                      <a:pt x="5493" y="3573"/>
                    </a:lnTo>
                    <a:cubicBezTo>
                      <a:pt x="5493" y="4808"/>
                      <a:pt x="5145" y="5980"/>
                      <a:pt x="4892" y="7215"/>
                    </a:cubicBezTo>
                    <a:cubicBezTo>
                      <a:pt x="4848" y="7345"/>
                      <a:pt x="4968" y="7445"/>
                      <a:pt x="5078" y="7445"/>
                    </a:cubicBezTo>
                    <a:cubicBezTo>
                      <a:pt x="5129" y="7445"/>
                      <a:pt x="5178" y="7424"/>
                      <a:pt x="5208" y="7373"/>
                    </a:cubicBezTo>
                    <a:cubicBezTo>
                      <a:pt x="6032" y="6265"/>
                      <a:pt x="6697" y="5093"/>
                      <a:pt x="7393" y="3921"/>
                    </a:cubicBezTo>
                    <a:cubicBezTo>
                      <a:pt x="8122" y="2655"/>
                      <a:pt x="8914" y="1230"/>
                      <a:pt x="10180" y="438"/>
                    </a:cubicBezTo>
                    <a:close/>
                    <a:moveTo>
                      <a:pt x="10227" y="1"/>
                    </a:moveTo>
                    <a:cubicBezTo>
                      <a:pt x="10202" y="1"/>
                      <a:pt x="10175" y="8"/>
                      <a:pt x="10149" y="26"/>
                    </a:cubicBezTo>
                    <a:cubicBezTo>
                      <a:pt x="8914" y="723"/>
                      <a:pt x="8185" y="1926"/>
                      <a:pt x="7457" y="3098"/>
                    </a:cubicBezTo>
                    <a:cubicBezTo>
                      <a:pt x="6792" y="4175"/>
                      <a:pt x="6158" y="5315"/>
                      <a:pt x="5462" y="6360"/>
                    </a:cubicBezTo>
                    <a:cubicBezTo>
                      <a:pt x="5747" y="5347"/>
                      <a:pt x="5905" y="4270"/>
                      <a:pt x="5905" y="3193"/>
                    </a:cubicBezTo>
                    <a:cubicBezTo>
                      <a:pt x="5905" y="3069"/>
                      <a:pt x="5807" y="2983"/>
                      <a:pt x="5704" y="2983"/>
                    </a:cubicBezTo>
                    <a:cubicBezTo>
                      <a:pt x="5676" y="2983"/>
                      <a:pt x="5647" y="2989"/>
                      <a:pt x="5620" y="3003"/>
                    </a:cubicBezTo>
                    <a:cubicBezTo>
                      <a:pt x="4607" y="3383"/>
                      <a:pt x="4385" y="4935"/>
                      <a:pt x="4132" y="5853"/>
                    </a:cubicBezTo>
                    <a:cubicBezTo>
                      <a:pt x="3815" y="7025"/>
                      <a:pt x="3530" y="8387"/>
                      <a:pt x="2675" y="9305"/>
                    </a:cubicBezTo>
                    <a:cubicBezTo>
                      <a:pt x="2801" y="8102"/>
                      <a:pt x="3340" y="6487"/>
                      <a:pt x="2580" y="5537"/>
                    </a:cubicBezTo>
                    <a:cubicBezTo>
                      <a:pt x="2537" y="5508"/>
                      <a:pt x="2488" y="5492"/>
                      <a:pt x="2441" y="5492"/>
                    </a:cubicBezTo>
                    <a:cubicBezTo>
                      <a:pt x="2384" y="5492"/>
                      <a:pt x="2330" y="5516"/>
                      <a:pt x="2295" y="5568"/>
                    </a:cubicBezTo>
                    <a:cubicBezTo>
                      <a:pt x="965" y="7500"/>
                      <a:pt x="933" y="9939"/>
                      <a:pt x="46" y="12060"/>
                    </a:cubicBezTo>
                    <a:cubicBezTo>
                      <a:pt x="0" y="12175"/>
                      <a:pt x="104" y="12257"/>
                      <a:pt x="201" y="12257"/>
                    </a:cubicBezTo>
                    <a:cubicBezTo>
                      <a:pt x="238" y="12257"/>
                      <a:pt x="273" y="12245"/>
                      <a:pt x="300" y="12219"/>
                    </a:cubicBezTo>
                    <a:cubicBezTo>
                      <a:pt x="2358" y="10635"/>
                      <a:pt x="4385" y="9115"/>
                      <a:pt x="6063" y="7152"/>
                    </a:cubicBezTo>
                    <a:cubicBezTo>
                      <a:pt x="7773" y="5125"/>
                      <a:pt x="9040" y="2750"/>
                      <a:pt x="10244" y="406"/>
                    </a:cubicBezTo>
                    <a:cubicBezTo>
                      <a:pt x="10275" y="375"/>
                      <a:pt x="10275" y="375"/>
                      <a:pt x="10307" y="343"/>
                    </a:cubicBezTo>
                    <a:cubicBezTo>
                      <a:pt x="10402" y="311"/>
                      <a:pt x="10434" y="216"/>
                      <a:pt x="10370" y="121"/>
                    </a:cubicBezTo>
                    <a:cubicBezTo>
                      <a:pt x="10348" y="53"/>
                      <a:pt x="10292" y="1"/>
                      <a:pt x="10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9"/>
            <p:cNvGrpSpPr/>
            <p:nvPr/>
          </p:nvGrpSpPr>
          <p:grpSpPr>
            <a:xfrm>
              <a:off x="439211" y="2"/>
              <a:ext cx="548027" cy="376140"/>
              <a:chOff x="7290486" y="8340"/>
              <a:chExt cx="548027" cy="376140"/>
            </a:xfrm>
          </p:grpSpPr>
          <p:sp>
            <p:nvSpPr>
              <p:cNvPr id="430" name="Google Shape;430;p9"/>
              <p:cNvSpPr/>
              <p:nvPr/>
            </p:nvSpPr>
            <p:spPr>
              <a:xfrm flipH="1">
                <a:off x="7550520" y="8340"/>
                <a:ext cx="147916" cy="186346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9058" extrusionOk="0">
                    <a:moveTo>
                      <a:pt x="5922" y="7189"/>
                    </a:moveTo>
                    <a:cubicBezTo>
                      <a:pt x="6366" y="7189"/>
                      <a:pt x="6746" y="7569"/>
                      <a:pt x="6777" y="8044"/>
                    </a:cubicBezTo>
                    <a:cubicBezTo>
                      <a:pt x="6746" y="8329"/>
                      <a:pt x="6524" y="8582"/>
                      <a:pt x="6207" y="8677"/>
                    </a:cubicBezTo>
                    <a:cubicBezTo>
                      <a:pt x="6081" y="8693"/>
                      <a:pt x="5954" y="8701"/>
                      <a:pt x="5827" y="8701"/>
                    </a:cubicBezTo>
                    <a:cubicBezTo>
                      <a:pt x="5701" y="8701"/>
                      <a:pt x="5574" y="8693"/>
                      <a:pt x="5447" y="8677"/>
                    </a:cubicBezTo>
                    <a:cubicBezTo>
                      <a:pt x="5416" y="8677"/>
                      <a:pt x="5352" y="8709"/>
                      <a:pt x="5321" y="8772"/>
                    </a:cubicBezTo>
                    <a:cubicBezTo>
                      <a:pt x="5099" y="8741"/>
                      <a:pt x="4909" y="8582"/>
                      <a:pt x="4814" y="8361"/>
                    </a:cubicBezTo>
                    <a:cubicBezTo>
                      <a:pt x="4592" y="7791"/>
                      <a:pt x="5416" y="7221"/>
                      <a:pt x="5922" y="7221"/>
                    </a:cubicBezTo>
                    <a:lnTo>
                      <a:pt x="5922" y="7189"/>
                    </a:lnTo>
                    <a:close/>
                    <a:moveTo>
                      <a:pt x="0" y="0"/>
                    </a:moveTo>
                    <a:cubicBezTo>
                      <a:pt x="1900" y="2248"/>
                      <a:pt x="3642" y="4624"/>
                      <a:pt x="5194" y="7126"/>
                    </a:cubicBezTo>
                    <a:cubicBezTo>
                      <a:pt x="4782" y="7411"/>
                      <a:pt x="4561" y="7822"/>
                      <a:pt x="4561" y="8297"/>
                    </a:cubicBezTo>
                    <a:cubicBezTo>
                      <a:pt x="4592" y="8804"/>
                      <a:pt x="5004" y="8962"/>
                      <a:pt x="5447" y="8962"/>
                    </a:cubicBezTo>
                    <a:cubicBezTo>
                      <a:pt x="5606" y="9027"/>
                      <a:pt x="5768" y="9058"/>
                      <a:pt x="5926" y="9058"/>
                    </a:cubicBezTo>
                    <a:cubicBezTo>
                      <a:pt x="6461" y="9058"/>
                      <a:pt x="6947" y="8709"/>
                      <a:pt x="7094" y="8171"/>
                    </a:cubicBezTo>
                    <a:cubicBezTo>
                      <a:pt x="7189" y="7506"/>
                      <a:pt x="6587" y="6967"/>
                      <a:pt x="6017" y="6904"/>
                    </a:cubicBezTo>
                    <a:cubicBezTo>
                      <a:pt x="5970" y="6899"/>
                      <a:pt x="5923" y="6896"/>
                      <a:pt x="5877" y="6896"/>
                    </a:cubicBezTo>
                    <a:cubicBezTo>
                      <a:pt x="5649" y="6896"/>
                      <a:pt x="5442" y="6962"/>
                      <a:pt x="5257" y="7094"/>
                    </a:cubicBezTo>
                    <a:cubicBezTo>
                      <a:pt x="3895" y="4560"/>
                      <a:pt x="2249" y="2185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 flipH="1">
                <a:off x="7489935" y="8340"/>
                <a:ext cx="156392" cy="119238"/>
              </a:xfrm>
              <a:custGeom>
                <a:avLst/>
                <a:gdLst/>
                <a:ahLst/>
                <a:cxnLst/>
                <a:rect l="l" t="t" r="r" b="b"/>
                <a:pathLst>
                  <a:path w="7602" h="5796" extrusionOk="0">
                    <a:moveTo>
                      <a:pt x="5638" y="3420"/>
                    </a:moveTo>
                    <a:cubicBezTo>
                      <a:pt x="5511" y="3547"/>
                      <a:pt x="5384" y="3642"/>
                      <a:pt x="5289" y="3769"/>
                    </a:cubicBezTo>
                    <a:cubicBezTo>
                      <a:pt x="5384" y="3642"/>
                      <a:pt x="5479" y="3515"/>
                      <a:pt x="5638" y="3420"/>
                    </a:cubicBezTo>
                    <a:close/>
                    <a:moveTo>
                      <a:pt x="6357" y="3412"/>
                    </a:moveTo>
                    <a:cubicBezTo>
                      <a:pt x="6433" y="3412"/>
                      <a:pt x="6511" y="3425"/>
                      <a:pt x="6588" y="3452"/>
                    </a:cubicBezTo>
                    <a:cubicBezTo>
                      <a:pt x="7221" y="3642"/>
                      <a:pt x="7221" y="4592"/>
                      <a:pt x="6905" y="5035"/>
                    </a:cubicBezTo>
                    <a:cubicBezTo>
                      <a:pt x="6706" y="5325"/>
                      <a:pt x="6310" y="5490"/>
                      <a:pt x="5937" y="5490"/>
                    </a:cubicBezTo>
                    <a:cubicBezTo>
                      <a:pt x="5657" y="5490"/>
                      <a:pt x="5389" y="5397"/>
                      <a:pt x="5226" y="5194"/>
                    </a:cubicBezTo>
                    <a:cubicBezTo>
                      <a:pt x="5004" y="4877"/>
                      <a:pt x="4973" y="4497"/>
                      <a:pt x="5099" y="4149"/>
                    </a:cubicBezTo>
                    <a:lnTo>
                      <a:pt x="5163" y="4149"/>
                    </a:lnTo>
                    <a:cubicBezTo>
                      <a:pt x="5461" y="3850"/>
                      <a:pt x="5899" y="3412"/>
                      <a:pt x="6357" y="3412"/>
                    </a:cubicBezTo>
                    <a:close/>
                    <a:moveTo>
                      <a:pt x="1" y="0"/>
                    </a:moveTo>
                    <a:cubicBezTo>
                      <a:pt x="1964" y="855"/>
                      <a:pt x="3801" y="1963"/>
                      <a:pt x="5479" y="3294"/>
                    </a:cubicBezTo>
                    <a:cubicBezTo>
                      <a:pt x="5194" y="3484"/>
                      <a:pt x="5004" y="3769"/>
                      <a:pt x="4941" y="4085"/>
                    </a:cubicBezTo>
                    <a:cubicBezTo>
                      <a:pt x="4814" y="4497"/>
                      <a:pt x="4846" y="4940"/>
                      <a:pt x="5036" y="5320"/>
                    </a:cubicBezTo>
                    <a:cubicBezTo>
                      <a:pt x="5248" y="5646"/>
                      <a:pt x="5627" y="5796"/>
                      <a:pt x="6014" y="5796"/>
                    </a:cubicBezTo>
                    <a:cubicBezTo>
                      <a:pt x="6380" y="5796"/>
                      <a:pt x="6753" y="5662"/>
                      <a:pt x="7000" y="5415"/>
                    </a:cubicBezTo>
                    <a:cubicBezTo>
                      <a:pt x="7570" y="4845"/>
                      <a:pt x="7601" y="3959"/>
                      <a:pt x="7063" y="3389"/>
                    </a:cubicBezTo>
                    <a:cubicBezTo>
                      <a:pt x="6890" y="3181"/>
                      <a:pt x="6642" y="3078"/>
                      <a:pt x="6396" y="3078"/>
                    </a:cubicBezTo>
                    <a:cubicBezTo>
                      <a:pt x="6190" y="3078"/>
                      <a:pt x="5986" y="3150"/>
                      <a:pt x="5828" y="3294"/>
                    </a:cubicBezTo>
                    <a:cubicBezTo>
                      <a:pt x="4213" y="1963"/>
                      <a:pt x="2471" y="855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 flipH="1">
                <a:off x="7764884" y="8340"/>
                <a:ext cx="73629" cy="107532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5227" extrusionOk="0">
                    <a:moveTo>
                      <a:pt x="1489" y="2945"/>
                    </a:moveTo>
                    <a:cubicBezTo>
                      <a:pt x="1584" y="2945"/>
                      <a:pt x="1679" y="2977"/>
                      <a:pt x="1742" y="3040"/>
                    </a:cubicBezTo>
                    <a:cubicBezTo>
                      <a:pt x="1742" y="3072"/>
                      <a:pt x="1710" y="3104"/>
                      <a:pt x="1774" y="3135"/>
                    </a:cubicBezTo>
                    <a:cubicBezTo>
                      <a:pt x="2344" y="3515"/>
                      <a:pt x="2756" y="4275"/>
                      <a:pt x="2027" y="4782"/>
                    </a:cubicBezTo>
                    <a:cubicBezTo>
                      <a:pt x="1852" y="4885"/>
                      <a:pt x="1663" y="4935"/>
                      <a:pt x="1478" y="4935"/>
                    </a:cubicBezTo>
                    <a:cubicBezTo>
                      <a:pt x="1096" y="4935"/>
                      <a:pt x="731" y="4723"/>
                      <a:pt x="539" y="4339"/>
                    </a:cubicBezTo>
                    <a:cubicBezTo>
                      <a:pt x="380" y="3927"/>
                      <a:pt x="507" y="3420"/>
                      <a:pt x="887" y="3167"/>
                    </a:cubicBezTo>
                    <a:cubicBezTo>
                      <a:pt x="1045" y="3040"/>
                      <a:pt x="1267" y="2945"/>
                      <a:pt x="1489" y="2945"/>
                    </a:cubicBezTo>
                    <a:close/>
                    <a:moveTo>
                      <a:pt x="3009" y="0"/>
                    </a:moveTo>
                    <a:cubicBezTo>
                      <a:pt x="2471" y="855"/>
                      <a:pt x="2059" y="1773"/>
                      <a:pt x="1742" y="2724"/>
                    </a:cubicBezTo>
                    <a:cubicBezTo>
                      <a:pt x="1634" y="2694"/>
                      <a:pt x="1526" y="2680"/>
                      <a:pt x="1420" y="2680"/>
                    </a:cubicBezTo>
                    <a:cubicBezTo>
                      <a:pt x="1184" y="2680"/>
                      <a:pt x="957" y="2751"/>
                      <a:pt x="760" y="2882"/>
                    </a:cubicBezTo>
                    <a:cubicBezTo>
                      <a:pt x="190" y="3230"/>
                      <a:pt x="0" y="3959"/>
                      <a:pt x="317" y="4560"/>
                    </a:cubicBezTo>
                    <a:cubicBezTo>
                      <a:pt x="551" y="4990"/>
                      <a:pt x="990" y="5227"/>
                      <a:pt x="1440" y="5227"/>
                    </a:cubicBezTo>
                    <a:cubicBezTo>
                      <a:pt x="1721" y="5227"/>
                      <a:pt x="2006" y="5135"/>
                      <a:pt x="2249" y="4940"/>
                    </a:cubicBezTo>
                    <a:cubicBezTo>
                      <a:pt x="2566" y="4687"/>
                      <a:pt x="2692" y="4307"/>
                      <a:pt x="2629" y="3927"/>
                    </a:cubicBezTo>
                    <a:cubicBezTo>
                      <a:pt x="2566" y="3610"/>
                      <a:pt x="2376" y="3357"/>
                      <a:pt x="2122" y="3199"/>
                    </a:cubicBezTo>
                    <a:cubicBezTo>
                      <a:pt x="2122" y="3199"/>
                      <a:pt x="2122" y="3199"/>
                      <a:pt x="2122" y="3167"/>
                    </a:cubicBezTo>
                    <a:cubicBezTo>
                      <a:pt x="2091" y="3040"/>
                      <a:pt x="2027" y="2914"/>
                      <a:pt x="1932" y="2819"/>
                    </a:cubicBezTo>
                    <a:cubicBezTo>
                      <a:pt x="2376" y="1805"/>
                      <a:pt x="2914" y="855"/>
                      <a:pt x="3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 flipH="1">
                <a:off x="7730343" y="8340"/>
                <a:ext cx="59948" cy="25999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2638" extrusionOk="0">
                    <a:moveTo>
                      <a:pt x="1457" y="10387"/>
                    </a:moveTo>
                    <a:cubicBezTo>
                      <a:pt x="1457" y="10387"/>
                      <a:pt x="1457" y="10419"/>
                      <a:pt x="1488" y="10419"/>
                    </a:cubicBezTo>
                    <a:cubicBezTo>
                      <a:pt x="1995" y="10546"/>
                      <a:pt x="2755" y="10799"/>
                      <a:pt x="2597" y="11464"/>
                    </a:cubicBezTo>
                    <a:cubicBezTo>
                      <a:pt x="2438" y="11908"/>
                      <a:pt x="2058" y="12224"/>
                      <a:pt x="1615" y="12319"/>
                    </a:cubicBezTo>
                    <a:cubicBezTo>
                      <a:pt x="1522" y="12345"/>
                      <a:pt x="1428" y="12357"/>
                      <a:pt x="1337" y="12357"/>
                    </a:cubicBezTo>
                    <a:cubicBezTo>
                      <a:pt x="870" y="12357"/>
                      <a:pt x="454" y="12036"/>
                      <a:pt x="348" y="11559"/>
                    </a:cubicBezTo>
                    <a:cubicBezTo>
                      <a:pt x="190" y="11211"/>
                      <a:pt x="317" y="10831"/>
                      <a:pt x="602" y="10577"/>
                    </a:cubicBezTo>
                    <a:cubicBezTo>
                      <a:pt x="855" y="10451"/>
                      <a:pt x="1140" y="10387"/>
                      <a:pt x="1425" y="10387"/>
                    </a:cubicBezTo>
                    <a:cubicBezTo>
                      <a:pt x="1436" y="10398"/>
                      <a:pt x="1443" y="10401"/>
                      <a:pt x="1447" y="10401"/>
                    </a:cubicBezTo>
                    <a:cubicBezTo>
                      <a:pt x="1457" y="10401"/>
                      <a:pt x="1457" y="10387"/>
                      <a:pt x="1457" y="10387"/>
                    </a:cubicBezTo>
                    <a:close/>
                    <a:moveTo>
                      <a:pt x="2058" y="0"/>
                    </a:moveTo>
                    <a:cubicBezTo>
                      <a:pt x="697" y="3167"/>
                      <a:pt x="1108" y="6935"/>
                      <a:pt x="1393" y="10324"/>
                    </a:cubicBezTo>
                    <a:cubicBezTo>
                      <a:pt x="1274" y="10308"/>
                      <a:pt x="1159" y="10300"/>
                      <a:pt x="1049" y="10300"/>
                    </a:cubicBezTo>
                    <a:cubicBezTo>
                      <a:pt x="492" y="10300"/>
                      <a:pt x="84" y="10528"/>
                      <a:pt x="32" y="11242"/>
                    </a:cubicBezTo>
                    <a:cubicBezTo>
                      <a:pt x="1" y="12015"/>
                      <a:pt x="633" y="12637"/>
                      <a:pt x="1400" y="12637"/>
                    </a:cubicBezTo>
                    <a:cubicBezTo>
                      <a:pt x="1419" y="12637"/>
                      <a:pt x="1438" y="12637"/>
                      <a:pt x="1457" y="12636"/>
                    </a:cubicBezTo>
                    <a:cubicBezTo>
                      <a:pt x="2090" y="12573"/>
                      <a:pt x="2628" y="12129"/>
                      <a:pt x="2850" y="11527"/>
                    </a:cubicBezTo>
                    <a:cubicBezTo>
                      <a:pt x="2913" y="11274"/>
                      <a:pt x="2882" y="11021"/>
                      <a:pt x="2723" y="10799"/>
                    </a:cubicBezTo>
                    <a:cubicBezTo>
                      <a:pt x="2433" y="10480"/>
                      <a:pt x="2036" y="10320"/>
                      <a:pt x="1606" y="10320"/>
                    </a:cubicBezTo>
                    <a:cubicBezTo>
                      <a:pt x="1567" y="10320"/>
                      <a:pt x="1528" y="10321"/>
                      <a:pt x="1488" y="10324"/>
                    </a:cubicBezTo>
                    <a:cubicBezTo>
                      <a:pt x="1488" y="10324"/>
                      <a:pt x="1457" y="10356"/>
                      <a:pt x="1457" y="10356"/>
                    </a:cubicBezTo>
                    <a:cubicBezTo>
                      <a:pt x="1235" y="6872"/>
                      <a:pt x="982" y="3230"/>
                      <a:pt x="2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 flipH="1">
                <a:off x="7536202" y="8340"/>
                <a:ext cx="189596" cy="324922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5794" extrusionOk="0">
                    <a:moveTo>
                      <a:pt x="2644" y="10757"/>
                    </a:moveTo>
                    <a:cubicBezTo>
                      <a:pt x="3071" y="10757"/>
                      <a:pt x="3525" y="11051"/>
                      <a:pt x="3547" y="11464"/>
                    </a:cubicBezTo>
                    <a:cubicBezTo>
                      <a:pt x="3515" y="11844"/>
                      <a:pt x="3357" y="12224"/>
                      <a:pt x="3104" y="12509"/>
                    </a:cubicBezTo>
                    <a:cubicBezTo>
                      <a:pt x="2977" y="12604"/>
                      <a:pt x="2819" y="12668"/>
                      <a:pt x="2692" y="12668"/>
                    </a:cubicBezTo>
                    <a:cubicBezTo>
                      <a:pt x="2677" y="12669"/>
                      <a:pt x="2663" y="12670"/>
                      <a:pt x="2648" y="12670"/>
                    </a:cubicBezTo>
                    <a:cubicBezTo>
                      <a:pt x="2410" y="12670"/>
                      <a:pt x="2180" y="12435"/>
                      <a:pt x="2090" y="12256"/>
                    </a:cubicBezTo>
                    <a:cubicBezTo>
                      <a:pt x="1805" y="11876"/>
                      <a:pt x="1837" y="11337"/>
                      <a:pt x="2122" y="10957"/>
                    </a:cubicBezTo>
                    <a:cubicBezTo>
                      <a:pt x="2261" y="10818"/>
                      <a:pt x="2450" y="10757"/>
                      <a:pt x="2644" y="10757"/>
                    </a:cubicBezTo>
                    <a:close/>
                    <a:moveTo>
                      <a:pt x="7952" y="13410"/>
                    </a:moveTo>
                    <a:cubicBezTo>
                      <a:pt x="8149" y="13410"/>
                      <a:pt x="8342" y="13466"/>
                      <a:pt x="8519" y="13618"/>
                    </a:cubicBezTo>
                    <a:cubicBezTo>
                      <a:pt x="8836" y="13966"/>
                      <a:pt x="8931" y="14473"/>
                      <a:pt x="8709" y="14916"/>
                    </a:cubicBezTo>
                    <a:cubicBezTo>
                      <a:pt x="8528" y="15279"/>
                      <a:pt x="8154" y="15424"/>
                      <a:pt x="7767" y="15424"/>
                    </a:cubicBezTo>
                    <a:cubicBezTo>
                      <a:pt x="7546" y="15424"/>
                      <a:pt x="7321" y="15377"/>
                      <a:pt x="7126" y="15296"/>
                    </a:cubicBezTo>
                    <a:cubicBezTo>
                      <a:pt x="6777" y="15138"/>
                      <a:pt x="6556" y="14789"/>
                      <a:pt x="6619" y="14409"/>
                    </a:cubicBezTo>
                    <a:cubicBezTo>
                      <a:pt x="6714" y="14156"/>
                      <a:pt x="6872" y="13871"/>
                      <a:pt x="7062" y="13649"/>
                    </a:cubicBezTo>
                    <a:cubicBezTo>
                      <a:pt x="7347" y="13535"/>
                      <a:pt x="7655" y="13410"/>
                      <a:pt x="7952" y="13410"/>
                    </a:cubicBezTo>
                    <a:close/>
                    <a:moveTo>
                      <a:pt x="0" y="0"/>
                    </a:moveTo>
                    <a:cubicBezTo>
                      <a:pt x="602" y="3547"/>
                      <a:pt x="1489" y="7062"/>
                      <a:pt x="2439" y="10546"/>
                    </a:cubicBezTo>
                    <a:cubicBezTo>
                      <a:pt x="2280" y="10577"/>
                      <a:pt x="2090" y="10641"/>
                      <a:pt x="1932" y="10767"/>
                    </a:cubicBezTo>
                    <a:cubicBezTo>
                      <a:pt x="1113" y="11469"/>
                      <a:pt x="1941" y="12953"/>
                      <a:pt x="2770" y="12953"/>
                    </a:cubicBezTo>
                    <a:cubicBezTo>
                      <a:pt x="2840" y="12953"/>
                      <a:pt x="2909" y="12943"/>
                      <a:pt x="2977" y="12921"/>
                    </a:cubicBezTo>
                    <a:cubicBezTo>
                      <a:pt x="3009" y="12921"/>
                      <a:pt x="3072" y="12921"/>
                      <a:pt x="3104" y="12889"/>
                    </a:cubicBezTo>
                    <a:cubicBezTo>
                      <a:pt x="3104" y="12858"/>
                      <a:pt x="3104" y="12858"/>
                      <a:pt x="3104" y="12858"/>
                    </a:cubicBezTo>
                    <a:cubicBezTo>
                      <a:pt x="3262" y="12763"/>
                      <a:pt x="3357" y="12668"/>
                      <a:pt x="3452" y="12541"/>
                    </a:cubicBezTo>
                    <a:cubicBezTo>
                      <a:pt x="3484" y="12509"/>
                      <a:pt x="3452" y="12446"/>
                      <a:pt x="3420" y="12414"/>
                    </a:cubicBezTo>
                    <a:cubicBezTo>
                      <a:pt x="3705" y="11971"/>
                      <a:pt x="3959" y="11432"/>
                      <a:pt x="3674" y="10957"/>
                    </a:cubicBezTo>
                    <a:cubicBezTo>
                      <a:pt x="3443" y="10650"/>
                      <a:pt x="3108" y="10487"/>
                      <a:pt x="2753" y="10487"/>
                    </a:cubicBezTo>
                    <a:cubicBezTo>
                      <a:pt x="2670" y="10487"/>
                      <a:pt x="2586" y="10496"/>
                      <a:pt x="2502" y="10514"/>
                    </a:cubicBezTo>
                    <a:cubicBezTo>
                      <a:pt x="1995" y="7379"/>
                      <a:pt x="1267" y="4307"/>
                      <a:pt x="697" y="1172"/>
                    </a:cubicBezTo>
                    <a:lnTo>
                      <a:pt x="697" y="1172"/>
                    </a:lnTo>
                    <a:cubicBezTo>
                      <a:pt x="1869" y="2945"/>
                      <a:pt x="3104" y="4655"/>
                      <a:pt x="4117" y="6555"/>
                    </a:cubicBezTo>
                    <a:cubicBezTo>
                      <a:pt x="5289" y="8772"/>
                      <a:pt x="6271" y="11084"/>
                      <a:pt x="7284" y="13364"/>
                    </a:cubicBezTo>
                    <a:cubicBezTo>
                      <a:pt x="7189" y="13396"/>
                      <a:pt x="7126" y="13459"/>
                      <a:pt x="7031" y="13491"/>
                    </a:cubicBezTo>
                    <a:lnTo>
                      <a:pt x="6999" y="13523"/>
                    </a:lnTo>
                    <a:cubicBezTo>
                      <a:pt x="6936" y="13554"/>
                      <a:pt x="6872" y="13554"/>
                      <a:pt x="6809" y="13586"/>
                    </a:cubicBezTo>
                    <a:cubicBezTo>
                      <a:pt x="6777" y="13618"/>
                      <a:pt x="6777" y="13649"/>
                      <a:pt x="6777" y="13681"/>
                    </a:cubicBezTo>
                    <a:cubicBezTo>
                      <a:pt x="6271" y="14156"/>
                      <a:pt x="5954" y="14884"/>
                      <a:pt x="6651" y="15423"/>
                    </a:cubicBezTo>
                    <a:cubicBezTo>
                      <a:pt x="6959" y="15673"/>
                      <a:pt x="7323" y="15793"/>
                      <a:pt x="7681" y="15793"/>
                    </a:cubicBezTo>
                    <a:cubicBezTo>
                      <a:pt x="8094" y="15793"/>
                      <a:pt x="8499" y="15633"/>
                      <a:pt x="8804" y="15328"/>
                    </a:cubicBezTo>
                    <a:cubicBezTo>
                      <a:pt x="9216" y="14821"/>
                      <a:pt x="9216" y="14124"/>
                      <a:pt x="8867" y="13618"/>
                    </a:cubicBezTo>
                    <a:cubicBezTo>
                      <a:pt x="8635" y="13313"/>
                      <a:pt x="8342" y="13201"/>
                      <a:pt x="8033" y="13201"/>
                    </a:cubicBezTo>
                    <a:cubicBezTo>
                      <a:pt x="7796" y="13201"/>
                      <a:pt x="7550" y="13268"/>
                      <a:pt x="7316" y="13364"/>
                    </a:cubicBezTo>
                    <a:cubicBezTo>
                      <a:pt x="6556" y="11179"/>
                      <a:pt x="5637" y="9026"/>
                      <a:pt x="4624" y="6935"/>
                    </a:cubicBezTo>
                    <a:cubicBezTo>
                      <a:pt x="3484" y="4655"/>
                      <a:pt x="2027" y="2629"/>
                      <a:pt x="570" y="538"/>
                    </a:cubicBezTo>
                    <a:cubicBezTo>
                      <a:pt x="538" y="348"/>
                      <a:pt x="538" y="190"/>
                      <a:pt x="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 rot="5400000">
                <a:off x="7251258" y="216752"/>
                <a:ext cx="206956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8887" h="5518" extrusionOk="0">
                    <a:moveTo>
                      <a:pt x="1678" y="331"/>
                    </a:moveTo>
                    <a:lnTo>
                      <a:pt x="1678" y="331"/>
                    </a:lnTo>
                    <a:cubicBezTo>
                      <a:pt x="2753" y="445"/>
                      <a:pt x="3813" y="660"/>
                      <a:pt x="4859" y="947"/>
                    </a:cubicBezTo>
                    <a:cubicBezTo>
                      <a:pt x="5547" y="1119"/>
                      <a:pt x="6192" y="1420"/>
                      <a:pt x="6751" y="1836"/>
                    </a:cubicBezTo>
                    <a:cubicBezTo>
                      <a:pt x="7009" y="2022"/>
                      <a:pt x="7253" y="2237"/>
                      <a:pt x="7468" y="2466"/>
                    </a:cubicBezTo>
                    <a:cubicBezTo>
                      <a:pt x="6264" y="1893"/>
                      <a:pt x="5031" y="1377"/>
                      <a:pt x="3784" y="947"/>
                    </a:cubicBezTo>
                    <a:cubicBezTo>
                      <a:pt x="3125" y="732"/>
                      <a:pt x="2452" y="560"/>
                      <a:pt x="1792" y="359"/>
                    </a:cubicBezTo>
                    <a:cubicBezTo>
                      <a:pt x="1749" y="359"/>
                      <a:pt x="1721" y="345"/>
                      <a:pt x="1678" y="331"/>
                    </a:cubicBezTo>
                    <a:close/>
                    <a:moveTo>
                      <a:pt x="130" y="216"/>
                    </a:moveTo>
                    <a:cubicBezTo>
                      <a:pt x="502" y="961"/>
                      <a:pt x="975" y="1664"/>
                      <a:pt x="1420" y="2380"/>
                    </a:cubicBezTo>
                    <a:cubicBezTo>
                      <a:pt x="1764" y="2925"/>
                      <a:pt x="2280" y="3484"/>
                      <a:pt x="2595" y="4071"/>
                    </a:cubicBezTo>
                    <a:cubicBezTo>
                      <a:pt x="2065" y="3727"/>
                      <a:pt x="1620" y="3283"/>
                      <a:pt x="1248" y="2767"/>
                    </a:cubicBezTo>
                    <a:cubicBezTo>
                      <a:pt x="717" y="1979"/>
                      <a:pt x="402" y="1105"/>
                      <a:pt x="87" y="216"/>
                    </a:cubicBezTo>
                    <a:close/>
                    <a:moveTo>
                      <a:pt x="875" y="259"/>
                    </a:moveTo>
                    <a:cubicBezTo>
                      <a:pt x="1993" y="517"/>
                      <a:pt x="3097" y="847"/>
                      <a:pt x="4171" y="1248"/>
                    </a:cubicBezTo>
                    <a:cubicBezTo>
                      <a:pt x="5347" y="1707"/>
                      <a:pt x="6536" y="2194"/>
                      <a:pt x="7697" y="2710"/>
                    </a:cubicBezTo>
                    <a:cubicBezTo>
                      <a:pt x="7970" y="3011"/>
                      <a:pt x="8142" y="3383"/>
                      <a:pt x="8199" y="3785"/>
                    </a:cubicBezTo>
                    <a:cubicBezTo>
                      <a:pt x="8242" y="4143"/>
                      <a:pt x="8113" y="4487"/>
                      <a:pt x="7855" y="4731"/>
                    </a:cubicBezTo>
                    <a:cubicBezTo>
                      <a:pt x="6479" y="3842"/>
                      <a:pt x="5074" y="2982"/>
                      <a:pt x="3741" y="2036"/>
                    </a:cubicBezTo>
                    <a:cubicBezTo>
                      <a:pt x="2839" y="1406"/>
                      <a:pt x="1850" y="660"/>
                      <a:pt x="775" y="259"/>
                    </a:cubicBezTo>
                    <a:close/>
                    <a:moveTo>
                      <a:pt x="287" y="230"/>
                    </a:moveTo>
                    <a:cubicBezTo>
                      <a:pt x="1362" y="1033"/>
                      <a:pt x="2380" y="1936"/>
                      <a:pt x="3312" y="2910"/>
                    </a:cubicBezTo>
                    <a:cubicBezTo>
                      <a:pt x="3698" y="3312"/>
                      <a:pt x="4085" y="3713"/>
                      <a:pt x="4487" y="4100"/>
                    </a:cubicBezTo>
                    <a:cubicBezTo>
                      <a:pt x="4888" y="4487"/>
                      <a:pt x="5347" y="4831"/>
                      <a:pt x="5705" y="5247"/>
                    </a:cubicBezTo>
                    <a:cubicBezTo>
                      <a:pt x="4931" y="5146"/>
                      <a:pt x="4171" y="4917"/>
                      <a:pt x="3469" y="4573"/>
                    </a:cubicBezTo>
                    <a:cubicBezTo>
                      <a:pt x="3197" y="4444"/>
                      <a:pt x="2939" y="4286"/>
                      <a:pt x="2695" y="4129"/>
                    </a:cubicBezTo>
                    <a:cubicBezTo>
                      <a:pt x="2595" y="3928"/>
                      <a:pt x="2466" y="3742"/>
                      <a:pt x="2323" y="3555"/>
                    </a:cubicBezTo>
                    <a:cubicBezTo>
                      <a:pt x="2022" y="3168"/>
                      <a:pt x="1749" y="2753"/>
                      <a:pt x="1506" y="2323"/>
                    </a:cubicBezTo>
                    <a:cubicBezTo>
                      <a:pt x="1090" y="1621"/>
                      <a:pt x="689" y="890"/>
                      <a:pt x="201" y="230"/>
                    </a:cubicBezTo>
                    <a:close/>
                    <a:moveTo>
                      <a:pt x="760" y="431"/>
                    </a:moveTo>
                    <a:cubicBezTo>
                      <a:pt x="1893" y="1033"/>
                      <a:pt x="2996" y="1707"/>
                      <a:pt x="4042" y="2437"/>
                    </a:cubicBezTo>
                    <a:cubicBezTo>
                      <a:pt x="5261" y="3269"/>
                      <a:pt x="6522" y="4043"/>
                      <a:pt x="7783" y="4802"/>
                    </a:cubicBezTo>
                    <a:cubicBezTo>
                      <a:pt x="7372" y="5152"/>
                      <a:pt x="6721" y="5284"/>
                      <a:pt x="6172" y="5284"/>
                    </a:cubicBezTo>
                    <a:cubicBezTo>
                      <a:pt x="6090" y="5284"/>
                      <a:pt x="6010" y="5281"/>
                      <a:pt x="5934" y="5275"/>
                    </a:cubicBezTo>
                    <a:cubicBezTo>
                      <a:pt x="5590" y="4845"/>
                      <a:pt x="5146" y="4516"/>
                      <a:pt x="4745" y="4143"/>
                    </a:cubicBezTo>
                    <a:cubicBezTo>
                      <a:pt x="4186" y="3598"/>
                      <a:pt x="3641" y="3039"/>
                      <a:pt x="3082" y="2480"/>
                    </a:cubicBezTo>
                    <a:cubicBezTo>
                      <a:pt x="2366" y="1735"/>
                      <a:pt x="1592" y="1047"/>
                      <a:pt x="760" y="431"/>
                    </a:cubicBezTo>
                    <a:close/>
                    <a:moveTo>
                      <a:pt x="44" y="1"/>
                    </a:moveTo>
                    <a:cubicBezTo>
                      <a:pt x="29" y="1"/>
                      <a:pt x="15" y="15"/>
                      <a:pt x="1" y="15"/>
                    </a:cubicBezTo>
                    <a:cubicBezTo>
                      <a:pt x="130" y="44"/>
                      <a:pt x="259" y="87"/>
                      <a:pt x="388" y="144"/>
                    </a:cubicBezTo>
                    <a:lnTo>
                      <a:pt x="373" y="187"/>
                    </a:lnTo>
                    <a:cubicBezTo>
                      <a:pt x="244" y="202"/>
                      <a:pt x="130" y="202"/>
                      <a:pt x="1" y="202"/>
                    </a:cubicBezTo>
                    <a:cubicBezTo>
                      <a:pt x="1" y="216"/>
                      <a:pt x="15" y="216"/>
                      <a:pt x="15" y="216"/>
                    </a:cubicBezTo>
                    <a:cubicBezTo>
                      <a:pt x="330" y="2308"/>
                      <a:pt x="1706" y="4086"/>
                      <a:pt x="3670" y="4903"/>
                    </a:cubicBezTo>
                    <a:cubicBezTo>
                      <a:pt x="4346" y="5189"/>
                      <a:pt x="5393" y="5518"/>
                      <a:pt x="6342" y="5518"/>
                    </a:cubicBezTo>
                    <a:cubicBezTo>
                      <a:pt x="7243" y="5518"/>
                      <a:pt x="8057" y="5222"/>
                      <a:pt x="8385" y="4315"/>
                    </a:cubicBezTo>
                    <a:cubicBezTo>
                      <a:pt x="8887" y="2882"/>
                      <a:pt x="6766" y="1377"/>
                      <a:pt x="5662" y="990"/>
                    </a:cubicBezTo>
                    <a:cubicBezTo>
                      <a:pt x="3870" y="359"/>
                      <a:pt x="1993" y="30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9"/>
            <p:cNvSpPr/>
            <p:nvPr/>
          </p:nvSpPr>
          <p:spPr>
            <a:xfrm rot="5400000">
              <a:off x="582628" y="374111"/>
              <a:ext cx="206943" cy="185851"/>
            </a:xfrm>
            <a:custGeom>
              <a:avLst/>
              <a:gdLst/>
              <a:ahLst/>
              <a:cxnLst/>
              <a:rect l="l" t="t" r="r" b="b"/>
              <a:pathLst>
                <a:path w="9948" h="8933" extrusionOk="0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9"/>
            <p:cNvGrpSpPr/>
            <p:nvPr/>
          </p:nvGrpSpPr>
          <p:grpSpPr>
            <a:xfrm flipH="1">
              <a:off x="12" y="363574"/>
              <a:ext cx="190445" cy="180909"/>
              <a:chOff x="8946775" y="509911"/>
              <a:chExt cx="190445" cy="180909"/>
            </a:xfrm>
          </p:grpSpPr>
          <p:sp>
            <p:nvSpPr>
              <p:cNvPr id="438" name="Google Shape;438;p9"/>
              <p:cNvSpPr/>
              <p:nvPr/>
            </p:nvSpPr>
            <p:spPr>
              <a:xfrm flipH="1">
                <a:off x="9112670" y="551394"/>
                <a:ext cx="24550" cy="52587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2851" extrusionOk="0">
                    <a:moveTo>
                      <a:pt x="0" y="0"/>
                    </a:moveTo>
                    <a:lnTo>
                      <a:pt x="0" y="824"/>
                    </a:lnTo>
                    <a:cubicBezTo>
                      <a:pt x="348" y="1520"/>
                      <a:pt x="728" y="2186"/>
                      <a:pt x="1140" y="2851"/>
                    </a:cubicBezTo>
                    <a:cubicBezTo>
                      <a:pt x="1203" y="2787"/>
                      <a:pt x="1267" y="2724"/>
                      <a:pt x="1330" y="2692"/>
                    </a:cubicBezTo>
                    <a:cubicBezTo>
                      <a:pt x="887" y="1805"/>
                      <a:pt x="412" y="88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 flipH="1">
                <a:off x="9006943" y="509911"/>
                <a:ext cx="130277" cy="87651"/>
              </a:xfrm>
              <a:custGeom>
                <a:avLst/>
                <a:gdLst/>
                <a:ahLst/>
                <a:cxnLst/>
                <a:rect l="l" t="t" r="r" b="b"/>
                <a:pathLst>
                  <a:path w="7063" h="4752" extrusionOk="0">
                    <a:moveTo>
                      <a:pt x="0" y="1"/>
                    </a:moveTo>
                    <a:lnTo>
                      <a:pt x="0" y="539"/>
                    </a:lnTo>
                    <a:cubicBezTo>
                      <a:pt x="2058" y="2249"/>
                      <a:pt x="4370" y="3674"/>
                      <a:pt x="6809" y="4751"/>
                    </a:cubicBezTo>
                    <a:cubicBezTo>
                      <a:pt x="6872" y="4625"/>
                      <a:pt x="6936" y="4498"/>
                      <a:pt x="7062" y="4371"/>
                    </a:cubicBezTo>
                    <a:cubicBezTo>
                      <a:pt x="4592" y="3104"/>
                      <a:pt x="2217" y="164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 flipH="1">
                <a:off x="8946775" y="581921"/>
                <a:ext cx="67785" cy="74794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4055" extrusionOk="0">
                    <a:moveTo>
                      <a:pt x="1434" y="1"/>
                    </a:moveTo>
                    <a:cubicBezTo>
                      <a:pt x="1244" y="1"/>
                      <a:pt x="1050" y="37"/>
                      <a:pt x="856" y="119"/>
                    </a:cubicBezTo>
                    <a:cubicBezTo>
                      <a:pt x="697" y="182"/>
                      <a:pt x="507" y="309"/>
                      <a:pt x="381" y="467"/>
                    </a:cubicBezTo>
                    <a:cubicBezTo>
                      <a:pt x="1109" y="847"/>
                      <a:pt x="1806" y="1227"/>
                      <a:pt x="2534" y="1639"/>
                    </a:cubicBezTo>
                    <a:cubicBezTo>
                      <a:pt x="2643" y="1693"/>
                      <a:pt x="2588" y="1842"/>
                      <a:pt x="2490" y="1842"/>
                    </a:cubicBezTo>
                    <a:cubicBezTo>
                      <a:pt x="2474" y="1842"/>
                      <a:pt x="2457" y="1838"/>
                      <a:pt x="2439" y="1829"/>
                    </a:cubicBezTo>
                    <a:cubicBezTo>
                      <a:pt x="1679" y="1544"/>
                      <a:pt x="919" y="1196"/>
                      <a:pt x="159" y="847"/>
                    </a:cubicBezTo>
                    <a:lnTo>
                      <a:pt x="159" y="847"/>
                    </a:lnTo>
                    <a:cubicBezTo>
                      <a:pt x="1" y="1386"/>
                      <a:pt x="1" y="1987"/>
                      <a:pt x="191" y="2526"/>
                    </a:cubicBezTo>
                    <a:cubicBezTo>
                      <a:pt x="431" y="3367"/>
                      <a:pt x="1185" y="3924"/>
                      <a:pt x="2047" y="3924"/>
                    </a:cubicBezTo>
                    <a:cubicBezTo>
                      <a:pt x="2093" y="3924"/>
                      <a:pt x="2139" y="3922"/>
                      <a:pt x="2186" y="3919"/>
                    </a:cubicBezTo>
                    <a:lnTo>
                      <a:pt x="2186" y="3919"/>
                    </a:lnTo>
                    <a:cubicBezTo>
                      <a:pt x="2186" y="3951"/>
                      <a:pt x="2154" y="3982"/>
                      <a:pt x="2154" y="3982"/>
                    </a:cubicBezTo>
                    <a:cubicBezTo>
                      <a:pt x="2128" y="4008"/>
                      <a:pt x="2144" y="4054"/>
                      <a:pt x="2185" y="4054"/>
                    </a:cubicBezTo>
                    <a:cubicBezTo>
                      <a:pt x="2194" y="4054"/>
                      <a:pt x="2205" y="4052"/>
                      <a:pt x="2217" y="4046"/>
                    </a:cubicBezTo>
                    <a:cubicBezTo>
                      <a:pt x="2249" y="4014"/>
                      <a:pt x="2312" y="3951"/>
                      <a:pt x="2376" y="3919"/>
                    </a:cubicBezTo>
                    <a:cubicBezTo>
                      <a:pt x="2502" y="3919"/>
                      <a:pt x="2661" y="3887"/>
                      <a:pt x="2819" y="3856"/>
                    </a:cubicBezTo>
                    <a:cubicBezTo>
                      <a:pt x="3041" y="3792"/>
                      <a:pt x="3072" y="3507"/>
                      <a:pt x="2882" y="3381"/>
                    </a:cubicBezTo>
                    <a:cubicBezTo>
                      <a:pt x="3389" y="2779"/>
                      <a:pt x="3674" y="2082"/>
                      <a:pt x="3262" y="1291"/>
                    </a:cubicBezTo>
                    <a:cubicBezTo>
                      <a:pt x="2907" y="605"/>
                      <a:pt x="2205" y="1"/>
                      <a:pt x="1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 flipH="1">
                <a:off x="8965792" y="590535"/>
                <a:ext cx="45854" cy="25362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375" extrusionOk="0">
                    <a:moveTo>
                      <a:pt x="223" y="0"/>
                    </a:moveTo>
                    <a:cubicBezTo>
                      <a:pt x="128" y="127"/>
                      <a:pt x="64" y="254"/>
                      <a:pt x="1" y="380"/>
                    </a:cubicBezTo>
                    <a:cubicBezTo>
                      <a:pt x="761" y="729"/>
                      <a:pt x="1521" y="1077"/>
                      <a:pt x="2281" y="1362"/>
                    </a:cubicBezTo>
                    <a:cubicBezTo>
                      <a:pt x="2299" y="1371"/>
                      <a:pt x="2316" y="1375"/>
                      <a:pt x="2332" y="1375"/>
                    </a:cubicBezTo>
                    <a:cubicBezTo>
                      <a:pt x="2430" y="1375"/>
                      <a:pt x="2485" y="1226"/>
                      <a:pt x="2376" y="1172"/>
                    </a:cubicBezTo>
                    <a:cubicBezTo>
                      <a:pt x="1648" y="760"/>
                      <a:pt x="951" y="38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 flipH="1">
                <a:off x="9048629" y="590904"/>
                <a:ext cx="88591" cy="9991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5417" extrusionOk="0">
                    <a:moveTo>
                      <a:pt x="2801" y="0"/>
                    </a:moveTo>
                    <a:cubicBezTo>
                      <a:pt x="2636" y="0"/>
                      <a:pt x="2462" y="24"/>
                      <a:pt x="2280" y="75"/>
                    </a:cubicBezTo>
                    <a:cubicBezTo>
                      <a:pt x="1932" y="170"/>
                      <a:pt x="1615" y="329"/>
                      <a:pt x="1330" y="550"/>
                    </a:cubicBezTo>
                    <a:cubicBezTo>
                      <a:pt x="1742" y="1310"/>
                      <a:pt x="2153" y="2070"/>
                      <a:pt x="2597" y="2799"/>
                    </a:cubicBezTo>
                    <a:cubicBezTo>
                      <a:pt x="2644" y="2870"/>
                      <a:pt x="2567" y="2959"/>
                      <a:pt x="2499" y="2959"/>
                    </a:cubicBezTo>
                    <a:cubicBezTo>
                      <a:pt x="2476" y="2959"/>
                      <a:pt x="2454" y="2949"/>
                      <a:pt x="2439" y="2925"/>
                    </a:cubicBezTo>
                    <a:cubicBezTo>
                      <a:pt x="1995" y="2197"/>
                      <a:pt x="1552" y="1437"/>
                      <a:pt x="1140" y="709"/>
                    </a:cubicBezTo>
                    <a:cubicBezTo>
                      <a:pt x="602" y="1152"/>
                      <a:pt x="222" y="1722"/>
                      <a:pt x="0" y="2355"/>
                    </a:cubicBezTo>
                    <a:lnTo>
                      <a:pt x="0" y="4319"/>
                    </a:lnTo>
                    <a:cubicBezTo>
                      <a:pt x="425" y="5144"/>
                      <a:pt x="1562" y="5416"/>
                      <a:pt x="2551" y="5416"/>
                    </a:cubicBezTo>
                    <a:cubicBezTo>
                      <a:pt x="2814" y="5416"/>
                      <a:pt x="3067" y="5397"/>
                      <a:pt x="3294" y="5364"/>
                    </a:cubicBezTo>
                    <a:cubicBezTo>
                      <a:pt x="3484" y="5332"/>
                      <a:pt x="3547" y="5079"/>
                      <a:pt x="3357" y="4952"/>
                    </a:cubicBezTo>
                    <a:cubicBezTo>
                      <a:pt x="4180" y="4541"/>
                      <a:pt x="4655" y="3749"/>
                      <a:pt x="4719" y="2609"/>
                    </a:cubicBezTo>
                    <a:cubicBezTo>
                      <a:pt x="4803" y="1404"/>
                      <a:pt x="4069" y="0"/>
                      <a:pt x="2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 flipH="1">
                <a:off x="9088470" y="601048"/>
                <a:ext cx="27723" cy="44526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2414" extrusionOk="0">
                    <a:moveTo>
                      <a:pt x="190" y="0"/>
                    </a:moveTo>
                    <a:cubicBezTo>
                      <a:pt x="127" y="32"/>
                      <a:pt x="63" y="95"/>
                      <a:pt x="0" y="159"/>
                    </a:cubicBezTo>
                    <a:cubicBezTo>
                      <a:pt x="412" y="887"/>
                      <a:pt x="855" y="1647"/>
                      <a:pt x="1299" y="2375"/>
                    </a:cubicBezTo>
                    <a:cubicBezTo>
                      <a:pt x="1316" y="2402"/>
                      <a:pt x="1342" y="2414"/>
                      <a:pt x="1368" y="2414"/>
                    </a:cubicBezTo>
                    <a:cubicBezTo>
                      <a:pt x="1434" y="2414"/>
                      <a:pt x="1502" y="2339"/>
                      <a:pt x="1457" y="2249"/>
                    </a:cubicBezTo>
                    <a:cubicBezTo>
                      <a:pt x="1013" y="1520"/>
                      <a:pt x="602" y="76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4" name="Google Shape;444;p9"/>
            <p:cNvSpPr/>
            <p:nvPr/>
          </p:nvSpPr>
          <p:spPr>
            <a:xfrm rot="-5400000">
              <a:off x="-58657" y="688929"/>
              <a:ext cx="319454" cy="202141"/>
            </a:xfrm>
            <a:custGeom>
              <a:avLst/>
              <a:gdLst/>
              <a:ahLst/>
              <a:cxnLst/>
              <a:rect l="l" t="t" r="r" b="b"/>
              <a:pathLst>
                <a:path w="18084" h="11443" extrusionOk="0">
                  <a:moveTo>
                    <a:pt x="9461" y="2446"/>
                  </a:moveTo>
                  <a:cubicBezTo>
                    <a:pt x="10710" y="2446"/>
                    <a:pt x="12102" y="2934"/>
                    <a:pt x="13143" y="3515"/>
                  </a:cubicBezTo>
                  <a:cubicBezTo>
                    <a:pt x="13428" y="4845"/>
                    <a:pt x="13428" y="6682"/>
                    <a:pt x="12541" y="7791"/>
                  </a:cubicBezTo>
                  <a:cubicBezTo>
                    <a:pt x="12318" y="8069"/>
                    <a:pt x="12120" y="8176"/>
                    <a:pt x="11946" y="8176"/>
                  </a:cubicBezTo>
                  <a:cubicBezTo>
                    <a:pt x="11922" y="8176"/>
                    <a:pt x="11899" y="8174"/>
                    <a:pt x="11876" y="8171"/>
                  </a:cubicBezTo>
                  <a:cubicBezTo>
                    <a:pt x="11781" y="8171"/>
                    <a:pt x="11686" y="8139"/>
                    <a:pt x="11623" y="8076"/>
                  </a:cubicBezTo>
                  <a:cubicBezTo>
                    <a:pt x="11433" y="7886"/>
                    <a:pt x="11274" y="7632"/>
                    <a:pt x="11211" y="7379"/>
                  </a:cubicBezTo>
                  <a:cubicBezTo>
                    <a:pt x="11116" y="6999"/>
                    <a:pt x="11084" y="6619"/>
                    <a:pt x="11084" y="6239"/>
                  </a:cubicBezTo>
                  <a:cubicBezTo>
                    <a:pt x="11116" y="5732"/>
                    <a:pt x="11148" y="5257"/>
                    <a:pt x="11243" y="4750"/>
                  </a:cubicBezTo>
                  <a:cubicBezTo>
                    <a:pt x="11243" y="4719"/>
                    <a:pt x="11243" y="4687"/>
                    <a:pt x="11243" y="4655"/>
                  </a:cubicBezTo>
                  <a:cubicBezTo>
                    <a:pt x="11274" y="4592"/>
                    <a:pt x="11211" y="4497"/>
                    <a:pt x="11116" y="4465"/>
                  </a:cubicBezTo>
                  <a:cubicBezTo>
                    <a:pt x="11084" y="4465"/>
                    <a:pt x="11021" y="4465"/>
                    <a:pt x="10989" y="4434"/>
                  </a:cubicBezTo>
                  <a:cubicBezTo>
                    <a:pt x="10293" y="4275"/>
                    <a:pt x="9596" y="4117"/>
                    <a:pt x="8899" y="3990"/>
                  </a:cubicBezTo>
                  <a:cubicBezTo>
                    <a:pt x="8773" y="3959"/>
                    <a:pt x="8678" y="3927"/>
                    <a:pt x="8551" y="3895"/>
                  </a:cubicBezTo>
                  <a:cubicBezTo>
                    <a:pt x="8519" y="3895"/>
                    <a:pt x="8488" y="3895"/>
                    <a:pt x="8424" y="3864"/>
                  </a:cubicBezTo>
                  <a:cubicBezTo>
                    <a:pt x="8013" y="3769"/>
                    <a:pt x="7601" y="3610"/>
                    <a:pt x="7221" y="3420"/>
                  </a:cubicBezTo>
                  <a:cubicBezTo>
                    <a:pt x="6809" y="3199"/>
                    <a:pt x="8203" y="2629"/>
                    <a:pt x="8361" y="2597"/>
                  </a:cubicBezTo>
                  <a:cubicBezTo>
                    <a:pt x="8704" y="2492"/>
                    <a:pt x="9076" y="2446"/>
                    <a:pt x="9461" y="2446"/>
                  </a:cubicBezTo>
                  <a:close/>
                  <a:moveTo>
                    <a:pt x="8044" y="4085"/>
                  </a:moveTo>
                  <a:cubicBezTo>
                    <a:pt x="8456" y="4212"/>
                    <a:pt x="8836" y="4307"/>
                    <a:pt x="9248" y="4402"/>
                  </a:cubicBezTo>
                  <a:cubicBezTo>
                    <a:pt x="9723" y="4497"/>
                    <a:pt x="10229" y="4592"/>
                    <a:pt x="10704" y="4719"/>
                  </a:cubicBezTo>
                  <a:cubicBezTo>
                    <a:pt x="10989" y="4782"/>
                    <a:pt x="10863" y="5099"/>
                    <a:pt x="10799" y="5415"/>
                  </a:cubicBezTo>
                  <a:cubicBezTo>
                    <a:pt x="6682" y="5510"/>
                    <a:pt x="3801" y="7379"/>
                    <a:pt x="824" y="10007"/>
                  </a:cubicBezTo>
                  <a:cubicBezTo>
                    <a:pt x="855" y="9912"/>
                    <a:pt x="919" y="9786"/>
                    <a:pt x="982" y="9691"/>
                  </a:cubicBezTo>
                  <a:cubicBezTo>
                    <a:pt x="1710" y="8551"/>
                    <a:pt x="2565" y="7442"/>
                    <a:pt x="3515" y="6460"/>
                  </a:cubicBezTo>
                  <a:cubicBezTo>
                    <a:pt x="4751" y="5194"/>
                    <a:pt x="6334" y="4370"/>
                    <a:pt x="8044" y="4085"/>
                  </a:cubicBezTo>
                  <a:close/>
                  <a:moveTo>
                    <a:pt x="10799" y="5447"/>
                  </a:moveTo>
                  <a:cubicBezTo>
                    <a:pt x="10799" y="5479"/>
                    <a:pt x="10799" y="5479"/>
                    <a:pt x="10799" y="5479"/>
                  </a:cubicBezTo>
                  <a:cubicBezTo>
                    <a:pt x="10768" y="5764"/>
                    <a:pt x="10736" y="6112"/>
                    <a:pt x="10736" y="6460"/>
                  </a:cubicBezTo>
                  <a:cubicBezTo>
                    <a:pt x="7949" y="8899"/>
                    <a:pt x="4466" y="10007"/>
                    <a:pt x="855" y="10514"/>
                  </a:cubicBezTo>
                  <a:cubicBezTo>
                    <a:pt x="855" y="10482"/>
                    <a:pt x="824" y="10451"/>
                    <a:pt x="824" y="10419"/>
                  </a:cubicBezTo>
                  <a:cubicBezTo>
                    <a:pt x="3706" y="7759"/>
                    <a:pt x="6746" y="5605"/>
                    <a:pt x="10799" y="5447"/>
                  </a:cubicBezTo>
                  <a:close/>
                  <a:moveTo>
                    <a:pt x="10768" y="6809"/>
                  </a:moveTo>
                  <a:cubicBezTo>
                    <a:pt x="10799" y="7411"/>
                    <a:pt x="10926" y="7981"/>
                    <a:pt x="11338" y="8266"/>
                  </a:cubicBezTo>
                  <a:cubicBezTo>
                    <a:pt x="11369" y="8266"/>
                    <a:pt x="11433" y="8297"/>
                    <a:pt x="11464" y="8297"/>
                  </a:cubicBezTo>
                  <a:cubicBezTo>
                    <a:pt x="10989" y="8899"/>
                    <a:pt x="10451" y="9406"/>
                    <a:pt x="9786" y="9817"/>
                  </a:cubicBezTo>
                  <a:cubicBezTo>
                    <a:pt x="8334" y="10801"/>
                    <a:pt x="6660" y="11153"/>
                    <a:pt x="4945" y="11153"/>
                  </a:cubicBezTo>
                  <a:cubicBezTo>
                    <a:pt x="4229" y="11153"/>
                    <a:pt x="3505" y="11092"/>
                    <a:pt x="2787" y="10989"/>
                  </a:cubicBezTo>
                  <a:cubicBezTo>
                    <a:pt x="2249" y="10926"/>
                    <a:pt x="1394" y="10894"/>
                    <a:pt x="1014" y="10641"/>
                  </a:cubicBezTo>
                  <a:cubicBezTo>
                    <a:pt x="4592" y="10451"/>
                    <a:pt x="8013" y="9121"/>
                    <a:pt x="10768" y="6809"/>
                  </a:cubicBezTo>
                  <a:close/>
                  <a:moveTo>
                    <a:pt x="17323" y="0"/>
                  </a:moveTo>
                  <a:cubicBezTo>
                    <a:pt x="16056" y="1362"/>
                    <a:pt x="14505" y="2280"/>
                    <a:pt x="12985" y="3294"/>
                  </a:cubicBezTo>
                  <a:cubicBezTo>
                    <a:pt x="11982" y="2625"/>
                    <a:pt x="10638" y="2123"/>
                    <a:pt x="9375" y="2123"/>
                  </a:cubicBezTo>
                  <a:cubicBezTo>
                    <a:pt x="8363" y="2123"/>
                    <a:pt x="7404" y="2445"/>
                    <a:pt x="6714" y="3262"/>
                  </a:cubicBezTo>
                  <a:cubicBezTo>
                    <a:pt x="6651" y="3325"/>
                    <a:pt x="6682" y="3452"/>
                    <a:pt x="6777" y="3515"/>
                  </a:cubicBezTo>
                  <a:cubicBezTo>
                    <a:pt x="7062" y="3674"/>
                    <a:pt x="7379" y="3832"/>
                    <a:pt x="7696" y="3959"/>
                  </a:cubicBezTo>
                  <a:cubicBezTo>
                    <a:pt x="6809" y="4117"/>
                    <a:pt x="5986" y="4402"/>
                    <a:pt x="5226" y="4782"/>
                  </a:cubicBezTo>
                  <a:cubicBezTo>
                    <a:pt x="2945" y="5985"/>
                    <a:pt x="1394" y="8456"/>
                    <a:pt x="32" y="10546"/>
                  </a:cubicBezTo>
                  <a:cubicBezTo>
                    <a:pt x="0" y="10641"/>
                    <a:pt x="32" y="10767"/>
                    <a:pt x="159" y="10799"/>
                  </a:cubicBezTo>
                  <a:cubicBezTo>
                    <a:pt x="1743" y="11168"/>
                    <a:pt x="3327" y="11442"/>
                    <a:pt x="4870" y="11442"/>
                  </a:cubicBezTo>
                  <a:cubicBezTo>
                    <a:pt x="6906" y="11442"/>
                    <a:pt x="8871" y="10965"/>
                    <a:pt x="10673" y="9596"/>
                  </a:cubicBezTo>
                  <a:cubicBezTo>
                    <a:pt x="11116" y="9247"/>
                    <a:pt x="11464" y="8867"/>
                    <a:pt x="11718" y="8424"/>
                  </a:cubicBezTo>
                  <a:cubicBezTo>
                    <a:pt x="11768" y="8433"/>
                    <a:pt x="11819" y="8437"/>
                    <a:pt x="11868" y="8437"/>
                  </a:cubicBezTo>
                  <a:cubicBezTo>
                    <a:pt x="12528" y="8437"/>
                    <a:pt x="13063" y="7683"/>
                    <a:pt x="13270" y="7094"/>
                  </a:cubicBezTo>
                  <a:cubicBezTo>
                    <a:pt x="13618" y="6017"/>
                    <a:pt x="13681" y="4877"/>
                    <a:pt x="13460" y="3769"/>
                  </a:cubicBezTo>
                  <a:cubicBezTo>
                    <a:pt x="15138" y="2597"/>
                    <a:pt x="16626" y="1678"/>
                    <a:pt x="17988" y="95"/>
                  </a:cubicBezTo>
                  <a:cubicBezTo>
                    <a:pt x="18020" y="63"/>
                    <a:pt x="18052" y="32"/>
                    <a:pt x="18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9"/>
          <p:cNvSpPr txBox="1">
            <a:spLocks noGrp="1"/>
          </p:cNvSpPr>
          <p:nvPr>
            <p:ph type="title"/>
          </p:nvPr>
        </p:nvSpPr>
        <p:spPr>
          <a:xfrm>
            <a:off x="713225" y="666325"/>
            <a:ext cx="3610800" cy="12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6" name="Google Shape;446;p9"/>
          <p:cNvSpPr txBox="1">
            <a:spLocks noGrp="1"/>
          </p:cNvSpPr>
          <p:nvPr>
            <p:ph type="subTitle" idx="1"/>
          </p:nvPr>
        </p:nvSpPr>
        <p:spPr>
          <a:xfrm>
            <a:off x="713225" y="1870225"/>
            <a:ext cx="2852100" cy="2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447" name="Google Shape;447;p9"/>
          <p:cNvSpPr/>
          <p:nvPr/>
        </p:nvSpPr>
        <p:spPr>
          <a:xfrm>
            <a:off x="-6950" y="5000100"/>
            <a:ext cx="9150900" cy="2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3"/>
          <p:cNvSpPr txBox="1">
            <a:spLocks noGrp="1"/>
          </p:cNvSpPr>
          <p:nvPr>
            <p:ph type="title" hasCustomPrompt="1"/>
          </p:nvPr>
        </p:nvSpPr>
        <p:spPr>
          <a:xfrm>
            <a:off x="5184200" y="896475"/>
            <a:ext cx="603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5" name="Google Shape;655;p13"/>
          <p:cNvSpPr txBox="1">
            <a:spLocks noGrp="1"/>
          </p:cNvSpPr>
          <p:nvPr>
            <p:ph type="title" idx="2" hasCustomPrompt="1"/>
          </p:nvPr>
        </p:nvSpPr>
        <p:spPr>
          <a:xfrm>
            <a:off x="7281400" y="896475"/>
            <a:ext cx="603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6" name="Google Shape;656;p13"/>
          <p:cNvSpPr txBox="1">
            <a:spLocks noGrp="1"/>
          </p:cNvSpPr>
          <p:nvPr>
            <p:ph type="title" idx="3" hasCustomPrompt="1"/>
          </p:nvPr>
        </p:nvSpPr>
        <p:spPr>
          <a:xfrm>
            <a:off x="5184200" y="2794325"/>
            <a:ext cx="603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7" name="Google Shape;657;p13"/>
          <p:cNvSpPr txBox="1">
            <a:spLocks noGrp="1"/>
          </p:cNvSpPr>
          <p:nvPr>
            <p:ph type="title" idx="4" hasCustomPrompt="1"/>
          </p:nvPr>
        </p:nvSpPr>
        <p:spPr>
          <a:xfrm>
            <a:off x="7281400" y="2794325"/>
            <a:ext cx="603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8" name="Google Shape;658;p13"/>
          <p:cNvSpPr txBox="1">
            <a:spLocks noGrp="1"/>
          </p:cNvSpPr>
          <p:nvPr>
            <p:ph type="subTitle" idx="1"/>
          </p:nvPr>
        </p:nvSpPr>
        <p:spPr>
          <a:xfrm>
            <a:off x="4637900" y="1806746"/>
            <a:ext cx="16959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13"/>
          <p:cNvSpPr txBox="1">
            <a:spLocks noGrp="1"/>
          </p:cNvSpPr>
          <p:nvPr>
            <p:ph type="subTitle" idx="5"/>
          </p:nvPr>
        </p:nvSpPr>
        <p:spPr>
          <a:xfrm>
            <a:off x="4637900" y="1446975"/>
            <a:ext cx="1695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13"/>
          <p:cNvSpPr txBox="1">
            <a:spLocks noGrp="1"/>
          </p:cNvSpPr>
          <p:nvPr>
            <p:ph type="subTitle" idx="6"/>
          </p:nvPr>
        </p:nvSpPr>
        <p:spPr>
          <a:xfrm>
            <a:off x="6735100" y="1806746"/>
            <a:ext cx="16959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1" name="Google Shape;661;p13"/>
          <p:cNvSpPr txBox="1">
            <a:spLocks noGrp="1"/>
          </p:cNvSpPr>
          <p:nvPr>
            <p:ph type="subTitle" idx="7"/>
          </p:nvPr>
        </p:nvSpPr>
        <p:spPr>
          <a:xfrm>
            <a:off x="6735100" y="1446975"/>
            <a:ext cx="1695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2" name="Google Shape;662;p13"/>
          <p:cNvSpPr txBox="1">
            <a:spLocks noGrp="1"/>
          </p:cNvSpPr>
          <p:nvPr>
            <p:ph type="subTitle" idx="8"/>
          </p:nvPr>
        </p:nvSpPr>
        <p:spPr>
          <a:xfrm>
            <a:off x="4637900" y="3692313"/>
            <a:ext cx="16959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p13"/>
          <p:cNvSpPr txBox="1">
            <a:spLocks noGrp="1"/>
          </p:cNvSpPr>
          <p:nvPr>
            <p:ph type="subTitle" idx="9"/>
          </p:nvPr>
        </p:nvSpPr>
        <p:spPr>
          <a:xfrm>
            <a:off x="4637900" y="3344816"/>
            <a:ext cx="1695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13"/>
          <p:cNvSpPr txBox="1">
            <a:spLocks noGrp="1"/>
          </p:cNvSpPr>
          <p:nvPr>
            <p:ph type="subTitle" idx="13"/>
          </p:nvPr>
        </p:nvSpPr>
        <p:spPr>
          <a:xfrm>
            <a:off x="6735100" y="3692313"/>
            <a:ext cx="16959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13"/>
          <p:cNvSpPr txBox="1">
            <a:spLocks noGrp="1"/>
          </p:cNvSpPr>
          <p:nvPr>
            <p:ph type="subTitle" idx="14"/>
          </p:nvPr>
        </p:nvSpPr>
        <p:spPr>
          <a:xfrm>
            <a:off x="6735100" y="3344816"/>
            <a:ext cx="1695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66" name="Google Shape;666;p13"/>
          <p:cNvGrpSpPr/>
          <p:nvPr/>
        </p:nvGrpSpPr>
        <p:grpSpPr>
          <a:xfrm>
            <a:off x="-8836" y="2624"/>
            <a:ext cx="703765" cy="1221051"/>
            <a:chOff x="338" y="2926"/>
            <a:chExt cx="1972988" cy="3423187"/>
          </a:xfrm>
        </p:grpSpPr>
        <p:sp>
          <p:nvSpPr>
            <p:cNvPr id="667" name="Google Shape;667;p13"/>
            <p:cNvSpPr/>
            <p:nvPr/>
          </p:nvSpPr>
          <p:spPr>
            <a:xfrm>
              <a:off x="338" y="2926"/>
              <a:ext cx="1972988" cy="1214452"/>
            </a:xfrm>
            <a:custGeom>
              <a:avLst/>
              <a:gdLst/>
              <a:ahLst/>
              <a:cxnLst/>
              <a:rect l="l" t="t" r="r" b="b"/>
              <a:pathLst>
                <a:path w="30271" h="18633" extrusionOk="0">
                  <a:moveTo>
                    <a:pt x="22001" y="602"/>
                  </a:moveTo>
                  <a:cubicBezTo>
                    <a:pt x="21427" y="1591"/>
                    <a:pt x="20625" y="2422"/>
                    <a:pt x="19664" y="3024"/>
                  </a:cubicBezTo>
                  <a:cubicBezTo>
                    <a:pt x="18690" y="3669"/>
                    <a:pt x="17543" y="4300"/>
                    <a:pt x="16368" y="4558"/>
                  </a:cubicBezTo>
                  <a:cubicBezTo>
                    <a:pt x="17429" y="3984"/>
                    <a:pt x="18446" y="3339"/>
                    <a:pt x="19435" y="2652"/>
                  </a:cubicBezTo>
                  <a:cubicBezTo>
                    <a:pt x="19965" y="2293"/>
                    <a:pt x="20467" y="1906"/>
                    <a:pt x="20954" y="1476"/>
                  </a:cubicBezTo>
                  <a:cubicBezTo>
                    <a:pt x="21284" y="1161"/>
                    <a:pt x="21628" y="860"/>
                    <a:pt x="22001" y="602"/>
                  </a:cubicBezTo>
                  <a:close/>
                  <a:moveTo>
                    <a:pt x="27017" y="3626"/>
                  </a:moveTo>
                  <a:cubicBezTo>
                    <a:pt x="26960" y="3655"/>
                    <a:pt x="26917" y="3698"/>
                    <a:pt x="26859" y="3726"/>
                  </a:cubicBezTo>
                  <a:cubicBezTo>
                    <a:pt x="25999" y="4271"/>
                    <a:pt x="25010" y="4758"/>
                    <a:pt x="23979" y="4787"/>
                  </a:cubicBezTo>
                  <a:cubicBezTo>
                    <a:pt x="23885" y="4789"/>
                    <a:pt x="23792" y="4791"/>
                    <a:pt x="23698" y="4791"/>
                  </a:cubicBezTo>
                  <a:cubicBezTo>
                    <a:pt x="23215" y="4791"/>
                    <a:pt x="22727" y="4759"/>
                    <a:pt x="22259" y="4687"/>
                  </a:cubicBezTo>
                  <a:cubicBezTo>
                    <a:pt x="23893" y="4629"/>
                    <a:pt x="25512" y="4271"/>
                    <a:pt x="27017" y="3626"/>
                  </a:cubicBezTo>
                  <a:close/>
                  <a:moveTo>
                    <a:pt x="21958" y="5914"/>
                  </a:moveTo>
                  <a:cubicBezTo>
                    <a:pt x="22518" y="5914"/>
                    <a:pt x="23076" y="5939"/>
                    <a:pt x="23635" y="5991"/>
                  </a:cubicBezTo>
                  <a:cubicBezTo>
                    <a:pt x="24337" y="6020"/>
                    <a:pt x="25025" y="6192"/>
                    <a:pt x="25670" y="6493"/>
                  </a:cubicBezTo>
                  <a:cubicBezTo>
                    <a:pt x="25956" y="6636"/>
                    <a:pt x="26229" y="6808"/>
                    <a:pt x="26487" y="6980"/>
                  </a:cubicBezTo>
                  <a:cubicBezTo>
                    <a:pt x="25197" y="6650"/>
                    <a:pt x="23893" y="6378"/>
                    <a:pt x="22574" y="6192"/>
                  </a:cubicBezTo>
                  <a:cubicBezTo>
                    <a:pt x="21886" y="6091"/>
                    <a:pt x="21198" y="6063"/>
                    <a:pt x="20510" y="5991"/>
                  </a:cubicBezTo>
                  <a:cubicBezTo>
                    <a:pt x="20481" y="5991"/>
                    <a:pt x="20438" y="5991"/>
                    <a:pt x="20395" y="5977"/>
                  </a:cubicBezTo>
                  <a:cubicBezTo>
                    <a:pt x="20919" y="5935"/>
                    <a:pt x="21439" y="5914"/>
                    <a:pt x="21958" y="5914"/>
                  </a:cubicBezTo>
                  <a:close/>
                  <a:moveTo>
                    <a:pt x="10678" y="989"/>
                  </a:moveTo>
                  <a:cubicBezTo>
                    <a:pt x="10950" y="2293"/>
                    <a:pt x="11308" y="3569"/>
                    <a:pt x="11609" y="4859"/>
                  </a:cubicBezTo>
                  <a:cubicBezTo>
                    <a:pt x="11867" y="6020"/>
                    <a:pt x="11968" y="7181"/>
                    <a:pt x="12125" y="8356"/>
                  </a:cubicBezTo>
                  <a:cubicBezTo>
                    <a:pt x="12125" y="8399"/>
                    <a:pt x="12111" y="8442"/>
                    <a:pt x="12111" y="8485"/>
                  </a:cubicBezTo>
                  <a:lnTo>
                    <a:pt x="12054" y="8499"/>
                  </a:lnTo>
                  <a:cubicBezTo>
                    <a:pt x="11079" y="7037"/>
                    <a:pt x="10391" y="5489"/>
                    <a:pt x="10363" y="3698"/>
                  </a:cubicBezTo>
                  <a:cubicBezTo>
                    <a:pt x="10363" y="2981"/>
                    <a:pt x="10377" y="1892"/>
                    <a:pt x="10678" y="989"/>
                  </a:cubicBezTo>
                  <a:close/>
                  <a:moveTo>
                    <a:pt x="19598" y="6063"/>
                  </a:moveTo>
                  <a:lnTo>
                    <a:pt x="19598" y="6063"/>
                  </a:lnTo>
                  <a:cubicBezTo>
                    <a:pt x="20743" y="6106"/>
                    <a:pt x="21888" y="6221"/>
                    <a:pt x="23018" y="6407"/>
                  </a:cubicBezTo>
                  <a:cubicBezTo>
                    <a:pt x="24265" y="6636"/>
                    <a:pt x="25512" y="6894"/>
                    <a:pt x="26745" y="7181"/>
                  </a:cubicBezTo>
                  <a:cubicBezTo>
                    <a:pt x="27074" y="7424"/>
                    <a:pt x="27318" y="7754"/>
                    <a:pt x="27447" y="8141"/>
                  </a:cubicBezTo>
                  <a:cubicBezTo>
                    <a:pt x="27562" y="8485"/>
                    <a:pt x="27504" y="8843"/>
                    <a:pt x="27289" y="9130"/>
                  </a:cubicBezTo>
                  <a:cubicBezTo>
                    <a:pt x="25770" y="8514"/>
                    <a:pt x="24237" y="7940"/>
                    <a:pt x="22746" y="7267"/>
                  </a:cubicBezTo>
                  <a:cubicBezTo>
                    <a:pt x="21728" y="6808"/>
                    <a:pt x="20625" y="6263"/>
                    <a:pt x="19492" y="6077"/>
                  </a:cubicBezTo>
                  <a:cubicBezTo>
                    <a:pt x="19532" y="6077"/>
                    <a:pt x="19560" y="6065"/>
                    <a:pt x="19598" y="6063"/>
                  </a:cubicBezTo>
                  <a:close/>
                  <a:moveTo>
                    <a:pt x="18847" y="6163"/>
                  </a:moveTo>
                  <a:cubicBezTo>
                    <a:pt x="19349" y="6822"/>
                    <a:pt x="19965" y="7424"/>
                    <a:pt x="20524" y="8041"/>
                  </a:cubicBezTo>
                  <a:cubicBezTo>
                    <a:pt x="20969" y="8514"/>
                    <a:pt x="21585" y="8958"/>
                    <a:pt x="22001" y="9474"/>
                  </a:cubicBezTo>
                  <a:cubicBezTo>
                    <a:pt x="21427" y="9244"/>
                    <a:pt x="20897" y="8886"/>
                    <a:pt x="20438" y="8456"/>
                  </a:cubicBezTo>
                  <a:cubicBezTo>
                    <a:pt x="19765" y="7783"/>
                    <a:pt x="19292" y="6994"/>
                    <a:pt x="18819" y="6177"/>
                  </a:cubicBezTo>
                  <a:lnTo>
                    <a:pt x="18847" y="6163"/>
                  </a:lnTo>
                  <a:close/>
                  <a:moveTo>
                    <a:pt x="19521" y="6263"/>
                  </a:moveTo>
                  <a:lnTo>
                    <a:pt x="19521" y="6263"/>
                  </a:lnTo>
                  <a:cubicBezTo>
                    <a:pt x="20739" y="6636"/>
                    <a:pt x="21943" y="7080"/>
                    <a:pt x="23119" y="7596"/>
                  </a:cubicBezTo>
                  <a:cubicBezTo>
                    <a:pt x="24466" y="8198"/>
                    <a:pt x="25856" y="8714"/>
                    <a:pt x="27232" y="9216"/>
                  </a:cubicBezTo>
                  <a:cubicBezTo>
                    <a:pt x="26845" y="9703"/>
                    <a:pt x="26085" y="9975"/>
                    <a:pt x="25498" y="10033"/>
                  </a:cubicBezTo>
                  <a:cubicBezTo>
                    <a:pt x="25096" y="9674"/>
                    <a:pt x="24595" y="9431"/>
                    <a:pt x="24136" y="9144"/>
                  </a:cubicBezTo>
                  <a:cubicBezTo>
                    <a:pt x="23477" y="8714"/>
                    <a:pt x="22832" y="8270"/>
                    <a:pt x="22187" y="7826"/>
                  </a:cubicBezTo>
                  <a:cubicBezTo>
                    <a:pt x="21341" y="7224"/>
                    <a:pt x="20453" y="6708"/>
                    <a:pt x="19521" y="6263"/>
                  </a:cubicBezTo>
                  <a:close/>
                  <a:moveTo>
                    <a:pt x="19005" y="6149"/>
                  </a:moveTo>
                  <a:cubicBezTo>
                    <a:pt x="20223" y="6736"/>
                    <a:pt x="21384" y="7424"/>
                    <a:pt x="22488" y="8213"/>
                  </a:cubicBezTo>
                  <a:cubicBezTo>
                    <a:pt x="22947" y="8528"/>
                    <a:pt x="23405" y="8858"/>
                    <a:pt x="23878" y="9159"/>
                  </a:cubicBezTo>
                  <a:cubicBezTo>
                    <a:pt x="24337" y="9445"/>
                    <a:pt x="24853" y="9717"/>
                    <a:pt x="25283" y="10047"/>
                  </a:cubicBezTo>
                  <a:cubicBezTo>
                    <a:pt x="25141" y="10055"/>
                    <a:pt x="24999" y="10059"/>
                    <a:pt x="24856" y="10059"/>
                  </a:cubicBezTo>
                  <a:cubicBezTo>
                    <a:pt x="24221" y="10059"/>
                    <a:pt x="23581" y="9979"/>
                    <a:pt x="22961" y="9803"/>
                  </a:cubicBezTo>
                  <a:cubicBezTo>
                    <a:pt x="22674" y="9732"/>
                    <a:pt x="22388" y="9631"/>
                    <a:pt x="22115" y="9517"/>
                  </a:cubicBezTo>
                  <a:cubicBezTo>
                    <a:pt x="21972" y="9345"/>
                    <a:pt x="21814" y="9173"/>
                    <a:pt x="21642" y="9030"/>
                  </a:cubicBezTo>
                  <a:cubicBezTo>
                    <a:pt x="21270" y="8700"/>
                    <a:pt x="20926" y="8342"/>
                    <a:pt x="20610" y="7969"/>
                  </a:cubicBezTo>
                  <a:cubicBezTo>
                    <a:pt x="20066" y="7353"/>
                    <a:pt x="19521" y="6722"/>
                    <a:pt x="18933" y="6163"/>
                  </a:cubicBezTo>
                  <a:lnTo>
                    <a:pt x="19005" y="6149"/>
                  </a:lnTo>
                  <a:close/>
                  <a:moveTo>
                    <a:pt x="15193" y="7826"/>
                  </a:moveTo>
                  <a:lnTo>
                    <a:pt x="15193" y="7826"/>
                  </a:lnTo>
                  <a:cubicBezTo>
                    <a:pt x="17128" y="7897"/>
                    <a:pt x="18976" y="8614"/>
                    <a:pt x="20467" y="9832"/>
                  </a:cubicBezTo>
                  <a:cubicBezTo>
                    <a:pt x="20897" y="10205"/>
                    <a:pt x="21270" y="10592"/>
                    <a:pt x="21614" y="11036"/>
                  </a:cubicBezTo>
                  <a:cubicBezTo>
                    <a:pt x="19578" y="9746"/>
                    <a:pt x="17300" y="8958"/>
                    <a:pt x="15193" y="7826"/>
                  </a:cubicBezTo>
                  <a:close/>
                  <a:moveTo>
                    <a:pt x="15795" y="8256"/>
                  </a:moveTo>
                  <a:lnTo>
                    <a:pt x="15795" y="8256"/>
                  </a:lnTo>
                  <a:cubicBezTo>
                    <a:pt x="16683" y="8700"/>
                    <a:pt x="17615" y="9058"/>
                    <a:pt x="18518" y="9474"/>
                  </a:cubicBezTo>
                  <a:cubicBezTo>
                    <a:pt x="19593" y="9961"/>
                    <a:pt x="20639" y="10491"/>
                    <a:pt x="21657" y="11093"/>
                  </a:cubicBezTo>
                  <a:cubicBezTo>
                    <a:pt x="22230" y="11839"/>
                    <a:pt x="22689" y="12713"/>
                    <a:pt x="22373" y="13329"/>
                  </a:cubicBezTo>
                  <a:cubicBezTo>
                    <a:pt x="21040" y="12455"/>
                    <a:pt x="19822" y="11323"/>
                    <a:pt x="18561" y="10334"/>
                  </a:cubicBezTo>
                  <a:cubicBezTo>
                    <a:pt x="17658" y="9631"/>
                    <a:pt x="16741" y="8915"/>
                    <a:pt x="15795" y="8256"/>
                  </a:cubicBezTo>
                  <a:close/>
                  <a:moveTo>
                    <a:pt x="14863" y="7883"/>
                  </a:moveTo>
                  <a:cubicBezTo>
                    <a:pt x="15623" y="9058"/>
                    <a:pt x="16483" y="10205"/>
                    <a:pt x="17328" y="11308"/>
                  </a:cubicBezTo>
                  <a:cubicBezTo>
                    <a:pt x="18045" y="12254"/>
                    <a:pt x="18862" y="13100"/>
                    <a:pt x="19779" y="13845"/>
                  </a:cubicBezTo>
                  <a:cubicBezTo>
                    <a:pt x="18905" y="13501"/>
                    <a:pt x="18088" y="12985"/>
                    <a:pt x="17414" y="12340"/>
                  </a:cubicBezTo>
                  <a:cubicBezTo>
                    <a:pt x="16110" y="11093"/>
                    <a:pt x="15494" y="9517"/>
                    <a:pt x="14863" y="7883"/>
                  </a:cubicBezTo>
                  <a:close/>
                  <a:moveTo>
                    <a:pt x="15092" y="7897"/>
                  </a:moveTo>
                  <a:lnTo>
                    <a:pt x="15092" y="7897"/>
                  </a:lnTo>
                  <a:cubicBezTo>
                    <a:pt x="15178" y="7940"/>
                    <a:pt x="15264" y="7983"/>
                    <a:pt x="15350" y="8026"/>
                  </a:cubicBezTo>
                  <a:cubicBezTo>
                    <a:pt x="16583" y="8858"/>
                    <a:pt x="17729" y="9789"/>
                    <a:pt x="18890" y="10706"/>
                  </a:cubicBezTo>
                  <a:cubicBezTo>
                    <a:pt x="20023" y="11609"/>
                    <a:pt x="21126" y="12598"/>
                    <a:pt x="22330" y="13401"/>
                  </a:cubicBezTo>
                  <a:cubicBezTo>
                    <a:pt x="22201" y="13602"/>
                    <a:pt x="22001" y="13759"/>
                    <a:pt x="21771" y="13860"/>
                  </a:cubicBezTo>
                  <a:cubicBezTo>
                    <a:pt x="21700" y="13903"/>
                    <a:pt x="21614" y="13931"/>
                    <a:pt x="21528" y="13960"/>
                  </a:cubicBezTo>
                  <a:cubicBezTo>
                    <a:pt x="20338" y="12942"/>
                    <a:pt x="19234" y="11882"/>
                    <a:pt x="18131" y="10764"/>
                  </a:cubicBezTo>
                  <a:cubicBezTo>
                    <a:pt x="17156" y="9775"/>
                    <a:pt x="16167" y="8800"/>
                    <a:pt x="15092" y="7897"/>
                  </a:cubicBezTo>
                  <a:close/>
                  <a:moveTo>
                    <a:pt x="14935" y="7811"/>
                  </a:moveTo>
                  <a:cubicBezTo>
                    <a:pt x="17185" y="9803"/>
                    <a:pt x="19163" y="12039"/>
                    <a:pt x="21456" y="13974"/>
                  </a:cubicBezTo>
                  <a:cubicBezTo>
                    <a:pt x="21254" y="14019"/>
                    <a:pt x="21045" y="14042"/>
                    <a:pt x="20835" y="14042"/>
                  </a:cubicBezTo>
                  <a:cubicBezTo>
                    <a:pt x="20510" y="14042"/>
                    <a:pt x="20184" y="13987"/>
                    <a:pt x="19879" y="13874"/>
                  </a:cubicBezTo>
                  <a:cubicBezTo>
                    <a:pt x="18833" y="12985"/>
                    <a:pt x="17901" y="11968"/>
                    <a:pt x="17099" y="10864"/>
                  </a:cubicBezTo>
                  <a:cubicBezTo>
                    <a:pt x="16368" y="9861"/>
                    <a:pt x="15694" y="8757"/>
                    <a:pt x="14863" y="7811"/>
                  </a:cubicBezTo>
                  <a:close/>
                  <a:moveTo>
                    <a:pt x="7869" y="10219"/>
                  </a:moveTo>
                  <a:lnTo>
                    <a:pt x="7869" y="10219"/>
                  </a:lnTo>
                  <a:cubicBezTo>
                    <a:pt x="7267" y="11007"/>
                    <a:pt x="6622" y="11767"/>
                    <a:pt x="6048" y="12584"/>
                  </a:cubicBezTo>
                  <a:cubicBezTo>
                    <a:pt x="5461" y="13387"/>
                    <a:pt x="5102" y="14333"/>
                    <a:pt x="4543" y="15150"/>
                  </a:cubicBezTo>
                  <a:cubicBezTo>
                    <a:pt x="4529" y="14447"/>
                    <a:pt x="4672" y="13745"/>
                    <a:pt x="5002" y="13114"/>
                  </a:cubicBezTo>
                  <a:cubicBezTo>
                    <a:pt x="5647" y="11867"/>
                    <a:pt x="6693" y="10936"/>
                    <a:pt x="7869" y="10219"/>
                  </a:cubicBezTo>
                  <a:close/>
                  <a:moveTo>
                    <a:pt x="10262" y="12054"/>
                  </a:moveTo>
                  <a:cubicBezTo>
                    <a:pt x="12140" y="12226"/>
                    <a:pt x="13960" y="12756"/>
                    <a:pt x="15322" y="14132"/>
                  </a:cubicBezTo>
                  <a:cubicBezTo>
                    <a:pt x="15838" y="14648"/>
                    <a:pt x="16282" y="15221"/>
                    <a:pt x="16655" y="15852"/>
                  </a:cubicBezTo>
                  <a:cubicBezTo>
                    <a:pt x="15594" y="15164"/>
                    <a:pt x="14490" y="14562"/>
                    <a:pt x="13430" y="13888"/>
                  </a:cubicBezTo>
                  <a:cubicBezTo>
                    <a:pt x="12842" y="13516"/>
                    <a:pt x="12254" y="13157"/>
                    <a:pt x="11667" y="12813"/>
                  </a:cubicBezTo>
                  <a:cubicBezTo>
                    <a:pt x="11208" y="12541"/>
                    <a:pt x="10721" y="12326"/>
                    <a:pt x="10262" y="12054"/>
                  </a:cubicBezTo>
                  <a:close/>
                  <a:moveTo>
                    <a:pt x="8413" y="9932"/>
                  </a:moveTo>
                  <a:lnTo>
                    <a:pt x="8442" y="9990"/>
                  </a:lnTo>
                  <a:cubicBezTo>
                    <a:pt x="8471" y="11509"/>
                    <a:pt x="8614" y="13057"/>
                    <a:pt x="8399" y="14576"/>
                  </a:cubicBezTo>
                  <a:cubicBezTo>
                    <a:pt x="8284" y="15379"/>
                    <a:pt x="8141" y="16325"/>
                    <a:pt x="7639" y="16998"/>
                  </a:cubicBezTo>
                  <a:cubicBezTo>
                    <a:pt x="7553" y="17113"/>
                    <a:pt x="7467" y="17213"/>
                    <a:pt x="7353" y="17314"/>
                  </a:cubicBezTo>
                  <a:cubicBezTo>
                    <a:pt x="7467" y="14806"/>
                    <a:pt x="7740" y="12369"/>
                    <a:pt x="8413" y="9932"/>
                  </a:cubicBezTo>
                  <a:close/>
                  <a:moveTo>
                    <a:pt x="7897" y="10377"/>
                  </a:moveTo>
                  <a:lnTo>
                    <a:pt x="7897" y="10377"/>
                  </a:lnTo>
                  <a:cubicBezTo>
                    <a:pt x="7854" y="10448"/>
                    <a:pt x="7826" y="10520"/>
                    <a:pt x="7783" y="10592"/>
                  </a:cubicBezTo>
                  <a:cubicBezTo>
                    <a:pt x="7410" y="11351"/>
                    <a:pt x="7080" y="12125"/>
                    <a:pt x="6794" y="12914"/>
                  </a:cubicBezTo>
                  <a:cubicBezTo>
                    <a:pt x="6263" y="14361"/>
                    <a:pt x="5876" y="15852"/>
                    <a:pt x="5403" y="17328"/>
                  </a:cubicBezTo>
                  <a:cubicBezTo>
                    <a:pt x="4930" y="16812"/>
                    <a:pt x="4629" y="16138"/>
                    <a:pt x="4572" y="15436"/>
                  </a:cubicBezTo>
                  <a:cubicBezTo>
                    <a:pt x="5260" y="14533"/>
                    <a:pt x="5604" y="13415"/>
                    <a:pt x="6292" y="12484"/>
                  </a:cubicBezTo>
                  <a:cubicBezTo>
                    <a:pt x="6808" y="11781"/>
                    <a:pt x="7410" y="11108"/>
                    <a:pt x="7897" y="10377"/>
                  </a:cubicBezTo>
                  <a:close/>
                  <a:moveTo>
                    <a:pt x="10549" y="12340"/>
                  </a:moveTo>
                  <a:lnTo>
                    <a:pt x="10549" y="12340"/>
                  </a:lnTo>
                  <a:cubicBezTo>
                    <a:pt x="10821" y="12498"/>
                    <a:pt x="11108" y="12627"/>
                    <a:pt x="11394" y="12799"/>
                  </a:cubicBezTo>
                  <a:cubicBezTo>
                    <a:pt x="11982" y="13143"/>
                    <a:pt x="12570" y="13487"/>
                    <a:pt x="13143" y="13860"/>
                  </a:cubicBezTo>
                  <a:cubicBezTo>
                    <a:pt x="14318" y="14591"/>
                    <a:pt x="15594" y="15221"/>
                    <a:pt x="16741" y="16009"/>
                  </a:cubicBezTo>
                  <a:cubicBezTo>
                    <a:pt x="16999" y="16525"/>
                    <a:pt x="17142" y="17041"/>
                    <a:pt x="17027" y="17514"/>
                  </a:cubicBezTo>
                  <a:lnTo>
                    <a:pt x="16999" y="17600"/>
                  </a:lnTo>
                  <a:cubicBezTo>
                    <a:pt x="16511" y="17113"/>
                    <a:pt x="15952" y="16740"/>
                    <a:pt x="15408" y="16310"/>
                  </a:cubicBezTo>
                  <a:cubicBezTo>
                    <a:pt x="14791" y="15823"/>
                    <a:pt x="14204" y="15279"/>
                    <a:pt x="13573" y="14791"/>
                  </a:cubicBezTo>
                  <a:cubicBezTo>
                    <a:pt x="12957" y="14318"/>
                    <a:pt x="12340" y="13845"/>
                    <a:pt x="11724" y="13372"/>
                  </a:cubicBezTo>
                  <a:cubicBezTo>
                    <a:pt x="11323" y="13043"/>
                    <a:pt x="10921" y="12699"/>
                    <a:pt x="10549" y="12340"/>
                  </a:cubicBezTo>
                  <a:close/>
                  <a:moveTo>
                    <a:pt x="10076" y="12240"/>
                  </a:moveTo>
                  <a:lnTo>
                    <a:pt x="10090" y="12269"/>
                  </a:lnTo>
                  <a:cubicBezTo>
                    <a:pt x="10434" y="13143"/>
                    <a:pt x="11108" y="13974"/>
                    <a:pt x="11566" y="14777"/>
                  </a:cubicBezTo>
                  <a:cubicBezTo>
                    <a:pt x="12140" y="15780"/>
                    <a:pt x="12799" y="16697"/>
                    <a:pt x="13458" y="17658"/>
                  </a:cubicBezTo>
                  <a:cubicBezTo>
                    <a:pt x="13114" y="17443"/>
                    <a:pt x="12799" y="17199"/>
                    <a:pt x="12484" y="16927"/>
                  </a:cubicBezTo>
                  <a:cubicBezTo>
                    <a:pt x="11767" y="16310"/>
                    <a:pt x="11136" y="15608"/>
                    <a:pt x="10778" y="14720"/>
                  </a:cubicBezTo>
                  <a:cubicBezTo>
                    <a:pt x="10463" y="13931"/>
                    <a:pt x="10291" y="13071"/>
                    <a:pt x="10076" y="12240"/>
                  </a:cubicBezTo>
                  <a:close/>
                  <a:moveTo>
                    <a:pt x="8370" y="9932"/>
                  </a:moveTo>
                  <a:cubicBezTo>
                    <a:pt x="7467" y="12283"/>
                    <a:pt x="7353" y="14920"/>
                    <a:pt x="7238" y="17414"/>
                  </a:cubicBezTo>
                  <a:cubicBezTo>
                    <a:pt x="6966" y="17632"/>
                    <a:pt x="6651" y="17770"/>
                    <a:pt x="6331" y="17770"/>
                  </a:cubicBezTo>
                  <a:cubicBezTo>
                    <a:pt x="6061" y="17770"/>
                    <a:pt x="5788" y="17672"/>
                    <a:pt x="5532" y="17443"/>
                  </a:cubicBezTo>
                  <a:cubicBezTo>
                    <a:pt x="5948" y="16124"/>
                    <a:pt x="6292" y="14777"/>
                    <a:pt x="6751" y="13458"/>
                  </a:cubicBezTo>
                  <a:cubicBezTo>
                    <a:pt x="7009" y="12742"/>
                    <a:pt x="7281" y="12025"/>
                    <a:pt x="7582" y="11337"/>
                  </a:cubicBezTo>
                  <a:cubicBezTo>
                    <a:pt x="7797" y="10850"/>
                    <a:pt x="7998" y="10348"/>
                    <a:pt x="8356" y="9947"/>
                  </a:cubicBezTo>
                  <a:lnTo>
                    <a:pt x="8370" y="9932"/>
                  </a:lnTo>
                  <a:close/>
                  <a:moveTo>
                    <a:pt x="10964" y="13057"/>
                  </a:moveTo>
                  <a:lnTo>
                    <a:pt x="10964" y="13057"/>
                  </a:lnTo>
                  <a:cubicBezTo>
                    <a:pt x="11437" y="13430"/>
                    <a:pt x="11910" y="13788"/>
                    <a:pt x="12412" y="14118"/>
                  </a:cubicBezTo>
                  <a:lnTo>
                    <a:pt x="12484" y="14118"/>
                  </a:lnTo>
                  <a:cubicBezTo>
                    <a:pt x="12885" y="14419"/>
                    <a:pt x="13286" y="14734"/>
                    <a:pt x="13673" y="15049"/>
                  </a:cubicBezTo>
                  <a:cubicBezTo>
                    <a:pt x="14290" y="15536"/>
                    <a:pt x="14863" y="16081"/>
                    <a:pt x="15479" y="16554"/>
                  </a:cubicBezTo>
                  <a:cubicBezTo>
                    <a:pt x="16010" y="16912"/>
                    <a:pt x="16497" y="17314"/>
                    <a:pt x="16956" y="17744"/>
                  </a:cubicBezTo>
                  <a:cubicBezTo>
                    <a:pt x="16741" y="18217"/>
                    <a:pt x="16268" y="18403"/>
                    <a:pt x="15752" y="18432"/>
                  </a:cubicBezTo>
                  <a:cubicBezTo>
                    <a:pt x="14619" y="17457"/>
                    <a:pt x="13817" y="16181"/>
                    <a:pt x="12828" y="15078"/>
                  </a:cubicBezTo>
                  <a:cubicBezTo>
                    <a:pt x="12211" y="14390"/>
                    <a:pt x="11595" y="13731"/>
                    <a:pt x="10964" y="13057"/>
                  </a:cubicBezTo>
                  <a:close/>
                  <a:moveTo>
                    <a:pt x="10334" y="12498"/>
                  </a:moveTo>
                  <a:cubicBezTo>
                    <a:pt x="10406" y="12555"/>
                    <a:pt x="10463" y="12613"/>
                    <a:pt x="10534" y="12670"/>
                  </a:cubicBezTo>
                  <a:cubicBezTo>
                    <a:pt x="11351" y="13630"/>
                    <a:pt x="12240" y="14519"/>
                    <a:pt x="13057" y="15479"/>
                  </a:cubicBezTo>
                  <a:cubicBezTo>
                    <a:pt x="13903" y="16482"/>
                    <a:pt x="14648" y="17572"/>
                    <a:pt x="15637" y="18446"/>
                  </a:cubicBezTo>
                  <a:cubicBezTo>
                    <a:pt x="15307" y="18432"/>
                    <a:pt x="14978" y="18374"/>
                    <a:pt x="14662" y="18274"/>
                  </a:cubicBezTo>
                  <a:cubicBezTo>
                    <a:pt x="14290" y="18116"/>
                    <a:pt x="13931" y="17944"/>
                    <a:pt x="13587" y="17729"/>
                  </a:cubicBezTo>
                  <a:lnTo>
                    <a:pt x="13587" y="17715"/>
                  </a:lnTo>
                  <a:cubicBezTo>
                    <a:pt x="12957" y="16697"/>
                    <a:pt x="12254" y="15737"/>
                    <a:pt x="11667" y="14691"/>
                  </a:cubicBezTo>
                  <a:cubicBezTo>
                    <a:pt x="11237" y="13960"/>
                    <a:pt x="10792" y="13229"/>
                    <a:pt x="10334" y="12498"/>
                  </a:cubicBezTo>
                  <a:close/>
                  <a:moveTo>
                    <a:pt x="11050" y="0"/>
                  </a:moveTo>
                  <a:cubicBezTo>
                    <a:pt x="10434" y="846"/>
                    <a:pt x="10291" y="2179"/>
                    <a:pt x="10262" y="3096"/>
                  </a:cubicBezTo>
                  <a:cubicBezTo>
                    <a:pt x="10205" y="5045"/>
                    <a:pt x="10821" y="6966"/>
                    <a:pt x="12011" y="8514"/>
                  </a:cubicBezTo>
                  <a:cubicBezTo>
                    <a:pt x="8157" y="9780"/>
                    <a:pt x="4289" y="10521"/>
                    <a:pt x="231" y="10521"/>
                  </a:cubicBezTo>
                  <a:cubicBezTo>
                    <a:pt x="154" y="10521"/>
                    <a:pt x="77" y="10521"/>
                    <a:pt x="0" y="10520"/>
                  </a:cubicBezTo>
                  <a:lnTo>
                    <a:pt x="0" y="10764"/>
                  </a:lnTo>
                  <a:cubicBezTo>
                    <a:pt x="578" y="10819"/>
                    <a:pt x="1157" y="10844"/>
                    <a:pt x="1736" y="10844"/>
                  </a:cubicBezTo>
                  <a:cubicBezTo>
                    <a:pt x="3731" y="10844"/>
                    <a:pt x="5731" y="10539"/>
                    <a:pt x="7697" y="10061"/>
                  </a:cubicBezTo>
                  <a:lnTo>
                    <a:pt x="7697" y="10061"/>
                  </a:lnTo>
                  <a:cubicBezTo>
                    <a:pt x="6292" y="11007"/>
                    <a:pt x="5145" y="12240"/>
                    <a:pt x="4572" y="13888"/>
                  </a:cubicBezTo>
                  <a:cubicBezTo>
                    <a:pt x="4142" y="15121"/>
                    <a:pt x="4271" y="16984"/>
                    <a:pt x="5489" y="17744"/>
                  </a:cubicBezTo>
                  <a:cubicBezTo>
                    <a:pt x="5800" y="17938"/>
                    <a:pt x="6095" y="18023"/>
                    <a:pt x="6368" y="18023"/>
                  </a:cubicBezTo>
                  <a:cubicBezTo>
                    <a:pt x="7344" y="18023"/>
                    <a:pt x="8059" y="16948"/>
                    <a:pt x="8327" y="15952"/>
                  </a:cubicBezTo>
                  <a:cubicBezTo>
                    <a:pt x="8843" y="14075"/>
                    <a:pt x="8686" y="12111"/>
                    <a:pt x="8528" y="10176"/>
                  </a:cubicBezTo>
                  <a:lnTo>
                    <a:pt x="8528" y="10176"/>
                  </a:lnTo>
                  <a:cubicBezTo>
                    <a:pt x="8872" y="10850"/>
                    <a:pt x="9316" y="11452"/>
                    <a:pt x="9832" y="11996"/>
                  </a:cubicBezTo>
                  <a:lnTo>
                    <a:pt x="9847" y="12011"/>
                  </a:lnTo>
                  <a:lnTo>
                    <a:pt x="9861" y="12025"/>
                  </a:lnTo>
                  <a:cubicBezTo>
                    <a:pt x="10234" y="13186"/>
                    <a:pt x="10377" y="14447"/>
                    <a:pt x="11036" y="15493"/>
                  </a:cubicBezTo>
                  <a:cubicBezTo>
                    <a:pt x="11566" y="16325"/>
                    <a:pt x="12269" y="17056"/>
                    <a:pt x="13086" y="17615"/>
                  </a:cubicBezTo>
                  <a:cubicBezTo>
                    <a:pt x="13845" y="18145"/>
                    <a:pt x="14691" y="18604"/>
                    <a:pt x="15637" y="18632"/>
                  </a:cubicBezTo>
                  <a:cubicBezTo>
                    <a:pt x="15651" y="18633"/>
                    <a:pt x="15665" y="18633"/>
                    <a:pt x="15679" y="18633"/>
                  </a:cubicBezTo>
                  <a:cubicBezTo>
                    <a:pt x="16234" y="18633"/>
                    <a:pt x="16961" y="18360"/>
                    <a:pt x="17156" y="17801"/>
                  </a:cubicBezTo>
                  <a:cubicBezTo>
                    <a:pt x="17615" y="16511"/>
                    <a:pt x="16440" y="14992"/>
                    <a:pt x="15637" y="14103"/>
                  </a:cubicBezTo>
                  <a:cubicBezTo>
                    <a:pt x="14204" y="12512"/>
                    <a:pt x="12140" y="11867"/>
                    <a:pt x="10062" y="11867"/>
                  </a:cubicBezTo>
                  <a:cubicBezTo>
                    <a:pt x="9703" y="11495"/>
                    <a:pt x="9374" y="11093"/>
                    <a:pt x="9073" y="10663"/>
                  </a:cubicBezTo>
                  <a:cubicBezTo>
                    <a:pt x="8915" y="10391"/>
                    <a:pt x="8729" y="10119"/>
                    <a:pt x="8542" y="9846"/>
                  </a:cubicBezTo>
                  <a:cubicBezTo>
                    <a:pt x="9775" y="9517"/>
                    <a:pt x="10979" y="9144"/>
                    <a:pt x="12168" y="8729"/>
                  </a:cubicBezTo>
                  <a:lnTo>
                    <a:pt x="12197" y="8714"/>
                  </a:lnTo>
                  <a:cubicBezTo>
                    <a:pt x="12283" y="8686"/>
                    <a:pt x="12369" y="8657"/>
                    <a:pt x="12455" y="8628"/>
                  </a:cubicBezTo>
                  <a:lnTo>
                    <a:pt x="12541" y="8600"/>
                  </a:lnTo>
                  <a:cubicBezTo>
                    <a:pt x="12785" y="8514"/>
                    <a:pt x="13014" y="8428"/>
                    <a:pt x="13258" y="8342"/>
                  </a:cubicBezTo>
                  <a:cubicBezTo>
                    <a:pt x="13745" y="8170"/>
                    <a:pt x="14232" y="7983"/>
                    <a:pt x="14720" y="7811"/>
                  </a:cubicBezTo>
                  <a:lnTo>
                    <a:pt x="14734" y="7811"/>
                  </a:lnTo>
                  <a:cubicBezTo>
                    <a:pt x="15279" y="9861"/>
                    <a:pt x="16268" y="11839"/>
                    <a:pt x="18002" y="13114"/>
                  </a:cubicBezTo>
                  <a:cubicBezTo>
                    <a:pt x="18697" y="13614"/>
                    <a:pt x="19942" y="14314"/>
                    <a:pt x="21007" y="14314"/>
                  </a:cubicBezTo>
                  <a:cubicBezTo>
                    <a:pt x="21501" y="14314"/>
                    <a:pt x="21957" y="14164"/>
                    <a:pt x="22302" y="13774"/>
                  </a:cubicBezTo>
                  <a:cubicBezTo>
                    <a:pt x="23377" y="12570"/>
                    <a:pt x="21900" y="10778"/>
                    <a:pt x="20983" y="9947"/>
                  </a:cubicBezTo>
                  <a:cubicBezTo>
                    <a:pt x="19478" y="8614"/>
                    <a:pt x="17386" y="7668"/>
                    <a:pt x="15336" y="7568"/>
                  </a:cubicBezTo>
                  <a:cubicBezTo>
                    <a:pt x="16454" y="7138"/>
                    <a:pt x="17586" y="6679"/>
                    <a:pt x="18675" y="6163"/>
                  </a:cubicBezTo>
                  <a:lnTo>
                    <a:pt x="18747" y="6177"/>
                  </a:lnTo>
                  <a:cubicBezTo>
                    <a:pt x="19449" y="8184"/>
                    <a:pt x="21141" y="9674"/>
                    <a:pt x="23219" y="10104"/>
                  </a:cubicBezTo>
                  <a:cubicBezTo>
                    <a:pt x="23675" y="10203"/>
                    <a:pt x="24286" y="10288"/>
                    <a:pt x="24912" y="10288"/>
                  </a:cubicBezTo>
                  <a:cubicBezTo>
                    <a:pt x="26191" y="10288"/>
                    <a:pt x="27532" y="9933"/>
                    <a:pt x="27734" y="8614"/>
                  </a:cubicBezTo>
                  <a:cubicBezTo>
                    <a:pt x="27963" y="7123"/>
                    <a:pt x="25598" y="6048"/>
                    <a:pt x="24437" y="5876"/>
                  </a:cubicBezTo>
                  <a:cubicBezTo>
                    <a:pt x="23601" y="5751"/>
                    <a:pt x="22762" y="5690"/>
                    <a:pt x="21922" y="5690"/>
                  </a:cubicBezTo>
                  <a:cubicBezTo>
                    <a:pt x="21035" y="5690"/>
                    <a:pt x="20147" y="5758"/>
                    <a:pt x="19263" y="5891"/>
                  </a:cubicBezTo>
                  <a:cubicBezTo>
                    <a:pt x="19980" y="5532"/>
                    <a:pt x="20668" y="5160"/>
                    <a:pt x="21341" y="4744"/>
                  </a:cubicBezTo>
                  <a:cubicBezTo>
                    <a:pt x="21961" y="4914"/>
                    <a:pt x="22592" y="4998"/>
                    <a:pt x="23219" y="4998"/>
                  </a:cubicBezTo>
                  <a:cubicBezTo>
                    <a:pt x="24754" y="4998"/>
                    <a:pt x="26263" y="4497"/>
                    <a:pt x="27504" y="3540"/>
                  </a:cubicBezTo>
                  <a:cubicBezTo>
                    <a:pt x="28422" y="2838"/>
                    <a:pt x="29296" y="2021"/>
                    <a:pt x="29855" y="989"/>
                  </a:cubicBezTo>
                  <a:cubicBezTo>
                    <a:pt x="30027" y="674"/>
                    <a:pt x="30170" y="344"/>
                    <a:pt x="30271" y="0"/>
                  </a:cubicBezTo>
                  <a:lnTo>
                    <a:pt x="30070" y="0"/>
                  </a:lnTo>
                  <a:cubicBezTo>
                    <a:pt x="29898" y="659"/>
                    <a:pt x="29468" y="1304"/>
                    <a:pt x="29067" y="1777"/>
                  </a:cubicBezTo>
                  <a:cubicBezTo>
                    <a:pt x="28608" y="2336"/>
                    <a:pt x="28092" y="2838"/>
                    <a:pt x="27519" y="3282"/>
                  </a:cubicBezTo>
                  <a:cubicBezTo>
                    <a:pt x="25627" y="4113"/>
                    <a:pt x="23692" y="4472"/>
                    <a:pt x="21657" y="4601"/>
                  </a:cubicBezTo>
                  <a:lnTo>
                    <a:pt x="21642" y="4601"/>
                  </a:lnTo>
                  <a:cubicBezTo>
                    <a:pt x="21685" y="4572"/>
                    <a:pt x="21728" y="4558"/>
                    <a:pt x="21786" y="4529"/>
                  </a:cubicBezTo>
                  <a:cubicBezTo>
                    <a:pt x="24666" y="3425"/>
                    <a:pt x="27275" y="1605"/>
                    <a:pt x="29912" y="0"/>
                  </a:cubicBezTo>
                  <a:lnTo>
                    <a:pt x="29611" y="0"/>
                  </a:lnTo>
                  <a:cubicBezTo>
                    <a:pt x="27289" y="1390"/>
                    <a:pt x="24996" y="2795"/>
                    <a:pt x="22588" y="4027"/>
                  </a:cubicBezTo>
                  <a:cubicBezTo>
                    <a:pt x="23549" y="3339"/>
                    <a:pt x="24394" y="2465"/>
                    <a:pt x="25297" y="1749"/>
                  </a:cubicBezTo>
                  <a:cubicBezTo>
                    <a:pt x="26028" y="1161"/>
                    <a:pt x="26773" y="602"/>
                    <a:pt x="27519" y="43"/>
                  </a:cubicBezTo>
                  <a:lnTo>
                    <a:pt x="27576" y="0"/>
                  </a:lnTo>
                  <a:lnTo>
                    <a:pt x="27304" y="0"/>
                  </a:lnTo>
                  <a:cubicBezTo>
                    <a:pt x="26730" y="416"/>
                    <a:pt x="26143" y="831"/>
                    <a:pt x="25584" y="1276"/>
                  </a:cubicBezTo>
                  <a:cubicBezTo>
                    <a:pt x="24853" y="1849"/>
                    <a:pt x="24151" y="2437"/>
                    <a:pt x="23434" y="3039"/>
                  </a:cubicBezTo>
                  <a:cubicBezTo>
                    <a:pt x="23133" y="3311"/>
                    <a:pt x="22818" y="3583"/>
                    <a:pt x="22517" y="3841"/>
                  </a:cubicBezTo>
                  <a:cubicBezTo>
                    <a:pt x="22201" y="4042"/>
                    <a:pt x="21900" y="4242"/>
                    <a:pt x="21585" y="4443"/>
                  </a:cubicBezTo>
                  <a:cubicBezTo>
                    <a:pt x="22975" y="2996"/>
                    <a:pt x="24294" y="1491"/>
                    <a:pt x="25641" y="0"/>
                  </a:cubicBezTo>
                  <a:lnTo>
                    <a:pt x="25498" y="0"/>
                  </a:lnTo>
                  <a:cubicBezTo>
                    <a:pt x="25010" y="530"/>
                    <a:pt x="24523" y="1061"/>
                    <a:pt x="24036" y="1577"/>
                  </a:cubicBezTo>
                  <a:cubicBezTo>
                    <a:pt x="23119" y="2537"/>
                    <a:pt x="22158" y="3483"/>
                    <a:pt x="21384" y="4558"/>
                  </a:cubicBezTo>
                  <a:lnTo>
                    <a:pt x="21370" y="4558"/>
                  </a:lnTo>
                  <a:cubicBezTo>
                    <a:pt x="21900" y="2795"/>
                    <a:pt x="22631" y="1161"/>
                    <a:pt x="24122" y="0"/>
                  </a:cubicBezTo>
                  <a:lnTo>
                    <a:pt x="23835" y="0"/>
                  </a:lnTo>
                  <a:cubicBezTo>
                    <a:pt x="22488" y="1190"/>
                    <a:pt x="21585" y="2795"/>
                    <a:pt x="21255" y="4558"/>
                  </a:cubicBezTo>
                  <a:cubicBezTo>
                    <a:pt x="21212" y="4572"/>
                    <a:pt x="21198" y="4615"/>
                    <a:pt x="21212" y="4658"/>
                  </a:cubicBezTo>
                  <a:cubicBezTo>
                    <a:pt x="18632" y="6177"/>
                    <a:pt x="15752" y="7209"/>
                    <a:pt x="12971" y="8184"/>
                  </a:cubicBezTo>
                  <a:lnTo>
                    <a:pt x="12942" y="8198"/>
                  </a:lnTo>
                  <a:cubicBezTo>
                    <a:pt x="14032" y="7138"/>
                    <a:pt x="15078" y="6005"/>
                    <a:pt x="16053" y="4844"/>
                  </a:cubicBezTo>
                  <a:cubicBezTo>
                    <a:pt x="17658" y="4586"/>
                    <a:pt x="19349" y="3655"/>
                    <a:pt x="20582" y="2623"/>
                  </a:cubicBezTo>
                  <a:cubicBezTo>
                    <a:pt x="21442" y="1906"/>
                    <a:pt x="22115" y="1018"/>
                    <a:pt x="22560" y="0"/>
                  </a:cubicBezTo>
                  <a:lnTo>
                    <a:pt x="22287" y="0"/>
                  </a:lnTo>
                  <a:cubicBezTo>
                    <a:pt x="22230" y="129"/>
                    <a:pt x="22173" y="258"/>
                    <a:pt x="22115" y="387"/>
                  </a:cubicBezTo>
                  <a:cubicBezTo>
                    <a:pt x="21112" y="946"/>
                    <a:pt x="20295" y="1863"/>
                    <a:pt x="19349" y="2523"/>
                  </a:cubicBezTo>
                  <a:cubicBezTo>
                    <a:pt x="18346" y="3225"/>
                    <a:pt x="17314" y="3884"/>
                    <a:pt x="16282" y="4558"/>
                  </a:cubicBezTo>
                  <a:cubicBezTo>
                    <a:pt x="16411" y="4400"/>
                    <a:pt x="16540" y="4242"/>
                    <a:pt x="16669" y="4085"/>
                  </a:cubicBezTo>
                  <a:cubicBezTo>
                    <a:pt x="17615" y="3196"/>
                    <a:pt x="18575" y="2293"/>
                    <a:pt x="19521" y="1390"/>
                  </a:cubicBezTo>
                  <a:cubicBezTo>
                    <a:pt x="20008" y="932"/>
                    <a:pt x="20524" y="473"/>
                    <a:pt x="20997" y="0"/>
                  </a:cubicBezTo>
                  <a:lnTo>
                    <a:pt x="20782" y="0"/>
                  </a:lnTo>
                  <a:cubicBezTo>
                    <a:pt x="20324" y="430"/>
                    <a:pt x="19865" y="846"/>
                    <a:pt x="19406" y="1276"/>
                  </a:cubicBezTo>
                  <a:cubicBezTo>
                    <a:pt x="18661" y="1964"/>
                    <a:pt x="17930" y="2652"/>
                    <a:pt x="17214" y="3382"/>
                  </a:cubicBezTo>
                  <a:lnTo>
                    <a:pt x="17228" y="3339"/>
                  </a:lnTo>
                  <a:cubicBezTo>
                    <a:pt x="17429" y="3082"/>
                    <a:pt x="17629" y="2838"/>
                    <a:pt x="17815" y="2566"/>
                  </a:cubicBezTo>
                  <a:lnTo>
                    <a:pt x="17787" y="2537"/>
                  </a:lnTo>
                  <a:cubicBezTo>
                    <a:pt x="17744" y="2594"/>
                    <a:pt x="17701" y="2652"/>
                    <a:pt x="17658" y="2695"/>
                  </a:cubicBezTo>
                  <a:cubicBezTo>
                    <a:pt x="18102" y="2007"/>
                    <a:pt x="18518" y="1304"/>
                    <a:pt x="18976" y="645"/>
                  </a:cubicBezTo>
                  <a:cubicBezTo>
                    <a:pt x="19134" y="430"/>
                    <a:pt x="19292" y="215"/>
                    <a:pt x="19449" y="0"/>
                  </a:cubicBezTo>
                  <a:lnTo>
                    <a:pt x="19306" y="0"/>
                  </a:lnTo>
                  <a:cubicBezTo>
                    <a:pt x="19177" y="186"/>
                    <a:pt x="19034" y="387"/>
                    <a:pt x="18890" y="573"/>
                  </a:cubicBezTo>
                  <a:cubicBezTo>
                    <a:pt x="17987" y="1878"/>
                    <a:pt x="17271" y="3382"/>
                    <a:pt x="16124" y="4500"/>
                  </a:cubicBezTo>
                  <a:cubicBezTo>
                    <a:pt x="16440" y="4113"/>
                    <a:pt x="16583" y="3597"/>
                    <a:pt x="16798" y="3153"/>
                  </a:cubicBezTo>
                  <a:cubicBezTo>
                    <a:pt x="17185" y="2379"/>
                    <a:pt x="17557" y="1620"/>
                    <a:pt x="17944" y="860"/>
                  </a:cubicBezTo>
                  <a:cubicBezTo>
                    <a:pt x="18102" y="573"/>
                    <a:pt x="18245" y="287"/>
                    <a:pt x="18403" y="0"/>
                  </a:cubicBezTo>
                  <a:lnTo>
                    <a:pt x="18202" y="0"/>
                  </a:lnTo>
                  <a:cubicBezTo>
                    <a:pt x="18102" y="186"/>
                    <a:pt x="18002" y="373"/>
                    <a:pt x="17916" y="559"/>
                  </a:cubicBezTo>
                  <a:cubicBezTo>
                    <a:pt x="17242" y="1863"/>
                    <a:pt x="16683" y="3225"/>
                    <a:pt x="15995" y="4515"/>
                  </a:cubicBezTo>
                  <a:cubicBezTo>
                    <a:pt x="16182" y="3683"/>
                    <a:pt x="16325" y="2838"/>
                    <a:pt x="16526" y="2007"/>
                  </a:cubicBezTo>
                  <a:cubicBezTo>
                    <a:pt x="16683" y="1362"/>
                    <a:pt x="16769" y="659"/>
                    <a:pt x="16913" y="0"/>
                  </a:cubicBezTo>
                  <a:lnTo>
                    <a:pt x="16841" y="0"/>
                  </a:lnTo>
                  <a:cubicBezTo>
                    <a:pt x="16698" y="573"/>
                    <a:pt x="16612" y="1175"/>
                    <a:pt x="16468" y="1749"/>
                  </a:cubicBezTo>
                  <a:cubicBezTo>
                    <a:pt x="16253" y="2580"/>
                    <a:pt x="16096" y="3440"/>
                    <a:pt x="15981" y="4285"/>
                  </a:cubicBezTo>
                  <a:cubicBezTo>
                    <a:pt x="15952" y="3053"/>
                    <a:pt x="15967" y="1792"/>
                    <a:pt x="16425" y="631"/>
                  </a:cubicBezTo>
                  <a:cubicBezTo>
                    <a:pt x="16511" y="416"/>
                    <a:pt x="16612" y="201"/>
                    <a:pt x="16712" y="0"/>
                  </a:cubicBezTo>
                  <a:lnTo>
                    <a:pt x="16483" y="0"/>
                  </a:lnTo>
                  <a:cubicBezTo>
                    <a:pt x="16397" y="186"/>
                    <a:pt x="16325" y="358"/>
                    <a:pt x="16253" y="559"/>
                  </a:cubicBezTo>
                  <a:cubicBezTo>
                    <a:pt x="15795" y="1892"/>
                    <a:pt x="15752" y="3268"/>
                    <a:pt x="15881" y="4658"/>
                  </a:cubicBezTo>
                  <a:cubicBezTo>
                    <a:pt x="15823" y="4701"/>
                    <a:pt x="15809" y="4787"/>
                    <a:pt x="15866" y="4830"/>
                  </a:cubicBezTo>
                  <a:cubicBezTo>
                    <a:pt x="14935" y="5876"/>
                    <a:pt x="13974" y="6894"/>
                    <a:pt x="12971" y="7869"/>
                  </a:cubicBezTo>
                  <a:cubicBezTo>
                    <a:pt x="13444" y="7310"/>
                    <a:pt x="13817" y="6665"/>
                    <a:pt x="14046" y="5977"/>
                  </a:cubicBezTo>
                  <a:cubicBezTo>
                    <a:pt x="14404" y="4873"/>
                    <a:pt x="14505" y="3698"/>
                    <a:pt x="14318" y="2551"/>
                  </a:cubicBezTo>
                  <a:cubicBezTo>
                    <a:pt x="14232" y="1992"/>
                    <a:pt x="13989" y="788"/>
                    <a:pt x="13487" y="0"/>
                  </a:cubicBezTo>
                  <a:lnTo>
                    <a:pt x="13229" y="0"/>
                  </a:lnTo>
                  <a:cubicBezTo>
                    <a:pt x="13860" y="831"/>
                    <a:pt x="14146" y="2365"/>
                    <a:pt x="14189" y="3024"/>
                  </a:cubicBezTo>
                  <a:cubicBezTo>
                    <a:pt x="14333" y="5131"/>
                    <a:pt x="13731" y="6937"/>
                    <a:pt x="12240" y="8399"/>
                  </a:cubicBezTo>
                  <a:cubicBezTo>
                    <a:pt x="12240" y="8299"/>
                    <a:pt x="12254" y="8184"/>
                    <a:pt x="12269" y="8084"/>
                  </a:cubicBezTo>
                  <a:cubicBezTo>
                    <a:pt x="12527" y="6865"/>
                    <a:pt x="12756" y="5647"/>
                    <a:pt x="12942" y="4414"/>
                  </a:cubicBezTo>
                  <a:cubicBezTo>
                    <a:pt x="13086" y="3196"/>
                    <a:pt x="13157" y="1964"/>
                    <a:pt x="13157" y="745"/>
                  </a:cubicBezTo>
                  <a:cubicBezTo>
                    <a:pt x="13157" y="724"/>
                    <a:pt x="13139" y="713"/>
                    <a:pt x="13122" y="713"/>
                  </a:cubicBezTo>
                  <a:cubicBezTo>
                    <a:pt x="13104" y="713"/>
                    <a:pt x="13086" y="724"/>
                    <a:pt x="13086" y="745"/>
                  </a:cubicBezTo>
                  <a:cubicBezTo>
                    <a:pt x="13000" y="2050"/>
                    <a:pt x="12971" y="3339"/>
                    <a:pt x="12770" y="4644"/>
                  </a:cubicBezTo>
                  <a:cubicBezTo>
                    <a:pt x="12627" y="5518"/>
                    <a:pt x="12469" y="6407"/>
                    <a:pt x="12326" y="7281"/>
                  </a:cubicBezTo>
                  <a:cubicBezTo>
                    <a:pt x="12369" y="6220"/>
                    <a:pt x="12340" y="5131"/>
                    <a:pt x="12355" y="4085"/>
                  </a:cubicBezTo>
                  <a:cubicBezTo>
                    <a:pt x="12383" y="2723"/>
                    <a:pt x="12383" y="1362"/>
                    <a:pt x="12326" y="0"/>
                  </a:cubicBezTo>
                  <a:lnTo>
                    <a:pt x="12211" y="0"/>
                  </a:lnTo>
                  <a:cubicBezTo>
                    <a:pt x="12240" y="1362"/>
                    <a:pt x="12240" y="2738"/>
                    <a:pt x="12211" y="4099"/>
                  </a:cubicBezTo>
                  <a:cubicBezTo>
                    <a:pt x="12197" y="4930"/>
                    <a:pt x="12140" y="5776"/>
                    <a:pt x="12125" y="6636"/>
                  </a:cubicBezTo>
                  <a:cubicBezTo>
                    <a:pt x="12025" y="6020"/>
                    <a:pt x="11867" y="5418"/>
                    <a:pt x="11738" y="4844"/>
                  </a:cubicBezTo>
                  <a:cubicBezTo>
                    <a:pt x="11423" y="3526"/>
                    <a:pt x="11036" y="2222"/>
                    <a:pt x="10735" y="903"/>
                  </a:cubicBezTo>
                  <a:lnTo>
                    <a:pt x="10721" y="889"/>
                  </a:lnTo>
                  <a:cubicBezTo>
                    <a:pt x="10821" y="559"/>
                    <a:pt x="10993" y="258"/>
                    <a:pt x="1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338" y="2926"/>
              <a:ext cx="644605" cy="665136"/>
            </a:xfrm>
            <a:custGeom>
              <a:avLst/>
              <a:gdLst/>
              <a:ahLst/>
              <a:cxnLst/>
              <a:rect l="l" t="t" r="r" b="b"/>
              <a:pathLst>
                <a:path w="9890" h="10205" extrusionOk="0">
                  <a:moveTo>
                    <a:pt x="9531" y="143"/>
                  </a:moveTo>
                  <a:cubicBezTo>
                    <a:pt x="9216" y="502"/>
                    <a:pt x="8843" y="803"/>
                    <a:pt x="8428" y="1046"/>
                  </a:cubicBezTo>
                  <a:cubicBezTo>
                    <a:pt x="8270" y="1132"/>
                    <a:pt x="8098" y="1218"/>
                    <a:pt x="7926" y="1276"/>
                  </a:cubicBezTo>
                  <a:cubicBezTo>
                    <a:pt x="7861" y="1268"/>
                    <a:pt x="7793" y="1265"/>
                    <a:pt x="7725" y="1265"/>
                  </a:cubicBezTo>
                  <a:cubicBezTo>
                    <a:pt x="7657" y="1265"/>
                    <a:pt x="7589" y="1268"/>
                    <a:pt x="7525" y="1276"/>
                  </a:cubicBezTo>
                  <a:cubicBezTo>
                    <a:pt x="7209" y="1276"/>
                    <a:pt x="6908" y="1276"/>
                    <a:pt x="6607" y="1247"/>
                  </a:cubicBezTo>
                  <a:cubicBezTo>
                    <a:pt x="6120" y="1218"/>
                    <a:pt x="5604" y="1175"/>
                    <a:pt x="5102" y="1175"/>
                  </a:cubicBezTo>
                  <a:lnTo>
                    <a:pt x="5131" y="1147"/>
                  </a:lnTo>
                  <a:cubicBezTo>
                    <a:pt x="5919" y="874"/>
                    <a:pt x="6722" y="674"/>
                    <a:pt x="7539" y="545"/>
                  </a:cubicBezTo>
                  <a:cubicBezTo>
                    <a:pt x="7869" y="487"/>
                    <a:pt x="8213" y="430"/>
                    <a:pt x="8542" y="373"/>
                  </a:cubicBezTo>
                  <a:cubicBezTo>
                    <a:pt x="8872" y="301"/>
                    <a:pt x="9202" y="186"/>
                    <a:pt x="9531" y="143"/>
                  </a:cubicBezTo>
                  <a:close/>
                  <a:moveTo>
                    <a:pt x="5074" y="1218"/>
                  </a:moveTo>
                  <a:cubicBezTo>
                    <a:pt x="5575" y="1290"/>
                    <a:pt x="6106" y="1290"/>
                    <a:pt x="6607" y="1319"/>
                  </a:cubicBezTo>
                  <a:cubicBezTo>
                    <a:pt x="6645" y="1320"/>
                    <a:pt x="6683" y="1321"/>
                    <a:pt x="6721" y="1321"/>
                  </a:cubicBezTo>
                  <a:cubicBezTo>
                    <a:pt x="6997" y="1321"/>
                    <a:pt x="7293" y="1290"/>
                    <a:pt x="7576" y="1290"/>
                  </a:cubicBezTo>
                  <a:cubicBezTo>
                    <a:pt x="7676" y="1290"/>
                    <a:pt x="7774" y="1294"/>
                    <a:pt x="7869" y="1304"/>
                  </a:cubicBezTo>
                  <a:cubicBezTo>
                    <a:pt x="7510" y="1448"/>
                    <a:pt x="7138" y="1534"/>
                    <a:pt x="6751" y="1534"/>
                  </a:cubicBezTo>
                  <a:cubicBezTo>
                    <a:pt x="6177" y="1505"/>
                    <a:pt x="5604" y="1405"/>
                    <a:pt x="5059" y="1233"/>
                  </a:cubicBezTo>
                  <a:lnTo>
                    <a:pt x="5074" y="1218"/>
                  </a:lnTo>
                  <a:close/>
                  <a:moveTo>
                    <a:pt x="8413" y="2164"/>
                  </a:moveTo>
                  <a:cubicBezTo>
                    <a:pt x="8972" y="2236"/>
                    <a:pt x="9546" y="2422"/>
                    <a:pt x="9675" y="2838"/>
                  </a:cubicBezTo>
                  <a:cubicBezTo>
                    <a:pt x="8714" y="3024"/>
                    <a:pt x="7711" y="3053"/>
                    <a:pt x="6736" y="3153"/>
                  </a:cubicBezTo>
                  <a:cubicBezTo>
                    <a:pt x="6034" y="3239"/>
                    <a:pt x="5332" y="3311"/>
                    <a:pt x="4644" y="3440"/>
                  </a:cubicBezTo>
                  <a:cubicBezTo>
                    <a:pt x="5217" y="3253"/>
                    <a:pt x="5776" y="3010"/>
                    <a:pt x="6349" y="2795"/>
                  </a:cubicBezTo>
                  <a:cubicBezTo>
                    <a:pt x="7023" y="2551"/>
                    <a:pt x="7711" y="2336"/>
                    <a:pt x="8413" y="2164"/>
                  </a:cubicBezTo>
                  <a:close/>
                  <a:moveTo>
                    <a:pt x="7714" y="2106"/>
                  </a:moveTo>
                  <a:cubicBezTo>
                    <a:pt x="7932" y="2106"/>
                    <a:pt x="8148" y="2122"/>
                    <a:pt x="8370" y="2150"/>
                  </a:cubicBezTo>
                  <a:cubicBezTo>
                    <a:pt x="6923" y="2465"/>
                    <a:pt x="5604" y="3096"/>
                    <a:pt x="4185" y="3511"/>
                  </a:cubicBezTo>
                  <a:cubicBezTo>
                    <a:pt x="5074" y="2709"/>
                    <a:pt x="6177" y="2236"/>
                    <a:pt x="7353" y="2121"/>
                  </a:cubicBezTo>
                  <a:cubicBezTo>
                    <a:pt x="7475" y="2111"/>
                    <a:pt x="7595" y="2106"/>
                    <a:pt x="7714" y="2106"/>
                  </a:cubicBezTo>
                  <a:close/>
                  <a:moveTo>
                    <a:pt x="9689" y="2867"/>
                  </a:moveTo>
                  <a:cubicBezTo>
                    <a:pt x="9718" y="3024"/>
                    <a:pt x="9703" y="3182"/>
                    <a:pt x="9646" y="3311"/>
                  </a:cubicBezTo>
                  <a:cubicBezTo>
                    <a:pt x="9632" y="3368"/>
                    <a:pt x="9603" y="3411"/>
                    <a:pt x="9574" y="3468"/>
                  </a:cubicBezTo>
                  <a:cubicBezTo>
                    <a:pt x="8882" y="3510"/>
                    <a:pt x="8197" y="3537"/>
                    <a:pt x="7503" y="3537"/>
                  </a:cubicBezTo>
                  <a:cubicBezTo>
                    <a:pt x="7249" y="3537"/>
                    <a:pt x="6994" y="3533"/>
                    <a:pt x="6736" y="3526"/>
                  </a:cubicBezTo>
                  <a:cubicBezTo>
                    <a:pt x="6475" y="3521"/>
                    <a:pt x="6212" y="3518"/>
                    <a:pt x="5949" y="3518"/>
                  </a:cubicBezTo>
                  <a:cubicBezTo>
                    <a:pt x="5361" y="3518"/>
                    <a:pt x="4769" y="3534"/>
                    <a:pt x="4185" y="3583"/>
                  </a:cubicBezTo>
                  <a:cubicBezTo>
                    <a:pt x="4242" y="3569"/>
                    <a:pt x="4300" y="3554"/>
                    <a:pt x="4343" y="3540"/>
                  </a:cubicBezTo>
                  <a:cubicBezTo>
                    <a:pt x="5246" y="3368"/>
                    <a:pt x="6134" y="3282"/>
                    <a:pt x="7037" y="3182"/>
                  </a:cubicBezTo>
                  <a:cubicBezTo>
                    <a:pt x="7912" y="3082"/>
                    <a:pt x="8829" y="3039"/>
                    <a:pt x="9689" y="2867"/>
                  </a:cubicBezTo>
                  <a:close/>
                  <a:moveTo>
                    <a:pt x="9560" y="3497"/>
                  </a:moveTo>
                  <a:lnTo>
                    <a:pt x="9560" y="3497"/>
                  </a:lnTo>
                  <a:cubicBezTo>
                    <a:pt x="9388" y="3784"/>
                    <a:pt x="9130" y="3999"/>
                    <a:pt x="8829" y="4142"/>
                  </a:cubicBezTo>
                  <a:cubicBezTo>
                    <a:pt x="8599" y="4154"/>
                    <a:pt x="8367" y="4160"/>
                    <a:pt x="8135" y="4160"/>
                  </a:cubicBezTo>
                  <a:cubicBezTo>
                    <a:pt x="7530" y="4160"/>
                    <a:pt x="6922" y="4117"/>
                    <a:pt x="6321" y="4013"/>
                  </a:cubicBezTo>
                  <a:cubicBezTo>
                    <a:pt x="5575" y="3884"/>
                    <a:pt x="4816" y="3698"/>
                    <a:pt x="4042" y="3640"/>
                  </a:cubicBezTo>
                  <a:lnTo>
                    <a:pt x="4070" y="3612"/>
                  </a:lnTo>
                  <a:cubicBezTo>
                    <a:pt x="4735" y="3575"/>
                    <a:pt x="5398" y="3569"/>
                    <a:pt x="6061" y="3569"/>
                  </a:cubicBezTo>
                  <a:cubicBezTo>
                    <a:pt x="6407" y="3569"/>
                    <a:pt x="6753" y="3571"/>
                    <a:pt x="7100" y="3571"/>
                  </a:cubicBezTo>
                  <a:cubicBezTo>
                    <a:pt x="7919" y="3571"/>
                    <a:pt x="8738" y="3561"/>
                    <a:pt x="9560" y="3497"/>
                  </a:cubicBezTo>
                  <a:close/>
                  <a:moveTo>
                    <a:pt x="4085" y="3669"/>
                  </a:moveTo>
                  <a:cubicBezTo>
                    <a:pt x="4916" y="3855"/>
                    <a:pt x="5776" y="3984"/>
                    <a:pt x="6622" y="4113"/>
                  </a:cubicBezTo>
                  <a:cubicBezTo>
                    <a:pt x="7040" y="4172"/>
                    <a:pt x="7458" y="4201"/>
                    <a:pt x="7876" y="4201"/>
                  </a:cubicBezTo>
                  <a:cubicBezTo>
                    <a:pt x="8174" y="4201"/>
                    <a:pt x="8473" y="4186"/>
                    <a:pt x="8772" y="4156"/>
                  </a:cubicBezTo>
                  <a:lnTo>
                    <a:pt x="8772" y="4156"/>
                  </a:lnTo>
                  <a:cubicBezTo>
                    <a:pt x="8241" y="4400"/>
                    <a:pt x="7668" y="4515"/>
                    <a:pt x="7095" y="4515"/>
                  </a:cubicBezTo>
                  <a:cubicBezTo>
                    <a:pt x="7059" y="4516"/>
                    <a:pt x="7023" y="4516"/>
                    <a:pt x="6987" y="4516"/>
                  </a:cubicBezTo>
                  <a:cubicBezTo>
                    <a:pt x="5929" y="4516"/>
                    <a:pt x="5014" y="4113"/>
                    <a:pt x="4085" y="3669"/>
                  </a:cubicBezTo>
                  <a:close/>
                  <a:moveTo>
                    <a:pt x="6906" y="6206"/>
                  </a:moveTo>
                  <a:cubicBezTo>
                    <a:pt x="6921" y="6206"/>
                    <a:pt x="6936" y="6206"/>
                    <a:pt x="6951" y="6206"/>
                  </a:cubicBezTo>
                  <a:cubicBezTo>
                    <a:pt x="7396" y="6206"/>
                    <a:pt x="7840" y="6263"/>
                    <a:pt x="8270" y="6378"/>
                  </a:cubicBezTo>
                  <a:cubicBezTo>
                    <a:pt x="7525" y="6536"/>
                    <a:pt x="6779" y="6736"/>
                    <a:pt x="6020" y="6908"/>
                  </a:cubicBezTo>
                  <a:cubicBezTo>
                    <a:pt x="5618" y="6994"/>
                    <a:pt x="5203" y="7095"/>
                    <a:pt x="4787" y="7195"/>
                  </a:cubicBezTo>
                  <a:cubicBezTo>
                    <a:pt x="4472" y="7267"/>
                    <a:pt x="4171" y="7381"/>
                    <a:pt x="3870" y="7467"/>
                  </a:cubicBezTo>
                  <a:cubicBezTo>
                    <a:pt x="4733" y="6746"/>
                    <a:pt x="5750" y="6206"/>
                    <a:pt x="6906" y="6206"/>
                  </a:cubicBezTo>
                  <a:close/>
                  <a:moveTo>
                    <a:pt x="8385" y="6407"/>
                  </a:moveTo>
                  <a:cubicBezTo>
                    <a:pt x="8686" y="6493"/>
                    <a:pt x="8958" y="6679"/>
                    <a:pt x="9144" y="6937"/>
                  </a:cubicBezTo>
                  <a:lnTo>
                    <a:pt x="9173" y="6980"/>
                  </a:lnTo>
                  <a:cubicBezTo>
                    <a:pt x="8757" y="7009"/>
                    <a:pt x="8342" y="7052"/>
                    <a:pt x="7926" y="7109"/>
                  </a:cubicBezTo>
                  <a:cubicBezTo>
                    <a:pt x="7439" y="7166"/>
                    <a:pt x="6966" y="7181"/>
                    <a:pt x="6478" y="7238"/>
                  </a:cubicBezTo>
                  <a:cubicBezTo>
                    <a:pt x="6005" y="7295"/>
                    <a:pt x="5532" y="7353"/>
                    <a:pt x="5059" y="7410"/>
                  </a:cubicBezTo>
                  <a:cubicBezTo>
                    <a:pt x="4744" y="7439"/>
                    <a:pt x="4429" y="7467"/>
                    <a:pt x="4113" y="7467"/>
                  </a:cubicBezTo>
                  <a:cubicBezTo>
                    <a:pt x="4285" y="7410"/>
                    <a:pt x="4472" y="7353"/>
                    <a:pt x="4672" y="7295"/>
                  </a:cubicBezTo>
                  <a:cubicBezTo>
                    <a:pt x="5074" y="7195"/>
                    <a:pt x="5475" y="7109"/>
                    <a:pt x="5891" y="7009"/>
                  </a:cubicBezTo>
                  <a:cubicBezTo>
                    <a:pt x="6722" y="6837"/>
                    <a:pt x="7539" y="6550"/>
                    <a:pt x="8385" y="6407"/>
                  </a:cubicBezTo>
                  <a:close/>
                  <a:moveTo>
                    <a:pt x="9216" y="7080"/>
                  </a:moveTo>
                  <a:cubicBezTo>
                    <a:pt x="9302" y="7367"/>
                    <a:pt x="9216" y="7682"/>
                    <a:pt x="8987" y="7883"/>
                  </a:cubicBezTo>
                  <a:cubicBezTo>
                    <a:pt x="8858" y="7893"/>
                    <a:pt x="8730" y="7897"/>
                    <a:pt x="8602" y="7897"/>
                  </a:cubicBezTo>
                  <a:cubicBezTo>
                    <a:pt x="7819" y="7897"/>
                    <a:pt x="7052" y="7732"/>
                    <a:pt x="6263" y="7682"/>
                  </a:cubicBezTo>
                  <a:cubicBezTo>
                    <a:pt x="5719" y="7639"/>
                    <a:pt x="5160" y="7625"/>
                    <a:pt x="4601" y="7596"/>
                  </a:cubicBezTo>
                  <a:cubicBezTo>
                    <a:pt x="4959" y="7568"/>
                    <a:pt x="5317" y="7510"/>
                    <a:pt x="5676" y="7439"/>
                  </a:cubicBezTo>
                  <a:lnTo>
                    <a:pt x="5704" y="7410"/>
                  </a:lnTo>
                  <a:cubicBezTo>
                    <a:pt x="6020" y="7367"/>
                    <a:pt x="6321" y="7338"/>
                    <a:pt x="6636" y="7310"/>
                  </a:cubicBezTo>
                  <a:cubicBezTo>
                    <a:pt x="7109" y="7252"/>
                    <a:pt x="7582" y="7252"/>
                    <a:pt x="8069" y="7181"/>
                  </a:cubicBezTo>
                  <a:cubicBezTo>
                    <a:pt x="8442" y="7123"/>
                    <a:pt x="8829" y="7080"/>
                    <a:pt x="9216" y="7080"/>
                  </a:cubicBezTo>
                  <a:close/>
                  <a:moveTo>
                    <a:pt x="4242" y="7611"/>
                  </a:moveTo>
                  <a:cubicBezTo>
                    <a:pt x="5016" y="7682"/>
                    <a:pt x="5776" y="7682"/>
                    <a:pt x="6550" y="7754"/>
                  </a:cubicBezTo>
                  <a:cubicBezTo>
                    <a:pt x="7246" y="7817"/>
                    <a:pt x="7953" y="7948"/>
                    <a:pt x="8652" y="7948"/>
                  </a:cubicBezTo>
                  <a:cubicBezTo>
                    <a:pt x="8745" y="7948"/>
                    <a:pt x="8837" y="7945"/>
                    <a:pt x="8929" y="7940"/>
                  </a:cubicBezTo>
                  <a:lnTo>
                    <a:pt x="8929" y="7940"/>
                  </a:lnTo>
                  <a:cubicBezTo>
                    <a:pt x="8786" y="8084"/>
                    <a:pt x="8628" y="8198"/>
                    <a:pt x="8442" y="8284"/>
                  </a:cubicBezTo>
                  <a:cubicBezTo>
                    <a:pt x="8213" y="8385"/>
                    <a:pt x="7983" y="8456"/>
                    <a:pt x="7740" y="8514"/>
                  </a:cubicBezTo>
                  <a:lnTo>
                    <a:pt x="7740" y="8499"/>
                  </a:lnTo>
                  <a:cubicBezTo>
                    <a:pt x="7023" y="8327"/>
                    <a:pt x="6306" y="8213"/>
                    <a:pt x="5604" y="8012"/>
                  </a:cubicBezTo>
                  <a:cubicBezTo>
                    <a:pt x="5102" y="7869"/>
                    <a:pt x="4586" y="7740"/>
                    <a:pt x="4085" y="7625"/>
                  </a:cubicBezTo>
                  <a:cubicBezTo>
                    <a:pt x="4142" y="7625"/>
                    <a:pt x="4185" y="7625"/>
                    <a:pt x="4242" y="7611"/>
                  </a:cubicBezTo>
                  <a:close/>
                  <a:moveTo>
                    <a:pt x="3884" y="7625"/>
                  </a:moveTo>
                  <a:cubicBezTo>
                    <a:pt x="4400" y="7869"/>
                    <a:pt x="5045" y="7940"/>
                    <a:pt x="5590" y="8084"/>
                  </a:cubicBezTo>
                  <a:cubicBezTo>
                    <a:pt x="6278" y="8284"/>
                    <a:pt x="6966" y="8399"/>
                    <a:pt x="7654" y="8528"/>
                  </a:cubicBezTo>
                  <a:cubicBezTo>
                    <a:pt x="7410" y="8585"/>
                    <a:pt x="7166" y="8614"/>
                    <a:pt x="6923" y="8628"/>
                  </a:cubicBezTo>
                  <a:cubicBezTo>
                    <a:pt x="6797" y="8641"/>
                    <a:pt x="6670" y="8647"/>
                    <a:pt x="6544" y="8647"/>
                  </a:cubicBezTo>
                  <a:cubicBezTo>
                    <a:pt x="6094" y="8647"/>
                    <a:pt x="5645" y="8567"/>
                    <a:pt x="5231" y="8399"/>
                  </a:cubicBezTo>
                  <a:cubicBezTo>
                    <a:pt x="4758" y="8170"/>
                    <a:pt x="4300" y="7912"/>
                    <a:pt x="3855" y="7625"/>
                  </a:cubicBezTo>
                  <a:close/>
                  <a:moveTo>
                    <a:pt x="1605" y="0"/>
                  </a:moveTo>
                  <a:cubicBezTo>
                    <a:pt x="1992" y="702"/>
                    <a:pt x="2508" y="1333"/>
                    <a:pt x="3139" y="1835"/>
                  </a:cubicBezTo>
                  <a:cubicBezTo>
                    <a:pt x="3125" y="1878"/>
                    <a:pt x="3153" y="1921"/>
                    <a:pt x="3211" y="1921"/>
                  </a:cubicBezTo>
                  <a:cubicBezTo>
                    <a:pt x="3254" y="2766"/>
                    <a:pt x="3268" y="3626"/>
                    <a:pt x="3239" y="4472"/>
                  </a:cubicBezTo>
                  <a:cubicBezTo>
                    <a:pt x="3211" y="4027"/>
                    <a:pt x="3096" y="3597"/>
                    <a:pt x="2910" y="3196"/>
                  </a:cubicBezTo>
                  <a:cubicBezTo>
                    <a:pt x="2594" y="2566"/>
                    <a:pt x="2121" y="2007"/>
                    <a:pt x="1562" y="1591"/>
                  </a:cubicBezTo>
                  <a:cubicBezTo>
                    <a:pt x="1261" y="1362"/>
                    <a:pt x="588" y="917"/>
                    <a:pt x="0" y="817"/>
                  </a:cubicBezTo>
                  <a:lnTo>
                    <a:pt x="0" y="946"/>
                  </a:lnTo>
                  <a:cubicBezTo>
                    <a:pt x="631" y="1046"/>
                    <a:pt x="1405" y="1577"/>
                    <a:pt x="1706" y="1849"/>
                  </a:cubicBezTo>
                  <a:cubicBezTo>
                    <a:pt x="2666" y="2709"/>
                    <a:pt x="3182" y="3755"/>
                    <a:pt x="3153" y="5031"/>
                  </a:cubicBezTo>
                  <a:cubicBezTo>
                    <a:pt x="3110" y="4973"/>
                    <a:pt x="3067" y="4930"/>
                    <a:pt x="3039" y="4873"/>
                  </a:cubicBezTo>
                  <a:cubicBezTo>
                    <a:pt x="2623" y="4228"/>
                    <a:pt x="2193" y="3597"/>
                    <a:pt x="1749" y="2996"/>
                  </a:cubicBezTo>
                  <a:cubicBezTo>
                    <a:pt x="1290" y="2394"/>
                    <a:pt x="803" y="1835"/>
                    <a:pt x="272" y="1290"/>
                  </a:cubicBezTo>
                  <a:lnTo>
                    <a:pt x="244" y="1319"/>
                  </a:lnTo>
                  <a:cubicBezTo>
                    <a:pt x="760" y="1935"/>
                    <a:pt x="1304" y="2508"/>
                    <a:pt x="1777" y="3167"/>
                  </a:cubicBezTo>
                  <a:cubicBezTo>
                    <a:pt x="2093" y="3597"/>
                    <a:pt x="2408" y="4056"/>
                    <a:pt x="2709" y="4500"/>
                  </a:cubicBezTo>
                  <a:cubicBezTo>
                    <a:pt x="2279" y="4013"/>
                    <a:pt x="1806" y="3554"/>
                    <a:pt x="1362" y="3096"/>
                  </a:cubicBezTo>
                  <a:cubicBezTo>
                    <a:pt x="917" y="2637"/>
                    <a:pt x="459" y="2179"/>
                    <a:pt x="0" y="1734"/>
                  </a:cubicBezTo>
                  <a:lnTo>
                    <a:pt x="0" y="1835"/>
                  </a:lnTo>
                  <a:cubicBezTo>
                    <a:pt x="444" y="2265"/>
                    <a:pt x="874" y="2709"/>
                    <a:pt x="1304" y="3167"/>
                  </a:cubicBezTo>
                  <a:cubicBezTo>
                    <a:pt x="1648" y="3526"/>
                    <a:pt x="1992" y="3927"/>
                    <a:pt x="2351" y="4300"/>
                  </a:cubicBezTo>
                  <a:cubicBezTo>
                    <a:pt x="2035" y="4085"/>
                    <a:pt x="1720" y="3884"/>
                    <a:pt x="1405" y="3698"/>
                  </a:cubicBezTo>
                  <a:cubicBezTo>
                    <a:pt x="946" y="3397"/>
                    <a:pt x="473" y="3124"/>
                    <a:pt x="0" y="2838"/>
                  </a:cubicBezTo>
                  <a:lnTo>
                    <a:pt x="0" y="2910"/>
                  </a:lnTo>
                  <a:cubicBezTo>
                    <a:pt x="459" y="3196"/>
                    <a:pt x="917" y="3468"/>
                    <a:pt x="1362" y="3755"/>
                  </a:cubicBezTo>
                  <a:cubicBezTo>
                    <a:pt x="1978" y="4142"/>
                    <a:pt x="2523" y="4615"/>
                    <a:pt x="3096" y="5059"/>
                  </a:cubicBezTo>
                  <a:lnTo>
                    <a:pt x="3125" y="5117"/>
                  </a:lnTo>
                  <a:lnTo>
                    <a:pt x="3110" y="5145"/>
                  </a:lnTo>
                  <a:cubicBezTo>
                    <a:pt x="2064" y="4930"/>
                    <a:pt x="1104" y="4543"/>
                    <a:pt x="330" y="3769"/>
                  </a:cubicBezTo>
                  <a:cubicBezTo>
                    <a:pt x="229" y="3683"/>
                    <a:pt x="115" y="3569"/>
                    <a:pt x="0" y="3440"/>
                  </a:cubicBezTo>
                  <a:lnTo>
                    <a:pt x="0" y="3540"/>
                  </a:lnTo>
                  <a:lnTo>
                    <a:pt x="14" y="3554"/>
                  </a:lnTo>
                  <a:cubicBezTo>
                    <a:pt x="831" y="4429"/>
                    <a:pt x="1921" y="5002"/>
                    <a:pt x="3096" y="5174"/>
                  </a:cubicBezTo>
                  <a:cubicBezTo>
                    <a:pt x="2265" y="6851"/>
                    <a:pt x="1218" y="8428"/>
                    <a:pt x="0" y="9875"/>
                  </a:cubicBezTo>
                  <a:lnTo>
                    <a:pt x="0" y="10205"/>
                  </a:lnTo>
                  <a:cubicBezTo>
                    <a:pt x="702" y="9431"/>
                    <a:pt x="1347" y="8585"/>
                    <a:pt x="1892" y="7697"/>
                  </a:cubicBezTo>
                  <a:cubicBezTo>
                    <a:pt x="2014" y="7501"/>
                    <a:pt x="2094" y="7369"/>
                    <a:pt x="2230" y="7369"/>
                  </a:cubicBezTo>
                  <a:cubicBezTo>
                    <a:pt x="2254" y="7369"/>
                    <a:pt x="2280" y="7373"/>
                    <a:pt x="2308" y="7381"/>
                  </a:cubicBezTo>
                  <a:cubicBezTo>
                    <a:pt x="2738" y="7525"/>
                    <a:pt x="3196" y="7611"/>
                    <a:pt x="3640" y="7625"/>
                  </a:cubicBezTo>
                  <a:lnTo>
                    <a:pt x="3669" y="7625"/>
                  </a:lnTo>
                  <a:cubicBezTo>
                    <a:pt x="4328" y="7969"/>
                    <a:pt x="4930" y="8456"/>
                    <a:pt x="5676" y="8628"/>
                  </a:cubicBezTo>
                  <a:cubicBezTo>
                    <a:pt x="6006" y="8701"/>
                    <a:pt x="6346" y="8737"/>
                    <a:pt x="6684" y="8737"/>
                  </a:cubicBezTo>
                  <a:cubicBezTo>
                    <a:pt x="6948" y="8737"/>
                    <a:pt x="7210" y="8715"/>
                    <a:pt x="7467" y="8671"/>
                  </a:cubicBezTo>
                  <a:cubicBezTo>
                    <a:pt x="8026" y="8571"/>
                    <a:pt x="8600" y="8413"/>
                    <a:pt x="9015" y="8026"/>
                  </a:cubicBezTo>
                  <a:cubicBezTo>
                    <a:pt x="9273" y="7783"/>
                    <a:pt x="9488" y="7353"/>
                    <a:pt x="9316" y="7009"/>
                  </a:cubicBezTo>
                  <a:cubicBezTo>
                    <a:pt x="8972" y="6263"/>
                    <a:pt x="7811" y="6091"/>
                    <a:pt x="7080" y="6048"/>
                  </a:cubicBezTo>
                  <a:cubicBezTo>
                    <a:pt x="7010" y="6044"/>
                    <a:pt x="6940" y="6043"/>
                    <a:pt x="6870" y="6043"/>
                  </a:cubicBezTo>
                  <a:cubicBezTo>
                    <a:pt x="5650" y="6043"/>
                    <a:pt x="4552" y="6627"/>
                    <a:pt x="3698" y="7467"/>
                  </a:cubicBezTo>
                  <a:cubicBezTo>
                    <a:pt x="3383" y="7467"/>
                    <a:pt x="3067" y="7424"/>
                    <a:pt x="2752" y="7367"/>
                  </a:cubicBezTo>
                  <a:cubicBezTo>
                    <a:pt x="2551" y="7324"/>
                    <a:pt x="2365" y="7267"/>
                    <a:pt x="2164" y="7238"/>
                  </a:cubicBezTo>
                  <a:cubicBezTo>
                    <a:pt x="2566" y="6564"/>
                    <a:pt x="2924" y="5876"/>
                    <a:pt x="3268" y="5203"/>
                  </a:cubicBezTo>
                  <a:lnTo>
                    <a:pt x="3268" y="5188"/>
                  </a:lnTo>
                  <a:cubicBezTo>
                    <a:pt x="3297" y="5131"/>
                    <a:pt x="3325" y="5088"/>
                    <a:pt x="3354" y="5031"/>
                  </a:cubicBezTo>
                  <a:lnTo>
                    <a:pt x="3368" y="4973"/>
                  </a:lnTo>
                  <a:cubicBezTo>
                    <a:pt x="3440" y="4844"/>
                    <a:pt x="3511" y="4701"/>
                    <a:pt x="3569" y="4572"/>
                  </a:cubicBezTo>
                  <a:cubicBezTo>
                    <a:pt x="3712" y="4285"/>
                    <a:pt x="3841" y="3999"/>
                    <a:pt x="3984" y="3698"/>
                  </a:cubicBezTo>
                  <a:cubicBezTo>
                    <a:pt x="4918" y="4249"/>
                    <a:pt x="5962" y="4649"/>
                    <a:pt x="7041" y="4649"/>
                  </a:cubicBezTo>
                  <a:cubicBezTo>
                    <a:pt x="7254" y="4649"/>
                    <a:pt x="7468" y="4634"/>
                    <a:pt x="7682" y="4601"/>
                  </a:cubicBezTo>
                  <a:cubicBezTo>
                    <a:pt x="8442" y="4486"/>
                    <a:pt x="9890" y="4056"/>
                    <a:pt x="9847" y="3053"/>
                  </a:cubicBezTo>
                  <a:cubicBezTo>
                    <a:pt x="9793" y="2136"/>
                    <a:pt x="8582" y="1946"/>
                    <a:pt x="7801" y="1946"/>
                  </a:cubicBezTo>
                  <a:cubicBezTo>
                    <a:pt x="7739" y="1946"/>
                    <a:pt x="7680" y="1947"/>
                    <a:pt x="7625" y="1949"/>
                  </a:cubicBezTo>
                  <a:cubicBezTo>
                    <a:pt x="6349" y="2021"/>
                    <a:pt x="5117" y="2508"/>
                    <a:pt x="4142" y="3339"/>
                  </a:cubicBezTo>
                  <a:cubicBezTo>
                    <a:pt x="4457" y="2666"/>
                    <a:pt x="4744" y="1992"/>
                    <a:pt x="5002" y="1290"/>
                  </a:cubicBezTo>
                  <a:lnTo>
                    <a:pt x="5031" y="1276"/>
                  </a:lnTo>
                  <a:lnTo>
                    <a:pt x="5045" y="1276"/>
                  </a:lnTo>
                  <a:cubicBezTo>
                    <a:pt x="5560" y="1523"/>
                    <a:pt x="6116" y="1647"/>
                    <a:pt x="6670" y="1647"/>
                  </a:cubicBezTo>
                  <a:cubicBezTo>
                    <a:pt x="7366" y="1647"/>
                    <a:pt x="8058" y="1452"/>
                    <a:pt x="8657" y="1061"/>
                  </a:cubicBezTo>
                  <a:cubicBezTo>
                    <a:pt x="9116" y="774"/>
                    <a:pt x="9517" y="416"/>
                    <a:pt x="9847" y="0"/>
                  </a:cubicBezTo>
                  <a:lnTo>
                    <a:pt x="9660" y="0"/>
                  </a:lnTo>
                  <a:cubicBezTo>
                    <a:pt x="9660" y="14"/>
                    <a:pt x="9646" y="29"/>
                    <a:pt x="9632" y="43"/>
                  </a:cubicBezTo>
                  <a:cubicBezTo>
                    <a:pt x="9302" y="86"/>
                    <a:pt x="8972" y="158"/>
                    <a:pt x="8657" y="244"/>
                  </a:cubicBezTo>
                  <a:cubicBezTo>
                    <a:pt x="8184" y="344"/>
                    <a:pt x="7711" y="430"/>
                    <a:pt x="7238" y="516"/>
                  </a:cubicBezTo>
                  <a:cubicBezTo>
                    <a:pt x="6622" y="616"/>
                    <a:pt x="6005" y="774"/>
                    <a:pt x="5403" y="975"/>
                  </a:cubicBezTo>
                  <a:cubicBezTo>
                    <a:pt x="6106" y="616"/>
                    <a:pt x="6822" y="287"/>
                    <a:pt x="7553" y="14"/>
                  </a:cubicBezTo>
                  <a:cubicBezTo>
                    <a:pt x="7553" y="14"/>
                    <a:pt x="7568" y="0"/>
                    <a:pt x="7582" y="0"/>
                  </a:cubicBezTo>
                  <a:lnTo>
                    <a:pt x="7324" y="0"/>
                  </a:lnTo>
                  <a:cubicBezTo>
                    <a:pt x="7295" y="14"/>
                    <a:pt x="7267" y="29"/>
                    <a:pt x="7238" y="29"/>
                  </a:cubicBezTo>
                  <a:cubicBezTo>
                    <a:pt x="6607" y="272"/>
                    <a:pt x="5891" y="502"/>
                    <a:pt x="5317" y="903"/>
                  </a:cubicBezTo>
                  <a:lnTo>
                    <a:pt x="5360" y="846"/>
                  </a:lnTo>
                  <a:cubicBezTo>
                    <a:pt x="5690" y="559"/>
                    <a:pt x="6020" y="272"/>
                    <a:pt x="6364" y="0"/>
                  </a:cubicBezTo>
                  <a:lnTo>
                    <a:pt x="6249" y="0"/>
                  </a:lnTo>
                  <a:cubicBezTo>
                    <a:pt x="6077" y="143"/>
                    <a:pt x="5905" y="287"/>
                    <a:pt x="5719" y="430"/>
                  </a:cubicBezTo>
                  <a:lnTo>
                    <a:pt x="5676" y="473"/>
                  </a:lnTo>
                  <a:cubicBezTo>
                    <a:pt x="5805" y="315"/>
                    <a:pt x="5962" y="158"/>
                    <a:pt x="6106" y="0"/>
                  </a:cubicBezTo>
                  <a:lnTo>
                    <a:pt x="5919" y="0"/>
                  </a:lnTo>
                  <a:cubicBezTo>
                    <a:pt x="5647" y="287"/>
                    <a:pt x="5375" y="602"/>
                    <a:pt x="5131" y="917"/>
                  </a:cubicBezTo>
                  <a:cubicBezTo>
                    <a:pt x="5246" y="616"/>
                    <a:pt x="5332" y="301"/>
                    <a:pt x="5418" y="0"/>
                  </a:cubicBezTo>
                  <a:lnTo>
                    <a:pt x="5332" y="0"/>
                  </a:lnTo>
                  <a:cubicBezTo>
                    <a:pt x="4844" y="1605"/>
                    <a:pt x="4114" y="3139"/>
                    <a:pt x="3383" y="4615"/>
                  </a:cubicBezTo>
                  <a:lnTo>
                    <a:pt x="3383" y="4615"/>
                  </a:lnTo>
                  <a:cubicBezTo>
                    <a:pt x="3397" y="3688"/>
                    <a:pt x="3368" y="2761"/>
                    <a:pt x="3282" y="1835"/>
                  </a:cubicBezTo>
                  <a:cubicBezTo>
                    <a:pt x="3683" y="1290"/>
                    <a:pt x="3956" y="659"/>
                    <a:pt x="4113" y="0"/>
                  </a:cubicBezTo>
                  <a:lnTo>
                    <a:pt x="3970" y="0"/>
                  </a:lnTo>
                  <a:cubicBezTo>
                    <a:pt x="3827" y="559"/>
                    <a:pt x="3612" y="1089"/>
                    <a:pt x="3311" y="1591"/>
                  </a:cubicBezTo>
                  <a:cubicBezTo>
                    <a:pt x="3454" y="1061"/>
                    <a:pt x="3597" y="530"/>
                    <a:pt x="3698" y="0"/>
                  </a:cubicBezTo>
                  <a:lnTo>
                    <a:pt x="3612" y="0"/>
                  </a:lnTo>
                  <a:cubicBezTo>
                    <a:pt x="3497" y="545"/>
                    <a:pt x="3383" y="1075"/>
                    <a:pt x="3268" y="1620"/>
                  </a:cubicBezTo>
                  <a:cubicBezTo>
                    <a:pt x="3254" y="1491"/>
                    <a:pt x="3254" y="1376"/>
                    <a:pt x="3239" y="1247"/>
                  </a:cubicBezTo>
                  <a:cubicBezTo>
                    <a:pt x="3254" y="831"/>
                    <a:pt x="3268" y="416"/>
                    <a:pt x="3282" y="0"/>
                  </a:cubicBezTo>
                  <a:lnTo>
                    <a:pt x="3182" y="0"/>
                  </a:lnTo>
                  <a:cubicBezTo>
                    <a:pt x="3168" y="229"/>
                    <a:pt x="3168" y="473"/>
                    <a:pt x="3168" y="702"/>
                  </a:cubicBezTo>
                  <a:lnTo>
                    <a:pt x="3168" y="688"/>
                  </a:lnTo>
                  <a:cubicBezTo>
                    <a:pt x="3139" y="487"/>
                    <a:pt x="3110" y="287"/>
                    <a:pt x="3082" y="86"/>
                  </a:cubicBezTo>
                  <a:lnTo>
                    <a:pt x="3067" y="100"/>
                  </a:lnTo>
                  <a:cubicBezTo>
                    <a:pt x="3067" y="129"/>
                    <a:pt x="3067" y="172"/>
                    <a:pt x="3067" y="215"/>
                  </a:cubicBezTo>
                  <a:cubicBezTo>
                    <a:pt x="3053" y="143"/>
                    <a:pt x="3039" y="72"/>
                    <a:pt x="3024" y="0"/>
                  </a:cubicBezTo>
                  <a:lnTo>
                    <a:pt x="2953" y="0"/>
                  </a:lnTo>
                  <a:cubicBezTo>
                    <a:pt x="3096" y="545"/>
                    <a:pt x="3168" y="1104"/>
                    <a:pt x="3168" y="1663"/>
                  </a:cubicBezTo>
                  <a:cubicBezTo>
                    <a:pt x="3153" y="1362"/>
                    <a:pt x="2981" y="1075"/>
                    <a:pt x="2895" y="788"/>
                  </a:cubicBezTo>
                  <a:cubicBezTo>
                    <a:pt x="2809" y="516"/>
                    <a:pt x="2723" y="258"/>
                    <a:pt x="2637" y="0"/>
                  </a:cubicBezTo>
                  <a:lnTo>
                    <a:pt x="2537" y="0"/>
                  </a:lnTo>
                  <a:cubicBezTo>
                    <a:pt x="2738" y="573"/>
                    <a:pt x="2953" y="1147"/>
                    <a:pt x="3125" y="1720"/>
                  </a:cubicBezTo>
                  <a:cubicBezTo>
                    <a:pt x="2838" y="1276"/>
                    <a:pt x="2551" y="860"/>
                    <a:pt x="2279" y="401"/>
                  </a:cubicBezTo>
                  <a:cubicBezTo>
                    <a:pt x="2193" y="272"/>
                    <a:pt x="2107" y="129"/>
                    <a:pt x="2021" y="0"/>
                  </a:cubicBezTo>
                  <a:lnTo>
                    <a:pt x="1949" y="0"/>
                  </a:lnTo>
                  <a:cubicBezTo>
                    <a:pt x="2021" y="100"/>
                    <a:pt x="2078" y="201"/>
                    <a:pt x="2150" y="315"/>
                  </a:cubicBezTo>
                  <a:cubicBezTo>
                    <a:pt x="2408" y="774"/>
                    <a:pt x="2709" y="1204"/>
                    <a:pt x="3024" y="1634"/>
                  </a:cubicBezTo>
                  <a:cubicBezTo>
                    <a:pt x="2523" y="1147"/>
                    <a:pt x="2021" y="631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338" y="2555016"/>
              <a:ext cx="216780" cy="323280"/>
            </a:xfrm>
            <a:custGeom>
              <a:avLst/>
              <a:gdLst/>
              <a:ahLst/>
              <a:cxnLst/>
              <a:rect l="l" t="t" r="r" b="b"/>
              <a:pathLst>
                <a:path w="3326" h="4960" extrusionOk="0">
                  <a:moveTo>
                    <a:pt x="3139" y="1"/>
                  </a:moveTo>
                  <a:cubicBezTo>
                    <a:pt x="3125" y="72"/>
                    <a:pt x="3125" y="144"/>
                    <a:pt x="3110" y="216"/>
                  </a:cubicBezTo>
                  <a:lnTo>
                    <a:pt x="3153" y="273"/>
                  </a:lnTo>
                  <a:lnTo>
                    <a:pt x="3125" y="302"/>
                  </a:lnTo>
                  <a:lnTo>
                    <a:pt x="3110" y="273"/>
                  </a:lnTo>
                  <a:cubicBezTo>
                    <a:pt x="3098" y="322"/>
                    <a:pt x="3064" y="342"/>
                    <a:pt x="3029" y="342"/>
                  </a:cubicBezTo>
                  <a:cubicBezTo>
                    <a:pt x="2982" y="342"/>
                    <a:pt x="2932" y="307"/>
                    <a:pt x="2924" y="259"/>
                  </a:cubicBezTo>
                  <a:cubicBezTo>
                    <a:pt x="2895" y="244"/>
                    <a:pt x="2867" y="230"/>
                    <a:pt x="2838" y="230"/>
                  </a:cubicBezTo>
                  <a:cubicBezTo>
                    <a:pt x="1949" y="1634"/>
                    <a:pt x="1003" y="2996"/>
                    <a:pt x="0" y="4286"/>
                  </a:cubicBezTo>
                  <a:lnTo>
                    <a:pt x="0" y="4960"/>
                  </a:lnTo>
                  <a:cubicBezTo>
                    <a:pt x="43" y="4902"/>
                    <a:pt x="72" y="4859"/>
                    <a:pt x="115" y="4802"/>
                  </a:cubicBezTo>
                  <a:cubicBezTo>
                    <a:pt x="186" y="4558"/>
                    <a:pt x="272" y="4329"/>
                    <a:pt x="358" y="4100"/>
                  </a:cubicBezTo>
                  <a:lnTo>
                    <a:pt x="358" y="4057"/>
                  </a:lnTo>
                  <a:lnTo>
                    <a:pt x="373" y="4042"/>
                  </a:lnTo>
                  <a:lnTo>
                    <a:pt x="401" y="3971"/>
                  </a:lnTo>
                  <a:lnTo>
                    <a:pt x="401" y="3956"/>
                  </a:lnTo>
                  <a:cubicBezTo>
                    <a:pt x="416" y="3928"/>
                    <a:pt x="444" y="3899"/>
                    <a:pt x="473" y="3885"/>
                  </a:cubicBezTo>
                  <a:lnTo>
                    <a:pt x="516" y="3842"/>
                  </a:lnTo>
                  <a:lnTo>
                    <a:pt x="530" y="3856"/>
                  </a:lnTo>
                  <a:lnTo>
                    <a:pt x="616" y="3885"/>
                  </a:lnTo>
                  <a:lnTo>
                    <a:pt x="616" y="3870"/>
                  </a:lnTo>
                  <a:lnTo>
                    <a:pt x="631" y="3870"/>
                  </a:lnTo>
                  <a:lnTo>
                    <a:pt x="631" y="3899"/>
                  </a:lnTo>
                  <a:cubicBezTo>
                    <a:pt x="659" y="3928"/>
                    <a:pt x="674" y="3956"/>
                    <a:pt x="674" y="3985"/>
                  </a:cubicBezTo>
                  <a:cubicBezTo>
                    <a:pt x="688" y="3999"/>
                    <a:pt x="688" y="3999"/>
                    <a:pt x="702" y="3999"/>
                  </a:cubicBezTo>
                  <a:cubicBezTo>
                    <a:pt x="1634" y="2695"/>
                    <a:pt x="2508" y="1348"/>
                    <a:pt x="3325" y="1"/>
                  </a:cubicBezTo>
                  <a:lnTo>
                    <a:pt x="3325" y="1"/>
                  </a:lnTo>
                  <a:cubicBezTo>
                    <a:pt x="3297" y="22"/>
                    <a:pt x="3264" y="33"/>
                    <a:pt x="3232" y="33"/>
                  </a:cubicBezTo>
                  <a:cubicBezTo>
                    <a:pt x="3200" y="33"/>
                    <a:pt x="3168" y="22"/>
                    <a:pt x="3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547699" y="1790875"/>
              <a:ext cx="26267" cy="92552"/>
            </a:xfrm>
            <a:custGeom>
              <a:avLst/>
              <a:gdLst/>
              <a:ahLst/>
              <a:cxnLst/>
              <a:rect l="l" t="t" r="r" b="b"/>
              <a:pathLst>
                <a:path w="403" h="1420" extrusionOk="0">
                  <a:moveTo>
                    <a:pt x="402" y="1"/>
                  </a:moveTo>
                  <a:lnTo>
                    <a:pt x="402" y="1"/>
                  </a:lnTo>
                  <a:cubicBezTo>
                    <a:pt x="288" y="402"/>
                    <a:pt x="159" y="803"/>
                    <a:pt x="15" y="1204"/>
                  </a:cubicBezTo>
                  <a:cubicBezTo>
                    <a:pt x="15" y="1276"/>
                    <a:pt x="15" y="1348"/>
                    <a:pt x="1" y="1419"/>
                  </a:cubicBezTo>
                  <a:lnTo>
                    <a:pt x="15" y="1419"/>
                  </a:lnTo>
                  <a:cubicBezTo>
                    <a:pt x="187" y="961"/>
                    <a:pt x="316" y="488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187137" y="2563424"/>
              <a:ext cx="3780" cy="37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9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29" y="58"/>
                    <a:pt x="44" y="58"/>
                    <a:pt x="58" y="58"/>
                  </a:cubicBezTo>
                  <a:lnTo>
                    <a:pt x="58" y="44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20768" y="1899265"/>
              <a:ext cx="328886" cy="649298"/>
            </a:xfrm>
            <a:custGeom>
              <a:avLst/>
              <a:gdLst/>
              <a:ahLst/>
              <a:cxnLst/>
              <a:rect l="l" t="t" r="r" b="b"/>
              <a:pathLst>
                <a:path w="5046" h="9962" extrusionOk="0">
                  <a:moveTo>
                    <a:pt x="5046" y="0"/>
                  </a:moveTo>
                  <a:cubicBezTo>
                    <a:pt x="5031" y="0"/>
                    <a:pt x="5017" y="14"/>
                    <a:pt x="5003" y="14"/>
                  </a:cubicBezTo>
                  <a:lnTo>
                    <a:pt x="5003" y="29"/>
                  </a:lnTo>
                  <a:lnTo>
                    <a:pt x="4960" y="29"/>
                  </a:lnTo>
                  <a:cubicBezTo>
                    <a:pt x="4951" y="33"/>
                    <a:pt x="4943" y="35"/>
                    <a:pt x="4934" y="35"/>
                  </a:cubicBezTo>
                  <a:cubicBezTo>
                    <a:pt x="4914" y="35"/>
                    <a:pt x="4894" y="25"/>
                    <a:pt x="4874" y="14"/>
                  </a:cubicBezTo>
                  <a:cubicBezTo>
                    <a:pt x="3923" y="2594"/>
                    <a:pt x="2589" y="5048"/>
                    <a:pt x="1202" y="7412"/>
                  </a:cubicBezTo>
                  <a:lnTo>
                    <a:pt x="1202" y="7412"/>
                  </a:lnTo>
                  <a:cubicBezTo>
                    <a:pt x="1203" y="7411"/>
                    <a:pt x="1204" y="7411"/>
                    <a:pt x="1204" y="7410"/>
                  </a:cubicBezTo>
                  <a:cubicBezTo>
                    <a:pt x="1376" y="7267"/>
                    <a:pt x="1563" y="7123"/>
                    <a:pt x="1735" y="6980"/>
                  </a:cubicBezTo>
                  <a:cubicBezTo>
                    <a:pt x="2437" y="5762"/>
                    <a:pt x="3096" y="4515"/>
                    <a:pt x="3698" y="3254"/>
                  </a:cubicBezTo>
                  <a:cubicBezTo>
                    <a:pt x="3584" y="3254"/>
                    <a:pt x="3526" y="3125"/>
                    <a:pt x="3598" y="3039"/>
                  </a:cubicBezTo>
                  <a:lnTo>
                    <a:pt x="3612" y="3024"/>
                  </a:lnTo>
                  <a:lnTo>
                    <a:pt x="3627" y="2996"/>
                  </a:lnTo>
                  <a:lnTo>
                    <a:pt x="3641" y="2981"/>
                  </a:lnTo>
                  <a:cubicBezTo>
                    <a:pt x="3770" y="2838"/>
                    <a:pt x="3899" y="2695"/>
                    <a:pt x="4028" y="2551"/>
                  </a:cubicBezTo>
                  <a:cubicBezTo>
                    <a:pt x="4401" y="1720"/>
                    <a:pt x="4745" y="860"/>
                    <a:pt x="5046" y="0"/>
                  </a:cubicBezTo>
                  <a:close/>
                  <a:moveTo>
                    <a:pt x="1202" y="7412"/>
                  </a:moveTo>
                  <a:cubicBezTo>
                    <a:pt x="1183" y="7432"/>
                    <a:pt x="1171" y="7453"/>
                    <a:pt x="1165" y="7475"/>
                  </a:cubicBezTo>
                  <a:lnTo>
                    <a:pt x="1165" y="7475"/>
                  </a:lnTo>
                  <a:cubicBezTo>
                    <a:pt x="1178" y="7454"/>
                    <a:pt x="1190" y="7433"/>
                    <a:pt x="1202" y="7412"/>
                  </a:cubicBezTo>
                  <a:close/>
                  <a:moveTo>
                    <a:pt x="1165" y="7475"/>
                  </a:moveTo>
                  <a:lnTo>
                    <a:pt x="1165" y="7475"/>
                  </a:lnTo>
                  <a:cubicBezTo>
                    <a:pt x="807" y="8085"/>
                    <a:pt x="446" y="8689"/>
                    <a:pt x="87" y="9288"/>
                  </a:cubicBezTo>
                  <a:lnTo>
                    <a:pt x="72" y="9302"/>
                  </a:lnTo>
                  <a:cubicBezTo>
                    <a:pt x="44" y="9517"/>
                    <a:pt x="29" y="9746"/>
                    <a:pt x="1" y="9961"/>
                  </a:cubicBezTo>
                  <a:cubicBezTo>
                    <a:pt x="144" y="9718"/>
                    <a:pt x="301" y="9460"/>
                    <a:pt x="445" y="9216"/>
                  </a:cubicBezTo>
                  <a:cubicBezTo>
                    <a:pt x="746" y="8700"/>
                    <a:pt x="1061" y="8170"/>
                    <a:pt x="1362" y="7639"/>
                  </a:cubicBezTo>
                  <a:lnTo>
                    <a:pt x="1362" y="7639"/>
                  </a:lnTo>
                  <a:cubicBezTo>
                    <a:pt x="1340" y="7650"/>
                    <a:pt x="1318" y="7655"/>
                    <a:pt x="1298" y="7655"/>
                  </a:cubicBezTo>
                  <a:cubicBezTo>
                    <a:pt x="1208" y="7655"/>
                    <a:pt x="1141" y="7562"/>
                    <a:pt x="1165" y="74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217053" y="2548498"/>
              <a:ext cx="3780" cy="6583"/>
            </a:xfrm>
            <a:custGeom>
              <a:avLst/>
              <a:gdLst/>
              <a:ahLst/>
              <a:cxnLst/>
              <a:rect l="l" t="t" r="r" b="b"/>
              <a:pathLst>
                <a:path w="58" h="101" extrusionOk="0">
                  <a:moveTo>
                    <a:pt x="58" y="0"/>
                  </a:moveTo>
                  <a:lnTo>
                    <a:pt x="58" y="0"/>
                  </a:lnTo>
                  <a:cubicBezTo>
                    <a:pt x="29" y="43"/>
                    <a:pt x="15" y="72"/>
                    <a:pt x="0" y="101"/>
                  </a:cubicBezTo>
                  <a:cubicBezTo>
                    <a:pt x="29" y="72"/>
                    <a:pt x="43" y="43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235694" y="1941305"/>
              <a:ext cx="6648" cy="76649"/>
            </a:xfrm>
            <a:custGeom>
              <a:avLst/>
              <a:gdLst/>
              <a:ahLst/>
              <a:cxnLst/>
              <a:rect l="l" t="t" r="r" b="b"/>
              <a:pathLst>
                <a:path w="102" h="1176" extrusionOk="0">
                  <a:moveTo>
                    <a:pt x="1" y="0"/>
                  </a:moveTo>
                  <a:cubicBezTo>
                    <a:pt x="1" y="72"/>
                    <a:pt x="1" y="158"/>
                    <a:pt x="1" y="229"/>
                  </a:cubicBezTo>
                  <a:cubicBezTo>
                    <a:pt x="29" y="545"/>
                    <a:pt x="72" y="860"/>
                    <a:pt x="87" y="1175"/>
                  </a:cubicBezTo>
                  <a:cubicBezTo>
                    <a:pt x="87" y="1147"/>
                    <a:pt x="101" y="1118"/>
                    <a:pt x="101" y="1089"/>
                  </a:cubicBezTo>
                  <a:cubicBezTo>
                    <a:pt x="87" y="731"/>
                    <a:pt x="58" y="358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06755" y="2158932"/>
              <a:ext cx="38390" cy="375618"/>
            </a:xfrm>
            <a:custGeom>
              <a:avLst/>
              <a:gdLst/>
              <a:ahLst/>
              <a:cxnLst/>
              <a:rect l="l" t="t" r="r" b="b"/>
              <a:pathLst>
                <a:path w="589" h="5763" extrusionOk="0">
                  <a:moveTo>
                    <a:pt x="588" y="1"/>
                  </a:moveTo>
                  <a:lnTo>
                    <a:pt x="588" y="1"/>
                  </a:lnTo>
                  <a:cubicBezTo>
                    <a:pt x="559" y="29"/>
                    <a:pt x="531" y="72"/>
                    <a:pt x="502" y="101"/>
                  </a:cubicBezTo>
                  <a:cubicBezTo>
                    <a:pt x="473" y="130"/>
                    <a:pt x="445" y="144"/>
                    <a:pt x="402" y="144"/>
                  </a:cubicBezTo>
                  <a:cubicBezTo>
                    <a:pt x="344" y="1778"/>
                    <a:pt x="230" y="3397"/>
                    <a:pt x="44" y="5017"/>
                  </a:cubicBezTo>
                  <a:cubicBezTo>
                    <a:pt x="44" y="5275"/>
                    <a:pt x="29" y="5519"/>
                    <a:pt x="1" y="5762"/>
                  </a:cubicBezTo>
                  <a:cubicBezTo>
                    <a:pt x="101" y="5619"/>
                    <a:pt x="187" y="5461"/>
                    <a:pt x="287" y="5318"/>
                  </a:cubicBezTo>
                  <a:cubicBezTo>
                    <a:pt x="473" y="3555"/>
                    <a:pt x="574" y="1778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40387" y="2085152"/>
              <a:ext cx="4758" cy="54228"/>
            </a:xfrm>
            <a:custGeom>
              <a:avLst/>
              <a:gdLst/>
              <a:ahLst/>
              <a:cxnLst/>
              <a:rect l="l" t="t" r="r" b="b"/>
              <a:pathLst>
                <a:path w="73" h="832" extrusionOk="0">
                  <a:moveTo>
                    <a:pt x="58" y="0"/>
                  </a:moveTo>
                  <a:cubicBezTo>
                    <a:pt x="58" y="58"/>
                    <a:pt x="58" y="101"/>
                    <a:pt x="43" y="158"/>
                  </a:cubicBezTo>
                  <a:cubicBezTo>
                    <a:pt x="43" y="387"/>
                    <a:pt x="15" y="602"/>
                    <a:pt x="0" y="832"/>
                  </a:cubicBezTo>
                  <a:lnTo>
                    <a:pt x="43" y="774"/>
                  </a:lnTo>
                  <a:cubicBezTo>
                    <a:pt x="58" y="746"/>
                    <a:pt x="58" y="717"/>
                    <a:pt x="72" y="688"/>
                  </a:cubicBezTo>
                  <a:cubicBezTo>
                    <a:pt x="72" y="459"/>
                    <a:pt x="72" y="23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04865" y="2505481"/>
              <a:ext cx="20661" cy="51686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6" y="1"/>
                  </a:moveTo>
                  <a:cubicBezTo>
                    <a:pt x="216" y="144"/>
                    <a:pt x="130" y="302"/>
                    <a:pt x="30" y="445"/>
                  </a:cubicBezTo>
                  <a:cubicBezTo>
                    <a:pt x="30" y="546"/>
                    <a:pt x="15" y="660"/>
                    <a:pt x="1" y="761"/>
                  </a:cubicBezTo>
                  <a:cubicBezTo>
                    <a:pt x="30" y="782"/>
                    <a:pt x="62" y="793"/>
                    <a:pt x="94" y="793"/>
                  </a:cubicBezTo>
                  <a:cubicBezTo>
                    <a:pt x="126" y="793"/>
                    <a:pt x="159" y="782"/>
                    <a:pt x="187" y="761"/>
                  </a:cubicBezTo>
                  <a:cubicBezTo>
                    <a:pt x="202" y="732"/>
                    <a:pt x="216" y="703"/>
                    <a:pt x="245" y="660"/>
                  </a:cubicBezTo>
                  <a:cubicBezTo>
                    <a:pt x="273" y="445"/>
                    <a:pt x="288" y="216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244102" y="2864218"/>
              <a:ext cx="153297" cy="6583"/>
            </a:xfrm>
            <a:custGeom>
              <a:avLst/>
              <a:gdLst/>
              <a:ahLst/>
              <a:cxnLst/>
              <a:rect l="l" t="t" r="r" b="b"/>
              <a:pathLst>
                <a:path w="2352" h="101" extrusionOk="0">
                  <a:moveTo>
                    <a:pt x="588" y="1"/>
                  </a:moveTo>
                  <a:cubicBezTo>
                    <a:pt x="402" y="44"/>
                    <a:pt x="201" y="72"/>
                    <a:pt x="1" y="101"/>
                  </a:cubicBezTo>
                  <a:lnTo>
                    <a:pt x="15" y="101"/>
                  </a:lnTo>
                  <a:cubicBezTo>
                    <a:pt x="789" y="101"/>
                    <a:pt x="1563" y="87"/>
                    <a:pt x="2351" y="58"/>
                  </a:cubicBezTo>
                  <a:cubicBezTo>
                    <a:pt x="1764" y="58"/>
                    <a:pt x="1176" y="44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45115" y="2815661"/>
              <a:ext cx="187842" cy="63548"/>
            </a:xfrm>
            <a:custGeom>
              <a:avLst/>
              <a:gdLst/>
              <a:ahLst/>
              <a:cxnLst/>
              <a:rect l="l" t="t" r="r" b="b"/>
              <a:pathLst>
                <a:path w="2882" h="975" extrusionOk="0">
                  <a:moveTo>
                    <a:pt x="15" y="0"/>
                  </a:moveTo>
                  <a:cubicBezTo>
                    <a:pt x="15" y="15"/>
                    <a:pt x="1" y="15"/>
                    <a:pt x="1" y="29"/>
                  </a:cubicBezTo>
                  <a:cubicBezTo>
                    <a:pt x="87" y="115"/>
                    <a:pt x="173" y="201"/>
                    <a:pt x="259" y="301"/>
                  </a:cubicBezTo>
                  <a:cubicBezTo>
                    <a:pt x="1076" y="645"/>
                    <a:pt x="1936" y="875"/>
                    <a:pt x="2810" y="975"/>
                  </a:cubicBezTo>
                  <a:lnTo>
                    <a:pt x="2796" y="961"/>
                  </a:lnTo>
                  <a:cubicBezTo>
                    <a:pt x="2790" y="963"/>
                    <a:pt x="2784" y="963"/>
                    <a:pt x="2779" y="963"/>
                  </a:cubicBezTo>
                  <a:cubicBezTo>
                    <a:pt x="2742" y="963"/>
                    <a:pt x="2710" y="926"/>
                    <a:pt x="2710" y="889"/>
                  </a:cubicBezTo>
                  <a:cubicBezTo>
                    <a:pt x="2648" y="840"/>
                    <a:pt x="2703" y="737"/>
                    <a:pt x="2775" y="737"/>
                  </a:cubicBezTo>
                  <a:cubicBezTo>
                    <a:pt x="2786" y="737"/>
                    <a:pt x="2798" y="740"/>
                    <a:pt x="2810" y="746"/>
                  </a:cubicBezTo>
                  <a:cubicBezTo>
                    <a:pt x="2824" y="731"/>
                    <a:pt x="2853" y="703"/>
                    <a:pt x="2882" y="688"/>
                  </a:cubicBezTo>
                  <a:cubicBezTo>
                    <a:pt x="2280" y="617"/>
                    <a:pt x="1692" y="502"/>
                    <a:pt x="1105" y="330"/>
                  </a:cubicBezTo>
                  <a:cubicBezTo>
                    <a:pt x="746" y="201"/>
                    <a:pt x="388" y="86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42312" y="2822179"/>
              <a:ext cx="5670" cy="6583"/>
            </a:xfrm>
            <a:custGeom>
              <a:avLst/>
              <a:gdLst/>
              <a:ahLst/>
              <a:cxnLst/>
              <a:rect l="l" t="t" r="r" b="b"/>
              <a:pathLst>
                <a:path w="87" h="101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29"/>
                    <a:pt x="15" y="44"/>
                    <a:pt x="15" y="58"/>
                  </a:cubicBezTo>
                  <a:cubicBezTo>
                    <a:pt x="44" y="72"/>
                    <a:pt x="58" y="87"/>
                    <a:pt x="87" y="101"/>
                  </a:cubicBezTo>
                  <a:cubicBezTo>
                    <a:pt x="58" y="58"/>
                    <a:pt x="30" y="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58115" y="2876341"/>
              <a:ext cx="46797" cy="8473"/>
            </a:xfrm>
            <a:custGeom>
              <a:avLst/>
              <a:gdLst/>
              <a:ahLst/>
              <a:cxnLst/>
              <a:rect l="l" t="t" r="r" b="b"/>
              <a:pathLst>
                <a:path w="718" h="130" extrusionOk="0">
                  <a:moveTo>
                    <a:pt x="1" y="1"/>
                  </a:moveTo>
                  <a:cubicBezTo>
                    <a:pt x="101" y="44"/>
                    <a:pt x="216" y="73"/>
                    <a:pt x="316" y="116"/>
                  </a:cubicBezTo>
                  <a:cubicBezTo>
                    <a:pt x="445" y="116"/>
                    <a:pt x="588" y="130"/>
                    <a:pt x="717" y="130"/>
                  </a:cubicBezTo>
                  <a:cubicBezTo>
                    <a:pt x="474" y="87"/>
                    <a:pt x="230" y="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286141" y="2874516"/>
              <a:ext cx="196249" cy="11276"/>
            </a:xfrm>
            <a:custGeom>
              <a:avLst/>
              <a:gdLst/>
              <a:ahLst/>
              <a:cxnLst/>
              <a:rect l="l" t="t" r="r" b="b"/>
              <a:pathLst>
                <a:path w="3011" h="173" extrusionOk="0">
                  <a:moveTo>
                    <a:pt x="3011" y="0"/>
                  </a:moveTo>
                  <a:lnTo>
                    <a:pt x="3011" y="0"/>
                  </a:lnTo>
                  <a:cubicBezTo>
                    <a:pt x="2191" y="24"/>
                    <a:pt x="1372" y="47"/>
                    <a:pt x="553" y="47"/>
                  </a:cubicBezTo>
                  <a:cubicBezTo>
                    <a:pt x="369" y="47"/>
                    <a:pt x="185" y="46"/>
                    <a:pt x="1" y="43"/>
                  </a:cubicBezTo>
                  <a:lnTo>
                    <a:pt x="1" y="43"/>
                  </a:lnTo>
                  <a:cubicBezTo>
                    <a:pt x="302" y="86"/>
                    <a:pt x="617" y="129"/>
                    <a:pt x="918" y="172"/>
                  </a:cubicBezTo>
                  <a:cubicBezTo>
                    <a:pt x="1606" y="172"/>
                    <a:pt x="2280" y="129"/>
                    <a:pt x="2953" y="58"/>
                  </a:cubicBezTo>
                  <a:cubicBezTo>
                    <a:pt x="2982" y="58"/>
                    <a:pt x="3011" y="29"/>
                    <a:pt x="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244102" y="2875429"/>
              <a:ext cx="10363" cy="6583"/>
            </a:xfrm>
            <a:custGeom>
              <a:avLst/>
              <a:gdLst/>
              <a:ahLst/>
              <a:cxnLst/>
              <a:rect l="l" t="t" r="r" b="b"/>
              <a:pathLst>
                <a:path w="159" h="101" extrusionOk="0">
                  <a:moveTo>
                    <a:pt x="1" y="1"/>
                  </a:moveTo>
                  <a:lnTo>
                    <a:pt x="1" y="1"/>
                  </a:lnTo>
                  <a:cubicBezTo>
                    <a:pt x="6" y="4"/>
                    <a:pt x="11" y="8"/>
                    <a:pt x="16" y="12"/>
                  </a:cubicBezTo>
                  <a:lnTo>
                    <a:pt x="16" y="12"/>
                  </a:lnTo>
                  <a:cubicBezTo>
                    <a:pt x="11" y="8"/>
                    <a:pt x="6" y="4"/>
                    <a:pt x="1" y="1"/>
                  </a:cubicBezTo>
                  <a:close/>
                  <a:moveTo>
                    <a:pt x="16" y="12"/>
                  </a:moveTo>
                  <a:cubicBezTo>
                    <a:pt x="51" y="39"/>
                    <a:pt x="78" y="74"/>
                    <a:pt x="115" y="87"/>
                  </a:cubicBezTo>
                  <a:lnTo>
                    <a:pt x="158" y="101"/>
                  </a:lnTo>
                  <a:cubicBezTo>
                    <a:pt x="119" y="75"/>
                    <a:pt x="68" y="49"/>
                    <a:pt x="16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44203" y="2814683"/>
              <a:ext cx="1955" cy="2868"/>
            </a:xfrm>
            <a:custGeom>
              <a:avLst/>
              <a:gdLst/>
              <a:ahLst/>
              <a:cxnLst/>
              <a:rect l="l" t="t" r="r" b="b"/>
              <a:pathLst>
                <a:path w="30" h="44" extrusionOk="0">
                  <a:moveTo>
                    <a:pt x="1" y="1"/>
                  </a:moveTo>
                  <a:cubicBezTo>
                    <a:pt x="1" y="15"/>
                    <a:pt x="1" y="15"/>
                    <a:pt x="1" y="30"/>
                  </a:cubicBezTo>
                  <a:lnTo>
                    <a:pt x="15" y="44"/>
                  </a:lnTo>
                  <a:cubicBezTo>
                    <a:pt x="15" y="30"/>
                    <a:pt x="29" y="30"/>
                    <a:pt x="29" y="15"/>
                  </a:cubicBezTo>
                  <a:cubicBezTo>
                    <a:pt x="15" y="15"/>
                    <a:pt x="15" y="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26474" y="2812858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61795" y="1760959"/>
              <a:ext cx="725882" cy="413551"/>
            </a:xfrm>
            <a:custGeom>
              <a:avLst/>
              <a:gdLst/>
              <a:ahLst/>
              <a:cxnLst/>
              <a:rect l="l" t="t" r="r" b="b"/>
              <a:pathLst>
                <a:path w="11137" h="6345" extrusionOk="0">
                  <a:moveTo>
                    <a:pt x="7625" y="316"/>
                  </a:moveTo>
                  <a:lnTo>
                    <a:pt x="7625" y="316"/>
                  </a:lnTo>
                  <a:cubicBezTo>
                    <a:pt x="6221" y="961"/>
                    <a:pt x="4845" y="1692"/>
                    <a:pt x="3526" y="2495"/>
                  </a:cubicBezTo>
                  <a:cubicBezTo>
                    <a:pt x="2838" y="2925"/>
                    <a:pt x="2193" y="3412"/>
                    <a:pt x="1520" y="3856"/>
                  </a:cubicBezTo>
                  <a:cubicBezTo>
                    <a:pt x="1492" y="3870"/>
                    <a:pt x="1451" y="3897"/>
                    <a:pt x="1422" y="3925"/>
                  </a:cubicBezTo>
                  <a:lnTo>
                    <a:pt x="1422" y="3925"/>
                  </a:lnTo>
                  <a:cubicBezTo>
                    <a:pt x="2324" y="3038"/>
                    <a:pt x="3298" y="2250"/>
                    <a:pt x="4329" y="1534"/>
                  </a:cubicBezTo>
                  <a:cubicBezTo>
                    <a:pt x="5017" y="1076"/>
                    <a:pt x="5705" y="660"/>
                    <a:pt x="6522" y="488"/>
                  </a:cubicBezTo>
                  <a:cubicBezTo>
                    <a:pt x="6894" y="402"/>
                    <a:pt x="7253" y="345"/>
                    <a:pt x="7625" y="316"/>
                  </a:cubicBezTo>
                  <a:close/>
                  <a:moveTo>
                    <a:pt x="8091" y="301"/>
                  </a:moveTo>
                  <a:cubicBezTo>
                    <a:pt x="8536" y="301"/>
                    <a:pt x="8966" y="416"/>
                    <a:pt x="9345" y="646"/>
                  </a:cubicBezTo>
                  <a:cubicBezTo>
                    <a:pt x="9704" y="861"/>
                    <a:pt x="9919" y="1248"/>
                    <a:pt x="9947" y="1663"/>
                  </a:cubicBezTo>
                  <a:cubicBezTo>
                    <a:pt x="8113" y="2222"/>
                    <a:pt x="6321" y="2853"/>
                    <a:pt x="4472" y="3355"/>
                  </a:cubicBezTo>
                  <a:cubicBezTo>
                    <a:pt x="3225" y="3684"/>
                    <a:pt x="1821" y="4014"/>
                    <a:pt x="674" y="4688"/>
                  </a:cubicBezTo>
                  <a:lnTo>
                    <a:pt x="760" y="4587"/>
                  </a:lnTo>
                  <a:cubicBezTo>
                    <a:pt x="1835" y="3813"/>
                    <a:pt x="2924" y="3011"/>
                    <a:pt x="4071" y="2366"/>
                  </a:cubicBezTo>
                  <a:cubicBezTo>
                    <a:pt x="5361" y="1663"/>
                    <a:pt x="6694" y="961"/>
                    <a:pt x="8012" y="302"/>
                  </a:cubicBezTo>
                  <a:cubicBezTo>
                    <a:pt x="8039" y="301"/>
                    <a:pt x="8065" y="301"/>
                    <a:pt x="8091" y="301"/>
                  </a:cubicBezTo>
                  <a:close/>
                  <a:moveTo>
                    <a:pt x="9947" y="1778"/>
                  </a:moveTo>
                  <a:cubicBezTo>
                    <a:pt x="9947" y="2495"/>
                    <a:pt x="9474" y="3297"/>
                    <a:pt x="9001" y="3785"/>
                  </a:cubicBezTo>
                  <a:cubicBezTo>
                    <a:pt x="8974" y="3784"/>
                    <a:pt x="8947" y="3784"/>
                    <a:pt x="8920" y="3784"/>
                  </a:cubicBezTo>
                  <a:cubicBezTo>
                    <a:pt x="8316" y="3784"/>
                    <a:pt x="7713" y="3931"/>
                    <a:pt x="7109" y="4000"/>
                  </a:cubicBezTo>
                  <a:cubicBezTo>
                    <a:pt x="6206" y="4114"/>
                    <a:pt x="5289" y="4172"/>
                    <a:pt x="4386" y="4258"/>
                  </a:cubicBezTo>
                  <a:cubicBezTo>
                    <a:pt x="3182" y="4358"/>
                    <a:pt x="1993" y="4544"/>
                    <a:pt x="832" y="4831"/>
                  </a:cubicBezTo>
                  <a:cubicBezTo>
                    <a:pt x="2208" y="4258"/>
                    <a:pt x="3612" y="3770"/>
                    <a:pt x="5060" y="3369"/>
                  </a:cubicBezTo>
                  <a:cubicBezTo>
                    <a:pt x="6708" y="2896"/>
                    <a:pt x="8328" y="2337"/>
                    <a:pt x="9947" y="1778"/>
                  </a:cubicBezTo>
                  <a:close/>
                  <a:moveTo>
                    <a:pt x="8815" y="3957"/>
                  </a:moveTo>
                  <a:lnTo>
                    <a:pt x="8815" y="3957"/>
                  </a:lnTo>
                  <a:cubicBezTo>
                    <a:pt x="8141" y="4573"/>
                    <a:pt x="7382" y="5089"/>
                    <a:pt x="6550" y="5462"/>
                  </a:cubicBezTo>
                  <a:cubicBezTo>
                    <a:pt x="6221" y="5605"/>
                    <a:pt x="5905" y="5734"/>
                    <a:pt x="5576" y="5834"/>
                  </a:cubicBezTo>
                  <a:cubicBezTo>
                    <a:pt x="5318" y="5777"/>
                    <a:pt x="5045" y="5748"/>
                    <a:pt x="4787" y="5748"/>
                  </a:cubicBezTo>
                  <a:cubicBezTo>
                    <a:pt x="4214" y="5720"/>
                    <a:pt x="3641" y="5648"/>
                    <a:pt x="3068" y="5548"/>
                  </a:cubicBezTo>
                  <a:cubicBezTo>
                    <a:pt x="2136" y="5419"/>
                    <a:pt x="1176" y="5232"/>
                    <a:pt x="230" y="5175"/>
                  </a:cubicBezTo>
                  <a:lnTo>
                    <a:pt x="287" y="5103"/>
                  </a:lnTo>
                  <a:cubicBezTo>
                    <a:pt x="1806" y="4731"/>
                    <a:pt x="3369" y="4487"/>
                    <a:pt x="4931" y="4387"/>
                  </a:cubicBezTo>
                  <a:cubicBezTo>
                    <a:pt x="5590" y="4315"/>
                    <a:pt x="6235" y="4286"/>
                    <a:pt x="6880" y="4200"/>
                  </a:cubicBezTo>
                  <a:cubicBezTo>
                    <a:pt x="7511" y="4129"/>
                    <a:pt x="8170" y="3985"/>
                    <a:pt x="8815" y="3957"/>
                  </a:cubicBezTo>
                  <a:close/>
                  <a:moveTo>
                    <a:pt x="158" y="5247"/>
                  </a:moveTo>
                  <a:cubicBezTo>
                    <a:pt x="1104" y="5462"/>
                    <a:pt x="2093" y="5548"/>
                    <a:pt x="3053" y="5677"/>
                  </a:cubicBezTo>
                  <a:cubicBezTo>
                    <a:pt x="3813" y="5777"/>
                    <a:pt x="4687" y="5734"/>
                    <a:pt x="5447" y="5877"/>
                  </a:cubicBezTo>
                  <a:cubicBezTo>
                    <a:pt x="4886" y="6049"/>
                    <a:pt x="4308" y="6138"/>
                    <a:pt x="3725" y="6138"/>
                  </a:cubicBezTo>
                  <a:cubicBezTo>
                    <a:pt x="3578" y="6138"/>
                    <a:pt x="3430" y="6132"/>
                    <a:pt x="3283" y="6121"/>
                  </a:cubicBezTo>
                  <a:cubicBezTo>
                    <a:pt x="2179" y="6021"/>
                    <a:pt x="1161" y="5648"/>
                    <a:pt x="129" y="5261"/>
                  </a:cubicBezTo>
                  <a:lnTo>
                    <a:pt x="158" y="5247"/>
                  </a:lnTo>
                  <a:close/>
                  <a:moveTo>
                    <a:pt x="8032" y="1"/>
                  </a:moveTo>
                  <a:cubicBezTo>
                    <a:pt x="6910" y="1"/>
                    <a:pt x="5641" y="433"/>
                    <a:pt x="4959" y="832"/>
                  </a:cubicBezTo>
                  <a:cubicBezTo>
                    <a:pt x="3240" y="1878"/>
                    <a:pt x="1677" y="3183"/>
                    <a:pt x="330" y="4673"/>
                  </a:cubicBezTo>
                  <a:cubicBezTo>
                    <a:pt x="215" y="4917"/>
                    <a:pt x="115" y="5146"/>
                    <a:pt x="0" y="5376"/>
                  </a:cubicBezTo>
                  <a:cubicBezTo>
                    <a:pt x="29" y="5376"/>
                    <a:pt x="58" y="5361"/>
                    <a:pt x="72" y="5333"/>
                  </a:cubicBezTo>
                  <a:lnTo>
                    <a:pt x="86" y="5333"/>
                  </a:lnTo>
                  <a:cubicBezTo>
                    <a:pt x="1199" y="6006"/>
                    <a:pt x="2456" y="6344"/>
                    <a:pt x="3715" y="6344"/>
                  </a:cubicBezTo>
                  <a:cubicBezTo>
                    <a:pt x="4840" y="6344"/>
                    <a:pt x="5967" y="6074"/>
                    <a:pt x="6995" y="5533"/>
                  </a:cubicBezTo>
                  <a:cubicBezTo>
                    <a:pt x="8471" y="4774"/>
                    <a:pt x="11137" y="2853"/>
                    <a:pt x="9962" y="861"/>
                  </a:cubicBezTo>
                  <a:cubicBezTo>
                    <a:pt x="9582" y="228"/>
                    <a:pt x="8845" y="1"/>
                    <a:pt x="8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50584" y="2065533"/>
              <a:ext cx="32719" cy="45820"/>
            </a:xfrm>
            <a:custGeom>
              <a:avLst/>
              <a:gdLst/>
              <a:ahLst/>
              <a:cxnLst/>
              <a:rect l="l" t="t" r="r" b="b"/>
              <a:pathLst>
                <a:path w="502" h="703" extrusionOk="0">
                  <a:moveTo>
                    <a:pt x="502" y="0"/>
                  </a:moveTo>
                  <a:lnTo>
                    <a:pt x="502" y="0"/>
                  </a:lnTo>
                  <a:cubicBezTo>
                    <a:pt x="373" y="144"/>
                    <a:pt x="244" y="287"/>
                    <a:pt x="115" y="430"/>
                  </a:cubicBezTo>
                  <a:lnTo>
                    <a:pt x="101" y="445"/>
                  </a:lnTo>
                  <a:lnTo>
                    <a:pt x="86" y="473"/>
                  </a:lnTo>
                  <a:lnTo>
                    <a:pt x="72" y="488"/>
                  </a:lnTo>
                  <a:cubicBezTo>
                    <a:pt x="0" y="574"/>
                    <a:pt x="58" y="703"/>
                    <a:pt x="172" y="703"/>
                  </a:cubicBezTo>
                  <a:cubicBezTo>
                    <a:pt x="287" y="473"/>
                    <a:pt x="387" y="244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338" y="2082349"/>
              <a:ext cx="210197" cy="481140"/>
            </a:xfrm>
            <a:custGeom>
              <a:avLst/>
              <a:gdLst/>
              <a:ahLst/>
              <a:cxnLst/>
              <a:rect l="l" t="t" r="r" b="b"/>
              <a:pathLst>
                <a:path w="3225" h="7382" extrusionOk="0">
                  <a:moveTo>
                    <a:pt x="0" y="0"/>
                  </a:moveTo>
                  <a:lnTo>
                    <a:pt x="0" y="273"/>
                  </a:lnTo>
                  <a:cubicBezTo>
                    <a:pt x="258" y="488"/>
                    <a:pt x="502" y="703"/>
                    <a:pt x="731" y="946"/>
                  </a:cubicBezTo>
                  <a:cubicBezTo>
                    <a:pt x="2422" y="2723"/>
                    <a:pt x="3211" y="4802"/>
                    <a:pt x="2953" y="7210"/>
                  </a:cubicBezTo>
                  <a:cubicBezTo>
                    <a:pt x="2895" y="7124"/>
                    <a:pt x="2838" y="7023"/>
                    <a:pt x="2766" y="6937"/>
                  </a:cubicBezTo>
                  <a:cubicBezTo>
                    <a:pt x="2093" y="5633"/>
                    <a:pt x="1390" y="4357"/>
                    <a:pt x="631" y="3110"/>
                  </a:cubicBezTo>
                  <a:cubicBezTo>
                    <a:pt x="430" y="2781"/>
                    <a:pt x="215" y="2451"/>
                    <a:pt x="0" y="2136"/>
                  </a:cubicBezTo>
                  <a:lnTo>
                    <a:pt x="0" y="2422"/>
                  </a:lnTo>
                  <a:cubicBezTo>
                    <a:pt x="229" y="2752"/>
                    <a:pt x="444" y="3096"/>
                    <a:pt x="645" y="3440"/>
                  </a:cubicBezTo>
                  <a:cubicBezTo>
                    <a:pt x="1175" y="4329"/>
                    <a:pt x="1691" y="5232"/>
                    <a:pt x="2193" y="6149"/>
                  </a:cubicBezTo>
                  <a:cubicBezTo>
                    <a:pt x="1491" y="5203"/>
                    <a:pt x="731" y="4300"/>
                    <a:pt x="0" y="3411"/>
                  </a:cubicBezTo>
                  <a:lnTo>
                    <a:pt x="0" y="3684"/>
                  </a:lnTo>
                  <a:cubicBezTo>
                    <a:pt x="516" y="4357"/>
                    <a:pt x="1018" y="5031"/>
                    <a:pt x="1534" y="5705"/>
                  </a:cubicBezTo>
                  <a:cubicBezTo>
                    <a:pt x="1032" y="5275"/>
                    <a:pt x="502" y="4873"/>
                    <a:pt x="0" y="4486"/>
                  </a:cubicBezTo>
                  <a:lnTo>
                    <a:pt x="0" y="4687"/>
                  </a:lnTo>
                  <a:cubicBezTo>
                    <a:pt x="1003" y="5490"/>
                    <a:pt x="1892" y="6393"/>
                    <a:pt x="2824" y="7253"/>
                  </a:cubicBezTo>
                  <a:cubicBezTo>
                    <a:pt x="2852" y="7296"/>
                    <a:pt x="2881" y="7339"/>
                    <a:pt x="2895" y="7382"/>
                  </a:cubicBezTo>
                  <a:cubicBezTo>
                    <a:pt x="2967" y="7267"/>
                    <a:pt x="3053" y="7152"/>
                    <a:pt x="3125" y="7023"/>
                  </a:cubicBezTo>
                  <a:cubicBezTo>
                    <a:pt x="3153" y="6751"/>
                    <a:pt x="3182" y="6479"/>
                    <a:pt x="3211" y="6192"/>
                  </a:cubicBezTo>
                  <a:cubicBezTo>
                    <a:pt x="3225" y="5346"/>
                    <a:pt x="3082" y="4501"/>
                    <a:pt x="2795" y="3698"/>
                  </a:cubicBezTo>
                  <a:cubicBezTo>
                    <a:pt x="2293" y="2437"/>
                    <a:pt x="1505" y="1319"/>
                    <a:pt x="502" y="416"/>
                  </a:cubicBezTo>
                  <a:cubicBezTo>
                    <a:pt x="373" y="301"/>
                    <a:pt x="201" y="15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338" y="2486840"/>
              <a:ext cx="186864" cy="83166"/>
            </a:xfrm>
            <a:custGeom>
              <a:avLst/>
              <a:gdLst/>
              <a:ahLst/>
              <a:cxnLst/>
              <a:rect l="l" t="t" r="r" b="b"/>
              <a:pathLst>
                <a:path w="2867" h="1276" extrusionOk="0">
                  <a:moveTo>
                    <a:pt x="0" y="0"/>
                  </a:moveTo>
                  <a:lnTo>
                    <a:pt x="0" y="129"/>
                  </a:lnTo>
                  <a:cubicBezTo>
                    <a:pt x="889" y="645"/>
                    <a:pt x="1835" y="1032"/>
                    <a:pt x="2838" y="1276"/>
                  </a:cubicBezTo>
                  <a:cubicBezTo>
                    <a:pt x="2852" y="1262"/>
                    <a:pt x="2867" y="1233"/>
                    <a:pt x="2867" y="1219"/>
                  </a:cubicBezTo>
                  <a:cubicBezTo>
                    <a:pt x="1863" y="932"/>
                    <a:pt x="903" y="51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185247" y="2540090"/>
              <a:ext cx="20661" cy="37477"/>
            </a:xfrm>
            <a:custGeom>
              <a:avLst/>
              <a:gdLst/>
              <a:ahLst/>
              <a:cxnLst/>
              <a:rect l="l" t="t" r="r" b="b"/>
              <a:pathLst>
                <a:path w="317" h="575" extrusionOk="0">
                  <a:moveTo>
                    <a:pt x="288" y="0"/>
                  </a:moveTo>
                  <a:cubicBezTo>
                    <a:pt x="216" y="129"/>
                    <a:pt x="130" y="244"/>
                    <a:pt x="58" y="359"/>
                  </a:cubicBezTo>
                  <a:lnTo>
                    <a:pt x="87" y="402"/>
                  </a:lnTo>
                  <a:lnTo>
                    <a:pt x="87" y="416"/>
                  </a:lnTo>
                  <a:cubicBezTo>
                    <a:pt x="73" y="416"/>
                    <a:pt x="58" y="416"/>
                    <a:pt x="30" y="402"/>
                  </a:cubicBezTo>
                  <a:cubicBezTo>
                    <a:pt x="30" y="416"/>
                    <a:pt x="15" y="445"/>
                    <a:pt x="1" y="459"/>
                  </a:cubicBezTo>
                  <a:cubicBezTo>
                    <a:pt x="30" y="473"/>
                    <a:pt x="58" y="473"/>
                    <a:pt x="87" y="488"/>
                  </a:cubicBezTo>
                  <a:cubicBezTo>
                    <a:pt x="95" y="538"/>
                    <a:pt x="149" y="574"/>
                    <a:pt x="197" y="574"/>
                  </a:cubicBezTo>
                  <a:cubicBezTo>
                    <a:pt x="231" y="574"/>
                    <a:pt x="261" y="557"/>
                    <a:pt x="273" y="516"/>
                  </a:cubicBezTo>
                  <a:lnTo>
                    <a:pt x="288" y="531"/>
                  </a:lnTo>
                  <a:lnTo>
                    <a:pt x="316" y="502"/>
                  </a:lnTo>
                  <a:lnTo>
                    <a:pt x="273" y="445"/>
                  </a:lnTo>
                  <a:cubicBezTo>
                    <a:pt x="288" y="373"/>
                    <a:pt x="288" y="301"/>
                    <a:pt x="302" y="230"/>
                  </a:cubicBezTo>
                  <a:cubicBezTo>
                    <a:pt x="273" y="201"/>
                    <a:pt x="259" y="172"/>
                    <a:pt x="273" y="129"/>
                  </a:cubicBezTo>
                  <a:cubicBezTo>
                    <a:pt x="273" y="86"/>
                    <a:pt x="273" y="43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203953" y="2485863"/>
              <a:ext cx="5670" cy="54293"/>
            </a:xfrm>
            <a:custGeom>
              <a:avLst/>
              <a:gdLst/>
              <a:ahLst/>
              <a:cxnLst/>
              <a:rect l="l" t="t" r="r" b="b"/>
              <a:pathLst>
                <a:path w="87" h="833" extrusionOk="0">
                  <a:moveTo>
                    <a:pt x="87" y="1"/>
                  </a:moveTo>
                  <a:lnTo>
                    <a:pt x="87" y="1"/>
                  </a:lnTo>
                  <a:cubicBezTo>
                    <a:pt x="58" y="288"/>
                    <a:pt x="29" y="560"/>
                    <a:pt x="1" y="832"/>
                  </a:cubicBezTo>
                  <a:lnTo>
                    <a:pt x="44" y="746"/>
                  </a:lnTo>
                  <a:cubicBezTo>
                    <a:pt x="72" y="503"/>
                    <a:pt x="87" y="259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02062" y="2534485"/>
              <a:ext cx="4758" cy="20596"/>
            </a:xfrm>
            <a:custGeom>
              <a:avLst/>
              <a:gdLst/>
              <a:ahLst/>
              <a:cxnLst/>
              <a:rect l="l" t="t" r="r" b="b"/>
              <a:pathLst>
                <a:path w="73" h="316" extrusionOk="0">
                  <a:moveTo>
                    <a:pt x="73" y="0"/>
                  </a:moveTo>
                  <a:lnTo>
                    <a:pt x="30" y="86"/>
                  </a:lnTo>
                  <a:cubicBezTo>
                    <a:pt x="15" y="129"/>
                    <a:pt x="15" y="172"/>
                    <a:pt x="15" y="215"/>
                  </a:cubicBezTo>
                  <a:cubicBezTo>
                    <a:pt x="1" y="258"/>
                    <a:pt x="15" y="287"/>
                    <a:pt x="44" y="316"/>
                  </a:cubicBezTo>
                  <a:cubicBezTo>
                    <a:pt x="58" y="215"/>
                    <a:pt x="73" y="101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338" y="2824069"/>
              <a:ext cx="373728" cy="602045"/>
            </a:xfrm>
            <a:custGeom>
              <a:avLst/>
              <a:gdLst/>
              <a:ahLst/>
              <a:cxnLst/>
              <a:rect l="l" t="t" r="r" b="b"/>
              <a:pathLst>
                <a:path w="5734" h="9237" extrusionOk="0">
                  <a:moveTo>
                    <a:pt x="516" y="817"/>
                  </a:moveTo>
                  <a:lnTo>
                    <a:pt x="516" y="817"/>
                  </a:lnTo>
                  <a:cubicBezTo>
                    <a:pt x="530" y="903"/>
                    <a:pt x="559" y="1004"/>
                    <a:pt x="573" y="1090"/>
                  </a:cubicBezTo>
                  <a:cubicBezTo>
                    <a:pt x="803" y="2050"/>
                    <a:pt x="1089" y="2996"/>
                    <a:pt x="1419" y="3913"/>
                  </a:cubicBezTo>
                  <a:cubicBezTo>
                    <a:pt x="2007" y="5619"/>
                    <a:pt x="2766" y="7238"/>
                    <a:pt x="3426" y="8901"/>
                  </a:cubicBezTo>
                  <a:cubicBezTo>
                    <a:pt x="2609" y="8786"/>
                    <a:pt x="1849" y="8414"/>
                    <a:pt x="1276" y="7826"/>
                  </a:cubicBezTo>
                  <a:cubicBezTo>
                    <a:pt x="1218" y="6507"/>
                    <a:pt x="702" y="5246"/>
                    <a:pt x="631" y="3899"/>
                  </a:cubicBezTo>
                  <a:cubicBezTo>
                    <a:pt x="588" y="2881"/>
                    <a:pt x="616" y="1835"/>
                    <a:pt x="516" y="817"/>
                  </a:cubicBezTo>
                  <a:close/>
                  <a:moveTo>
                    <a:pt x="616" y="72"/>
                  </a:moveTo>
                  <a:cubicBezTo>
                    <a:pt x="1548" y="2852"/>
                    <a:pt x="3397" y="5303"/>
                    <a:pt x="5145" y="7625"/>
                  </a:cubicBezTo>
                  <a:cubicBezTo>
                    <a:pt x="4993" y="8331"/>
                    <a:pt x="4533" y="8917"/>
                    <a:pt x="3713" y="8917"/>
                  </a:cubicBezTo>
                  <a:cubicBezTo>
                    <a:pt x="3685" y="8917"/>
                    <a:pt x="3656" y="8917"/>
                    <a:pt x="3626" y="8915"/>
                  </a:cubicBezTo>
                  <a:cubicBezTo>
                    <a:pt x="3024" y="7410"/>
                    <a:pt x="2322" y="5963"/>
                    <a:pt x="1777" y="4429"/>
                  </a:cubicBezTo>
                  <a:cubicBezTo>
                    <a:pt x="1476" y="3598"/>
                    <a:pt x="1190" y="2752"/>
                    <a:pt x="946" y="1907"/>
                  </a:cubicBezTo>
                  <a:cubicBezTo>
                    <a:pt x="774" y="1319"/>
                    <a:pt x="588" y="703"/>
                    <a:pt x="602" y="86"/>
                  </a:cubicBezTo>
                  <a:lnTo>
                    <a:pt x="616" y="72"/>
                  </a:lnTo>
                  <a:close/>
                  <a:moveTo>
                    <a:pt x="616" y="0"/>
                  </a:moveTo>
                  <a:cubicBezTo>
                    <a:pt x="444" y="230"/>
                    <a:pt x="287" y="445"/>
                    <a:pt x="115" y="674"/>
                  </a:cubicBezTo>
                  <a:cubicBezTo>
                    <a:pt x="72" y="803"/>
                    <a:pt x="43" y="946"/>
                    <a:pt x="0" y="1075"/>
                  </a:cubicBezTo>
                  <a:lnTo>
                    <a:pt x="0" y="2036"/>
                  </a:lnTo>
                  <a:cubicBezTo>
                    <a:pt x="100" y="1577"/>
                    <a:pt x="229" y="1133"/>
                    <a:pt x="373" y="688"/>
                  </a:cubicBezTo>
                  <a:cubicBezTo>
                    <a:pt x="416" y="1849"/>
                    <a:pt x="401" y="3010"/>
                    <a:pt x="487" y="4171"/>
                  </a:cubicBezTo>
                  <a:cubicBezTo>
                    <a:pt x="559" y="5332"/>
                    <a:pt x="946" y="6436"/>
                    <a:pt x="1046" y="7582"/>
                  </a:cubicBezTo>
                  <a:cubicBezTo>
                    <a:pt x="545" y="7023"/>
                    <a:pt x="201" y="6350"/>
                    <a:pt x="0" y="5633"/>
                  </a:cubicBezTo>
                  <a:lnTo>
                    <a:pt x="0" y="6063"/>
                  </a:lnTo>
                  <a:cubicBezTo>
                    <a:pt x="43" y="6178"/>
                    <a:pt x="86" y="6307"/>
                    <a:pt x="129" y="6436"/>
                  </a:cubicBezTo>
                  <a:cubicBezTo>
                    <a:pt x="626" y="7779"/>
                    <a:pt x="1967" y="9236"/>
                    <a:pt x="3503" y="9236"/>
                  </a:cubicBezTo>
                  <a:cubicBezTo>
                    <a:pt x="3605" y="9236"/>
                    <a:pt x="3708" y="9230"/>
                    <a:pt x="3812" y="9216"/>
                  </a:cubicBezTo>
                  <a:cubicBezTo>
                    <a:pt x="5733" y="8972"/>
                    <a:pt x="5661" y="6894"/>
                    <a:pt x="5045" y="5504"/>
                  </a:cubicBezTo>
                  <a:cubicBezTo>
                    <a:pt x="4113" y="3440"/>
                    <a:pt x="2508" y="1792"/>
                    <a:pt x="946" y="172"/>
                  </a:cubicBezTo>
                  <a:cubicBezTo>
                    <a:pt x="874" y="129"/>
                    <a:pt x="803" y="101"/>
                    <a:pt x="731" y="72"/>
                  </a:cubicBezTo>
                  <a:lnTo>
                    <a:pt x="731" y="72"/>
                  </a:lnTo>
                  <a:cubicBezTo>
                    <a:pt x="1878" y="1419"/>
                    <a:pt x="3153" y="2695"/>
                    <a:pt x="4070" y="4214"/>
                  </a:cubicBezTo>
                  <a:cubicBezTo>
                    <a:pt x="4572" y="5017"/>
                    <a:pt x="5145" y="5977"/>
                    <a:pt x="5188" y="6952"/>
                  </a:cubicBezTo>
                  <a:cubicBezTo>
                    <a:pt x="5203" y="7124"/>
                    <a:pt x="5188" y="7281"/>
                    <a:pt x="5174" y="7453"/>
                  </a:cubicBezTo>
                  <a:cubicBezTo>
                    <a:pt x="3411" y="5103"/>
                    <a:pt x="1849" y="2723"/>
                    <a:pt x="659" y="29"/>
                  </a:cubicBezTo>
                  <a:cubicBezTo>
                    <a:pt x="645" y="15"/>
                    <a:pt x="631" y="15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7768" y="2812858"/>
              <a:ext cx="32784" cy="55140"/>
            </a:xfrm>
            <a:custGeom>
              <a:avLst/>
              <a:gdLst/>
              <a:ahLst/>
              <a:cxnLst/>
              <a:rect l="l" t="t" r="r" b="b"/>
              <a:pathLst>
                <a:path w="503" h="846" extrusionOk="0">
                  <a:moveTo>
                    <a:pt x="287" y="0"/>
                  </a:moveTo>
                  <a:lnTo>
                    <a:pt x="259" y="86"/>
                  </a:lnTo>
                  <a:lnTo>
                    <a:pt x="244" y="101"/>
                  </a:lnTo>
                  <a:lnTo>
                    <a:pt x="244" y="129"/>
                  </a:lnTo>
                  <a:cubicBezTo>
                    <a:pt x="158" y="373"/>
                    <a:pt x="72" y="602"/>
                    <a:pt x="1" y="846"/>
                  </a:cubicBezTo>
                  <a:cubicBezTo>
                    <a:pt x="173" y="631"/>
                    <a:pt x="330" y="402"/>
                    <a:pt x="502" y="172"/>
                  </a:cubicBezTo>
                  <a:cubicBezTo>
                    <a:pt x="416" y="129"/>
                    <a:pt x="345" y="101"/>
                    <a:pt x="273" y="58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6474" y="2805363"/>
              <a:ext cx="17793" cy="10363"/>
            </a:xfrm>
            <a:custGeom>
              <a:avLst/>
              <a:gdLst/>
              <a:ahLst/>
              <a:cxnLst/>
              <a:rect l="l" t="t" r="r" b="b"/>
              <a:pathLst>
                <a:path w="273" h="159" extrusionOk="0">
                  <a:moveTo>
                    <a:pt x="115" y="1"/>
                  </a:moveTo>
                  <a:lnTo>
                    <a:pt x="72" y="44"/>
                  </a:lnTo>
                  <a:cubicBezTo>
                    <a:pt x="43" y="58"/>
                    <a:pt x="15" y="87"/>
                    <a:pt x="0" y="115"/>
                  </a:cubicBezTo>
                  <a:cubicBezTo>
                    <a:pt x="86" y="115"/>
                    <a:pt x="187" y="130"/>
                    <a:pt x="273" y="158"/>
                  </a:cubicBezTo>
                  <a:cubicBezTo>
                    <a:pt x="273" y="115"/>
                    <a:pt x="244" y="87"/>
                    <a:pt x="230" y="58"/>
                  </a:cubicBezTo>
                  <a:lnTo>
                    <a:pt x="230" y="29"/>
                  </a:lnTo>
                  <a:lnTo>
                    <a:pt x="215" y="29"/>
                  </a:lnTo>
                  <a:lnTo>
                    <a:pt x="215" y="44"/>
                  </a:lnTo>
                  <a:lnTo>
                    <a:pt x="129" y="15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40487" y="2817486"/>
              <a:ext cx="21509" cy="17859"/>
            </a:xfrm>
            <a:custGeom>
              <a:avLst/>
              <a:gdLst/>
              <a:ahLst/>
              <a:cxnLst/>
              <a:rect l="l" t="t" r="r" b="b"/>
              <a:pathLst>
                <a:path w="330" h="274" extrusionOk="0">
                  <a:moveTo>
                    <a:pt x="72" y="1"/>
                  </a:moveTo>
                  <a:cubicBezTo>
                    <a:pt x="43" y="30"/>
                    <a:pt x="15" y="73"/>
                    <a:pt x="0" y="101"/>
                  </a:cubicBezTo>
                  <a:cubicBezTo>
                    <a:pt x="15" y="116"/>
                    <a:pt x="29" y="116"/>
                    <a:pt x="43" y="130"/>
                  </a:cubicBezTo>
                  <a:cubicBezTo>
                    <a:pt x="43" y="116"/>
                    <a:pt x="29" y="101"/>
                    <a:pt x="29" y="87"/>
                  </a:cubicBezTo>
                  <a:lnTo>
                    <a:pt x="29" y="73"/>
                  </a:lnTo>
                  <a:cubicBezTo>
                    <a:pt x="58" y="101"/>
                    <a:pt x="86" y="130"/>
                    <a:pt x="115" y="173"/>
                  </a:cubicBezTo>
                  <a:cubicBezTo>
                    <a:pt x="187" y="202"/>
                    <a:pt x="258" y="230"/>
                    <a:pt x="330" y="273"/>
                  </a:cubicBezTo>
                  <a:cubicBezTo>
                    <a:pt x="244" y="173"/>
                    <a:pt x="158" y="87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25497" y="2812858"/>
              <a:ext cx="19684" cy="11276"/>
            </a:xfrm>
            <a:custGeom>
              <a:avLst/>
              <a:gdLst/>
              <a:ahLst/>
              <a:cxnLst/>
              <a:rect l="l" t="t" r="r" b="b"/>
              <a:pathLst>
                <a:path w="302" h="173" extrusionOk="0">
                  <a:moveTo>
                    <a:pt x="15" y="0"/>
                  </a:moveTo>
                  <a:lnTo>
                    <a:pt x="1" y="58"/>
                  </a:lnTo>
                  <a:cubicBezTo>
                    <a:pt x="73" y="101"/>
                    <a:pt x="144" y="129"/>
                    <a:pt x="230" y="172"/>
                  </a:cubicBezTo>
                  <a:cubicBezTo>
                    <a:pt x="245" y="144"/>
                    <a:pt x="273" y="101"/>
                    <a:pt x="302" y="72"/>
                  </a:cubicBezTo>
                  <a:lnTo>
                    <a:pt x="288" y="58"/>
                  </a:lnTo>
                  <a:cubicBezTo>
                    <a:pt x="288" y="43"/>
                    <a:pt x="288" y="43"/>
                    <a:pt x="288" y="29"/>
                  </a:cubicBezTo>
                  <a:cubicBezTo>
                    <a:pt x="202" y="15"/>
                    <a:pt x="10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228264" y="2716917"/>
              <a:ext cx="722167" cy="335403"/>
            </a:xfrm>
            <a:custGeom>
              <a:avLst/>
              <a:gdLst/>
              <a:ahLst/>
              <a:cxnLst/>
              <a:rect l="l" t="t" r="r" b="b"/>
              <a:pathLst>
                <a:path w="11080" h="5146" extrusionOk="0">
                  <a:moveTo>
                    <a:pt x="5759" y="303"/>
                  </a:moveTo>
                  <a:cubicBezTo>
                    <a:pt x="5996" y="303"/>
                    <a:pt x="6236" y="315"/>
                    <a:pt x="6479" y="340"/>
                  </a:cubicBezTo>
                  <a:cubicBezTo>
                    <a:pt x="7324" y="426"/>
                    <a:pt x="8141" y="612"/>
                    <a:pt x="8944" y="899"/>
                  </a:cubicBezTo>
                  <a:cubicBezTo>
                    <a:pt x="7482" y="1071"/>
                    <a:pt x="6049" y="1343"/>
                    <a:pt x="4587" y="1530"/>
                  </a:cubicBezTo>
                  <a:cubicBezTo>
                    <a:pt x="3798" y="1630"/>
                    <a:pt x="2996" y="1730"/>
                    <a:pt x="2207" y="1859"/>
                  </a:cubicBezTo>
                  <a:cubicBezTo>
                    <a:pt x="1591" y="1960"/>
                    <a:pt x="1003" y="2117"/>
                    <a:pt x="387" y="2218"/>
                  </a:cubicBezTo>
                  <a:cubicBezTo>
                    <a:pt x="2011" y="1118"/>
                    <a:pt x="3795" y="303"/>
                    <a:pt x="5759" y="303"/>
                  </a:cubicBezTo>
                  <a:close/>
                  <a:moveTo>
                    <a:pt x="5639" y="0"/>
                  </a:moveTo>
                  <a:cubicBezTo>
                    <a:pt x="3588" y="0"/>
                    <a:pt x="1658" y="873"/>
                    <a:pt x="72" y="2203"/>
                  </a:cubicBezTo>
                  <a:cubicBezTo>
                    <a:pt x="172" y="2203"/>
                    <a:pt x="287" y="2218"/>
                    <a:pt x="387" y="2232"/>
                  </a:cubicBezTo>
                  <a:cubicBezTo>
                    <a:pt x="530" y="2246"/>
                    <a:pt x="688" y="2261"/>
                    <a:pt x="831" y="2261"/>
                  </a:cubicBezTo>
                  <a:cubicBezTo>
                    <a:pt x="1204" y="2203"/>
                    <a:pt x="1562" y="2103"/>
                    <a:pt x="1949" y="2046"/>
                  </a:cubicBezTo>
                  <a:cubicBezTo>
                    <a:pt x="2738" y="1917"/>
                    <a:pt x="3526" y="1802"/>
                    <a:pt x="4314" y="1702"/>
                  </a:cubicBezTo>
                  <a:cubicBezTo>
                    <a:pt x="5920" y="1501"/>
                    <a:pt x="7525" y="1114"/>
                    <a:pt x="9144" y="985"/>
                  </a:cubicBezTo>
                  <a:cubicBezTo>
                    <a:pt x="9746" y="1243"/>
                    <a:pt x="10262" y="1616"/>
                    <a:pt x="10506" y="2117"/>
                  </a:cubicBezTo>
                  <a:lnTo>
                    <a:pt x="10549" y="2203"/>
                  </a:lnTo>
                  <a:cubicBezTo>
                    <a:pt x="10318" y="2183"/>
                    <a:pt x="10089" y="2175"/>
                    <a:pt x="9860" y="2175"/>
                  </a:cubicBezTo>
                  <a:cubicBezTo>
                    <a:pt x="9292" y="2175"/>
                    <a:pt x="8727" y="2222"/>
                    <a:pt x="8155" y="2232"/>
                  </a:cubicBezTo>
                  <a:cubicBezTo>
                    <a:pt x="8017" y="2234"/>
                    <a:pt x="7879" y="2235"/>
                    <a:pt x="7740" y="2235"/>
                  </a:cubicBezTo>
                  <a:cubicBezTo>
                    <a:pt x="7199" y="2235"/>
                    <a:pt x="6654" y="2222"/>
                    <a:pt x="6112" y="2222"/>
                  </a:cubicBezTo>
                  <a:cubicBezTo>
                    <a:pt x="5870" y="2222"/>
                    <a:pt x="5629" y="2224"/>
                    <a:pt x="5389" y="2232"/>
                  </a:cubicBezTo>
                  <a:cubicBezTo>
                    <a:pt x="4458" y="2246"/>
                    <a:pt x="3526" y="2289"/>
                    <a:pt x="2594" y="2318"/>
                  </a:cubicBezTo>
                  <a:cubicBezTo>
                    <a:pt x="3010" y="2318"/>
                    <a:pt x="3426" y="2318"/>
                    <a:pt x="3841" y="2332"/>
                  </a:cubicBezTo>
                  <a:cubicBezTo>
                    <a:pt x="3884" y="2332"/>
                    <a:pt x="3927" y="2375"/>
                    <a:pt x="3899" y="2418"/>
                  </a:cubicBezTo>
                  <a:cubicBezTo>
                    <a:pt x="4486" y="2404"/>
                    <a:pt x="5088" y="2390"/>
                    <a:pt x="5676" y="2375"/>
                  </a:cubicBezTo>
                  <a:cubicBezTo>
                    <a:pt x="5760" y="2374"/>
                    <a:pt x="5845" y="2373"/>
                    <a:pt x="5930" y="2373"/>
                  </a:cubicBezTo>
                  <a:cubicBezTo>
                    <a:pt x="6536" y="2373"/>
                    <a:pt x="7149" y="2404"/>
                    <a:pt x="7763" y="2404"/>
                  </a:cubicBezTo>
                  <a:cubicBezTo>
                    <a:pt x="7980" y="2404"/>
                    <a:pt x="8197" y="2400"/>
                    <a:pt x="8413" y="2390"/>
                  </a:cubicBezTo>
                  <a:cubicBezTo>
                    <a:pt x="8805" y="2359"/>
                    <a:pt x="9197" y="2345"/>
                    <a:pt x="9589" y="2345"/>
                  </a:cubicBezTo>
                  <a:cubicBezTo>
                    <a:pt x="9928" y="2345"/>
                    <a:pt x="10267" y="2355"/>
                    <a:pt x="10606" y="2375"/>
                  </a:cubicBezTo>
                  <a:cubicBezTo>
                    <a:pt x="10764" y="2963"/>
                    <a:pt x="10477" y="3479"/>
                    <a:pt x="10047" y="3880"/>
                  </a:cubicBezTo>
                  <a:cubicBezTo>
                    <a:pt x="8313" y="3852"/>
                    <a:pt x="6636" y="3293"/>
                    <a:pt x="4916" y="3035"/>
                  </a:cubicBezTo>
                  <a:cubicBezTo>
                    <a:pt x="3884" y="2863"/>
                    <a:pt x="2852" y="2734"/>
                    <a:pt x="1806" y="2590"/>
                  </a:cubicBezTo>
                  <a:cubicBezTo>
                    <a:pt x="1591" y="2590"/>
                    <a:pt x="1390" y="2590"/>
                    <a:pt x="1175" y="2576"/>
                  </a:cubicBezTo>
                  <a:lnTo>
                    <a:pt x="1175" y="2576"/>
                  </a:lnTo>
                  <a:cubicBezTo>
                    <a:pt x="2594" y="2834"/>
                    <a:pt x="4013" y="2963"/>
                    <a:pt x="5432" y="3221"/>
                  </a:cubicBezTo>
                  <a:cubicBezTo>
                    <a:pt x="6937" y="3493"/>
                    <a:pt x="8413" y="3923"/>
                    <a:pt x="9933" y="3981"/>
                  </a:cubicBezTo>
                  <a:cubicBezTo>
                    <a:pt x="9646" y="4224"/>
                    <a:pt x="9302" y="4410"/>
                    <a:pt x="8944" y="4539"/>
                  </a:cubicBezTo>
                  <a:cubicBezTo>
                    <a:pt x="8499" y="4683"/>
                    <a:pt x="8041" y="4797"/>
                    <a:pt x="7582" y="4855"/>
                  </a:cubicBezTo>
                  <a:lnTo>
                    <a:pt x="7568" y="4840"/>
                  </a:lnTo>
                  <a:cubicBezTo>
                    <a:pt x="6249" y="4382"/>
                    <a:pt x="4902" y="4052"/>
                    <a:pt x="3598" y="3551"/>
                  </a:cubicBezTo>
                  <a:cubicBezTo>
                    <a:pt x="2666" y="3192"/>
                    <a:pt x="1720" y="2877"/>
                    <a:pt x="774" y="2562"/>
                  </a:cubicBezTo>
                  <a:cubicBezTo>
                    <a:pt x="659" y="2547"/>
                    <a:pt x="530" y="2533"/>
                    <a:pt x="401" y="2533"/>
                  </a:cubicBezTo>
                  <a:cubicBezTo>
                    <a:pt x="1362" y="3063"/>
                    <a:pt x="2566" y="3321"/>
                    <a:pt x="3569" y="3694"/>
                  </a:cubicBezTo>
                  <a:cubicBezTo>
                    <a:pt x="4830" y="4181"/>
                    <a:pt x="6106" y="4511"/>
                    <a:pt x="7410" y="4883"/>
                  </a:cubicBezTo>
                  <a:cubicBezTo>
                    <a:pt x="7021" y="4919"/>
                    <a:pt x="6632" y="4945"/>
                    <a:pt x="6243" y="4945"/>
                  </a:cubicBezTo>
                  <a:cubicBezTo>
                    <a:pt x="6159" y="4945"/>
                    <a:pt x="6075" y="4943"/>
                    <a:pt x="5991" y="4941"/>
                  </a:cubicBezTo>
                  <a:cubicBezTo>
                    <a:pt x="4902" y="4926"/>
                    <a:pt x="3798" y="4754"/>
                    <a:pt x="2824" y="4224"/>
                  </a:cubicBezTo>
                  <a:cubicBezTo>
                    <a:pt x="1949" y="3751"/>
                    <a:pt x="1175" y="3106"/>
                    <a:pt x="358" y="2519"/>
                  </a:cubicBezTo>
                  <a:cubicBezTo>
                    <a:pt x="244" y="2504"/>
                    <a:pt x="115" y="2504"/>
                    <a:pt x="0" y="2476"/>
                  </a:cubicBezTo>
                  <a:lnTo>
                    <a:pt x="0" y="2476"/>
                  </a:lnTo>
                  <a:cubicBezTo>
                    <a:pt x="1204" y="3250"/>
                    <a:pt x="2250" y="4281"/>
                    <a:pt x="3626" y="4726"/>
                  </a:cubicBezTo>
                  <a:cubicBezTo>
                    <a:pt x="4489" y="5006"/>
                    <a:pt x="5386" y="5146"/>
                    <a:pt x="6284" y="5146"/>
                  </a:cubicBezTo>
                  <a:cubicBezTo>
                    <a:pt x="6535" y="5146"/>
                    <a:pt x="6787" y="5135"/>
                    <a:pt x="7037" y="5113"/>
                  </a:cubicBezTo>
                  <a:cubicBezTo>
                    <a:pt x="8112" y="5027"/>
                    <a:pt x="9216" y="4812"/>
                    <a:pt x="10090" y="4138"/>
                  </a:cubicBezTo>
                  <a:cubicBezTo>
                    <a:pt x="10606" y="3737"/>
                    <a:pt x="11079" y="2949"/>
                    <a:pt x="10836" y="2275"/>
                  </a:cubicBezTo>
                  <a:cubicBezTo>
                    <a:pt x="10291" y="784"/>
                    <a:pt x="8112" y="283"/>
                    <a:pt x="6722" y="82"/>
                  </a:cubicBezTo>
                  <a:cubicBezTo>
                    <a:pt x="6358" y="27"/>
                    <a:pt x="5997" y="0"/>
                    <a:pt x="5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218487" y="2860503"/>
              <a:ext cx="265794" cy="25289"/>
            </a:xfrm>
            <a:custGeom>
              <a:avLst/>
              <a:gdLst/>
              <a:ahLst/>
              <a:cxnLst/>
              <a:rect l="l" t="t" r="r" b="b"/>
              <a:pathLst>
                <a:path w="4078" h="388" extrusionOk="0">
                  <a:moveTo>
                    <a:pt x="222" y="0"/>
                  </a:moveTo>
                  <a:cubicBezTo>
                    <a:pt x="193" y="15"/>
                    <a:pt x="179" y="43"/>
                    <a:pt x="150" y="58"/>
                  </a:cubicBezTo>
                  <a:cubicBezTo>
                    <a:pt x="138" y="52"/>
                    <a:pt x="127" y="49"/>
                    <a:pt x="116" y="49"/>
                  </a:cubicBezTo>
                  <a:cubicBezTo>
                    <a:pt x="47" y="49"/>
                    <a:pt x="0" y="152"/>
                    <a:pt x="50" y="201"/>
                  </a:cubicBezTo>
                  <a:cubicBezTo>
                    <a:pt x="50" y="238"/>
                    <a:pt x="82" y="275"/>
                    <a:pt x="119" y="275"/>
                  </a:cubicBezTo>
                  <a:cubicBezTo>
                    <a:pt x="124" y="275"/>
                    <a:pt x="130" y="275"/>
                    <a:pt x="136" y="273"/>
                  </a:cubicBezTo>
                  <a:lnTo>
                    <a:pt x="150" y="287"/>
                  </a:lnTo>
                  <a:cubicBezTo>
                    <a:pt x="265" y="301"/>
                    <a:pt x="394" y="316"/>
                    <a:pt x="508" y="316"/>
                  </a:cubicBezTo>
                  <a:cubicBezTo>
                    <a:pt x="475" y="294"/>
                    <a:pt x="451" y="272"/>
                    <a:pt x="422" y="249"/>
                  </a:cubicBezTo>
                  <a:lnTo>
                    <a:pt x="422" y="249"/>
                  </a:lnTo>
                  <a:cubicBezTo>
                    <a:pt x="469" y="282"/>
                    <a:pt x="515" y="306"/>
                    <a:pt x="551" y="330"/>
                  </a:cubicBezTo>
                  <a:cubicBezTo>
                    <a:pt x="680" y="330"/>
                    <a:pt x="809" y="344"/>
                    <a:pt x="924" y="359"/>
                  </a:cubicBezTo>
                  <a:cubicBezTo>
                    <a:pt x="824" y="316"/>
                    <a:pt x="709" y="287"/>
                    <a:pt x="609" y="244"/>
                  </a:cubicBezTo>
                  <a:lnTo>
                    <a:pt x="609" y="244"/>
                  </a:lnTo>
                  <a:cubicBezTo>
                    <a:pt x="838" y="301"/>
                    <a:pt x="1082" y="330"/>
                    <a:pt x="1325" y="373"/>
                  </a:cubicBezTo>
                  <a:cubicBezTo>
                    <a:pt x="1540" y="387"/>
                    <a:pt x="1741" y="387"/>
                    <a:pt x="1956" y="387"/>
                  </a:cubicBezTo>
                  <a:cubicBezTo>
                    <a:pt x="1655" y="344"/>
                    <a:pt x="1340" y="301"/>
                    <a:pt x="1039" y="258"/>
                  </a:cubicBezTo>
                  <a:lnTo>
                    <a:pt x="1039" y="258"/>
                  </a:lnTo>
                  <a:cubicBezTo>
                    <a:pt x="1223" y="261"/>
                    <a:pt x="1407" y="262"/>
                    <a:pt x="1591" y="262"/>
                  </a:cubicBezTo>
                  <a:cubicBezTo>
                    <a:pt x="2410" y="262"/>
                    <a:pt x="3229" y="239"/>
                    <a:pt x="4049" y="215"/>
                  </a:cubicBezTo>
                  <a:cubicBezTo>
                    <a:pt x="4077" y="172"/>
                    <a:pt x="4034" y="129"/>
                    <a:pt x="3991" y="129"/>
                  </a:cubicBezTo>
                  <a:cubicBezTo>
                    <a:pt x="3576" y="115"/>
                    <a:pt x="3160" y="115"/>
                    <a:pt x="2744" y="115"/>
                  </a:cubicBezTo>
                  <a:cubicBezTo>
                    <a:pt x="1956" y="144"/>
                    <a:pt x="1182" y="158"/>
                    <a:pt x="408" y="158"/>
                  </a:cubicBezTo>
                  <a:lnTo>
                    <a:pt x="394" y="158"/>
                  </a:lnTo>
                  <a:cubicBezTo>
                    <a:pt x="594" y="129"/>
                    <a:pt x="795" y="101"/>
                    <a:pt x="981" y="72"/>
                  </a:cubicBezTo>
                  <a:cubicBezTo>
                    <a:pt x="838" y="58"/>
                    <a:pt x="680" y="43"/>
                    <a:pt x="537" y="29"/>
                  </a:cubicBezTo>
                  <a:cubicBezTo>
                    <a:pt x="437" y="29"/>
                    <a:pt x="336" y="15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09540" y="2220916"/>
              <a:ext cx="736180" cy="329407"/>
            </a:xfrm>
            <a:custGeom>
              <a:avLst/>
              <a:gdLst/>
              <a:ahLst/>
              <a:cxnLst/>
              <a:rect l="l" t="t" r="r" b="b"/>
              <a:pathLst>
                <a:path w="11295" h="5054" extrusionOk="0">
                  <a:moveTo>
                    <a:pt x="8671" y="526"/>
                  </a:moveTo>
                  <a:cubicBezTo>
                    <a:pt x="9732" y="769"/>
                    <a:pt x="10778" y="1214"/>
                    <a:pt x="10965" y="2016"/>
                  </a:cubicBezTo>
                  <a:cubicBezTo>
                    <a:pt x="9927" y="2121"/>
                    <a:pt x="8867" y="2135"/>
                    <a:pt x="7807" y="2135"/>
                  </a:cubicBezTo>
                  <a:cubicBezTo>
                    <a:pt x="7408" y="2135"/>
                    <a:pt x="7010" y="2133"/>
                    <a:pt x="6613" y="2133"/>
                  </a:cubicBezTo>
                  <a:cubicBezTo>
                    <a:pt x="6184" y="2133"/>
                    <a:pt x="5757" y="2136"/>
                    <a:pt x="5332" y="2145"/>
                  </a:cubicBezTo>
                  <a:cubicBezTo>
                    <a:pt x="3985" y="2174"/>
                    <a:pt x="2637" y="2203"/>
                    <a:pt x="1304" y="2317"/>
                  </a:cubicBezTo>
                  <a:cubicBezTo>
                    <a:pt x="2422" y="2059"/>
                    <a:pt x="3526" y="1687"/>
                    <a:pt x="4644" y="1400"/>
                  </a:cubicBezTo>
                  <a:cubicBezTo>
                    <a:pt x="5977" y="1056"/>
                    <a:pt x="7310" y="741"/>
                    <a:pt x="8671" y="526"/>
                  </a:cubicBezTo>
                  <a:close/>
                  <a:moveTo>
                    <a:pt x="6665" y="282"/>
                  </a:moveTo>
                  <a:cubicBezTo>
                    <a:pt x="7310" y="296"/>
                    <a:pt x="7955" y="368"/>
                    <a:pt x="8585" y="511"/>
                  </a:cubicBezTo>
                  <a:cubicBezTo>
                    <a:pt x="5805" y="855"/>
                    <a:pt x="3168" y="1830"/>
                    <a:pt x="430" y="2375"/>
                  </a:cubicBezTo>
                  <a:cubicBezTo>
                    <a:pt x="2236" y="1027"/>
                    <a:pt x="4415" y="282"/>
                    <a:pt x="6665" y="282"/>
                  </a:cubicBezTo>
                  <a:close/>
                  <a:moveTo>
                    <a:pt x="10979" y="2102"/>
                  </a:moveTo>
                  <a:lnTo>
                    <a:pt x="10979" y="2102"/>
                  </a:lnTo>
                  <a:cubicBezTo>
                    <a:pt x="11008" y="2389"/>
                    <a:pt x="10950" y="2676"/>
                    <a:pt x="10821" y="2934"/>
                  </a:cubicBezTo>
                  <a:cubicBezTo>
                    <a:pt x="10778" y="3020"/>
                    <a:pt x="10721" y="3106"/>
                    <a:pt x="10664" y="3192"/>
                  </a:cubicBezTo>
                  <a:cubicBezTo>
                    <a:pt x="8843" y="3163"/>
                    <a:pt x="7066" y="3034"/>
                    <a:pt x="5260" y="2848"/>
                  </a:cubicBezTo>
                  <a:cubicBezTo>
                    <a:pt x="3641" y="2676"/>
                    <a:pt x="2035" y="2547"/>
                    <a:pt x="401" y="2518"/>
                  </a:cubicBezTo>
                  <a:cubicBezTo>
                    <a:pt x="516" y="2489"/>
                    <a:pt x="616" y="2475"/>
                    <a:pt x="731" y="2446"/>
                  </a:cubicBezTo>
                  <a:cubicBezTo>
                    <a:pt x="2451" y="2274"/>
                    <a:pt x="4171" y="2274"/>
                    <a:pt x="5891" y="2231"/>
                  </a:cubicBezTo>
                  <a:cubicBezTo>
                    <a:pt x="6314" y="2224"/>
                    <a:pt x="6738" y="2223"/>
                    <a:pt x="7164" y="2223"/>
                  </a:cubicBezTo>
                  <a:cubicBezTo>
                    <a:pt x="7305" y="2223"/>
                    <a:pt x="7447" y="2223"/>
                    <a:pt x="7589" y="2223"/>
                  </a:cubicBezTo>
                  <a:cubicBezTo>
                    <a:pt x="8724" y="2223"/>
                    <a:pt x="9861" y="2217"/>
                    <a:pt x="10979" y="2102"/>
                  </a:cubicBezTo>
                  <a:close/>
                  <a:moveTo>
                    <a:pt x="201" y="2561"/>
                  </a:moveTo>
                  <a:cubicBezTo>
                    <a:pt x="3684" y="2676"/>
                    <a:pt x="7123" y="3220"/>
                    <a:pt x="10621" y="3263"/>
                  </a:cubicBezTo>
                  <a:cubicBezTo>
                    <a:pt x="10234" y="3765"/>
                    <a:pt x="9718" y="4138"/>
                    <a:pt x="9130" y="4353"/>
                  </a:cubicBezTo>
                  <a:cubicBezTo>
                    <a:pt x="7525" y="4310"/>
                    <a:pt x="5948" y="4095"/>
                    <a:pt x="4400" y="3708"/>
                  </a:cubicBezTo>
                  <a:cubicBezTo>
                    <a:pt x="2996" y="3335"/>
                    <a:pt x="1577" y="2833"/>
                    <a:pt x="129" y="2604"/>
                  </a:cubicBezTo>
                  <a:lnTo>
                    <a:pt x="201" y="2561"/>
                  </a:lnTo>
                  <a:close/>
                  <a:moveTo>
                    <a:pt x="201" y="2676"/>
                  </a:moveTo>
                  <a:cubicBezTo>
                    <a:pt x="1749" y="3163"/>
                    <a:pt x="3354" y="3550"/>
                    <a:pt x="4931" y="3937"/>
                  </a:cubicBezTo>
                  <a:cubicBezTo>
                    <a:pt x="6221" y="4225"/>
                    <a:pt x="7526" y="4382"/>
                    <a:pt x="8843" y="4382"/>
                  </a:cubicBezTo>
                  <a:cubicBezTo>
                    <a:pt x="8900" y="4382"/>
                    <a:pt x="8958" y="4382"/>
                    <a:pt x="9015" y="4381"/>
                  </a:cubicBezTo>
                  <a:lnTo>
                    <a:pt x="9015" y="4381"/>
                  </a:lnTo>
                  <a:cubicBezTo>
                    <a:pt x="8177" y="4668"/>
                    <a:pt x="7302" y="4808"/>
                    <a:pt x="6427" y="4808"/>
                  </a:cubicBezTo>
                  <a:cubicBezTo>
                    <a:pt x="6210" y="4808"/>
                    <a:pt x="5993" y="4800"/>
                    <a:pt x="5776" y="4783"/>
                  </a:cubicBezTo>
                  <a:cubicBezTo>
                    <a:pt x="3684" y="4639"/>
                    <a:pt x="1964" y="3679"/>
                    <a:pt x="201" y="2676"/>
                  </a:cubicBezTo>
                  <a:close/>
                  <a:moveTo>
                    <a:pt x="6767" y="0"/>
                  </a:moveTo>
                  <a:cubicBezTo>
                    <a:pt x="4551" y="0"/>
                    <a:pt x="2160" y="702"/>
                    <a:pt x="373" y="2045"/>
                  </a:cubicBezTo>
                  <a:cubicBezTo>
                    <a:pt x="258" y="2274"/>
                    <a:pt x="129" y="2489"/>
                    <a:pt x="0" y="2704"/>
                  </a:cubicBezTo>
                  <a:lnTo>
                    <a:pt x="14" y="2704"/>
                  </a:lnTo>
                  <a:cubicBezTo>
                    <a:pt x="1896" y="4062"/>
                    <a:pt x="4080" y="5054"/>
                    <a:pt x="6413" y="5054"/>
                  </a:cubicBezTo>
                  <a:cubicBezTo>
                    <a:pt x="6568" y="5054"/>
                    <a:pt x="6724" y="5049"/>
                    <a:pt x="6880" y="5041"/>
                  </a:cubicBezTo>
                  <a:cubicBezTo>
                    <a:pt x="8327" y="4955"/>
                    <a:pt x="11165" y="4381"/>
                    <a:pt x="11223" y="2461"/>
                  </a:cubicBezTo>
                  <a:cubicBezTo>
                    <a:pt x="11294" y="583"/>
                    <a:pt x="8643" y="67"/>
                    <a:pt x="7209" y="10"/>
                  </a:cubicBezTo>
                  <a:cubicBezTo>
                    <a:pt x="7063" y="4"/>
                    <a:pt x="6916" y="0"/>
                    <a:pt x="6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293702" y="2354204"/>
              <a:ext cx="40149" cy="44060"/>
            </a:xfrm>
            <a:custGeom>
              <a:avLst/>
              <a:gdLst/>
              <a:ahLst/>
              <a:cxnLst/>
              <a:rect l="l" t="t" r="r" b="b"/>
              <a:pathLst>
                <a:path w="616" h="676" extrusionOk="0">
                  <a:moveTo>
                    <a:pt x="616" y="0"/>
                  </a:moveTo>
                  <a:lnTo>
                    <a:pt x="616" y="0"/>
                  </a:lnTo>
                  <a:cubicBezTo>
                    <a:pt x="444" y="143"/>
                    <a:pt x="257" y="287"/>
                    <a:pt x="85" y="430"/>
                  </a:cubicBezTo>
                  <a:cubicBezTo>
                    <a:pt x="1" y="527"/>
                    <a:pt x="70" y="675"/>
                    <a:pt x="180" y="675"/>
                  </a:cubicBezTo>
                  <a:cubicBezTo>
                    <a:pt x="200" y="675"/>
                    <a:pt x="221" y="670"/>
                    <a:pt x="243" y="659"/>
                  </a:cubicBezTo>
                  <a:cubicBezTo>
                    <a:pt x="372" y="444"/>
                    <a:pt x="501" y="229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15264" y="1365787"/>
              <a:ext cx="412965" cy="802531"/>
            </a:xfrm>
            <a:custGeom>
              <a:avLst/>
              <a:gdLst/>
              <a:ahLst/>
              <a:cxnLst/>
              <a:rect l="l" t="t" r="r" b="b"/>
              <a:pathLst>
                <a:path w="6336" h="12313" extrusionOk="0">
                  <a:moveTo>
                    <a:pt x="5719" y="3957"/>
                  </a:moveTo>
                  <a:lnTo>
                    <a:pt x="5719" y="3957"/>
                  </a:lnTo>
                  <a:cubicBezTo>
                    <a:pt x="5934" y="5276"/>
                    <a:pt x="5834" y="6623"/>
                    <a:pt x="5418" y="7884"/>
                  </a:cubicBezTo>
                  <a:cubicBezTo>
                    <a:pt x="5031" y="9174"/>
                    <a:pt x="4458" y="10593"/>
                    <a:pt x="3598" y="11697"/>
                  </a:cubicBezTo>
                  <a:cubicBezTo>
                    <a:pt x="4114" y="10392"/>
                    <a:pt x="4558" y="9059"/>
                    <a:pt x="4931" y="7698"/>
                  </a:cubicBezTo>
                  <a:cubicBezTo>
                    <a:pt x="5146" y="6995"/>
                    <a:pt x="5303" y="6265"/>
                    <a:pt x="5432" y="5534"/>
                  </a:cubicBezTo>
                  <a:cubicBezTo>
                    <a:pt x="5490" y="5003"/>
                    <a:pt x="5590" y="4487"/>
                    <a:pt x="5719" y="3957"/>
                  </a:cubicBezTo>
                  <a:close/>
                  <a:moveTo>
                    <a:pt x="430" y="6809"/>
                  </a:moveTo>
                  <a:lnTo>
                    <a:pt x="430" y="6809"/>
                  </a:lnTo>
                  <a:cubicBezTo>
                    <a:pt x="760" y="7583"/>
                    <a:pt x="1233" y="8328"/>
                    <a:pt x="1606" y="9088"/>
                  </a:cubicBezTo>
                  <a:cubicBezTo>
                    <a:pt x="2036" y="10005"/>
                    <a:pt x="2509" y="10894"/>
                    <a:pt x="3053" y="11740"/>
                  </a:cubicBezTo>
                  <a:cubicBezTo>
                    <a:pt x="2107" y="10665"/>
                    <a:pt x="1176" y="9504"/>
                    <a:pt x="731" y="8128"/>
                  </a:cubicBezTo>
                  <a:cubicBezTo>
                    <a:pt x="602" y="7698"/>
                    <a:pt x="502" y="7253"/>
                    <a:pt x="430" y="6809"/>
                  </a:cubicBezTo>
                  <a:close/>
                  <a:moveTo>
                    <a:pt x="2881" y="274"/>
                  </a:moveTo>
                  <a:lnTo>
                    <a:pt x="2881" y="274"/>
                  </a:lnTo>
                  <a:cubicBezTo>
                    <a:pt x="2738" y="2266"/>
                    <a:pt x="2752" y="4258"/>
                    <a:pt x="2910" y="6250"/>
                  </a:cubicBezTo>
                  <a:cubicBezTo>
                    <a:pt x="3068" y="8085"/>
                    <a:pt x="3526" y="9977"/>
                    <a:pt x="3325" y="11826"/>
                  </a:cubicBezTo>
                  <a:cubicBezTo>
                    <a:pt x="3325" y="11238"/>
                    <a:pt x="3068" y="10679"/>
                    <a:pt x="2939" y="10106"/>
                  </a:cubicBezTo>
                  <a:cubicBezTo>
                    <a:pt x="2709" y="9145"/>
                    <a:pt x="2480" y="8171"/>
                    <a:pt x="2279" y="7196"/>
                  </a:cubicBezTo>
                  <a:cubicBezTo>
                    <a:pt x="1907" y="5405"/>
                    <a:pt x="1505" y="3613"/>
                    <a:pt x="1247" y="1807"/>
                  </a:cubicBezTo>
                  <a:lnTo>
                    <a:pt x="1219" y="1764"/>
                  </a:lnTo>
                  <a:cubicBezTo>
                    <a:pt x="1491" y="1205"/>
                    <a:pt x="1921" y="746"/>
                    <a:pt x="2451" y="431"/>
                  </a:cubicBezTo>
                  <a:cubicBezTo>
                    <a:pt x="2580" y="345"/>
                    <a:pt x="2738" y="302"/>
                    <a:pt x="2881" y="274"/>
                  </a:cubicBezTo>
                  <a:close/>
                  <a:moveTo>
                    <a:pt x="1118" y="1979"/>
                  </a:moveTo>
                  <a:cubicBezTo>
                    <a:pt x="1161" y="3627"/>
                    <a:pt x="1677" y="5347"/>
                    <a:pt x="2021" y="6952"/>
                  </a:cubicBezTo>
                  <a:cubicBezTo>
                    <a:pt x="2380" y="8629"/>
                    <a:pt x="2881" y="10263"/>
                    <a:pt x="3225" y="11926"/>
                  </a:cubicBezTo>
                  <a:cubicBezTo>
                    <a:pt x="2767" y="11052"/>
                    <a:pt x="2279" y="10177"/>
                    <a:pt x="1849" y="9289"/>
                  </a:cubicBezTo>
                  <a:cubicBezTo>
                    <a:pt x="1391" y="8357"/>
                    <a:pt x="760" y="7440"/>
                    <a:pt x="387" y="6465"/>
                  </a:cubicBezTo>
                  <a:cubicBezTo>
                    <a:pt x="230" y="4932"/>
                    <a:pt x="473" y="3384"/>
                    <a:pt x="1118" y="1979"/>
                  </a:cubicBezTo>
                  <a:close/>
                  <a:moveTo>
                    <a:pt x="3066" y="0"/>
                  </a:moveTo>
                  <a:cubicBezTo>
                    <a:pt x="1579" y="0"/>
                    <a:pt x="474" y="2520"/>
                    <a:pt x="244" y="3842"/>
                  </a:cubicBezTo>
                  <a:cubicBezTo>
                    <a:pt x="0" y="5261"/>
                    <a:pt x="15" y="6823"/>
                    <a:pt x="531" y="8185"/>
                  </a:cubicBezTo>
                  <a:cubicBezTo>
                    <a:pt x="1104" y="9719"/>
                    <a:pt x="2093" y="10994"/>
                    <a:pt x="3240" y="12141"/>
                  </a:cubicBezTo>
                  <a:cubicBezTo>
                    <a:pt x="3211" y="12227"/>
                    <a:pt x="3254" y="12299"/>
                    <a:pt x="3340" y="12313"/>
                  </a:cubicBezTo>
                  <a:cubicBezTo>
                    <a:pt x="3383" y="11238"/>
                    <a:pt x="3397" y="10149"/>
                    <a:pt x="3383" y="9059"/>
                  </a:cubicBezTo>
                  <a:cubicBezTo>
                    <a:pt x="3268" y="8128"/>
                    <a:pt x="3111" y="7182"/>
                    <a:pt x="3039" y="6250"/>
                  </a:cubicBezTo>
                  <a:cubicBezTo>
                    <a:pt x="2910" y="4258"/>
                    <a:pt x="2881" y="2266"/>
                    <a:pt x="2967" y="259"/>
                  </a:cubicBezTo>
                  <a:cubicBezTo>
                    <a:pt x="3001" y="256"/>
                    <a:pt x="3035" y="254"/>
                    <a:pt x="3069" y="254"/>
                  </a:cubicBezTo>
                  <a:cubicBezTo>
                    <a:pt x="3640" y="254"/>
                    <a:pt x="4122" y="705"/>
                    <a:pt x="4501" y="1219"/>
                  </a:cubicBezTo>
                  <a:cubicBezTo>
                    <a:pt x="4286" y="1950"/>
                    <a:pt x="4314" y="2696"/>
                    <a:pt x="4257" y="3470"/>
                  </a:cubicBezTo>
                  <a:cubicBezTo>
                    <a:pt x="4185" y="4473"/>
                    <a:pt x="4028" y="5491"/>
                    <a:pt x="3884" y="6494"/>
                  </a:cubicBezTo>
                  <a:cubicBezTo>
                    <a:pt x="3741" y="7626"/>
                    <a:pt x="3583" y="8773"/>
                    <a:pt x="3483" y="9919"/>
                  </a:cubicBezTo>
                  <a:cubicBezTo>
                    <a:pt x="3497" y="10292"/>
                    <a:pt x="3512" y="10665"/>
                    <a:pt x="3512" y="11037"/>
                  </a:cubicBezTo>
                  <a:cubicBezTo>
                    <a:pt x="3712" y="9532"/>
                    <a:pt x="3899" y="8027"/>
                    <a:pt x="4085" y="6523"/>
                  </a:cubicBezTo>
                  <a:cubicBezTo>
                    <a:pt x="4200" y="5591"/>
                    <a:pt x="4357" y="4645"/>
                    <a:pt x="4415" y="3699"/>
                  </a:cubicBezTo>
                  <a:cubicBezTo>
                    <a:pt x="4472" y="2925"/>
                    <a:pt x="4429" y="2122"/>
                    <a:pt x="4615" y="1363"/>
                  </a:cubicBezTo>
                  <a:cubicBezTo>
                    <a:pt x="4701" y="1492"/>
                    <a:pt x="4802" y="1635"/>
                    <a:pt x="4873" y="1764"/>
                  </a:cubicBezTo>
                  <a:cubicBezTo>
                    <a:pt x="5246" y="2366"/>
                    <a:pt x="5504" y="3011"/>
                    <a:pt x="5662" y="3699"/>
                  </a:cubicBezTo>
                  <a:cubicBezTo>
                    <a:pt x="5174" y="4946"/>
                    <a:pt x="5117" y="6365"/>
                    <a:pt x="4773" y="7655"/>
                  </a:cubicBezTo>
                  <a:cubicBezTo>
                    <a:pt x="4386" y="9031"/>
                    <a:pt x="3942" y="10378"/>
                    <a:pt x="3526" y="11725"/>
                  </a:cubicBezTo>
                  <a:cubicBezTo>
                    <a:pt x="3526" y="11869"/>
                    <a:pt x="3526" y="12026"/>
                    <a:pt x="3526" y="12170"/>
                  </a:cubicBezTo>
                  <a:cubicBezTo>
                    <a:pt x="4787" y="10751"/>
                    <a:pt x="5604" y="8658"/>
                    <a:pt x="5934" y="6838"/>
                  </a:cubicBezTo>
                  <a:cubicBezTo>
                    <a:pt x="6335" y="4645"/>
                    <a:pt x="5991" y="2079"/>
                    <a:pt x="4228" y="517"/>
                  </a:cubicBezTo>
                  <a:cubicBezTo>
                    <a:pt x="3823" y="154"/>
                    <a:pt x="3432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232891" y="1957143"/>
              <a:ext cx="12253" cy="211175"/>
            </a:xfrm>
            <a:custGeom>
              <a:avLst/>
              <a:gdLst/>
              <a:ahLst/>
              <a:cxnLst/>
              <a:rect l="l" t="t" r="r" b="b"/>
              <a:pathLst>
                <a:path w="188" h="3240" extrusionOk="0">
                  <a:moveTo>
                    <a:pt x="44" y="1"/>
                  </a:moveTo>
                  <a:lnTo>
                    <a:pt x="44" y="1"/>
                  </a:lnTo>
                  <a:cubicBezTo>
                    <a:pt x="58" y="1076"/>
                    <a:pt x="44" y="2165"/>
                    <a:pt x="1" y="3240"/>
                  </a:cubicBezTo>
                  <a:cubicBezTo>
                    <a:pt x="44" y="3240"/>
                    <a:pt x="72" y="3226"/>
                    <a:pt x="101" y="3197"/>
                  </a:cubicBezTo>
                  <a:cubicBezTo>
                    <a:pt x="130" y="3168"/>
                    <a:pt x="158" y="3125"/>
                    <a:pt x="187" y="3097"/>
                  </a:cubicBezTo>
                  <a:cubicBezTo>
                    <a:pt x="187" y="2953"/>
                    <a:pt x="187" y="2796"/>
                    <a:pt x="187" y="2652"/>
                  </a:cubicBezTo>
                  <a:cubicBezTo>
                    <a:pt x="173" y="2681"/>
                    <a:pt x="173" y="2710"/>
                    <a:pt x="158" y="2738"/>
                  </a:cubicBezTo>
                  <a:lnTo>
                    <a:pt x="115" y="2796"/>
                  </a:lnTo>
                  <a:cubicBezTo>
                    <a:pt x="130" y="2566"/>
                    <a:pt x="158" y="2351"/>
                    <a:pt x="158" y="2122"/>
                  </a:cubicBezTo>
                  <a:cubicBezTo>
                    <a:pt x="173" y="2065"/>
                    <a:pt x="173" y="2022"/>
                    <a:pt x="173" y="1964"/>
                  </a:cubicBezTo>
                  <a:cubicBezTo>
                    <a:pt x="173" y="1592"/>
                    <a:pt x="158" y="1219"/>
                    <a:pt x="144" y="846"/>
                  </a:cubicBezTo>
                  <a:cubicBezTo>
                    <a:pt x="144" y="875"/>
                    <a:pt x="130" y="904"/>
                    <a:pt x="130" y="932"/>
                  </a:cubicBezTo>
                  <a:cubicBezTo>
                    <a:pt x="115" y="617"/>
                    <a:pt x="72" y="302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37484" y="1116027"/>
              <a:ext cx="445684" cy="784216"/>
            </a:xfrm>
            <a:custGeom>
              <a:avLst/>
              <a:gdLst/>
              <a:ahLst/>
              <a:cxnLst/>
              <a:rect l="l" t="t" r="r" b="b"/>
              <a:pathLst>
                <a:path w="6838" h="12032" extrusionOk="0">
                  <a:moveTo>
                    <a:pt x="4643" y="173"/>
                  </a:moveTo>
                  <a:cubicBezTo>
                    <a:pt x="4871" y="173"/>
                    <a:pt x="5101" y="246"/>
                    <a:pt x="5289" y="379"/>
                  </a:cubicBezTo>
                  <a:cubicBezTo>
                    <a:pt x="5519" y="522"/>
                    <a:pt x="5719" y="737"/>
                    <a:pt x="5877" y="967"/>
                  </a:cubicBezTo>
                  <a:cubicBezTo>
                    <a:pt x="4730" y="4163"/>
                    <a:pt x="3656" y="7345"/>
                    <a:pt x="2308" y="10440"/>
                  </a:cubicBezTo>
                  <a:cubicBezTo>
                    <a:pt x="2652" y="9122"/>
                    <a:pt x="2781" y="7703"/>
                    <a:pt x="3054" y="6384"/>
                  </a:cubicBezTo>
                  <a:cubicBezTo>
                    <a:pt x="3269" y="5324"/>
                    <a:pt x="3541" y="4278"/>
                    <a:pt x="3784" y="3217"/>
                  </a:cubicBezTo>
                  <a:cubicBezTo>
                    <a:pt x="3928" y="2644"/>
                    <a:pt x="4071" y="2070"/>
                    <a:pt x="4186" y="1483"/>
                  </a:cubicBezTo>
                  <a:cubicBezTo>
                    <a:pt x="4272" y="1053"/>
                    <a:pt x="4286" y="608"/>
                    <a:pt x="4444" y="193"/>
                  </a:cubicBezTo>
                  <a:cubicBezTo>
                    <a:pt x="4509" y="180"/>
                    <a:pt x="4576" y="173"/>
                    <a:pt x="4643" y="173"/>
                  </a:cubicBezTo>
                  <a:close/>
                  <a:moveTo>
                    <a:pt x="5992" y="6800"/>
                  </a:moveTo>
                  <a:lnTo>
                    <a:pt x="5992" y="6800"/>
                  </a:lnTo>
                  <a:cubicBezTo>
                    <a:pt x="5963" y="6872"/>
                    <a:pt x="5949" y="6943"/>
                    <a:pt x="5934" y="7015"/>
                  </a:cubicBezTo>
                  <a:cubicBezTo>
                    <a:pt x="5562" y="8133"/>
                    <a:pt x="5031" y="9308"/>
                    <a:pt x="4128" y="10111"/>
                  </a:cubicBezTo>
                  <a:cubicBezTo>
                    <a:pt x="3613" y="10541"/>
                    <a:pt x="3068" y="10942"/>
                    <a:pt x="2495" y="11286"/>
                  </a:cubicBezTo>
                  <a:cubicBezTo>
                    <a:pt x="3928" y="10025"/>
                    <a:pt x="5117" y="8506"/>
                    <a:pt x="5992" y="6800"/>
                  </a:cubicBezTo>
                  <a:close/>
                  <a:moveTo>
                    <a:pt x="5992" y="1167"/>
                  </a:moveTo>
                  <a:cubicBezTo>
                    <a:pt x="6379" y="1913"/>
                    <a:pt x="6465" y="2873"/>
                    <a:pt x="6465" y="3633"/>
                  </a:cubicBezTo>
                  <a:cubicBezTo>
                    <a:pt x="6465" y="4464"/>
                    <a:pt x="6364" y="5309"/>
                    <a:pt x="6178" y="6126"/>
                  </a:cubicBezTo>
                  <a:cubicBezTo>
                    <a:pt x="5103" y="8276"/>
                    <a:pt x="3627" y="10025"/>
                    <a:pt x="1893" y="11659"/>
                  </a:cubicBezTo>
                  <a:lnTo>
                    <a:pt x="1878" y="11659"/>
                  </a:lnTo>
                  <a:cubicBezTo>
                    <a:pt x="1907" y="11601"/>
                    <a:pt x="1936" y="11544"/>
                    <a:pt x="1950" y="11501"/>
                  </a:cubicBezTo>
                  <a:cubicBezTo>
                    <a:pt x="3770" y="8291"/>
                    <a:pt x="4773" y="4636"/>
                    <a:pt x="5992" y="1167"/>
                  </a:cubicBezTo>
                  <a:close/>
                  <a:moveTo>
                    <a:pt x="2079" y="2271"/>
                  </a:moveTo>
                  <a:lnTo>
                    <a:pt x="2079" y="2271"/>
                  </a:lnTo>
                  <a:cubicBezTo>
                    <a:pt x="1950" y="3905"/>
                    <a:pt x="1921" y="5553"/>
                    <a:pt x="1792" y="7187"/>
                  </a:cubicBezTo>
                  <a:cubicBezTo>
                    <a:pt x="1678" y="8721"/>
                    <a:pt x="1520" y="10269"/>
                    <a:pt x="1620" y="11816"/>
                  </a:cubicBezTo>
                  <a:lnTo>
                    <a:pt x="1606" y="11831"/>
                  </a:lnTo>
                  <a:cubicBezTo>
                    <a:pt x="760" y="9796"/>
                    <a:pt x="201" y="7760"/>
                    <a:pt x="732" y="5553"/>
                  </a:cubicBezTo>
                  <a:cubicBezTo>
                    <a:pt x="975" y="4392"/>
                    <a:pt x="1434" y="3274"/>
                    <a:pt x="2079" y="2271"/>
                  </a:cubicBezTo>
                  <a:close/>
                  <a:moveTo>
                    <a:pt x="4637" y="1"/>
                  </a:moveTo>
                  <a:cubicBezTo>
                    <a:pt x="4548" y="1"/>
                    <a:pt x="4459" y="7"/>
                    <a:pt x="4372" y="21"/>
                  </a:cubicBezTo>
                  <a:cubicBezTo>
                    <a:pt x="2452" y="279"/>
                    <a:pt x="1133" y="3260"/>
                    <a:pt x="689" y="4779"/>
                  </a:cubicBezTo>
                  <a:cubicBezTo>
                    <a:pt x="1" y="7158"/>
                    <a:pt x="287" y="9724"/>
                    <a:pt x="1506" y="11902"/>
                  </a:cubicBezTo>
                  <a:cubicBezTo>
                    <a:pt x="1477" y="11945"/>
                    <a:pt x="1491" y="12003"/>
                    <a:pt x="1549" y="12031"/>
                  </a:cubicBezTo>
                  <a:cubicBezTo>
                    <a:pt x="1606" y="11874"/>
                    <a:pt x="1663" y="11716"/>
                    <a:pt x="1706" y="11558"/>
                  </a:cubicBezTo>
                  <a:cubicBezTo>
                    <a:pt x="1964" y="8391"/>
                    <a:pt x="1993" y="5209"/>
                    <a:pt x="2222" y="2056"/>
                  </a:cubicBezTo>
                  <a:cubicBezTo>
                    <a:pt x="2681" y="1411"/>
                    <a:pt x="3441" y="465"/>
                    <a:pt x="4272" y="221"/>
                  </a:cubicBezTo>
                  <a:lnTo>
                    <a:pt x="4272" y="221"/>
                  </a:lnTo>
                  <a:cubicBezTo>
                    <a:pt x="3999" y="967"/>
                    <a:pt x="3942" y="1827"/>
                    <a:pt x="3756" y="2601"/>
                  </a:cubicBezTo>
                  <a:cubicBezTo>
                    <a:pt x="3484" y="3647"/>
                    <a:pt x="3197" y="4693"/>
                    <a:pt x="2968" y="5754"/>
                  </a:cubicBezTo>
                  <a:cubicBezTo>
                    <a:pt x="2738" y="6814"/>
                    <a:pt x="2523" y="7861"/>
                    <a:pt x="2337" y="8921"/>
                  </a:cubicBezTo>
                  <a:cubicBezTo>
                    <a:pt x="2251" y="9409"/>
                    <a:pt x="2179" y="9882"/>
                    <a:pt x="2093" y="10355"/>
                  </a:cubicBezTo>
                  <a:cubicBezTo>
                    <a:pt x="2394" y="9351"/>
                    <a:pt x="2609" y="8319"/>
                    <a:pt x="2738" y="7273"/>
                  </a:cubicBezTo>
                  <a:cubicBezTo>
                    <a:pt x="2745" y="7252"/>
                    <a:pt x="2767" y="7241"/>
                    <a:pt x="2787" y="7241"/>
                  </a:cubicBezTo>
                  <a:cubicBezTo>
                    <a:pt x="2806" y="7241"/>
                    <a:pt x="2824" y="7252"/>
                    <a:pt x="2824" y="7273"/>
                  </a:cubicBezTo>
                  <a:cubicBezTo>
                    <a:pt x="2638" y="8893"/>
                    <a:pt x="2265" y="10483"/>
                    <a:pt x="1721" y="12017"/>
                  </a:cubicBezTo>
                  <a:cubicBezTo>
                    <a:pt x="4071" y="10971"/>
                    <a:pt x="5791" y="8864"/>
                    <a:pt x="6350" y="6356"/>
                  </a:cubicBezTo>
                  <a:cubicBezTo>
                    <a:pt x="6665" y="5051"/>
                    <a:pt x="6837" y="3676"/>
                    <a:pt x="6594" y="2343"/>
                  </a:cubicBezTo>
                  <a:cubicBezTo>
                    <a:pt x="6436" y="1540"/>
                    <a:pt x="6106" y="336"/>
                    <a:pt x="5189" y="78"/>
                  </a:cubicBezTo>
                  <a:cubicBezTo>
                    <a:pt x="5014" y="29"/>
                    <a:pt x="4825" y="1"/>
                    <a:pt x="4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538378" y="1587912"/>
              <a:ext cx="83232" cy="313634"/>
            </a:xfrm>
            <a:custGeom>
              <a:avLst/>
              <a:gdLst/>
              <a:ahLst/>
              <a:cxnLst/>
              <a:rect l="l" t="t" r="r" b="b"/>
              <a:pathLst>
                <a:path w="1277" h="4812" extrusionOk="0">
                  <a:moveTo>
                    <a:pt x="1239" y="1"/>
                  </a:moveTo>
                  <a:cubicBezTo>
                    <a:pt x="1219" y="1"/>
                    <a:pt x="1197" y="12"/>
                    <a:pt x="1190" y="33"/>
                  </a:cubicBezTo>
                  <a:cubicBezTo>
                    <a:pt x="1061" y="1079"/>
                    <a:pt x="846" y="2111"/>
                    <a:pt x="545" y="3115"/>
                  </a:cubicBezTo>
                  <a:cubicBezTo>
                    <a:pt x="459" y="3602"/>
                    <a:pt x="330" y="4075"/>
                    <a:pt x="144" y="4533"/>
                  </a:cubicBezTo>
                  <a:cubicBezTo>
                    <a:pt x="158" y="4462"/>
                    <a:pt x="158" y="4390"/>
                    <a:pt x="158" y="4318"/>
                  </a:cubicBezTo>
                  <a:lnTo>
                    <a:pt x="158" y="4318"/>
                  </a:lnTo>
                  <a:cubicBezTo>
                    <a:pt x="115" y="4476"/>
                    <a:pt x="58" y="4634"/>
                    <a:pt x="1" y="4791"/>
                  </a:cubicBezTo>
                  <a:cubicBezTo>
                    <a:pt x="21" y="4802"/>
                    <a:pt x="41" y="4812"/>
                    <a:pt x="61" y="4812"/>
                  </a:cubicBezTo>
                  <a:cubicBezTo>
                    <a:pt x="70" y="4812"/>
                    <a:pt x="78" y="4810"/>
                    <a:pt x="87" y="4806"/>
                  </a:cubicBezTo>
                  <a:lnTo>
                    <a:pt x="130" y="4806"/>
                  </a:lnTo>
                  <a:lnTo>
                    <a:pt x="130" y="4791"/>
                  </a:lnTo>
                  <a:cubicBezTo>
                    <a:pt x="144" y="4791"/>
                    <a:pt x="158" y="4777"/>
                    <a:pt x="173" y="4777"/>
                  </a:cubicBezTo>
                  <a:cubicBezTo>
                    <a:pt x="717" y="3243"/>
                    <a:pt x="1090" y="1653"/>
                    <a:pt x="1276" y="33"/>
                  </a:cubicBezTo>
                  <a:cubicBezTo>
                    <a:pt x="1276" y="12"/>
                    <a:pt x="1258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13"/>
          <p:cNvGrpSpPr/>
          <p:nvPr/>
        </p:nvGrpSpPr>
        <p:grpSpPr>
          <a:xfrm flipH="1">
            <a:off x="8407150" y="-3484"/>
            <a:ext cx="751906" cy="1304577"/>
            <a:chOff x="338" y="2926"/>
            <a:chExt cx="1972988" cy="3423187"/>
          </a:xfrm>
        </p:grpSpPr>
        <p:sp>
          <p:nvSpPr>
            <p:cNvPr id="707" name="Google Shape;707;p13"/>
            <p:cNvSpPr/>
            <p:nvPr/>
          </p:nvSpPr>
          <p:spPr>
            <a:xfrm>
              <a:off x="338" y="2926"/>
              <a:ext cx="1972988" cy="1214452"/>
            </a:xfrm>
            <a:custGeom>
              <a:avLst/>
              <a:gdLst/>
              <a:ahLst/>
              <a:cxnLst/>
              <a:rect l="l" t="t" r="r" b="b"/>
              <a:pathLst>
                <a:path w="30271" h="18633" extrusionOk="0">
                  <a:moveTo>
                    <a:pt x="22001" y="602"/>
                  </a:moveTo>
                  <a:cubicBezTo>
                    <a:pt x="21427" y="1591"/>
                    <a:pt x="20625" y="2422"/>
                    <a:pt x="19664" y="3024"/>
                  </a:cubicBezTo>
                  <a:cubicBezTo>
                    <a:pt x="18690" y="3669"/>
                    <a:pt x="17543" y="4300"/>
                    <a:pt x="16368" y="4558"/>
                  </a:cubicBezTo>
                  <a:cubicBezTo>
                    <a:pt x="17429" y="3984"/>
                    <a:pt x="18446" y="3339"/>
                    <a:pt x="19435" y="2652"/>
                  </a:cubicBezTo>
                  <a:cubicBezTo>
                    <a:pt x="19965" y="2293"/>
                    <a:pt x="20467" y="1906"/>
                    <a:pt x="20954" y="1476"/>
                  </a:cubicBezTo>
                  <a:cubicBezTo>
                    <a:pt x="21284" y="1161"/>
                    <a:pt x="21628" y="860"/>
                    <a:pt x="22001" y="602"/>
                  </a:cubicBezTo>
                  <a:close/>
                  <a:moveTo>
                    <a:pt x="27017" y="3626"/>
                  </a:moveTo>
                  <a:cubicBezTo>
                    <a:pt x="26960" y="3655"/>
                    <a:pt x="26917" y="3698"/>
                    <a:pt x="26859" y="3726"/>
                  </a:cubicBezTo>
                  <a:cubicBezTo>
                    <a:pt x="25999" y="4271"/>
                    <a:pt x="25010" y="4758"/>
                    <a:pt x="23979" y="4787"/>
                  </a:cubicBezTo>
                  <a:cubicBezTo>
                    <a:pt x="23885" y="4789"/>
                    <a:pt x="23792" y="4791"/>
                    <a:pt x="23698" y="4791"/>
                  </a:cubicBezTo>
                  <a:cubicBezTo>
                    <a:pt x="23215" y="4791"/>
                    <a:pt x="22727" y="4759"/>
                    <a:pt x="22259" y="4687"/>
                  </a:cubicBezTo>
                  <a:cubicBezTo>
                    <a:pt x="23893" y="4629"/>
                    <a:pt x="25512" y="4271"/>
                    <a:pt x="27017" y="3626"/>
                  </a:cubicBezTo>
                  <a:close/>
                  <a:moveTo>
                    <a:pt x="21958" y="5914"/>
                  </a:moveTo>
                  <a:cubicBezTo>
                    <a:pt x="22518" y="5914"/>
                    <a:pt x="23076" y="5939"/>
                    <a:pt x="23635" y="5991"/>
                  </a:cubicBezTo>
                  <a:cubicBezTo>
                    <a:pt x="24337" y="6020"/>
                    <a:pt x="25025" y="6192"/>
                    <a:pt x="25670" y="6493"/>
                  </a:cubicBezTo>
                  <a:cubicBezTo>
                    <a:pt x="25956" y="6636"/>
                    <a:pt x="26229" y="6808"/>
                    <a:pt x="26487" y="6980"/>
                  </a:cubicBezTo>
                  <a:cubicBezTo>
                    <a:pt x="25197" y="6650"/>
                    <a:pt x="23893" y="6378"/>
                    <a:pt x="22574" y="6192"/>
                  </a:cubicBezTo>
                  <a:cubicBezTo>
                    <a:pt x="21886" y="6091"/>
                    <a:pt x="21198" y="6063"/>
                    <a:pt x="20510" y="5991"/>
                  </a:cubicBezTo>
                  <a:cubicBezTo>
                    <a:pt x="20481" y="5991"/>
                    <a:pt x="20438" y="5991"/>
                    <a:pt x="20395" y="5977"/>
                  </a:cubicBezTo>
                  <a:cubicBezTo>
                    <a:pt x="20919" y="5935"/>
                    <a:pt x="21439" y="5914"/>
                    <a:pt x="21958" y="5914"/>
                  </a:cubicBezTo>
                  <a:close/>
                  <a:moveTo>
                    <a:pt x="10678" y="989"/>
                  </a:moveTo>
                  <a:cubicBezTo>
                    <a:pt x="10950" y="2293"/>
                    <a:pt x="11308" y="3569"/>
                    <a:pt x="11609" y="4859"/>
                  </a:cubicBezTo>
                  <a:cubicBezTo>
                    <a:pt x="11867" y="6020"/>
                    <a:pt x="11968" y="7181"/>
                    <a:pt x="12125" y="8356"/>
                  </a:cubicBezTo>
                  <a:cubicBezTo>
                    <a:pt x="12125" y="8399"/>
                    <a:pt x="12111" y="8442"/>
                    <a:pt x="12111" y="8485"/>
                  </a:cubicBezTo>
                  <a:lnTo>
                    <a:pt x="12054" y="8499"/>
                  </a:lnTo>
                  <a:cubicBezTo>
                    <a:pt x="11079" y="7037"/>
                    <a:pt x="10391" y="5489"/>
                    <a:pt x="10363" y="3698"/>
                  </a:cubicBezTo>
                  <a:cubicBezTo>
                    <a:pt x="10363" y="2981"/>
                    <a:pt x="10377" y="1892"/>
                    <a:pt x="10678" y="989"/>
                  </a:cubicBezTo>
                  <a:close/>
                  <a:moveTo>
                    <a:pt x="19598" y="6063"/>
                  </a:moveTo>
                  <a:lnTo>
                    <a:pt x="19598" y="6063"/>
                  </a:lnTo>
                  <a:cubicBezTo>
                    <a:pt x="20743" y="6106"/>
                    <a:pt x="21888" y="6221"/>
                    <a:pt x="23018" y="6407"/>
                  </a:cubicBezTo>
                  <a:cubicBezTo>
                    <a:pt x="24265" y="6636"/>
                    <a:pt x="25512" y="6894"/>
                    <a:pt x="26745" y="7181"/>
                  </a:cubicBezTo>
                  <a:cubicBezTo>
                    <a:pt x="27074" y="7424"/>
                    <a:pt x="27318" y="7754"/>
                    <a:pt x="27447" y="8141"/>
                  </a:cubicBezTo>
                  <a:cubicBezTo>
                    <a:pt x="27562" y="8485"/>
                    <a:pt x="27504" y="8843"/>
                    <a:pt x="27289" y="9130"/>
                  </a:cubicBezTo>
                  <a:cubicBezTo>
                    <a:pt x="25770" y="8514"/>
                    <a:pt x="24237" y="7940"/>
                    <a:pt x="22746" y="7267"/>
                  </a:cubicBezTo>
                  <a:cubicBezTo>
                    <a:pt x="21728" y="6808"/>
                    <a:pt x="20625" y="6263"/>
                    <a:pt x="19492" y="6077"/>
                  </a:cubicBezTo>
                  <a:cubicBezTo>
                    <a:pt x="19532" y="6077"/>
                    <a:pt x="19560" y="6065"/>
                    <a:pt x="19598" y="6063"/>
                  </a:cubicBezTo>
                  <a:close/>
                  <a:moveTo>
                    <a:pt x="18847" y="6163"/>
                  </a:moveTo>
                  <a:cubicBezTo>
                    <a:pt x="19349" y="6822"/>
                    <a:pt x="19965" y="7424"/>
                    <a:pt x="20524" y="8041"/>
                  </a:cubicBezTo>
                  <a:cubicBezTo>
                    <a:pt x="20969" y="8514"/>
                    <a:pt x="21585" y="8958"/>
                    <a:pt x="22001" y="9474"/>
                  </a:cubicBezTo>
                  <a:cubicBezTo>
                    <a:pt x="21427" y="9244"/>
                    <a:pt x="20897" y="8886"/>
                    <a:pt x="20438" y="8456"/>
                  </a:cubicBezTo>
                  <a:cubicBezTo>
                    <a:pt x="19765" y="7783"/>
                    <a:pt x="19292" y="6994"/>
                    <a:pt x="18819" y="6177"/>
                  </a:cubicBezTo>
                  <a:lnTo>
                    <a:pt x="18847" y="6163"/>
                  </a:lnTo>
                  <a:close/>
                  <a:moveTo>
                    <a:pt x="19521" y="6263"/>
                  </a:moveTo>
                  <a:lnTo>
                    <a:pt x="19521" y="6263"/>
                  </a:lnTo>
                  <a:cubicBezTo>
                    <a:pt x="20739" y="6636"/>
                    <a:pt x="21943" y="7080"/>
                    <a:pt x="23119" y="7596"/>
                  </a:cubicBezTo>
                  <a:cubicBezTo>
                    <a:pt x="24466" y="8198"/>
                    <a:pt x="25856" y="8714"/>
                    <a:pt x="27232" y="9216"/>
                  </a:cubicBezTo>
                  <a:cubicBezTo>
                    <a:pt x="26845" y="9703"/>
                    <a:pt x="26085" y="9975"/>
                    <a:pt x="25498" y="10033"/>
                  </a:cubicBezTo>
                  <a:cubicBezTo>
                    <a:pt x="25096" y="9674"/>
                    <a:pt x="24595" y="9431"/>
                    <a:pt x="24136" y="9144"/>
                  </a:cubicBezTo>
                  <a:cubicBezTo>
                    <a:pt x="23477" y="8714"/>
                    <a:pt x="22832" y="8270"/>
                    <a:pt x="22187" y="7826"/>
                  </a:cubicBezTo>
                  <a:cubicBezTo>
                    <a:pt x="21341" y="7224"/>
                    <a:pt x="20453" y="6708"/>
                    <a:pt x="19521" y="6263"/>
                  </a:cubicBezTo>
                  <a:close/>
                  <a:moveTo>
                    <a:pt x="19005" y="6149"/>
                  </a:moveTo>
                  <a:cubicBezTo>
                    <a:pt x="20223" y="6736"/>
                    <a:pt x="21384" y="7424"/>
                    <a:pt x="22488" y="8213"/>
                  </a:cubicBezTo>
                  <a:cubicBezTo>
                    <a:pt x="22947" y="8528"/>
                    <a:pt x="23405" y="8858"/>
                    <a:pt x="23878" y="9159"/>
                  </a:cubicBezTo>
                  <a:cubicBezTo>
                    <a:pt x="24337" y="9445"/>
                    <a:pt x="24853" y="9717"/>
                    <a:pt x="25283" y="10047"/>
                  </a:cubicBezTo>
                  <a:cubicBezTo>
                    <a:pt x="25141" y="10055"/>
                    <a:pt x="24999" y="10059"/>
                    <a:pt x="24856" y="10059"/>
                  </a:cubicBezTo>
                  <a:cubicBezTo>
                    <a:pt x="24221" y="10059"/>
                    <a:pt x="23581" y="9979"/>
                    <a:pt x="22961" y="9803"/>
                  </a:cubicBezTo>
                  <a:cubicBezTo>
                    <a:pt x="22674" y="9732"/>
                    <a:pt x="22388" y="9631"/>
                    <a:pt x="22115" y="9517"/>
                  </a:cubicBezTo>
                  <a:cubicBezTo>
                    <a:pt x="21972" y="9345"/>
                    <a:pt x="21814" y="9173"/>
                    <a:pt x="21642" y="9030"/>
                  </a:cubicBezTo>
                  <a:cubicBezTo>
                    <a:pt x="21270" y="8700"/>
                    <a:pt x="20926" y="8342"/>
                    <a:pt x="20610" y="7969"/>
                  </a:cubicBezTo>
                  <a:cubicBezTo>
                    <a:pt x="20066" y="7353"/>
                    <a:pt x="19521" y="6722"/>
                    <a:pt x="18933" y="6163"/>
                  </a:cubicBezTo>
                  <a:lnTo>
                    <a:pt x="19005" y="6149"/>
                  </a:lnTo>
                  <a:close/>
                  <a:moveTo>
                    <a:pt x="15193" y="7826"/>
                  </a:moveTo>
                  <a:lnTo>
                    <a:pt x="15193" y="7826"/>
                  </a:lnTo>
                  <a:cubicBezTo>
                    <a:pt x="17128" y="7897"/>
                    <a:pt x="18976" y="8614"/>
                    <a:pt x="20467" y="9832"/>
                  </a:cubicBezTo>
                  <a:cubicBezTo>
                    <a:pt x="20897" y="10205"/>
                    <a:pt x="21270" y="10592"/>
                    <a:pt x="21614" y="11036"/>
                  </a:cubicBezTo>
                  <a:cubicBezTo>
                    <a:pt x="19578" y="9746"/>
                    <a:pt x="17300" y="8958"/>
                    <a:pt x="15193" y="7826"/>
                  </a:cubicBezTo>
                  <a:close/>
                  <a:moveTo>
                    <a:pt x="15795" y="8256"/>
                  </a:moveTo>
                  <a:lnTo>
                    <a:pt x="15795" y="8256"/>
                  </a:lnTo>
                  <a:cubicBezTo>
                    <a:pt x="16683" y="8700"/>
                    <a:pt x="17615" y="9058"/>
                    <a:pt x="18518" y="9474"/>
                  </a:cubicBezTo>
                  <a:cubicBezTo>
                    <a:pt x="19593" y="9961"/>
                    <a:pt x="20639" y="10491"/>
                    <a:pt x="21657" y="11093"/>
                  </a:cubicBezTo>
                  <a:cubicBezTo>
                    <a:pt x="22230" y="11839"/>
                    <a:pt x="22689" y="12713"/>
                    <a:pt x="22373" y="13329"/>
                  </a:cubicBezTo>
                  <a:cubicBezTo>
                    <a:pt x="21040" y="12455"/>
                    <a:pt x="19822" y="11323"/>
                    <a:pt x="18561" y="10334"/>
                  </a:cubicBezTo>
                  <a:cubicBezTo>
                    <a:pt x="17658" y="9631"/>
                    <a:pt x="16741" y="8915"/>
                    <a:pt x="15795" y="8256"/>
                  </a:cubicBezTo>
                  <a:close/>
                  <a:moveTo>
                    <a:pt x="14863" y="7883"/>
                  </a:moveTo>
                  <a:cubicBezTo>
                    <a:pt x="15623" y="9058"/>
                    <a:pt x="16483" y="10205"/>
                    <a:pt x="17328" y="11308"/>
                  </a:cubicBezTo>
                  <a:cubicBezTo>
                    <a:pt x="18045" y="12254"/>
                    <a:pt x="18862" y="13100"/>
                    <a:pt x="19779" y="13845"/>
                  </a:cubicBezTo>
                  <a:cubicBezTo>
                    <a:pt x="18905" y="13501"/>
                    <a:pt x="18088" y="12985"/>
                    <a:pt x="17414" y="12340"/>
                  </a:cubicBezTo>
                  <a:cubicBezTo>
                    <a:pt x="16110" y="11093"/>
                    <a:pt x="15494" y="9517"/>
                    <a:pt x="14863" y="7883"/>
                  </a:cubicBezTo>
                  <a:close/>
                  <a:moveTo>
                    <a:pt x="15092" y="7897"/>
                  </a:moveTo>
                  <a:lnTo>
                    <a:pt x="15092" y="7897"/>
                  </a:lnTo>
                  <a:cubicBezTo>
                    <a:pt x="15178" y="7940"/>
                    <a:pt x="15264" y="7983"/>
                    <a:pt x="15350" y="8026"/>
                  </a:cubicBezTo>
                  <a:cubicBezTo>
                    <a:pt x="16583" y="8858"/>
                    <a:pt x="17729" y="9789"/>
                    <a:pt x="18890" y="10706"/>
                  </a:cubicBezTo>
                  <a:cubicBezTo>
                    <a:pt x="20023" y="11609"/>
                    <a:pt x="21126" y="12598"/>
                    <a:pt x="22330" y="13401"/>
                  </a:cubicBezTo>
                  <a:cubicBezTo>
                    <a:pt x="22201" y="13602"/>
                    <a:pt x="22001" y="13759"/>
                    <a:pt x="21771" y="13860"/>
                  </a:cubicBezTo>
                  <a:cubicBezTo>
                    <a:pt x="21700" y="13903"/>
                    <a:pt x="21614" y="13931"/>
                    <a:pt x="21528" y="13960"/>
                  </a:cubicBezTo>
                  <a:cubicBezTo>
                    <a:pt x="20338" y="12942"/>
                    <a:pt x="19234" y="11882"/>
                    <a:pt x="18131" y="10764"/>
                  </a:cubicBezTo>
                  <a:cubicBezTo>
                    <a:pt x="17156" y="9775"/>
                    <a:pt x="16167" y="8800"/>
                    <a:pt x="15092" y="7897"/>
                  </a:cubicBezTo>
                  <a:close/>
                  <a:moveTo>
                    <a:pt x="14935" y="7811"/>
                  </a:moveTo>
                  <a:cubicBezTo>
                    <a:pt x="17185" y="9803"/>
                    <a:pt x="19163" y="12039"/>
                    <a:pt x="21456" y="13974"/>
                  </a:cubicBezTo>
                  <a:cubicBezTo>
                    <a:pt x="21254" y="14019"/>
                    <a:pt x="21045" y="14042"/>
                    <a:pt x="20835" y="14042"/>
                  </a:cubicBezTo>
                  <a:cubicBezTo>
                    <a:pt x="20510" y="14042"/>
                    <a:pt x="20184" y="13987"/>
                    <a:pt x="19879" y="13874"/>
                  </a:cubicBezTo>
                  <a:cubicBezTo>
                    <a:pt x="18833" y="12985"/>
                    <a:pt x="17901" y="11968"/>
                    <a:pt x="17099" y="10864"/>
                  </a:cubicBezTo>
                  <a:cubicBezTo>
                    <a:pt x="16368" y="9861"/>
                    <a:pt x="15694" y="8757"/>
                    <a:pt x="14863" y="7811"/>
                  </a:cubicBezTo>
                  <a:close/>
                  <a:moveTo>
                    <a:pt x="7869" y="10219"/>
                  </a:moveTo>
                  <a:lnTo>
                    <a:pt x="7869" y="10219"/>
                  </a:lnTo>
                  <a:cubicBezTo>
                    <a:pt x="7267" y="11007"/>
                    <a:pt x="6622" y="11767"/>
                    <a:pt x="6048" y="12584"/>
                  </a:cubicBezTo>
                  <a:cubicBezTo>
                    <a:pt x="5461" y="13387"/>
                    <a:pt x="5102" y="14333"/>
                    <a:pt x="4543" y="15150"/>
                  </a:cubicBezTo>
                  <a:cubicBezTo>
                    <a:pt x="4529" y="14447"/>
                    <a:pt x="4672" y="13745"/>
                    <a:pt x="5002" y="13114"/>
                  </a:cubicBezTo>
                  <a:cubicBezTo>
                    <a:pt x="5647" y="11867"/>
                    <a:pt x="6693" y="10936"/>
                    <a:pt x="7869" y="10219"/>
                  </a:cubicBezTo>
                  <a:close/>
                  <a:moveTo>
                    <a:pt x="10262" y="12054"/>
                  </a:moveTo>
                  <a:cubicBezTo>
                    <a:pt x="12140" y="12226"/>
                    <a:pt x="13960" y="12756"/>
                    <a:pt x="15322" y="14132"/>
                  </a:cubicBezTo>
                  <a:cubicBezTo>
                    <a:pt x="15838" y="14648"/>
                    <a:pt x="16282" y="15221"/>
                    <a:pt x="16655" y="15852"/>
                  </a:cubicBezTo>
                  <a:cubicBezTo>
                    <a:pt x="15594" y="15164"/>
                    <a:pt x="14490" y="14562"/>
                    <a:pt x="13430" y="13888"/>
                  </a:cubicBezTo>
                  <a:cubicBezTo>
                    <a:pt x="12842" y="13516"/>
                    <a:pt x="12254" y="13157"/>
                    <a:pt x="11667" y="12813"/>
                  </a:cubicBezTo>
                  <a:cubicBezTo>
                    <a:pt x="11208" y="12541"/>
                    <a:pt x="10721" y="12326"/>
                    <a:pt x="10262" y="12054"/>
                  </a:cubicBezTo>
                  <a:close/>
                  <a:moveTo>
                    <a:pt x="8413" y="9932"/>
                  </a:moveTo>
                  <a:lnTo>
                    <a:pt x="8442" y="9990"/>
                  </a:lnTo>
                  <a:cubicBezTo>
                    <a:pt x="8471" y="11509"/>
                    <a:pt x="8614" y="13057"/>
                    <a:pt x="8399" y="14576"/>
                  </a:cubicBezTo>
                  <a:cubicBezTo>
                    <a:pt x="8284" y="15379"/>
                    <a:pt x="8141" y="16325"/>
                    <a:pt x="7639" y="16998"/>
                  </a:cubicBezTo>
                  <a:cubicBezTo>
                    <a:pt x="7553" y="17113"/>
                    <a:pt x="7467" y="17213"/>
                    <a:pt x="7353" y="17314"/>
                  </a:cubicBezTo>
                  <a:cubicBezTo>
                    <a:pt x="7467" y="14806"/>
                    <a:pt x="7740" y="12369"/>
                    <a:pt x="8413" y="9932"/>
                  </a:cubicBezTo>
                  <a:close/>
                  <a:moveTo>
                    <a:pt x="7897" y="10377"/>
                  </a:moveTo>
                  <a:lnTo>
                    <a:pt x="7897" y="10377"/>
                  </a:lnTo>
                  <a:cubicBezTo>
                    <a:pt x="7854" y="10448"/>
                    <a:pt x="7826" y="10520"/>
                    <a:pt x="7783" y="10592"/>
                  </a:cubicBezTo>
                  <a:cubicBezTo>
                    <a:pt x="7410" y="11351"/>
                    <a:pt x="7080" y="12125"/>
                    <a:pt x="6794" y="12914"/>
                  </a:cubicBezTo>
                  <a:cubicBezTo>
                    <a:pt x="6263" y="14361"/>
                    <a:pt x="5876" y="15852"/>
                    <a:pt x="5403" y="17328"/>
                  </a:cubicBezTo>
                  <a:cubicBezTo>
                    <a:pt x="4930" y="16812"/>
                    <a:pt x="4629" y="16138"/>
                    <a:pt x="4572" y="15436"/>
                  </a:cubicBezTo>
                  <a:cubicBezTo>
                    <a:pt x="5260" y="14533"/>
                    <a:pt x="5604" y="13415"/>
                    <a:pt x="6292" y="12484"/>
                  </a:cubicBezTo>
                  <a:cubicBezTo>
                    <a:pt x="6808" y="11781"/>
                    <a:pt x="7410" y="11108"/>
                    <a:pt x="7897" y="10377"/>
                  </a:cubicBezTo>
                  <a:close/>
                  <a:moveTo>
                    <a:pt x="10549" y="12340"/>
                  </a:moveTo>
                  <a:lnTo>
                    <a:pt x="10549" y="12340"/>
                  </a:lnTo>
                  <a:cubicBezTo>
                    <a:pt x="10821" y="12498"/>
                    <a:pt x="11108" y="12627"/>
                    <a:pt x="11394" y="12799"/>
                  </a:cubicBezTo>
                  <a:cubicBezTo>
                    <a:pt x="11982" y="13143"/>
                    <a:pt x="12570" y="13487"/>
                    <a:pt x="13143" y="13860"/>
                  </a:cubicBezTo>
                  <a:cubicBezTo>
                    <a:pt x="14318" y="14591"/>
                    <a:pt x="15594" y="15221"/>
                    <a:pt x="16741" y="16009"/>
                  </a:cubicBezTo>
                  <a:cubicBezTo>
                    <a:pt x="16999" y="16525"/>
                    <a:pt x="17142" y="17041"/>
                    <a:pt x="17027" y="17514"/>
                  </a:cubicBezTo>
                  <a:lnTo>
                    <a:pt x="16999" y="17600"/>
                  </a:lnTo>
                  <a:cubicBezTo>
                    <a:pt x="16511" y="17113"/>
                    <a:pt x="15952" y="16740"/>
                    <a:pt x="15408" y="16310"/>
                  </a:cubicBezTo>
                  <a:cubicBezTo>
                    <a:pt x="14791" y="15823"/>
                    <a:pt x="14204" y="15279"/>
                    <a:pt x="13573" y="14791"/>
                  </a:cubicBezTo>
                  <a:cubicBezTo>
                    <a:pt x="12957" y="14318"/>
                    <a:pt x="12340" y="13845"/>
                    <a:pt x="11724" y="13372"/>
                  </a:cubicBezTo>
                  <a:cubicBezTo>
                    <a:pt x="11323" y="13043"/>
                    <a:pt x="10921" y="12699"/>
                    <a:pt x="10549" y="12340"/>
                  </a:cubicBezTo>
                  <a:close/>
                  <a:moveTo>
                    <a:pt x="10076" y="12240"/>
                  </a:moveTo>
                  <a:lnTo>
                    <a:pt x="10090" y="12269"/>
                  </a:lnTo>
                  <a:cubicBezTo>
                    <a:pt x="10434" y="13143"/>
                    <a:pt x="11108" y="13974"/>
                    <a:pt x="11566" y="14777"/>
                  </a:cubicBezTo>
                  <a:cubicBezTo>
                    <a:pt x="12140" y="15780"/>
                    <a:pt x="12799" y="16697"/>
                    <a:pt x="13458" y="17658"/>
                  </a:cubicBezTo>
                  <a:cubicBezTo>
                    <a:pt x="13114" y="17443"/>
                    <a:pt x="12799" y="17199"/>
                    <a:pt x="12484" y="16927"/>
                  </a:cubicBezTo>
                  <a:cubicBezTo>
                    <a:pt x="11767" y="16310"/>
                    <a:pt x="11136" y="15608"/>
                    <a:pt x="10778" y="14720"/>
                  </a:cubicBezTo>
                  <a:cubicBezTo>
                    <a:pt x="10463" y="13931"/>
                    <a:pt x="10291" y="13071"/>
                    <a:pt x="10076" y="12240"/>
                  </a:cubicBezTo>
                  <a:close/>
                  <a:moveTo>
                    <a:pt x="8370" y="9932"/>
                  </a:moveTo>
                  <a:cubicBezTo>
                    <a:pt x="7467" y="12283"/>
                    <a:pt x="7353" y="14920"/>
                    <a:pt x="7238" y="17414"/>
                  </a:cubicBezTo>
                  <a:cubicBezTo>
                    <a:pt x="6966" y="17632"/>
                    <a:pt x="6651" y="17770"/>
                    <a:pt x="6331" y="17770"/>
                  </a:cubicBezTo>
                  <a:cubicBezTo>
                    <a:pt x="6061" y="17770"/>
                    <a:pt x="5788" y="17672"/>
                    <a:pt x="5532" y="17443"/>
                  </a:cubicBezTo>
                  <a:cubicBezTo>
                    <a:pt x="5948" y="16124"/>
                    <a:pt x="6292" y="14777"/>
                    <a:pt x="6751" y="13458"/>
                  </a:cubicBezTo>
                  <a:cubicBezTo>
                    <a:pt x="7009" y="12742"/>
                    <a:pt x="7281" y="12025"/>
                    <a:pt x="7582" y="11337"/>
                  </a:cubicBezTo>
                  <a:cubicBezTo>
                    <a:pt x="7797" y="10850"/>
                    <a:pt x="7998" y="10348"/>
                    <a:pt x="8356" y="9947"/>
                  </a:cubicBezTo>
                  <a:lnTo>
                    <a:pt x="8370" y="9932"/>
                  </a:lnTo>
                  <a:close/>
                  <a:moveTo>
                    <a:pt x="10964" y="13057"/>
                  </a:moveTo>
                  <a:lnTo>
                    <a:pt x="10964" y="13057"/>
                  </a:lnTo>
                  <a:cubicBezTo>
                    <a:pt x="11437" y="13430"/>
                    <a:pt x="11910" y="13788"/>
                    <a:pt x="12412" y="14118"/>
                  </a:cubicBezTo>
                  <a:lnTo>
                    <a:pt x="12484" y="14118"/>
                  </a:lnTo>
                  <a:cubicBezTo>
                    <a:pt x="12885" y="14419"/>
                    <a:pt x="13286" y="14734"/>
                    <a:pt x="13673" y="15049"/>
                  </a:cubicBezTo>
                  <a:cubicBezTo>
                    <a:pt x="14290" y="15536"/>
                    <a:pt x="14863" y="16081"/>
                    <a:pt x="15479" y="16554"/>
                  </a:cubicBezTo>
                  <a:cubicBezTo>
                    <a:pt x="16010" y="16912"/>
                    <a:pt x="16497" y="17314"/>
                    <a:pt x="16956" y="17744"/>
                  </a:cubicBezTo>
                  <a:cubicBezTo>
                    <a:pt x="16741" y="18217"/>
                    <a:pt x="16268" y="18403"/>
                    <a:pt x="15752" y="18432"/>
                  </a:cubicBezTo>
                  <a:cubicBezTo>
                    <a:pt x="14619" y="17457"/>
                    <a:pt x="13817" y="16181"/>
                    <a:pt x="12828" y="15078"/>
                  </a:cubicBezTo>
                  <a:cubicBezTo>
                    <a:pt x="12211" y="14390"/>
                    <a:pt x="11595" y="13731"/>
                    <a:pt x="10964" y="13057"/>
                  </a:cubicBezTo>
                  <a:close/>
                  <a:moveTo>
                    <a:pt x="10334" y="12498"/>
                  </a:moveTo>
                  <a:cubicBezTo>
                    <a:pt x="10406" y="12555"/>
                    <a:pt x="10463" y="12613"/>
                    <a:pt x="10534" y="12670"/>
                  </a:cubicBezTo>
                  <a:cubicBezTo>
                    <a:pt x="11351" y="13630"/>
                    <a:pt x="12240" y="14519"/>
                    <a:pt x="13057" y="15479"/>
                  </a:cubicBezTo>
                  <a:cubicBezTo>
                    <a:pt x="13903" y="16482"/>
                    <a:pt x="14648" y="17572"/>
                    <a:pt x="15637" y="18446"/>
                  </a:cubicBezTo>
                  <a:cubicBezTo>
                    <a:pt x="15307" y="18432"/>
                    <a:pt x="14978" y="18374"/>
                    <a:pt x="14662" y="18274"/>
                  </a:cubicBezTo>
                  <a:cubicBezTo>
                    <a:pt x="14290" y="18116"/>
                    <a:pt x="13931" y="17944"/>
                    <a:pt x="13587" y="17729"/>
                  </a:cubicBezTo>
                  <a:lnTo>
                    <a:pt x="13587" y="17715"/>
                  </a:lnTo>
                  <a:cubicBezTo>
                    <a:pt x="12957" y="16697"/>
                    <a:pt x="12254" y="15737"/>
                    <a:pt x="11667" y="14691"/>
                  </a:cubicBezTo>
                  <a:cubicBezTo>
                    <a:pt x="11237" y="13960"/>
                    <a:pt x="10792" y="13229"/>
                    <a:pt x="10334" y="12498"/>
                  </a:cubicBezTo>
                  <a:close/>
                  <a:moveTo>
                    <a:pt x="11050" y="0"/>
                  </a:moveTo>
                  <a:cubicBezTo>
                    <a:pt x="10434" y="846"/>
                    <a:pt x="10291" y="2179"/>
                    <a:pt x="10262" y="3096"/>
                  </a:cubicBezTo>
                  <a:cubicBezTo>
                    <a:pt x="10205" y="5045"/>
                    <a:pt x="10821" y="6966"/>
                    <a:pt x="12011" y="8514"/>
                  </a:cubicBezTo>
                  <a:cubicBezTo>
                    <a:pt x="8157" y="9780"/>
                    <a:pt x="4289" y="10521"/>
                    <a:pt x="231" y="10521"/>
                  </a:cubicBezTo>
                  <a:cubicBezTo>
                    <a:pt x="154" y="10521"/>
                    <a:pt x="77" y="10521"/>
                    <a:pt x="0" y="10520"/>
                  </a:cubicBezTo>
                  <a:lnTo>
                    <a:pt x="0" y="10764"/>
                  </a:lnTo>
                  <a:cubicBezTo>
                    <a:pt x="578" y="10819"/>
                    <a:pt x="1157" y="10844"/>
                    <a:pt x="1736" y="10844"/>
                  </a:cubicBezTo>
                  <a:cubicBezTo>
                    <a:pt x="3731" y="10844"/>
                    <a:pt x="5731" y="10539"/>
                    <a:pt x="7697" y="10061"/>
                  </a:cubicBezTo>
                  <a:lnTo>
                    <a:pt x="7697" y="10061"/>
                  </a:lnTo>
                  <a:cubicBezTo>
                    <a:pt x="6292" y="11007"/>
                    <a:pt x="5145" y="12240"/>
                    <a:pt x="4572" y="13888"/>
                  </a:cubicBezTo>
                  <a:cubicBezTo>
                    <a:pt x="4142" y="15121"/>
                    <a:pt x="4271" y="16984"/>
                    <a:pt x="5489" y="17744"/>
                  </a:cubicBezTo>
                  <a:cubicBezTo>
                    <a:pt x="5800" y="17938"/>
                    <a:pt x="6095" y="18023"/>
                    <a:pt x="6368" y="18023"/>
                  </a:cubicBezTo>
                  <a:cubicBezTo>
                    <a:pt x="7344" y="18023"/>
                    <a:pt x="8059" y="16948"/>
                    <a:pt x="8327" y="15952"/>
                  </a:cubicBezTo>
                  <a:cubicBezTo>
                    <a:pt x="8843" y="14075"/>
                    <a:pt x="8686" y="12111"/>
                    <a:pt x="8528" y="10176"/>
                  </a:cubicBezTo>
                  <a:lnTo>
                    <a:pt x="8528" y="10176"/>
                  </a:lnTo>
                  <a:cubicBezTo>
                    <a:pt x="8872" y="10850"/>
                    <a:pt x="9316" y="11452"/>
                    <a:pt x="9832" y="11996"/>
                  </a:cubicBezTo>
                  <a:lnTo>
                    <a:pt x="9847" y="12011"/>
                  </a:lnTo>
                  <a:lnTo>
                    <a:pt x="9861" y="12025"/>
                  </a:lnTo>
                  <a:cubicBezTo>
                    <a:pt x="10234" y="13186"/>
                    <a:pt x="10377" y="14447"/>
                    <a:pt x="11036" y="15493"/>
                  </a:cubicBezTo>
                  <a:cubicBezTo>
                    <a:pt x="11566" y="16325"/>
                    <a:pt x="12269" y="17056"/>
                    <a:pt x="13086" y="17615"/>
                  </a:cubicBezTo>
                  <a:cubicBezTo>
                    <a:pt x="13845" y="18145"/>
                    <a:pt x="14691" y="18604"/>
                    <a:pt x="15637" y="18632"/>
                  </a:cubicBezTo>
                  <a:cubicBezTo>
                    <a:pt x="15651" y="18633"/>
                    <a:pt x="15665" y="18633"/>
                    <a:pt x="15679" y="18633"/>
                  </a:cubicBezTo>
                  <a:cubicBezTo>
                    <a:pt x="16234" y="18633"/>
                    <a:pt x="16961" y="18360"/>
                    <a:pt x="17156" y="17801"/>
                  </a:cubicBezTo>
                  <a:cubicBezTo>
                    <a:pt x="17615" y="16511"/>
                    <a:pt x="16440" y="14992"/>
                    <a:pt x="15637" y="14103"/>
                  </a:cubicBezTo>
                  <a:cubicBezTo>
                    <a:pt x="14204" y="12512"/>
                    <a:pt x="12140" y="11867"/>
                    <a:pt x="10062" y="11867"/>
                  </a:cubicBezTo>
                  <a:cubicBezTo>
                    <a:pt x="9703" y="11495"/>
                    <a:pt x="9374" y="11093"/>
                    <a:pt x="9073" y="10663"/>
                  </a:cubicBezTo>
                  <a:cubicBezTo>
                    <a:pt x="8915" y="10391"/>
                    <a:pt x="8729" y="10119"/>
                    <a:pt x="8542" y="9846"/>
                  </a:cubicBezTo>
                  <a:cubicBezTo>
                    <a:pt x="9775" y="9517"/>
                    <a:pt x="10979" y="9144"/>
                    <a:pt x="12168" y="8729"/>
                  </a:cubicBezTo>
                  <a:lnTo>
                    <a:pt x="12197" y="8714"/>
                  </a:lnTo>
                  <a:cubicBezTo>
                    <a:pt x="12283" y="8686"/>
                    <a:pt x="12369" y="8657"/>
                    <a:pt x="12455" y="8628"/>
                  </a:cubicBezTo>
                  <a:lnTo>
                    <a:pt x="12541" y="8600"/>
                  </a:lnTo>
                  <a:cubicBezTo>
                    <a:pt x="12785" y="8514"/>
                    <a:pt x="13014" y="8428"/>
                    <a:pt x="13258" y="8342"/>
                  </a:cubicBezTo>
                  <a:cubicBezTo>
                    <a:pt x="13745" y="8170"/>
                    <a:pt x="14232" y="7983"/>
                    <a:pt x="14720" y="7811"/>
                  </a:cubicBezTo>
                  <a:lnTo>
                    <a:pt x="14734" y="7811"/>
                  </a:lnTo>
                  <a:cubicBezTo>
                    <a:pt x="15279" y="9861"/>
                    <a:pt x="16268" y="11839"/>
                    <a:pt x="18002" y="13114"/>
                  </a:cubicBezTo>
                  <a:cubicBezTo>
                    <a:pt x="18697" y="13614"/>
                    <a:pt x="19942" y="14314"/>
                    <a:pt x="21007" y="14314"/>
                  </a:cubicBezTo>
                  <a:cubicBezTo>
                    <a:pt x="21501" y="14314"/>
                    <a:pt x="21957" y="14164"/>
                    <a:pt x="22302" y="13774"/>
                  </a:cubicBezTo>
                  <a:cubicBezTo>
                    <a:pt x="23377" y="12570"/>
                    <a:pt x="21900" y="10778"/>
                    <a:pt x="20983" y="9947"/>
                  </a:cubicBezTo>
                  <a:cubicBezTo>
                    <a:pt x="19478" y="8614"/>
                    <a:pt x="17386" y="7668"/>
                    <a:pt x="15336" y="7568"/>
                  </a:cubicBezTo>
                  <a:cubicBezTo>
                    <a:pt x="16454" y="7138"/>
                    <a:pt x="17586" y="6679"/>
                    <a:pt x="18675" y="6163"/>
                  </a:cubicBezTo>
                  <a:lnTo>
                    <a:pt x="18747" y="6177"/>
                  </a:lnTo>
                  <a:cubicBezTo>
                    <a:pt x="19449" y="8184"/>
                    <a:pt x="21141" y="9674"/>
                    <a:pt x="23219" y="10104"/>
                  </a:cubicBezTo>
                  <a:cubicBezTo>
                    <a:pt x="23675" y="10203"/>
                    <a:pt x="24286" y="10288"/>
                    <a:pt x="24912" y="10288"/>
                  </a:cubicBezTo>
                  <a:cubicBezTo>
                    <a:pt x="26191" y="10288"/>
                    <a:pt x="27532" y="9933"/>
                    <a:pt x="27734" y="8614"/>
                  </a:cubicBezTo>
                  <a:cubicBezTo>
                    <a:pt x="27963" y="7123"/>
                    <a:pt x="25598" y="6048"/>
                    <a:pt x="24437" y="5876"/>
                  </a:cubicBezTo>
                  <a:cubicBezTo>
                    <a:pt x="23601" y="5751"/>
                    <a:pt x="22762" y="5690"/>
                    <a:pt x="21922" y="5690"/>
                  </a:cubicBezTo>
                  <a:cubicBezTo>
                    <a:pt x="21035" y="5690"/>
                    <a:pt x="20147" y="5758"/>
                    <a:pt x="19263" y="5891"/>
                  </a:cubicBezTo>
                  <a:cubicBezTo>
                    <a:pt x="19980" y="5532"/>
                    <a:pt x="20668" y="5160"/>
                    <a:pt x="21341" y="4744"/>
                  </a:cubicBezTo>
                  <a:cubicBezTo>
                    <a:pt x="21961" y="4914"/>
                    <a:pt x="22592" y="4998"/>
                    <a:pt x="23219" y="4998"/>
                  </a:cubicBezTo>
                  <a:cubicBezTo>
                    <a:pt x="24754" y="4998"/>
                    <a:pt x="26263" y="4497"/>
                    <a:pt x="27504" y="3540"/>
                  </a:cubicBezTo>
                  <a:cubicBezTo>
                    <a:pt x="28422" y="2838"/>
                    <a:pt x="29296" y="2021"/>
                    <a:pt x="29855" y="989"/>
                  </a:cubicBezTo>
                  <a:cubicBezTo>
                    <a:pt x="30027" y="674"/>
                    <a:pt x="30170" y="344"/>
                    <a:pt x="30271" y="0"/>
                  </a:cubicBezTo>
                  <a:lnTo>
                    <a:pt x="30070" y="0"/>
                  </a:lnTo>
                  <a:cubicBezTo>
                    <a:pt x="29898" y="659"/>
                    <a:pt x="29468" y="1304"/>
                    <a:pt x="29067" y="1777"/>
                  </a:cubicBezTo>
                  <a:cubicBezTo>
                    <a:pt x="28608" y="2336"/>
                    <a:pt x="28092" y="2838"/>
                    <a:pt x="27519" y="3282"/>
                  </a:cubicBezTo>
                  <a:cubicBezTo>
                    <a:pt x="25627" y="4113"/>
                    <a:pt x="23692" y="4472"/>
                    <a:pt x="21657" y="4601"/>
                  </a:cubicBezTo>
                  <a:lnTo>
                    <a:pt x="21642" y="4601"/>
                  </a:lnTo>
                  <a:cubicBezTo>
                    <a:pt x="21685" y="4572"/>
                    <a:pt x="21728" y="4558"/>
                    <a:pt x="21786" y="4529"/>
                  </a:cubicBezTo>
                  <a:cubicBezTo>
                    <a:pt x="24666" y="3425"/>
                    <a:pt x="27275" y="1605"/>
                    <a:pt x="29912" y="0"/>
                  </a:cubicBezTo>
                  <a:lnTo>
                    <a:pt x="29611" y="0"/>
                  </a:lnTo>
                  <a:cubicBezTo>
                    <a:pt x="27289" y="1390"/>
                    <a:pt x="24996" y="2795"/>
                    <a:pt x="22588" y="4027"/>
                  </a:cubicBezTo>
                  <a:cubicBezTo>
                    <a:pt x="23549" y="3339"/>
                    <a:pt x="24394" y="2465"/>
                    <a:pt x="25297" y="1749"/>
                  </a:cubicBezTo>
                  <a:cubicBezTo>
                    <a:pt x="26028" y="1161"/>
                    <a:pt x="26773" y="602"/>
                    <a:pt x="27519" y="43"/>
                  </a:cubicBezTo>
                  <a:lnTo>
                    <a:pt x="27576" y="0"/>
                  </a:lnTo>
                  <a:lnTo>
                    <a:pt x="27304" y="0"/>
                  </a:lnTo>
                  <a:cubicBezTo>
                    <a:pt x="26730" y="416"/>
                    <a:pt x="26143" y="831"/>
                    <a:pt x="25584" y="1276"/>
                  </a:cubicBezTo>
                  <a:cubicBezTo>
                    <a:pt x="24853" y="1849"/>
                    <a:pt x="24151" y="2437"/>
                    <a:pt x="23434" y="3039"/>
                  </a:cubicBezTo>
                  <a:cubicBezTo>
                    <a:pt x="23133" y="3311"/>
                    <a:pt x="22818" y="3583"/>
                    <a:pt x="22517" y="3841"/>
                  </a:cubicBezTo>
                  <a:cubicBezTo>
                    <a:pt x="22201" y="4042"/>
                    <a:pt x="21900" y="4242"/>
                    <a:pt x="21585" y="4443"/>
                  </a:cubicBezTo>
                  <a:cubicBezTo>
                    <a:pt x="22975" y="2996"/>
                    <a:pt x="24294" y="1491"/>
                    <a:pt x="25641" y="0"/>
                  </a:cubicBezTo>
                  <a:lnTo>
                    <a:pt x="25498" y="0"/>
                  </a:lnTo>
                  <a:cubicBezTo>
                    <a:pt x="25010" y="530"/>
                    <a:pt x="24523" y="1061"/>
                    <a:pt x="24036" y="1577"/>
                  </a:cubicBezTo>
                  <a:cubicBezTo>
                    <a:pt x="23119" y="2537"/>
                    <a:pt x="22158" y="3483"/>
                    <a:pt x="21384" y="4558"/>
                  </a:cubicBezTo>
                  <a:lnTo>
                    <a:pt x="21370" y="4558"/>
                  </a:lnTo>
                  <a:cubicBezTo>
                    <a:pt x="21900" y="2795"/>
                    <a:pt x="22631" y="1161"/>
                    <a:pt x="24122" y="0"/>
                  </a:cubicBezTo>
                  <a:lnTo>
                    <a:pt x="23835" y="0"/>
                  </a:lnTo>
                  <a:cubicBezTo>
                    <a:pt x="22488" y="1190"/>
                    <a:pt x="21585" y="2795"/>
                    <a:pt x="21255" y="4558"/>
                  </a:cubicBezTo>
                  <a:cubicBezTo>
                    <a:pt x="21212" y="4572"/>
                    <a:pt x="21198" y="4615"/>
                    <a:pt x="21212" y="4658"/>
                  </a:cubicBezTo>
                  <a:cubicBezTo>
                    <a:pt x="18632" y="6177"/>
                    <a:pt x="15752" y="7209"/>
                    <a:pt x="12971" y="8184"/>
                  </a:cubicBezTo>
                  <a:lnTo>
                    <a:pt x="12942" y="8198"/>
                  </a:lnTo>
                  <a:cubicBezTo>
                    <a:pt x="14032" y="7138"/>
                    <a:pt x="15078" y="6005"/>
                    <a:pt x="16053" y="4844"/>
                  </a:cubicBezTo>
                  <a:cubicBezTo>
                    <a:pt x="17658" y="4586"/>
                    <a:pt x="19349" y="3655"/>
                    <a:pt x="20582" y="2623"/>
                  </a:cubicBezTo>
                  <a:cubicBezTo>
                    <a:pt x="21442" y="1906"/>
                    <a:pt x="22115" y="1018"/>
                    <a:pt x="22560" y="0"/>
                  </a:cubicBezTo>
                  <a:lnTo>
                    <a:pt x="22287" y="0"/>
                  </a:lnTo>
                  <a:cubicBezTo>
                    <a:pt x="22230" y="129"/>
                    <a:pt x="22173" y="258"/>
                    <a:pt x="22115" y="387"/>
                  </a:cubicBezTo>
                  <a:cubicBezTo>
                    <a:pt x="21112" y="946"/>
                    <a:pt x="20295" y="1863"/>
                    <a:pt x="19349" y="2523"/>
                  </a:cubicBezTo>
                  <a:cubicBezTo>
                    <a:pt x="18346" y="3225"/>
                    <a:pt x="17314" y="3884"/>
                    <a:pt x="16282" y="4558"/>
                  </a:cubicBezTo>
                  <a:cubicBezTo>
                    <a:pt x="16411" y="4400"/>
                    <a:pt x="16540" y="4242"/>
                    <a:pt x="16669" y="4085"/>
                  </a:cubicBezTo>
                  <a:cubicBezTo>
                    <a:pt x="17615" y="3196"/>
                    <a:pt x="18575" y="2293"/>
                    <a:pt x="19521" y="1390"/>
                  </a:cubicBezTo>
                  <a:cubicBezTo>
                    <a:pt x="20008" y="932"/>
                    <a:pt x="20524" y="473"/>
                    <a:pt x="20997" y="0"/>
                  </a:cubicBezTo>
                  <a:lnTo>
                    <a:pt x="20782" y="0"/>
                  </a:lnTo>
                  <a:cubicBezTo>
                    <a:pt x="20324" y="430"/>
                    <a:pt x="19865" y="846"/>
                    <a:pt x="19406" y="1276"/>
                  </a:cubicBezTo>
                  <a:cubicBezTo>
                    <a:pt x="18661" y="1964"/>
                    <a:pt x="17930" y="2652"/>
                    <a:pt x="17214" y="3382"/>
                  </a:cubicBezTo>
                  <a:lnTo>
                    <a:pt x="17228" y="3339"/>
                  </a:lnTo>
                  <a:cubicBezTo>
                    <a:pt x="17429" y="3082"/>
                    <a:pt x="17629" y="2838"/>
                    <a:pt x="17815" y="2566"/>
                  </a:cubicBezTo>
                  <a:lnTo>
                    <a:pt x="17787" y="2537"/>
                  </a:lnTo>
                  <a:cubicBezTo>
                    <a:pt x="17744" y="2594"/>
                    <a:pt x="17701" y="2652"/>
                    <a:pt x="17658" y="2695"/>
                  </a:cubicBezTo>
                  <a:cubicBezTo>
                    <a:pt x="18102" y="2007"/>
                    <a:pt x="18518" y="1304"/>
                    <a:pt x="18976" y="645"/>
                  </a:cubicBezTo>
                  <a:cubicBezTo>
                    <a:pt x="19134" y="430"/>
                    <a:pt x="19292" y="215"/>
                    <a:pt x="19449" y="0"/>
                  </a:cubicBezTo>
                  <a:lnTo>
                    <a:pt x="19306" y="0"/>
                  </a:lnTo>
                  <a:cubicBezTo>
                    <a:pt x="19177" y="186"/>
                    <a:pt x="19034" y="387"/>
                    <a:pt x="18890" y="573"/>
                  </a:cubicBezTo>
                  <a:cubicBezTo>
                    <a:pt x="17987" y="1878"/>
                    <a:pt x="17271" y="3382"/>
                    <a:pt x="16124" y="4500"/>
                  </a:cubicBezTo>
                  <a:cubicBezTo>
                    <a:pt x="16440" y="4113"/>
                    <a:pt x="16583" y="3597"/>
                    <a:pt x="16798" y="3153"/>
                  </a:cubicBezTo>
                  <a:cubicBezTo>
                    <a:pt x="17185" y="2379"/>
                    <a:pt x="17557" y="1620"/>
                    <a:pt x="17944" y="860"/>
                  </a:cubicBezTo>
                  <a:cubicBezTo>
                    <a:pt x="18102" y="573"/>
                    <a:pt x="18245" y="287"/>
                    <a:pt x="18403" y="0"/>
                  </a:cubicBezTo>
                  <a:lnTo>
                    <a:pt x="18202" y="0"/>
                  </a:lnTo>
                  <a:cubicBezTo>
                    <a:pt x="18102" y="186"/>
                    <a:pt x="18002" y="373"/>
                    <a:pt x="17916" y="559"/>
                  </a:cubicBezTo>
                  <a:cubicBezTo>
                    <a:pt x="17242" y="1863"/>
                    <a:pt x="16683" y="3225"/>
                    <a:pt x="15995" y="4515"/>
                  </a:cubicBezTo>
                  <a:cubicBezTo>
                    <a:pt x="16182" y="3683"/>
                    <a:pt x="16325" y="2838"/>
                    <a:pt x="16526" y="2007"/>
                  </a:cubicBezTo>
                  <a:cubicBezTo>
                    <a:pt x="16683" y="1362"/>
                    <a:pt x="16769" y="659"/>
                    <a:pt x="16913" y="0"/>
                  </a:cubicBezTo>
                  <a:lnTo>
                    <a:pt x="16841" y="0"/>
                  </a:lnTo>
                  <a:cubicBezTo>
                    <a:pt x="16698" y="573"/>
                    <a:pt x="16612" y="1175"/>
                    <a:pt x="16468" y="1749"/>
                  </a:cubicBezTo>
                  <a:cubicBezTo>
                    <a:pt x="16253" y="2580"/>
                    <a:pt x="16096" y="3440"/>
                    <a:pt x="15981" y="4285"/>
                  </a:cubicBezTo>
                  <a:cubicBezTo>
                    <a:pt x="15952" y="3053"/>
                    <a:pt x="15967" y="1792"/>
                    <a:pt x="16425" y="631"/>
                  </a:cubicBezTo>
                  <a:cubicBezTo>
                    <a:pt x="16511" y="416"/>
                    <a:pt x="16612" y="201"/>
                    <a:pt x="16712" y="0"/>
                  </a:cubicBezTo>
                  <a:lnTo>
                    <a:pt x="16483" y="0"/>
                  </a:lnTo>
                  <a:cubicBezTo>
                    <a:pt x="16397" y="186"/>
                    <a:pt x="16325" y="358"/>
                    <a:pt x="16253" y="559"/>
                  </a:cubicBezTo>
                  <a:cubicBezTo>
                    <a:pt x="15795" y="1892"/>
                    <a:pt x="15752" y="3268"/>
                    <a:pt x="15881" y="4658"/>
                  </a:cubicBezTo>
                  <a:cubicBezTo>
                    <a:pt x="15823" y="4701"/>
                    <a:pt x="15809" y="4787"/>
                    <a:pt x="15866" y="4830"/>
                  </a:cubicBezTo>
                  <a:cubicBezTo>
                    <a:pt x="14935" y="5876"/>
                    <a:pt x="13974" y="6894"/>
                    <a:pt x="12971" y="7869"/>
                  </a:cubicBezTo>
                  <a:cubicBezTo>
                    <a:pt x="13444" y="7310"/>
                    <a:pt x="13817" y="6665"/>
                    <a:pt x="14046" y="5977"/>
                  </a:cubicBezTo>
                  <a:cubicBezTo>
                    <a:pt x="14404" y="4873"/>
                    <a:pt x="14505" y="3698"/>
                    <a:pt x="14318" y="2551"/>
                  </a:cubicBezTo>
                  <a:cubicBezTo>
                    <a:pt x="14232" y="1992"/>
                    <a:pt x="13989" y="788"/>
                    <a:pt x="13487" y="0"/>
                  </a:cubicBezTo>
                  <a:lnTo>
                    <a:pt x="13229" y="0"/>
                  </a:lnTo>
                  <a:cubicBezTo>
                    <a:pt x="13860" y="831"/>
                    <a:pt x="14146" y="2365"/>
                    <a:pt x="14189" y="3024"/>
                  </a:cubicBezTo>
                  <a:cubicBezTo>
                    <a:pt x="14333" y="5131"/>
                    <a:pt x="13731" y="6937"/>
                    <a:pt x="12240" y="8399"/>
                  </a:cubicBezTo>
                  <a:cubicBezTo>
                    <a:pt x="12240" y="8299"/>
                    <a:pt x="12254" y="8184"/>
                    <a:pt x="12269" y="8084"/>
                  </a:cubicBezTo>
                  <a:cubicBezTo>
                    <a:pt x="12527" y="6865"/>
                    <a:pt x="12756" y="5647"/>
                    <a:pt x="12942" y="4414"/>
                  </a:cubicBezTo>
                  <a:cubicBezTo>
                    <a:pt x="13086" y="3196"/>
                    <a:pt x="13157" y="1964"/>
                    <a:pt x="13157" y="745"/>
                  </a:cubicBezTo>
                  <a:cubicBezTo>
                    <a:pt x="13157" y="724"/>
                    <a:pt x="13139" y="713"/>
                    <a:pt x="13122" y="713"/>
                  </a:cubicBezTo>
                  <a:cubicBezTo>
                    <a:pt x="13104" y="713"/>
                    <a:pt x="13086" y="724"/>
                    <a:pt x="13086" y="745"/>
                  </a:cubicBezTo>
                  <a:cubicBezTo>
                    <a:pt x="13000" y="2050"/>
                    <a:pt x="12971" y="3339"/>
                    <a:pt x="12770" y="4644"/>
                  </a:cubicBezTo>
                  <a:cubicBezTo>
                    <a:pt x="12627" y="5518"/>
                    <a:pt x="12469" y="6407"/>
                    <a:pt x="12326" y="7281"/>
                  </a:cubicBezTo>
                  <a:cubicBezTo>
                    <a:pt x="12369" y="6220"/>
                    <a:pt x="12340" y="5131"/>
                    <a:pt x="12355" y="4085"/>
                  </a:cubicBezTo>
                  <a:cubicBezTo>
                    <a:pt x="12383" y="2723"/>
                    <a:pt x="12383" y="1362"/>
                    <a:pt x="12326" y="0"/>
                  </a:cubicBezTo>
                  <a:lnTo>
                    <a:pt x="12211" y="0"/>
                  </a:lnTo>
                  <a:cubicBezTo>
                    <a:pt x="12240" y="1362"/>
                    <a:pt x="12240" y="2738"/>
                    <a:pt x="12211" y="4099"/>
                  </a:cubicBezTo>
                  <a:cubicBezTo>
                    <a:pt x="12197" y="4930"/>
                    <a:pt x="12140" y="5776"/>
                    <a:pt x="12125" y="6636"/>
                  </a:cubicBezTo>
                  <a:cubicBezTo>
                    <a:pt x="12025" y="6020"/>
                    <a:pt x="11867" y="5418"/>
                    <a:pt x="11738" y="4844"/>
                  </a:cubicBezTo>
                  <a:cubicBezTo>
                    <a:pt x="11423" y="3526"/>
                    <a:pt x="11036" y="2222"/>
                    <a:pt x="10735" y="903"/>
                  </a:cubicBezTo>
                  <a:lnTo>
                    <a:pt x="10721" y="889"/>
                  </a:lnTo>
                  <a:cubicBezTo>
                    <a:pt x="10821" y="559"/>
                    <a:pt x="10993" y="258"/>
                    <a:pt x="1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338" y="2926"/>
              <a:ext cx="644605" cy="665136"/>
            </a:xfrm>
            <a:custGeom>
              <a:avLst/>
              <a:gdLst/>
              <a:ahLst/>
              <a:cxnLst/>
              <a:rect l="l" t="t" r="r" b="b"/>
              <a:pathLst>
                <a:path w="9890" h="10205" extrusionOk="0">
                  <a:moveTo>
                    <a:pt x="9531" y="143"/>
                  </a:moveTo>
                  <a:cubicBezTo>
                    <a:pt x="9216" y="502"/>
                    <a:pt x="8843" y="803"/>
                    <a:pt x="8428" y="1046"/>
                  </a:cubicBezTo>
                  <a:cubicBezTo>
                    <a:pt x="8270" y="1132"/>
                    <a:pt x="8098" y="1218"/>
                    <a:pt x="7926" y="1276"/>
                  </a:cubicBezTo>
                  <a:cubicBezTo>
                    <a:pt x="7861" y="1268"/>
                    <a:pt x="7793" y="1265"/>
                    <a:pt x="7725" y="1265"/>
                  </a:cubicBezTo>
                  <a:cubicBezTo>
                    <a:pt x="7657" y="1265"/>
                    <a:pt x="7589" y="1268"/>
                    <a:pt x="7525" y="1276"/>
                  </a:cubicBezTo>
                  <a:cubicBezTo>
                    <a:pt x="7209" y="1276"/>
                    <a:pt x="6908" y="1276"/>
                    <a:pt x="6607" y="1247"/>
                  </a:cubicBezTo>
                  <a:cubicBezTo>
                    <a:pt x="6120" y="1218"/>
                    <a:pt x="5604" y="1175"/>
                    <a:pt x="5102" y="1175"/>
                  </a:cubicBezTo>
                  <a:lnTo>
                    <a:pt x="5131" y="1147"/>
                  </a:lnTo>
                  <a:cubicBezTo>
                    <a:pt x="5919" y="874"/>
                    <a:pt x="6722" y="674"/>
                    <a:pt x="7539" y="545"/>
                  </a:cubicBezTo>
                  <a:cubicBezTo>
                    <a:pt x="7869" y="487"/>
                    <a:pt x="8213" y="430"/>
                    <a:pt x="8542" y="373"/>
                  </a:cubicBezTo>
                  <a:cubicBezTo>
                    <a:pt x="8872" y="301"/>
                    <a:pt x="9202" y="186"/>
                    <a:pt x="9531" y="143"/>
                  </a:cubicBezTo>
                  <a:close/>
                  <a:moveTo>
                    <a:pt x="5074" y="1218"/>
                  </a:moveTo>
                  <a:cubicBezTo>
                    <a:pt x="5575" y="1290"/>
                    <a:pt x="6106" y="1290"/>
                    <a:pt x="6607" y="1319"/>
                  </a:cubicBezTo>
                  <a:cubicBezTo>
                    <a:pt x="6645" y="1320"/>
                    <a:pt x="6683" y="1321"/>
                    <a:pt x="6721" y="1321"/>
                  </a:cubicBezTo>
                  <a:cubicBezTo>
                    <a:pt x="6997" y="1321"/>
                    <a:pt x="7293" y="1290"/>
                    <a:pt x="7576" y="1290"/>
                  </a:cubicBezTo>
                  <a:cubicBezTo>
                    <a:pt x="7676" y="1290"/>
                    <a:pt x="7774" y="1294"/>
                    <a:pt x="7869" y="1304"/>
                  </a:cubicBezTo>
                  <a:cubicBezTo>
                    <a:pt x="7510" y="1448"/>
                    <a:pt x="7138" y="1534"/>
                    <a:pt x="6751" y="1534"/>
                  </a:cubicBezTo>
                  <a:cubicBezTo>
                    <a:pt x="6177" y="1505"/>
                    <a:pt x="5604" y="1405"/>
                    <a:pt x="5059" y="1233"/>
                  </a:cubicBezTo>
                  <a:lnTo>
                    <a:pt x="5074" y="1218"/>
                  </a:lnTo>
                  <a:close/>
                  <a:moveTo>
                    <a:pt x="8413" y="2164"/>
                  </a:moveTo>
                  <a:cubicBezTo>
                    <a:pt x="8972" y="2236"/>
                    <a:pt x="9546" y="2422"/>
                    <a:pt x="9675" y="2838"/>
                  </a:cubicBezTo>
                  <a:cubicBezTo>
                    <a:pt x="8714" y="3024"/>
                    <a:pt x="7711" y="3053"/>
                    <a:pt x="6736" y="3153"/>
                  </a:cubicBezTo>
                  <a:cubicBezTo>
                    <a:pt x="6034" y="3239"/>
                    <a:pt x="5332" y="3311"/>
                    <a:pt x="4644" y="3440"/>
                  </a:cubicBezTo>
                  <a:cubicBezTo>
                    <a:pt x="5217" y="3253"/>
                    <a:pt x="5776" y="3010"/>
                    <a:pt x="6349" y="2795"/>
                  </a:cubicBezTo>
                  <a:cubicBezTo>
                    <a:pt x="7023" y="2551"/>
                    <a:pt x="7711" y="2336"/>
                    <a:pt x="8413" y="2164"/>
                  </a:cubicBezTo>
                  <a:close/>
                  <a:moveTo>
                    <a:pt x="7714" y="2106"/>
                  </a:moveTo>
                  <a:cubicBezTo>
                    <a:pt x="7932" y="2106"/>
                    <a:pt x="8148" y="2122"/>
                    <a:pt x="8370" y="2150"/>
                  </a:cubicBezTo>
                  <a:cubicBezTo>
                    <a:pt x="6923" y="2465"/>
                    <a:pt x="5604" y="3096"/>
                    <a:pt x="4185" y="3511"/>
                  </a:cubicBezTo>
                  <a:cubicBezTo>
                    <a:pt x="5074" y="2709"/>
                    <a:pt x="6177" y="2236"/>
                    <a:pt x="7353" y="2121"/>
                  </a:cubicBezTo>
                  <a:cubicBezTo>
                    <a:pt x="7475" y="2111"/>
                    <a:pt x="7595" y="2106"/>
                    <a:pt x="7714" y="2106"/>
                  </a:cubicBezTo>
                  <a:close/>
                  <a:moveTo>
                    <a:pt x="9689" y="2867"/>
                  </a:moveTo>
                  <a:cubicBezTo>
                    <a:pt x="9718" y="3024"/>
                    <a:pt x="9703" y="3182"/>
                    <a:pt x="9646" y="3311"/>
                  </a:cubicBezTo>
                  <a:cubicBezTo>
                    <a:pt x="9632" y="3368"/>
                    <a:pt x="9603" y="3411"/>
                    <a:pt x="9574" y="3468"/>
                  </a:cubicBezTo>
                  <a:cubicBezTo>
                    <a:pt x="8882" y="3510"/>
                    <a:pt x="8197" y="3537"/>
                    <a:pt x="7503" y="3537"/>
                  </a:cubicBezTo>
                  <a:cubicBezTo>
                    <a:pt x="7249" y="3537"/>
                    <a:pt x="6994" y="3533"/>
                    <a:pt x="6736" y="3526"/>
                  </a:cubicBezTo>
                  <a:cubicBezTo>
                    <a:pt x="6475" y="3521"/>
                    <a:pt x="6212" y="3518"/>
                    <a:pt x="5949" y="3518"/>
                  </a:cubicBezTo>
                  <a:cubicBezTo>
                    <a:pt x="5361" y="3518"/>
                    <a:pt x="4769" y="3534"/>
                    <a:pt x="4185" y="3583"/>
                  </a:cubicBezTo>
                  <a:cubicBezTo>
                    <a:pt x="4242" y="3569"/>
                    <a:pt x="4300" y="3554"/>
                    <a:pt x="4343" y="3540"/>
                  </a:cubicBezTo>
                  <a:cubicBezTo>
                    <a:pt x="5246" y="3368"/>
                    <a:pt x="6134" y="3282"/>
                    <a:pt x="7037" y="3182"/>
                  </a:cubicBezTo>
                  <a:cubicBezTo>
                    <a:pt x="7912" y="3082"/>
                    <a:pt x="8829" y="3039"/>
                    <a:pt x="9689" y="2867"/>
                  </a:cubicBezTo>
                  <a:close/>
                  <a:moveTo>
                    <a:pt x="9560" y="3497"/>
                  </a:moveTo>
                  <a:lnTo>
                    <a:pt x="9560" y="3497"/>
                  </a:lnTo>
                  <a:cubicBezTo>
                    <a:pt x="9388" y="3784"/>
                    <a:pt x="9130" y="3999"/>
                    <a:pt x="8829" y="4142"/>
                  </a:cubicBezTo>
                  <a:cubicBezTo>
                    <a:pt x="8599" y="4154"/>
                    <a:pt x="8367" y="4160"/>
                    <a:pt x="8135" y="4160"/>
                  </a:cubicBezTo>
                  <a:cubicBezTo>
                    <a:pt x="7530" y="4160"/>
                    <a:pt x="6922" y="4117"/>
                    <a:pt x="6321" y="4013"/>
                  </a:cubicBezTo>
                  <a:cubicBezTo>
                    <a:pt x="5575" y="3884"/>
                    <a:pt x="4816" y="3698"/>
                    <a:pt x="4042" y="3640"/>
                  </a:cubicBezTo>
                  <a:lnTo>
                    <a:pt x="4070" y="3612"/>
                  </a:lnTo>
                  <a:cubicBezTo>
                    <a:pt x="4735" y="3575"/>
                    <a:pt x="5398" y="3569"/>
                    <a:pt x="6061" y="3569"/>
                  </a:cubicBezTo>
                  <a:cubicBezTo>
                    <a:pt x="6407" y="3569"/>
                    <a:pt x="6753" y="3571"/>
                    <a:pt x="7100" y="3571"/>
                  </a:cubicBezTo>
                  <a:cubicBezTo>
                    <a:pt x="7919" y="3571"/>
                    <a:pt x="8738" y="3561"/>
                    <a:pt x="9560" y="3497"/>
                  </a:cubicBezTo>
                  <a:close/>
                  <a:moveTo>
                    <a:pt x="4085" y="3669"/>
                  </a:moveTo>
                  <a:cubicBezTo>
                    <a:pt x="4916" y="3855"/>
                    <a:pt x="5776" y="3984"/>
                    <a:pt x="6622" y="4113"/>
                  </a:cubicBezTo>
                  <a:cubicBezTo>
                    <a:pt x="7040" y="4172"/>
                    <a:pt x="7458" y="4201"/>
                    <a:pt x="7876" y="4201"/>
                  </a:cubicBezTo>
                  <a:cubicBezTo>
                    <a:pt x="8174" y="4201"/>
                    <a:pt x="8473" y="4186"/>
                    <a:pt x="8772" y="4156"/>
                  </a:cubicBezTo>
                  <a:lnTo>
                    <a:pt x="8772" y="4156"/>
                  </a:lnTo>
                  <a:cubicBezTo>
                    <a:pt x="8241" y="4400"/>
                    <a:pt x="7668" y="4515"/>
                    <a:pt x="7095" y="4515"/>
                  </a:cubicBezTo>
                  <a:cubicBezTo>
                    <a:pt x="7059" y="4516"/>
                    <a:pt x="7023" y="4516"/>
                    <a:pt x="6987" y="4516"/>
                  </a:cubicBezTo>
                  <a:cubicBezTo>
                    <a:pt x="5929" y="4516"/>
                    <a:pt x="5014" y="4113"/>
                    <a:pt x="4085" y="3669"/>
                  </a:cubicBezTo>
                  <a:close/>
                  <a:moveTo>
                    <a:pt x="6906" y="6206"/>
                  </a:moveTo>
                  <a:cubicBezTo>
                    <a:pt x="6921" y="6206"/>
                    <a:pt x="6936" y="6206"/>
                    <a:pt x="6951" y="6206"/>
                  </a:cubicBezTo>
                  <a:cubicBezTo>
                    <a:pt x="7396" y="6206"/>
                    <a:pt x="7840" y="6263"/>
                    <a:pt x="8270" y="6378"/>
                  </a:cubicBezTo>
                  <a:cubicBezTo>
                    <a:pt x="7525" y="6536"/>
                    <a:pt x="6779" y="6736"/>
                    <a:pt x="6020" y="6908"/>
                  </a:cubicBezTo>
                  <a:cubicBezTo>
                    <a:pt x="5618" y="6994"/>
                    <a:pt x="5203" y="7095"/>
                    <a:pt x="4787" y="7195"/>
                  </a:cubicBezTo>
                  <a:cubicBezTo>
                    <a:pt x="4472" y="7267"/>
                    <a:pt x="4171" y="7381"/>
                    <a:pt x="3870" y="7467"/>
                  </a:cubicBezTo>
                  <a:cubicBezTo>
                    <a:pt x="4733" y="6746"/>
                    <a:pt x="5750" y="6206"/>
                    <a:pt x="6906" y="6206"/>
                  </a:cubicBezTo>
                  <a:close/>
                  <a:moveTo>
                    <a:pt x="8385" y="6407"/>
                  </a:moveTo>
                  <a:cubicBezTo>
                    <a:pt x="8686" y="6493"/>
                    <a:pt x="8958" y="6679"/>
                    <a:pt x="9144" y="6937"/>
                  </a:cubicBezTo>
                  <a:lnTo>
                    <a:pt x="9173" y="6980"/>
                  </a:lnTo>
                  <a:cubicBezTo>
                    <a:pt x="8757" y="7009"/>
                    <a:pt x="8342" y="7052"/>
                    <a:pt x="7926" y="7109"/>
                  </a:cubicBezTo>
                  <a:cubicBezTo>
                    <a:pt x="7439" y="7166"/>
                    <a:pt x="6966" y="7181"/>
                    <a:pt x="6478" y="7238"/>
                  </a:cubicBezTo>
                  <a:cubicBezTo>
                    <a:pt x="6005" y="7295"/>
                    <a:pt x="5532" y="7353"/>
                    <a:pt x="5059" y="7410"/>
                  </a:cubicBezTo>
                  <a:cubicBezTo>
                    <a:pt x="4744" y="7439"/>
                    <a:pt x="4429" y="7467"/>
                    <a:pt x="4113" y="7467"/>
                  </a:cubicBezTo>
                  <a:cubicBezTo>
                    <a:pt x="4285" y="7410"/>
                    <a:pt x="4472" y="7353"/>
                    <a:pt x="4672" y="7295"/>
                  </a:cubicBezTo>
                  <a:cubicBezTo>
                    <a:pt x="5074" y="7195"/>
                    <a:pt x="5475" y="7109"/>
                    <a:pt x="5891" y="7009"/>
                  </a:cubicBezTo>
                  <a:cubicBezTo>
                    <a:pt x="6722" y="6837"/>
                    <a:pt x="7539" y="6550"/>
                    <a:pt x="8385" y="6407"/>
                  </a:cubicBezTo>
                  <a:close/>
                  <a:moveTo>
                    <a:pt x="9216" y="7080"/>
                  </a:moveTo>
                  <a:cubicBezTo>
                    <a:pt x="9302" y="7367"/>
                    <a:pt x="9216" y="7682"/>
                    <a:pt x="8987" y="7883"/>
                  </a:cubicBezTo>
                  <a:cubicBezTo>
                    <a:pt x="8858" y="7893"/>
                    <a:pt x="8730" y="7897"/>
                    <a:pt x="8602" y="7897"/>
                  </a:cubicBezTo>
                  <a:cubicBezTo>
                    <a:pt x="7819" y="7897"/>
                    <a:pt x="7052" y="7732"/>
                    <a:pt x="6263" y="7682"/>
                  </a:cubicBezTo>
                  <a:cubicBezTo>
                    <a:pt x="5719" y="7639"/>
                    <a:pt x="5160" y="7625"/>
                    <a:pt x="4601" y="7596"/>
                  </a:cubicBezTo>
                  <a:cubicBezTo>
                    <a:pt x="4959" y="7568"/>
                    <a:pt x="5317" y="7510"/>
                    <a:pt x="5676" y="7439"/>
                  </a:cubicBezTo>
                  <a:lnTo>
                    <a:pt x="5704" y="7410"/>
                  </a:lnTo>
                  <a:cubicBezTo>
                    <a:pt x="6020" y="7367"/>
                    <a:pt x="6321" y="7338"/>
                    <a:pt x="6636" y="7310"/>
                  </a:cubicBezTo>
                  <a:cubicBezTo>
                    <a:pt x="7109" y="7252"/>
                    <a:pt x="7582" y="7252"/>
                    <a:pt x="8069" y="7181"/>
                  </a:cubicBezTo>
                  <a:cubicBezTo>
                    <a:pt x="8442" y="7123"/>
                    <a:pt x="8829" y="7080"/>
                    <a:pt x="9216" y="7080"/>
                  </a:cubicBezTo>
                  <a:close/>
                  <a:moveTo>
                    <a:pt x="4242" y="7611"/>
                  </a:moveTo>
                  <a:cubicBezTo>
                    <a:pt x="5016" y="7682"/>
                    <a:pt x="5776" y="7682"/>
                    <a:pt x="6550" y="7754"/>
                  </a:cubicBezTo>
                  <a:cubicBezTo>
                    <a:pt x="7246" y="7817"/>
                    <a:pt x="7953" y="7948"/>
                    <a:pt x="8652" y="7948"/>
                  </a:cubicBezTo>
                  <a:cubicBezTo>
                    <a:pt x="8745" y="7948"/>
                    <a:pt x="8837" y="7945"/>
                    <a:pt x="8929" y="7940"/>
                  </a:cubicBezTo>
                  <a:lnTo>
                    <a:pt x="8929" y="7940"/>
                  </a:lnTo>
                  <a:cubicBezTo>
                    <a:pt x="8786" y="8084"/>
                    <a:pt x="8628" y="8198"/>
                    <a:pt x="8442" y="8284"/>
                  </a:cubicBezTo>
                  <a:cubicBezTo>
                    <a:pt x="8213" y="8385"/>
                    <a:pt x="7983" y="8456"/>
                    <a:pt x="7740" y="8514"/>
                  </a:cubicBezTo>
                  <a:lnTo>
                    <a:pt x="7740" y="8499"/>
                  </a:lnTo>
                  <a:cubicBezTo>
                    <a:pt x="7023" y="8327"/>
                    <a:pt x="6306" y="8213"/>
                    <a:pt x="5604" y="8012"/>
                  </a:cubicBezTo>
                  <a:cubicBezTo>
                    <a:pt x="5102" y="7869"/>
                    <a:pt x="4586" y="7740"/>
                    <a:pt x="4085" y="7625"/>
                  </a:cubicBezTo>
                  <a:cubicBezTo>
                    <a:pt x="4142" y="7625"/>
                    <a:pt x="4185" y="7625"/>
                    <a:pt x="4242" y="7611"/>
                  </a:cubicBezTo>
                  <a:close/>
                  <a:moveTo>
                    <a:pt x="3884" y="7625"/>
                  </a:moveTo>
                  <a:cubicBezTo>
                    <a:pt x="4400" y="7869"/>
                    <a:pt x="5045" y="7940"/>
                    <a:pt x="5590" y="8084"/>
                  </a:cubicBezTo>
                  <a:cubicBezTo>
                    <a:pt x="6278" y="8284"/>
                    <a:pt x="6966" y="8399"/>
                    <a:pt x="7654" y="8528"/>
                  </a:cubicBezTo>
                  <a:cubicBezTo>
                    <a:pt x="7410" y="8585"/>
                    <a:pt x="7166" y="8614"/>
                    <a:pt x="6923" y="8628"/>
                  </a:cubicBezTo>
                  <a:cubicBezTo>
                    <a:pt x="6797" y="8641"/>
                    <a:pt x="6670" y="8647"/>
                    <a:pt x="6544" y="8647"/>
                  </a:cubicBezTo>
                  <a:cubicBezTo>
                    <a:pt x="6094" y="8647"/>
                    <a:pt x="5645" y="8567"/>
                    <a:pt x="5231" y="8399"/>
                  </a:cubicBezTo>
                  <a:cubicBezTo>
                    <a:pt x="4758" y="8170"/>
                    <a:pt x="4300" y="7912"/>
                    <a:pt x="3855" y="7625"/>
                  </a:cubicBezTo>
                  <a:close/>
                  <a:moveTo>
                    <a:pt x="1605" y="0"/>
                  </a:moveTo>
                  <a:cubicBezTo>
                    <a:pt x="1992" y="702"/>
                    <a:pt x="2508" y="1333"/>
                    <a:pt x="3139" y="1835"/>
                  </a:cubicBezTo>
                  <a:cubicBezTo>
                    <a:pt x="3125" y="1878"/>
                    <a:pt x="3153" y="1921"/>
                    <a:pt x="3211" y="1921"/>
                  </a:cubicBezTo>
                  <a:cubicBezTo>
                    <a:pt x="3254" y="2766"/>
                    <a:pt x="3268" y="3626"/>
                    <a:pt x="3239" y="4472"/>
                  </a:cubicBezTo>
                  <a:cubicBezTo>
                    <a:pt x="3211" y="4027"/>
                    <a:pt x="3096" y="3597"/>
                    <a:pt x="2910" y="3196"/>
                  </a:cubicBezTo>
                  <a:cubicBezTo>
                    <a:pt x="2594" y="2566"/>
                    <a:pt x="2121" y="2007"/>
                    <a:pt x="1562" y="1591"/>
                  </a:cubicBezTo>
                  <a:cubicBezTo>
                    <a:pt x="1261" y="1362"/>
                    <a:pt x="588" y="917"/>
                    <a:pt x="0" y="817"/>
                  </a:cubicBezTo>
                  <a:lnTo>
                    <a:pt x="0" y="946"/>
                  </a:lnTo>
                  <a:cubicBezTo>
                    <a:pt x="631" y="1046"/>
                    <a:pt x="1405" y="1577"/>
                    <a:pt x="1706" y="1849"/>
                  </a:cubicBezTo>
                  <a:cubicBezTo>
                    <a:pt x="2666" y="2709"/>
                    <a:pt x="3182" y="3755"/>
                    <a:pt x="3153" y="5031"/>
                  </a:cubicBezTo>
                  <a:cubicBezTo>
                    <a:pt x="3110" y="4973"/>
                    <a:pt x="3067" y="4930"/>
                    <a:pt x="3039" y="4873"/>
                  </a:cubicBezTo>
                  <a:cubicBezTo>
                    <a:pt x="2623" y="4228"/>
                    <a:pt x="2193" y="3597"/>
                    <a:pt x="1749" y="2996"/>
                  </a:cubicBezTo>
                  <a:cubicBezTo>
                    <a:pt x="1290" y="2394"/>
                    <a:pt x="803" y="1835"/>
                    <a:pt x="272" y="1290"/>
                  </a:cubicBezTo>
                  <a:lnTo>
                    <a:pt x="244" y="1319"/>
                  </a:lnTo>
                  <a:cubicBezTo>
                    <a:pt x="760" y="1935"/>
                    <a:pt x="1304" y="2508"/>
                    <a:pt x="1777" y="3167"/>
                  </a:cubicBezTo>
                  <a:cubicBezTo>
                    <a:pt x="2093" y="3597"/>
                    <a:pt x="2408" y="4056"/>
                    <a:pt x="2709" y="4500"/>
                  </a:cubicBezTo>
                  <a:cubicBezTo>
                    <a:pt x="2279" y="4013"/>
                    <a:pt x="1806" y="3554"/>
                    <a:pt x="1362" y="3096"/>
                  </a:cubicBezTo>
                  <a:cubicBezTo>
                    <a:pt x="917" y="2637"/>
                    <a:pt x="459" y="2179"/>
                    <a:pt x="0" y="1734"/>
                  </a:cubicBezTo>
                  <a:lnTo>
                    <a:pt x="0" y="1835"/>
                  </a:lnTo>
                  <a:cubicBezTo>
                    <a:pt x="444" y="2265"/>
                    <a:pt x="874" y="2709"/>
                    <a:pt x="1304" y="3167"/>
                  </a:cubicBezTo>
                  <a:cubicBezTo>
                    <a:pt x="1648" y="3526"/>
                    <a:pt x="1992" y="3927"/>
                    <a:pt x="2351" y="4300"/>
                  </a:cubicBezTo>
                  <a:cubicBezTo>
                    <a:pt x="2035" y="4085"/>
                    <a:pt x="1720" y="3884"/>
                    <a:pt x="1405" y="3698"/>
                  </a:cubicBezTo>
                  <a:cubicBezTo>
                    <a:pt x="946" y="3397"/>
                    <a:pt x="473" y="3124"/>
                    <a:pt x="0" y="2838"/>
                  </a:cubicBezTo>
                  <a:lnTo>
                    <a:pt x="0" y="2910"/>
                  </a:lnTo>
                  <a:cubicBezTo>
                    <a:pt x="459" y="3196"/>
                    <a:pt x="917" y="3468"/>
                    <a:pt x="1362" y="3755"/>
                  </a:cubicBezTo>
                  <a:cubicBezTo>
                    <a:pt x="1978" y="4142"/>
                    <a:pt x="2523" y="4615"/>
                    <a:pt x="3096" y="5059"/>
                  </a:cubicBezTo>
                  <a:lnTo>
                    <a:pt x="3125" y="5117"/>
                  </a:lnTo>
                  <a:lnTo>
                    <a:pt x="3110" y="5145"/>
                  </a:lnTo>
                  <a:cubicBezTo>
                    <a:pt x="2064" y="4930"/>
                    <a:pt x="1104" y="4543"/>
                    <a:pt x="330" y="3769"/>
                  </a:cubicBezTo>
                  <a:cubicBezTo>
                    <a:pt x="229" y="3683"/>
                    <a:pt x="115" y="3569"/>
                    <a:pt x="0" y="3440"/>
                  </a:cubicBezTo>
                  <a:lnTo>
                    <a:pt x="0" y="3540"/>
                  </a:lnTo>
                  <a:lnTo>
                    <a:pt x="14" y="3554"/>
                  </a:lnTo>
                  <a:cubicBezTo>
                    <a:pt x="831" y="4429"/>
                    <a:pt x="1921" y="5002"/>
                    <a:pt x="3096" y="5174"/>
                  </a:cubicBezTo>
                  <a:cubicBezTo>
                    <a:pt x="2265" y="6851"/>
                    <a:pt x="1218" y="8428"/>
                    <a:pt x="0" y="9875"/>
                  </a:cubicBezTo>
                  <a:lnTo>
                    <a:pt x="0" y="10205"/>
                  </a:lnTo>
                  <a:cubicBezTo>
                    <a:pt x="702" y="9431"/>
                    <a:pt x="1347" y="8585"/>
                    <a:pt x="1892" y="7697"/>
                  </a:cubicBezTo>
                  <a:cubicBezTo>
                    <a:pt x="2014" y="7501"/>
                    <a:pt x="2094" y="7369"/>
                    <a:pt x="2230" y="7369"/>
                  </a:cubicBezTo>
                  <a:cubicBezTo>
                    <a:pt x="2254" y="7369"/>
                    <a:pt x="2280" y="7373"/>
                    <a:pt x="2308" y="7381"/>
                  </a:cubicBezTo>
                  <a:cubicBezTo>
                    <a:pt x="2738" y="7525"/>
                    <a:pt x="3196" y="7611"/>
                    <a:pt x="3640" y="7625"/>
                  </a:cubicBezTo>
                  <a:lnTo>
                    <a:pt x="3669" y="7625"/>
                  </a:lnTo>
                  <a:cubicBezTo>
                    <a:pt x="4328" y="7969"/>
                    <a:pt x="4930" y="8456"/>
                    <a:pt x="5676" y="8628"/>
                  </a:cubicBezTo>
                  <a:cubicBezTo>
                    <a:pt x="6006" y="8701"/>
                    <a:pt x="6346" y="8737"/>
                    <a:pt x="6684" y="8737"/>
                  </a:cubicBezTo>
                  <a:cubicBezTo>
                    <a:pt x="6948" y="8737"/>
                    <a:pt x="7210" y="8715"/>
                    <a:pt x="7467" y="8671"/>
                  </a:cubicBezTo>
                  <a:cubicBezTo>
                    <a:pt x="8026" y="8571"/>
                    <a:pt x="8600" y="8413"/>
                    <a:pt x="9015" y="8026"/>
                  </a:cubicBezTo>
                  <a:cubicBezTo>
                    <a:pt x="9273" y="7783"/>
                    <a:pt x="9488" y="7353"/>
                    <a:pt x="9316" y="7009"/>
                  </a:cubicBezTo>
                  <a:cubicBezTo>
                    <a:pt x="8972" y="6263"/>
                    <a:pt x="7811" y="6091"/>
                    <a:pt x="7080" y="6048"/>
                  </a:cubicBezTo>
                  <a:cubicBezTo>
                    <a:pt x="7010" y="6044"/>
                    <a:pt x="6940" y="6043"/>
                    <a:pt x="6870" y="6043"/>
                  </a:cubicBezTo>
                  <a:cubicBezTo>
                    <a:pt x="5650" y="6043"/>
                    <a:pt x="4552" y="6627"/>
                    <a:pt x="3698" y="7467"/>
                  </a:cubicBezTo>
                  <a:cubicBezTo>
                    <a:pt x="3383" y="7467"/>
                    <a:pt x="3067" y="7424"/>
                    <a:pt x="2752" y="7367"/>
                  </a:cubicBezTo>
                  <a:cubicBezTo>
                    <a:pt x="2551" y="7324"/>
                    <a:pt x="2365" y="7267"/>
                    <a:pt x="2164" y="7238"/>
                  </a:cubicBezTo>
                  <a:cubicBezTo>
                    <a:pt x="2566" y="6564"/>
                    <a:pt x="2924" y="5876"/>
                    <a:pt x="3268" y="5203"/>
                  </a:cubicBezTo>
                  <a:lnTo>
                    <a:pt x="3268" y="5188"/>
                  </a:lnTo>
                  <a:cubicBezTo>
                    <a:pt x="3297" y="5131"/>
                    <a:pt x="3325" y="5088"/>
                    <a:pt x="3354" y="5031"/>
                  </a:cubicBezTo>
                  <a:lnTo>
                    <a:pt x="3368" y="4973"/>
                  </a:lnTo>
                  <a:cubicBezTo>
                    <a:pt x="3440" y="4844"/>
                    <a:pt x="3511" y="4701"/>
                    <a:pt x="3569" y="4572"/>
                  </a:cubicBezTo>
                  <a:cubicBezTo>
                    <a:pt x="3712" y="4285"/>
                    <a:pt x="3841" y="3999"/>
                    <a:pt x="3984" y="3698"/>
                  </a:cubicBezTo>
                  <a:cubicBezTo>
                    <a:pt x="4918" y="4249"/>
                    <a:pt x="5962" y="4649"/>
                    <a:pt x="7041" y="4649"/>
                  </a:cubicBezTo>
                  <a:cubicBezTo>
                    <a:pt x="7254" y="4649"/>
                    <a:pt x="7468" y="4634"/>
                    <a:pt x="7682" y="4601"/>
                  </a:cubicBezTo>
                  <a:cubicBezTo>
                    <a:pt x="8442" y="4486"/>
                    <a:pt x="9890" y="4056"/>
                    <a:pt x="9847" y="3053"/>
                  </a:cubicBezTo>
                  <a:cubicBezTo>
                    <a:pt x="9793" y="2136"/>
                    <a:pt x="8582" y="1946"/>
                    <a:pt x="7801" y="1946"/>
                  </a:cubicBezTo>
                  <a:cubicBezTo>
                    <a:pt x="7739" y="1946"/>
                    <a:pt x="7680" y="1947"/>
                    <a:pt x="7625" y="1949"/>
                  </a:cubicBezTo>
                  <a:cubicBezTo>
                    <a:pt x="6349" y="2021"/>
                    <a:pt x="5117" y="2508"/>
                    <a:pt x="4142" y="3339"/>
                  </a:cubicBezTo>
                  <a:cubicBezTo>
                    <a:pt x="4457" y="2666"/>
                    <a:pt x="4744" y="1992"/>
                    <a:pt x="5002" y="1290"/>
                  </a:cubicBezTo>
                  <a:lnTo>
                    <a:pt x="5031" y="1276"/>
                  </a:lnTo>
                  <a:lnTo>
                    <a:pt x="5045" y="1276"/>
                  </a:lnTo>
                  <a:cubicBezTo>
                    <a:pt x="5560" y="1523"/>
                    <a:pt x="6116" y="1647"/>
                    <a:pt x="6670" y="1647"/>
                  </a:cubicBezTo>
                  <a:cubicBezTo>
                    <a:pt x="7366" y="1647"/>
                    <a:pt x="8058" y="1452"/>
                    <a:pt x="8657" y="1061"/>
                  </a:cubicBezTo>
                  <a:cubicBezTo>
                    <a:pt x="9116" y="774"/>
                    <a:pt x="9517" y="416"/>
                    <a:pt x="9847" y="0"/>
                  </a:cubicBezTo>
                  <a:lnTo>
                    <a:pt x="9660" y="0"/>
                  </a:lnTo>
                  <a:cubicBezTo>
                    <a:pt x="9660" y="14"/>
                    <a:pt x="9646" y="29"/>
                    <a:pt x="9632" y="43"/>
                  </a:cubicBezTo>
                  <a:cubicBezTo>
                    <a:pt x="9302" y="86"/>
                    <a:pt x="8972" y="158"/>
                    <a:pt x="8657" y="244"/>
                  </a:cubicBezTo>
                  <a:cubicBezTo>
                    <a:pt x="8184" y="344"/>
                    <a:pt x="7711" y="430"/>
                    <a:pt x="7238" y="516"/>
                  </a:cubicBezTo>
                  <a:cubicBezTo>
                    <a:pt x="6622" y="616"/>
                    <a:pt x="6005" y="774"/>
                    <a:pt x="5403" y="975"/>
                  </a:cubicBezTo>
                  <a:cubicBezTo>
                    <a:pt x="6106" y="616"/>
                    <a:pt x="6822" y="287"/>
                    <a:pt x="7553" y="14"/>
                  </a:cubicBezTo>
                  <a:cubicBezTo>
                    <a:pt x="7553" y="14"/>
                    <a:pt x="7568" y="0"/>
                    <a:pt x="7582" y="0"/>
                  </a:cubicBezTo>
                  <a:lnTo>
                    <a:pt x="7324" y="0"/>
                  </a:lnTo>
                  <a:cubicBezTo>
                    <a:pt x="7295" y="14"/>
                    <a:pt x="7267" y="29"/>
                    <a:pt x="7238" y="29"/>
                  </a:cubicBezTo>
                  <a:cubicBezTo>
                    <a:pt x="6607" y="272"/>
                    <a:pt x="5891" y="502"/>
                    <a:pt x="5317" y="903"/>
                  </a:cubicBezTo>
                  <a:lnTo>
                    <a:pt x="5360" y="846"/>
                  </a:lnTo>
                  <a:cubicBezTo>
                    <a:pt x="5690" y="559"/>
                    <a:pt x="6020" y="272"/>
                    <a:pt x="6364" y="0"/>
                  </a:cubicBezTo>
                  <a:lnTo>
                    <a:pt x="6249" y="0"/>
                  </a:lnTo>
                  <a:cubicBezTo>
                    <a:pt x="6077" y="143"/>
                    <a:pt x="5905" y="287"/>
                    <a:pt x="5719" y="430"/>
                  </a:cubicBezTo>
                  <a:lnTo>
                    <a:pt x="5676" y="473"/>
                  </a:lnTo>
                  <a:cubicBezTo>
                    <a:pt x="5805" y="315"/>
                    <a:pt x="5962" y="158"/>
                    <a:pt x="6106" y="0"/>
                  </a:cubicBezTo>
                  <a:lnTo>
                    <a:pt x="5919" y="0"/>
                  </a:lnTo>
                  <a:cubicBezTo>
                    <a:pt x="5647" y="287"/>
                    <a:pt x="5375" y="602"/>
                    <a:pt x="5131" y="917"/>
                  </a:cubicBezTo>
                  <a:cubicBezTo>
                    <a:pt x="5246" y="616"/>
                    <a:pt x="5332" y="301"/>
                    <a:pt x="5418" y="0"/>
                  </a:cubicBezTo>
                  <a:lnTo>
                    <a:pt x="5332" y="0"/>
                  </a:lnTo>
                  <a:cubicBezTo>
                    <a:pt x="4844" y="1605"/>
                    <a:pt x="4114" y="3139"/>
                    <a:pt x="3383" y="4615"/>
                  </a:cubicBezTo>
                  <a:lnTo>
                    <a:pt x="3383" y="4615"/>
                  </a:lnTo>
                  <a:cubicBezTo>
                    <a:pt x="3397" y="3688"/>
                    <a:pt x="3368" y="2761"/>
                    <a:pt x="3282" y="1835"/>
                  </a:cubicBezTo>
                  <a:cubicBezTo>
                    <a:pt x="3683" y="1290"/>
                    <a:pt x="3956" y="659"/>
                    <a:pt x="4113" y="0"/>
                  </a:cubicBezTo>
                  <a:lnTo>
                    <a:pt x="3970" y="0"/>
                  </a:lnTo>
                  <a:cubicBezTo>
                    <a:pt x="3827" y="559"/>
                    <a:pt x="3612" y="1089"/>
                    <a:pt x="3311" y="1591"/>
                  </a:cubicBezTo>
                  <a:cubicBezTo>
                    <a:pt x="3454" y="1061"/>
                    <a:pt x="3597" y="530"/>
                    <a:pt x="3698" y="0"/>
                  </a:cubicBezTo>
                  <a:lnTo>
                    <a:pt x="3612" y="0"/>
                  </a:lnTo>
                  <a:cubicBezTo>
                    <a:pt x="3497" y="545"/>
                    <a:pt x="3383" y="1075"/>
                    <a:pt x="3268" y="1620"/>
                  </a:cubicBezTo>
                  <a:cubicBezTo>
                    <a:pt x="3254" y="1491"/>
                    <a:pt x="3254" y="1376"/>
                    <a:pt x="3239" y="1247"/>
                  </a:cubicBezTo>
                  <a:cubicBezTo>
                    <a:pt x="3254" y="831"/>
                    <a:pt x="3268" y="416"/>
                    <a:pt x="3282" y="0"/>
                  </a:cubicBezTo>
                  <a:lnTo>
                    <a:pt x="3182" y="0"/>
                  </a:lnTo>
                  <a:cubicBezTo>
                    <a:pt x="3168" y="229"/>
                    <a:pt x="3168" y="473"/>
                    <a:pt x="3168" y="702"/>
                  </a:cubicBezTo>
                  <a:lnTo>
                    <a:pt x="3168" y="688"/>
                  </a:lnTo>
                  <a:cubicBezTo>
                    <a:pt x="3139" y="487"/>
                    <a:pt x="3110" y="287"/>
                    <a:pt x="3082" y="86"/>
                  </a:cubicBezTo>
                  <a:lnTo>
                    <a:pt x="3067" y="100"/>
                  </a:lnTo>
                  <a:cubicBezTo>
                    <a:pt x="3067" y="129"/>
                    <a:pt x="3067" y="172"/>
                    <a:pt x="3067" y="215"/>
                  </a:cubicBezTo>
                  <a:cubicBezTo>
                    <a:pt x="3053" y="143"/>
                    <a:pt x="3039" y="72"/>
                    <a:pt x="3024" y="0"/>
                  </a:cubicBezTo>
                  <a:lnTo>
                    <a:pt x="2953" y="0"/>
                  </a:lnTo>
                  <a:cubicBezTo>
                    <a:pt x="3096" y="545"/>
                    <a:pt x="3168" y="1104"/>
                    <a:pt x="3168" y="1663"/>
                  </a:cubicBezTo>
                  <a:cubicBezTo>
                    <a:pt x="3153" y="1362"/>
                    <a:pt x="2981" y="1075"/>
                    <a:pt x="2895" y="788"/>
                  </a:cubicBezTo>
                  <a:cubicBezTo>
                    <a:pt x="2809" y="516"/>
                    <a:pt x="2723" y="258"/>
                    <a:pt x="2637" y="0"/>
                  </a:cubicBezTo>
                  <a:lnTo>
                    <a:pt x="2537" y="0"/>
                  </a:lnTo>
                  <a:cubicBezTo>
                    <a:pt x="2738" y="573"/>
                    <a:pt x="2953" y="1147"/>
                    <a:pt x="3125" y="1720"/>
                  </a:cubicBezTo>
                  <a:cubicBezTo>
                    <a:pt x="2838" y="1276"/>
                    <a:pt x="2551" y="860"/>
                    <a:pt x="2279" y="401"/>
                  </a:cubicBezTo>
                  <a:cubicBezTo>
                    <a:pt x="2193" y="272"/>
                    <a:pt x="2107" y="129"/>
                    <a:pt x="2021" y="0"/>
                  </a:cubicBezTo>
                  <a:lnTo>
                    <a:pt x="1949" y="0"/>
                  </a:lnTo>
                  <a:cubicBezTo>
                    <a:pt x="2021" y="100"/>
                    <a:pt x="2078" y="201"/>
                    <a:pt x="2150" y="315"/>
                  </a:cubicBezTo>
                  <a:cubicBezTo>
                    <a:pt x="2408" y="774"/>
                    <a:pt x="2709" y="1204"/>
                    <a:pt x="3024" y="1634"/>
                  </a:cubicBezTo>
                  <a:cubicBezTo>
                    <a:pt x="2523" y="1147"/>
                    <a:pt x="2021" y="631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338" y="2555016"/>
              <a:ext cx="216780" cy="323280"/>
            </a:xfrm>
            <a:custGeom>
              <a:avLst/>
              <a:gdLst/>
              <a:ahLst/>
              <a:cxnLst/>
              <a:rect l="l" t="t" r="r" b="b"/>
              <a:pathLst>
                <a:path w="3326" h="4960" extrusionOk="0">
                  <a:moveTo>
                    <a:pt x="3139" y="1"/>
                  </a:moveTo>
                  <a:cubicBezTo>
                    <a:pt x="3125" y="72"/>
                    <a:pt x="3125" y="144"/>
                    <a:pt x="3110" y="216"/>
                  </a:cubicBezTo>
                  <a:lnTo>
                    <a:pt x="3153" y="273"/>
                  </a:lnTo>
                  <a:lnTo>
                    <a:pt x="3125" y="302"/>
                  </a:lnTo>
                  <a:lnTo>
                    <a:pt x="3110" y="273"/>
                  </a:lnTo>
                  <a:cubicBezTo>
                    <a:pt x="3098" y="322"/>
                    <a:pt x="3064" y="342"/>
                    <a:pt x="3029" y="342"/>
                  </a:cubicBezTo>
                  <a:cubicBezTo>
                    <a:pt x="2982" y="342"/>
                    <a:pt x="2932" y="307"/>
                    <a:pt x="2924" y="259"/>
                  </a:cubicBezTo>
                  <a:cubicBezTo>
                    <a:pt x="2895" y="244"/>
                    <a:pt x="2867" y="230"/>
                    <a:pt x="2838" y="230"/>
                  </a:cubicBezTo>
                  <a:cubicBezTo>
                    <a:pt x="1949" y="1634"/>
                    <a:pt x="1003" y="2996"/>
                    <a:pt x="0" y="4286"/>
                  </a:cubicBezTo>
                  <a:lnTo>
                    <a:pt x="0" y="4960"/>
                  </a:lnTo>
                  <a:cubicBezTo>
                    <a:pt x="43" y="4902"/>
                    <a:pt x="72" y="4859"/>
                    <a:pt x="115" y="4802"/>
                  </a:cubicBezTo>
                  <a:cubicBezTo>
                    <a:pt x="186" y="4558"/>
                    <a:pt x="272" y="4329"/>
                    <a:pt x="358" y="4100"/>
                  </a:cubicBezTo>
                  <a:lnTo>
                    <a:pt x="358" y="4057"/>
                  </a:lnTo>
                  <a:lnTo>
                    <a:pt x="373" y="4042"/>
                  </a:lnTo>
                  <a:lnTo>
                    <a:pt x="401" y="3971"/>
                  </a:lnTo>
                  <a:lnTo>
                    <a:pt x="401" y="3956"/>
                  </a:lnTo>
                  <a:cubicBezTo>
                    <a:pt x="416" y="3928"/>
                    <a:pt x="444" y="3899"/>
                    <a:pt x="473" y="3885"/>
                  </a:cubicBezTo>
                  <a:lnTo>
                    <a:pt x="516" y="3842"/>
                  </a:lnTo>
                  <a:lnTo>
                    <a:pt x="530" y="3856"/>
                  </a:lnTo>
                  <a:lnTo>
                    <a:pt x="616" y="3885"/>
                  </a:lnTo>
                  <a:lnTo>
                    <a:pt x="616" y="3870"/>
                  </a:lnTo>
                  <a:lnTo>
                    <a:pt x="631" y="3870"/>
                  </a:lnTo>
                  <a:lnTo>
                    <a:pt x="631" y="3899"/>
                  </a:lnTo>
                  <a:cubicBezTo>
                    <a:pt x="659" y="3928"/>
                    <a:pt x="674" y="3956"/>
                    <a:pt x="674" y="3985"/>
                  </a:cubicBezTo>
                  <a:cubicBezTo>
                    <a:pt x="688" y="3999"/>
                    <a:pt x="688" y="3999"/>
                    <a:pt x="702" y="3999"/>
                  </a:cubicBezTo>
                  <a:cubicBezTo>
                    <a:pt x="1634" y="2695"/>
                    <a:pt x="2508" y="1348"/>
                    <a:pt x="3325" y="1"/>
                  </a:cubicBezTo>
                  <a:lnTo>
                    <a:pt x="3325" y="1"/>
                  </a:lnTo>
                  <a:cubicBezTo>
                    <a:pt x="3297" y="22"/>
                    <a:pt x="3264" y="33"/>
                    <a:pt x="3232" y="33"/>
                  </a:cubicBezTo>
                  <a:cubicBezTo>
                    <a:pt x="3200" y="33"/>
                    <a:pt x="3168" y="22"/>
                    <a:pt x="3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47699" y="1790875"/>
              <a:ext cx="26267" cy="92552"/>
            </a:xfrm>
            <a:custGeom>
              <a:avLst/>
              <a:gdLst/>
              <a:ahLst/>
              <a:cxnLst/>
              <a:rect l="l" t="t" r="r" b="b"/>
              <a:pathLst>
                <a:path w="403" h="1420" extrusionOk="0">
                  <a:moveTo>
                    <a:pt x="402" y="1"/>
                  </a:moveTo>
                  <a:lnTo>
                    <a:pt x="402" y="1"/>
                  </a:lnTo>
                  <a:cubicBezTo>
                    <a:pt x="288" y="402"/>
                    <a:pt x="159" y="803"/>
                    <a:pt x="15" y="1204"/>
                  </a:cubicBezTo>
                  <a:cubicBezTo>
                    <a:pt x="15" y="1276"/>
                    <a:pt x="15" y="1348"/>
                    <a:pt x="1" y="1419"/>
                  </a:cubicBezTo>
                  <a:lnTo>
                    <a:pt x="15" y="1419"/>
                  </a:lnTo>
                  <a:cubicBezTo>
                    <a:pt x="187" y="961"/>
                    <a:pt x="316" y="488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87137" y="2563424"/>
              <a:ext cx="3780" cy="37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9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29" y="58"/>
                    <a:pt x="44" y="58"/>
                    <a:pt x="58" y="58"/>
                  </a:cubicBezTo>
                  <a:lnTo>
                    <a:pt x="58" y="44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220768" y="1899265"/>
              <a:ext cx="328886" cy="649298"/>
            </a:xfrm>
            <a:custGeom>
              <a:avLst/>
              <a:gdLst/>
              <a:ahLst/>
              <a:cxnLst/>
              <a:rect l="l" t="t" r="r" b="b"/>
              <a:pathLst>
                <a:path w="5046" h="9962" extrusionOk="0">
                  <a:moveTo>
                    <a:pt x="5046" y="0"/>
                  </a:moveTo>
                  <a:cubicBezTo>
                    <a:pt x="5031" y="0"/>
                    <a:pt x="5017" y="14"/>
                    <a:pt x="5003" y="14"/>
                  </a:cubicBezTo>
                  <a:lnTo>
                    <a:pt x="5003" y="29"/>
                  </a:lnTo>
                  <a:lnTo>
                    <a:pt x="4960" y="29"/>
                  </a:lnTo>
                  <a:cubicBezTo>
                    <a:pt x="4951" y="33"/>
                    <a:pt x="4943" y="35"/>
                    <a:pt x="4934" y="35"/>
                  </a:cubicBezTo>
                  <a:cubicBezTo>
                    <a:pt x="4914" y="35"/>
                    <a:pt x="4894" y="25"/>
                    <a:pt x="4874" y="14"/>
                  </a:cubicBezTo>
                  <a:cubicBezTo>
                    <a:pt x="3923" y="2594"/>
                    <a:pt x="2589" y="5048"/>
                    <a:pt x="1202" y="7412"/>
                  </a:cubicBezTo>
                  <a:lnTo>
                    <a:pt x="1202" y="7412"/>
                  </a:lnTo>
                  <a:cubicBezTo>
                    <a:pt x="1203" y="7411"/>
                    <a:pt x="1204" y="7411"/>
                    <a:pt x="1204" y="7410"/>
                  </a:cubicBezTo>
                  <a:cubicBezTo>
                    <a:pt x="1376" y="7267"/>
                    <a:pt x="1563" y="7123"/>
                    <a:pt x="1735" y="6980"/>
                  </a:cubicBezTo>
                  <a:cubicBezTo>
                    <a:pt x="2437" y="5762"/>
                    <a:pt x="3096" y="4515"/>
                    <a:pt x="3698" y="3254"/>
                  </a:cubicBezTo>
                  <a:cubicBezTo>
                    <a:pt x="3584" y="3254"/>
                    <a:pt x="3526" y="3125"/>
                    <a:pt x="3598" y="3039"/>
                  </a:cubicBezTo>
                  <a:lnTo>
                    <a:pt x="3612" y="3024"/>
                  </a:lnTo>
                  <a:lnTo>
                    <a:pt x="3627" y="2996"/>
                  </a:lnTo>
                  <a:lnTo>
                    <a:pt x="3641" y="2981"/>
                  </a:lnTo>
                  <a:cubicBezTo>
                    <a:pt x="3770" y="2838"/>
                    <a:pt x="3899" y="2695"/>
                    <a:pt x="4028" y="2551"/>
                  </a:cubicBezTo>
                  <a:cubicBezTo>
                    <a:pt x="4401" y="1720"/>
                    <a:pt x="4745" y="860"/>
                    <a:pt x="5046" y="0"/>
                  </a:cubicBezTo>
                  <a:close/>
                  <a:moveTo>
                    <a:pt x="1202" y="7412"/>
                  </a:moveTo>
                  <a:cubicBezTo>
                    <a:pt x="1183" y="7432"/>
                    <a:pt x="1171" y="7453"/>
                    <a:pt x="1165" y="7475"/>
                  </a:cubicBezTo>
                  <a:lnTo>
                    <a:pt x="1165" y="7475"/>
                  </a:lnTo>
                  <a:cubicBezTo>
                    <a:pt x="1178" y="7454"/>
                    <a:pt x="1190" y="7433"/>
                    <a:pt x="1202" y="7412"/>
                  </a:cubicBezTo>
                  <a:close/>
                  <a:moveTo>
                    <a:pt x="1165" y="7475"/>
                  </a:moveTo>
                  <a:lnTo>
                    <a:pt x="1165" y="7475"/>
                  </a:lnTo>
                  <a:cubicBezTo>
                    <a:pt x="807" y="8085"/>
                    <a:pt x="446" y="8689"/>
                    <a:pt x="87" y="9288"/>
                  </a:cubicBezTo>
                  <a:lnTo>
                    <a:pt x="72" y="9302"/>
                  </a:lnTo>
                  <a:cubicBezTo>
                    <a:pt x="44" y="9517"/>
                    <a:pt x="29" y="9746"/>
                    <a:pt x="1" y="9961"/>
                  </a:cubicBezTo>
                  <a:cubicBezTo>
                    <a:pt x="144" y="9718"/>
                    <a:pt x="301" y="9460"/>
                    <a:pt x="445" y="9216"/>
                  </a:cubicBezTo>
                  <a:cubicBezTo>
                    <a:pt x="746" y="8700"/>
                    <a:pt x="1061" y="8170"/>
                    <a:pt x="1362" y="7639"/>
                  </a:cubicBezTo>
                  <a:lnTo>
                    <a:pt x="1362" y="7639"/>
                  </a:lnTo>
                  <a:cubicBezTo>
                    <a:pt x="1340" y="7650"/>
                    <a:pt x="1318" y="7655"/>
                    <a:pt x="1298" y="7655"/>
                  </a:cubicBezTo>
                  <a:cubicBezTo>
                    <a:pt x="1208" y="7655"/>
                    <a:pt x="1141" y="7562"/>
                    <a:pt x="1165" y="74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217053" y="2548498"/>
              <a:ext cx="3780" cy="6583"/>
            </a:xfrm>
            <a:custGeom>
              <a:avLst/>
              <a:gdLst/>
              <a:ahLst/>
              <a:cxnLst/>
              <a:rect l="l" t="t" r="r" b="b"/>
              <a:pathLst>
                <a:path w="58" h="101" extrusionOk="0">
                  <a:moveTo>
                    <a:pt x="58" y="0"/>
                  </a:moveTo>
                  <a:lnTo>
                    <a:pt x="58" y="0"/>
                  </a:lnTo>
                  <a:cubicBezTo>
                    <a:pt x="29" y="43"/>
                    <a:pt x="15" y="72"/>
                    <a:pt x="0" y="101"/>
                  </a:cubicBezTo>
                  <a:cubicBezTo>
                    <a:pt x="29" y="72"/>
                    <a:pt x="43" y="43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235694" y="1941305"/>
              <a:ext cx="6648" cy="76649"/>
            </a:xfrm>
            <a:custGeom>
              <a:avLst/>
              <a:gdLst/>
              <a:ahLst/>
              <a:cxnLst/>
              <a:rect l="l" t="t" r="r" b="b"/>
              <a:pathLst>
                <a:path w="102" h="1176" extrusionOk="0">
                  <a:moveTo>
                    <a:pt x="1" y="0"/>
                  </a:moveTo>
                  <a:cubicBezTo>
                    <a:pt x="1" y="72"/>
                    <a:pt x="1" y="158"/>
                    <a:pt x="1" y="229"/>
                  </a:cubicBezTo>
                  <a:cubicBezTo>
                    <a:pt x="29" y="545"/>
                    <a:pt x="72" y="860"/>
                    <a:pt x="87" y="1175"/>
                  </a:cubicBezTo>
                  <a:cubicBezTo>
                    <a:pt x="87" y="1147"/>
                    <a:pt x="101" y="1118"/>
                    <a:pt x="101" y="1089"/>
                  </a:cubicBezTo>
                  <a:cubicBezTo>
                    <a:pt x="87" y="731"/>
                    <a:pt x="58" y="358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206755" y="2158932"/>
              <a:ext cx="38390" cy="375618"/>
            </a:xfrm>
            <a:custGeom>
              <a:avLst/>
              <a:gdLst/>
              <a:ahLst/>
              <a:cxnLst/>
              <a:rect l="l" t="t" r="r" b="b"/>
              <a:pathLst>
                <a:path w="589" h="5763" extrusionOk="0">
                  <a:moveTo>
                    <a:pt x="588" y="1"/>
                  </a:moveTo>
                  <a:lnTo>
                    <a:pt x="588" y="1"/>
                  </a:lnTo>
                  <a:cubicBezTo>
                    <a:pt x="559" y="29"/>
                    <a:pt x="531" y="72"/>
                    <a:pt x="502" y="101"/>
                  </a:cubicBezTo>
                  <a:cubicBezTo>
                    <a:pt x="473" y="130"/>
                    <a:pt x="445" y="144"/>
                    <a:pt x="402" y="144"/>
                  </a:cubicBezTo>
                  <a:cubicBezTo>
                    <a:pt x="344" y="1778"/>
                    <a:pt x="230" y="3397"/>
                    <a:pt x="44" y="5017"/>
                  </a:cubicBezTo>
                  <a:cubicBezTo>
                    <a:pt x="44" y="5275"/>
                    <a:pt x="29" y="5519"/>
                    <a:pt x="1" y="5762"/>
                  </a:cubicBezTo>
                  <a:cubicBezTo>
                    <a:pt x="101" y="5619"/>
                    <a:pt x="187" y="5461"/>
                    <a:pt x="287" y="5318"/>
                  </a:cubicBezTo>
                  <a:cubicBezTo>
                    <a:pt x="473" y="3555"/>
                    <a:pt x="574" y="1778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240387" y="2085152"/>
              <a:ext cx="4758" cy="54228"/>
            </a:xfrm>
            <a:custGeom>
              <a:avLst/>
              <a:gdLst/>
              <a:ahLst/>
              <a:cxnLst/>
              <a:rect l="l" t="t" r="r" b="b"/>
              <a:pathLst>
                <a:path w="73" h="832" extrusionOk="0">
                  <a:moveTo>
                    <a:pt x="58" y="0"/>
                  </a:moveTo>
                  <a:cubicBezTo>
                    <a:pt x="58" y="58"/>
                    <a:pt x="58" y="101"/>
                    <a:pt x="43" y="158"/>
                  </a:cubicBezTo>
                  <a:cubicBezTo>
                    <a:pt x="43" y="387"/>
                    <a:pt x="15" y="602"/>
                    <a:pt x="0" y="832"/>
                  </a:cubicBezTo>
                  <a:lnTo>
                    <a:pt x="43" y="774"/>
                  </a:lnTo>
                  <a:cubicBezTo>
                    <a:pt x="58" y="746"/>
                    <a:pt x="58" y="717"/>
                    <a:pt x="72" y="688"/>
                  </a:cubicBezTo>
                  <a:cubicBezTo>
                    <a:pt x="72" y="459"/>
                    <a:pt x="72" y="23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204865" y="2505481"/>
              <a:ext cx="20661" cy="51686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6" y="1"/>
                  </a:moveTo>
                  <a:cubicBezTo>
                    <a:pt x="216" y="144"/>
                    <a:pt x="130" y="302"/>
                    <a:pt x="30" y="445"/>
                  </a:cubicBezTo>
                  <a:cubicBezTo>
                    <a:pt x="30" y="546"/>
                    <a:pt x="15" y="660"/>
                    <a:pt x="1" y="761"/>
                  </a:cubicBezTo>
                  <a:cubicBezTo>
                    <a:pt x="30" y="782"/>
                    <a:pt x="62" y="793"/>
                    <a:pt x="94" y="793"/>
                  </a:cubicBezTo>
                  <a:cubicBezTo>
                    <a:pt x="126" y="793"/>
                    <a:pt x="159" y="782"/>
                    <a:pt x="187" y="761"/>
                  </a:cubicBezTo>
                  <a:cubicBezTo>
                    <a:pt x="202" y="732"/>
                    <a:pt x="216" y="703"/>
                    <a:pt x="245" y="660"/>
                  </a:cubicBezTo>
                  <a:cubicBezTo>
                    <a:pt x="273" y="445"/>
                    <a:pt x="288" y="216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244102" y="2864218"/>
              <a:ext cx="153297" cy="6583"/>
            </a:xfrm>
            <a:custGeom>
              <a:avLst/>
              <a:gdLst/>
              <a:ahLst/>
              <a:cxnLst/>
              <a:rect l="l" t="t" r="r" b="b"/>
              <a:pathLst>
                <a:path w="2352" h="101" extrusionOk="0">
                  <a:moveTo>
                    <a:pt x="588" y="1"/>
                  </a:moveTo>
                  <a:cubicBezTo>
                    <a:pt x="402" y="44"/>
                    <a:pt x="201" y="72"/>
                    <a:pt x="1" y="101"/>
                  </a:cubicBezTo>
                  <a:lnTo>
                    <a:pt x="15" y="101"/>
                  </a:lnTo>
                  <a:cubicBezTo>
                    <a:pt x="789" y="101"/>
                    <a:pt x="1563" y="87"/>
                    <a:pt x="2351" y="58"/>
                  </a:cubicBezTo>
                  <a:cubicBezTo>
                    <a:pt x="1764" y="58"/>
                    <a:pt x="1176" y="44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45115" y="2815661"/>
              <a:ext cx="187842" cy="63548"/>
            </a:xfrm>
            <a:custGeom>
              <a:avLst/>
              <a:gdLst/>
              <a:ahLst/>
              <a:cxnLst/>
              <a:rect l="l" t="t" r="r" b="b"/>
              <a:pathLst>
                <a:path w="2882" h="975" extrusionOk="0">
                  <a:moveTo>
                    <a:pt x="15" y="0"/>
                  </a:moveTo>
                  <a:cubicBezTo>
                    <a:pt x="15" y="15"/>
                    <a:pt x="1" y="15"/>
                    <a:pt x="1" y="29"/>
                  </a:cubicBezTo>
                  <a:cubicBezTo>
                    <a:pt x="87" y="115"/>
                    <a:pt x="173" y="201"/>
                    <a:pt x="259" y="301"/>
                  </a:cubicBezTo>
                  <a:cubicBezTo>
                    <a:pt x="1076" y="645"/>
                    <a:pt x="1936" y="875"/>
                    <a:pt x="2810" y="975"/>
                  </a:cubicBezTo>
                  <a:lnTo>
                    <a:pt x="2796" y="961"/>
                  </a:lnTo>
                  <a:cubicBezTo>
                    <a:pt x="2790" y="963"/>
                    <a:pt x="2784" y="963"/>
                    <a:pt x="2779" y="963"/>
                  </a:cubicBezTo>
                  <a:cubicBezTo>
                    <a:pt x="2742" y="963"/>
                    <a:pt x="2710" y="926"/>
                    <a:pt x="2710" y="889"/>
                  </a:cubicBezTo>
                  <a:cubicBezTo>
                    <a:pt x="2648" y="840"/>
                    <a:pt x="2703" y="737"/>
                    <a:pt x="2775" y="737"/>
                  </a:cubicBezTo>
                  <a:cubicBezTo>
                    <a:pt x="2786" y="737"/>
                    <a:pt x="2798" y="740"/>
                    <a:pt x="2810" y="746"/>
                  </a:cubicBezTo>
                  <a:cubicBezTo>
                    <a:pt x="2824" y="731"/>
                    <a:pt x="2853" y="703"/>
                    <a:pt x="2882" y="688"/>
                  </a:cubicBezTo>
                  <a:cubicBezTo>
                    <a:pt x="2280" y="617"/>
                    <a:pt x="1692" y="502"/>
                    <a:pt x="1105" y="330"/>
                  </a:cubicBezTo>
                  <a:cubicBezTo>
                    <a:pt x="746" y="201"/>
                    <a:pt x="388" y="86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42312" y="2822179"/>
              <a:ext cx="5670" cy="6583"/>
            </a:xfrm>
            <a:custGeom>
              <a:avLst/>
              <a:gdLst/>
              <a:ahLst/>
              <a:cxnLst/>
              <a:rect l="l" t="t" r="r" b="b"/>
              <a:pathLst>
                <a:path w="87" h="101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29"/>
                    <a:pt x="15" y="44"/>
                    <a:pt x="15" y="58"/>
                  </a:cubicBezTo>
                  <a:cubicBezTo>
                    <a:pt x="44" y="72"/>
                    <a:pt x="58" y="87"/>
                    <a:pt x="87" y="101"/>
                  </a:cubicBezTo>
                  <a:cubicBezTo>
                    <a:pt x="58" y="58"/>
                    <a:pt x="30" y="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58115" y="2876341"/>
              <a:ext cx="46797" cy="8473"/>
            </a:xfrm>
            <a:custGeom>
              <a:avLst/>
              <a:gdLst/>
              <a:ahLst/>
              <a:cxnLst/>
              <a:rect l="l" t="t" r="r" b="b"/>
              <a:pathLst>
                <a:path w="718" h="130" extrusionOk="0">
                  <a:moveTo>
                    <a:pt x="1" y="1"/>
                  </a:moveTo>
                  <a:cubicBezTo>
                    <a:pt x="101" y="44"/>
                    <a:pt x="216" y="73"/>
                    <a:pt x="316" y="116"/>
                  </a:cubicBezTo>
                  <a:cubicBezTo>
                    <a:pt x="445" y="116"/>
                    <a:pt x="588" y="130"/>
                    <a:pt x="717" y="130"/>
                  </a:cubicBezTo>
                  <a:cubicBezTo>
                    <a:pt x="474" y="87"/>
                    <a:pt x="230" y="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86141" y="2874516"/>
              <a:ext cx="196249" cy="11276"/>
            </a:xfrm>
            <a:custGeom>
              <a:avLst/>
              <a:gdLst/>
              <a:ahLst/>
              <a:cxnLst/>
              <a:rect l="l" t="t" r="r" b="b"/>
              <a:pathLst>
                <a:path w="3011" h="173" extrusionOk="0">
                  <a:moveTo>
                    <a:pt x="3011" y="0"/>
                  </a:moveTo>
                  <a:lnTo>
                    <a:pt x="3011" y="0"/>
                  </a:lnTo>
                  <a:cubicBezTo>
                    <a:pt x="2191" y="24"/>
                    <a:pt x="1372" y="47"/>
                    <a:pt x="553" y="47"/>
                  </a:cubicBezTo>
                  <a:cubicBezTo>
                    <a:pt x="369" y="47"/>
                    <a:pt x="185" y="46"/>
                    <a:pt x="1" y="43"/>
                  </a:cubicBezTo>
                  <a:lnTo>
                    <a:pt x="1" y="43"/>
                  </a:lnTo>
                  <a:cubicBezTo>
                    <a:pt x="302" y="86"/>
                    <a:pt x="617" y="129"/>
                    <a:pt x="918" y="172"/>
                  </a:cubicBezTo>
                  <a:cubicBezTo>
                    <a:pt x="1606" y="172"/>
                    <a:pt x="2280" y="129"/>
                    <a:pt x="2953" y="58"/>
                  </a:cubicBezTo>
                  <a:cubicBezTo>
                    <a:pt x="2982" y="58"/>
                    <a:pt x="3011" y="29"/>
                    <a:pt x="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44102" y="2875429"/>
              <a:ext cx="10363" cy="6583"/>
            </a:xfrm>
            <a:custGeom>
              <a:avLst/>
              <a:gdLst/>
              <a:ahLst/>
              <a:cxnLst/>
              <a:rect l="l" t="t" r="r" b="b"/>
              <a:pathLst>
                <a:path w="159" h="101" extrusionOk="0">
                  <a:moveTo>
                    <a:pt x="1" y="1"/>
                  </a:moveTo>
                  <a:lnTo>
                    <a:pt x="1" y="1"/>
                  </a:lnTo>
                  <a:cubicBezTo>
                    <a:pt x="6" y="4"/>
                    <a:pt x="11" y="8"/>
                    <a:pt x="16" y="12"/>
                  </a:cubicBezTo>
                  <a:lnTo>
                    <a:pt x="16" y="12"/>
                  </a:lnTo>
                  <a:cubicBezTo>
                    <a:pt x="11" y="8"/>
                    <a:pt x="6" y="4"/>
                    <a:pt x="1" y="1"/>
                  </a:cubicBezTo>
                  <a:close/>
                  <a:moveTo>
                    <a:pt x="16" y="12"/>
                  </a:moveTo>
                  <a:cubicBezTo>
                    <a:pt x="51" y="39"/>
                    <a:pt x="78" y="74"/>
                    <a:pt x="115" y="87"/>
                  </a:cubicBezTo>
                  <a:lnTo>
                    <a:pt x="158" y="101"/>
                  </a:lnTo>
                  <a:cubicBezTo>
                    <a:pt x="119" y="75"/>
                    <a:pt x="68" y="49"/>
                    <a:pt x="16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44203" y="2814683"/>
              <a:ext cx="1955" cy="2868"/>
            </a:xfrm>
            <a:custGeom>
              <a:avLst/>
              <a:gdLst/>
              <a:ahLst/>
              <a:cxnLst/>
              <a:rect l="l" t="t" r="r" b="b"/>
              <a:pathLst>
                <a:path w="30" h="44" extrusionOk="0">
                  <a:moveTo>
                    <a:pt x="1" y="1"/>
                  </a:moveTo>
                  <a:cubicBezTo>
                    <a:pt x="1" y="15"/>
                    <a:pt x="1" y="15"/>
                    <a:pt x="1" y="30"/>
                  </a:cubicBezTo>
                  <a:lnTo>
                    <a:pt x="15" y="44"/>
                  </a:lnTo>
                  <a:cubicBezTo>
                    <a:pt x="15" y="30"/>
                    <a:pt x="29" y="30"/>
                    <a:pt x="29" y="15"/>
                  </a:cubicBezTo>
                  <a:cubicBezTo>
                    <a:pt x="15" y="15"/>
                    <a:pt x="15" y="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6474" y="2812858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461795" y="1760959"/>
              <a:ext cx="725882" cy="413551"/>
            </a:xfrm>
            <a:custGeom>
              <a:avLst/>
              <a:gdLst/>
              <a:ahLst/>
              <a:cxnLst/>
              <a:rect l="l" t="t" r="r" b="b"/>
              <a:pathLst>
                <a:path w="11137" h="6345" extrusionOk="0">
                  <a:moveTo>
                    <a:pt x="7625" y="316"/>
                  </a:moveTo>
                  <a:lnTo>
                    <a:pt x="7625" y="316"/>
                  </a:lnTo>
                  <a:cubicBezTo>
                    <a:pt x="6221" y="961"/>
                    <a:pt x="4845" y="1692"/>
                    <a:pt x="3526" y="2495"/>
                  </a:cubicBezTo>
                  <a:cubicBezTo>
                    <a:pt x="2838" y="2925"/>
                    <a:pt x="2193" y="3412"/>
                    <a:pt x="1520" y="3856"/>
                  </a:cubicBezTo>
                  <a:cubicBezTo>
                    <a:pt x="1492" y="3870"/>
                    <a:pt x="1451" y="3897"/>
                    <a:pt x="1422" y="3925"/>
                  </a:cubicBezTo>
                  <a:lnTo>
                    <a:pt x="1422" y="3925"/>
                  </a:lnTo>
                  <a:cubicBezTo>
                    <a:pt x="2324" y="3038"/>
                    <a:pt x="3298" y="2250"/>
                    <a:pt x="4329" y="1534"/>
                  </a:cubicBezTo>
                  <a:cubicBezTo>
                    <a:pt x="5017" y="1076"/>
                    <a:pt x="5705" y="660"/>
                    <a:pt x="6522" y="488"/>
                  </a:cubicBezTo>
                  <a:cubicBezTo>
                    <a:pt x="6894" y="402"/>
                    <a:pt x="7253" y="345"/>
                    <a:pt x="7625" y="316"/>
                  </a:cubicBezTo>
                  <a:close/>
                  <a:moveTo>
                    <a:pt x="8091" y="301"/>
                  </a:moveTo>
                  <a:cubicBezTo>
                    <a:pt x="8536" y="301"/>
                    <a:pt x="8966" y="416"/>
                    <a:pt x="9345" y="646"/>
                  </a:cubicBezTo>
                  <a:cubicBezTo>
                    <a:pt x="9704" y="861"/>
                    <a:pt x="9919" y="1248"/>
                    <a:pt x="9947" y="1663"/>
                  </a:cubicBezTo>
                  <a:cubicBezTo>
                    <a:pt x="8113" y="2222"/>
                    <a:pt x="6321" y="2853"/>
                    <a:pt x="4472" y="3355"/>
                  </a:cubicBezTo>
                  <a:cubicBezTo>
                    <a:pt x="3225" y="3684"/>
                    <a:pt x="1821" y="4014"/>
                    <a:pt x="674" y="4688"/>
                  </a:cubicBezTo>
                  <a:lnTo>
                    <a:pt x="760" y="4587"/>
                  </a:lnTo>
                  <a:cubicBezTo>
                    <a:pt x="1835" y="3813"/>
                    <a:pt x="2924" y="3011"/>
                    <a:pt x="4071" y="2366"/>
                  </a:cubicBezTo>
                  <a:cubicBezTo>
                    <a:pt x="5361" y="1663"/>
                    <a:pt x="6694" y="961"/>
                    <a:pt x="8012" y="302"/>
                  </a:cubicBezTo>
                  <a:cubicBezTo>
                    <a:pt x="8039" y="301"/>
                    <a:pt x="8065" y="301"/>
                    <a:pt x="8091" y="301"/>
                  </a:cubicBezTo>
                  <a:close/>
                  <a:moveTo>
                    <a:pt x="9947" y="1778"/>
                  </a:moveTo>
                  <a:cubicBezTo>
                    <a:pt x="9947" y="2495"/>
                    <a:pt x="9474" y="3297"/>
                    <a:pt x="9001" y="3785"/>
                  </a:cubicBezTo>
                  <a:cubicBezTo>
                    <a:pt x="8974" y="3784"/>
                    <a:pt x="8947" y="3784"/>
                    <a:pt x="8920" y="3784"/>
                  </a:cubicBezTo>
                  <a:cubicBezTo>
                    <a:pt x="8316" y="3784"/>
                    <a:pt x="7713" y="3931"/>
                    <a:pt x="7109" y="4000"/>
                  </a:cubicBezTo>
                  <a:cubicBezTo>
                    <a:pt x="6206" y="4114"/>
                    <a:pt x="5289" y="4172"/>
                    <a:pt x="4386" y="4258"/>
                  </a:cubicBezTo>
                  <a:cubicBezTo>
                    <a:pt x="3182" y="4358"/>
                    <a:pt x="1993" y="4544"/>
                    <a:pt x="832" y="4831"/>
                  </a:cubicBezTo>
                  <a:cubicBezTo>
                    <a:pt x="2208" y="4258"/>
                    <a:pt x="3612" y="3770"/>
                    <a:pt x="5060" y="3369"/>
                  </a:cubicBezTo>
                  <a:cubicBezTo>
                    <a:pt x="6708" y="2896"/>
                    <a:pt x="8328" y="2337"/>
                    <a:pt x="9947" y="1778"/>
                  </a:cubicBezTo>
                  <a:close/>
                  <a:moveTo>
                    <a:pt x="8815" y="3957"/>
                  </a:moveTo>
                  <a:lnTo>
                    <a:pt x="8815" y="3957"/>
                  </a:lnTo>
                  <a:cubicBezTo>
                    <a:pt x="8141" y="4573"/>
                    <a:pt x="7382" y="5089"/>
                    <a:pt x="6550" y="5462"/>
                  </a:cubicBezTo>
                  <a:cubicBezTo>
                    <a:pt x="6221" y="5605"/>
                    <a:pt x="5905" y="5734"/>
                    <a:pt x="5576" y="5834"/>
                  </a:cubicBezTo>
                  <a:cubicBezTo>
                    <a:pt x="5318" y="5777"/>
                    <a:pt x="5045" y="5748"/>
                    <a:pt x="4787" y="5748"/>
                  </a:cubicBezTo>
                  <a:cubicBezTo>
                    <a:pt x="4214" y="5720"/>
                    <a:pt x="3641" y="5648"/>
                    <a:pt x="3068" y="5548"/>
                  </a:cubicBezTo>
                  <a:cubicBezTo>
                    <a:pt x="2136" y="5419"/>
                    <a:pt x="1176" y="5232"/>
                    <a:pt x="230" y="5175"/>
                  </a:cubicBezTo>
                  <a:lnTo>
                    <a:pt x="287" y="5103"/>
                  </a:lnTo>
                  <a:cubicBezTo>
                    <a:pt x="1806" y="4731"/>
                    <a:pt x="3369" y="4487"/>
                    <a:pt x="4931" y="4387"/>
                  </a:cubicBezTo>
                  <a:cubicBezTo>
                    <a:pt x="5590" y="4315"/>
                    <a:pt x="6235" y="4286"/>
                    <a:pt x="6880" y="4200"/>
                  </a:cubicBezTo>
                  <a:cubicBezTo>
                    <a:pt x="7511" y="4129"/>
                    <a:pt x="8170" y="3985"/>
                    <a:pt x="8815" y="3957"/>
                  </a:cubicBezTo>
                  <a:close/>
                  <a:moveTo>
                    <a:pt x="158" y="5247"/>
                  </a:moveTo>
                  <a:cubicBezTo>
                    <a:pt x="1104" y="5462"/>
                    <a:pt x="2093" y="5548"/>
                    <a:pt x="3053" y="5677"/>
                  </a:cubicBezTo>
                  <a:cubicBezTo>
                    <a:pt x="3813" y="5777"/>
                    <a:pt x="4687" y="5734"/>
                    <a:pt x="5447" y="5877"/>
                  </a:cubicBezTo>
                  <a:cubicBezTo>
                    <a:pt x="4886" y="6049"/>
                    <a:pt x="4308" y="6138"/>
                    <a:pt x="3725" y="6138"/>
                  </a:cubicBezTo>
                  <a:cubicBezTo>
                    <a:pt x="3578" y="6138"/>
                    <a:pt x="3430" y="6132"/>
                    <a:pt x="3283" y="6121"/>
                  </a:cubicBezTo>
                  <a:cubicBezTo>
                    <a:pt x="2179" y="6021"/>
                    <a:pt x="1161" y="5648"/>
                    <a:pt x="129" y="5261"/>
                  </a:cubicBezTo>
                  <a:lnTo>
                    <a:pt x="158" y="5247"/>
                  </a:lnTo>
                  <a:close/>
                  <a:moveTo>
                    <a:pt x="8032" y="1"/>
                  </a:moveTo>
                  <a:cubicBezTo>
                    <a:pt x="6910" y="1"/>
                    <a:pt x="5641" y="433"/>
                    <a:pt x="4959" y="832"/>
                  </a:cubicBezTo>
                  <a:cubicBezTo>
                    <a:pt x="3240" y="1878"/>
                    <a:pt x="1677" y="3183"/>
                    <a:pt x="330" y="4673"/>
                  </a:cubicBezTo>
                  <a:cubicBezTo>
                    <a:pt x="215" y="4917"/>
                    <a:pt x="115" y="5146"/>
                    <a:pt x="0" y="5376"/>
                  </a:cubicBezTo>
                  <a:cubicBezTo>
                    <a:pt x="29" y="5376"/>
                    <a:pt x="58" y="5361"/>
                    <a:pt x="72" y="5333"/>
                  </a:cubicBezTo>
                  <a:lnTo>
                    <a:pt x="86" y="5333"/>
                  </a:lnTo>
                  <a:cubicBezTo>
                    <a:pt x="1199" y="6006"/>
                    <a:pt x="2456" y="6344"/>
                    <a:pt x="3715" y="6344"/>
                  </a:cubicBezTo>
                  <a:cubicBezTo>
                    <a:pt x="4840" y="6344"/>
                    <a:pt x="5967" y="6074"/>
                    <a:pt x="6995" y="5533"/>
                  </a:cubicBezTo>
                  <a:cubicBezTo>
                    <a:pt x="8471" y="4774"/>
                    <a:pt x="11137" y="2853"/>
                    <a:pt x="9962" y="861"/>
                  </a:cubicBezTo>
                  <a:cubicBezTo>
                    <a:pt x="9582" y="228"/>
                    <a:pt x="8845" y="1"/>
                    <a:pt x="8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450584" y="2065533"/>
              <a:ext cx="32719" cy="45820"/>
            </a:xfrm>
            <a:custGeom>
              <a:avLst/>
              <a:gdLst/>
              <a:ahLst/>
              <a:cxnLst/>
              <a:rect l="l" t="t" r="r" b="b"/>
              <a:pathLst>
                <a:path w="502" h="703" extrusionOk="0">
                  <a:moveTo>
                    <a:pt x="502" y="0"/>
                  </a:moveTo>
                  <a:lnTo>
                    <a:pt x="502" y="0"/>
                  </a:lnTo>
                  <a:cubicBezTo>
                    <a:pt x="373" y="144"/>
                    <a:pt x="244" y="287"/>
                    <a:pt x="115" y="430"/>
                  </a:cubicBezTo>
                  <a:lnTo>
                    <a:pt x="101" y="445"/>
                  </a:lnTo>
                  <a:lnTo>
                    <a:pt x="86" y="473"/>
                  </a:lnTo>
                  <a:lnTo>
                    <a:pt x="72" y="488"/>
                  </a:lnTo>
                  <a:cubicBezTo>
                    <a:pt x="0" y="574"/>
                    <a:pt x="58" y="703"/>
                    <a:pt x="172" y="703"/>
                  </a:cubicBezTo>
                  <a:cubicBezTo>
                    <a:pt x="287" y="473"/>
                    <a:pt x="387" y="244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38" y="2082349"/>
              <a:ext cx="210197" cy="481140"/>
            </a:xfrm>
            <a:custGeom>
              <a:avLst/>
              <a:gdLst/>
              <a:ahLst/>
              <a:cxnLst/>
              <a:rect l="l" t="t" r="r" b="b"/>
              <a:pathLst>
                <a:path w="3225" h="7382" extrusionOk="0">
                  <a:moveTo>
                    <a:pt x="0" y="0"/>
                  </a:moveTo>
                  <a:lnTo>
                    <a:pt x="0" y="273"/>
                  </a:lnTo>
                  <a:cubicBezTo>
                    <a:pt x="258" y="488"/>
                    <a:pt x="502" y="703"/>
                    <a:pt x="731" y="946"/>
                  </a:cubicBezTo>
                  <a:cubicBezTo>
                    <a:pt x="2422" y="2723"/>
                    <a:pt x="3211" y="4802"/>
                    <a:pt x="2953" y="7210"/>
                  </a:cubicBezTo>
                  <a:cubicBezTo>
                    <a:pt x="2895" y="7124"/>
                    <a:pt x="2838" y="7023"/>
                    <a:pt x="2766" y="6937"/>
                  </a:cubicBezTo>
                  <a:cubicBezTo>
                    <a:pt x="2093" y="5633"/>
                    <a:pt x="1390" y="4357"/>
                    <a:pt x="631" y="3110"/>
                  </a:cubicBezTo>
                  <a:cubicBezTo>
                    <a:pt x="430" y="2781"/>
                    <a:pt x="215" y="2451"/>
                    <a:pt x="0" y="2136"/>
                  </a:cubicBezTo>
                  <a:lnTo>
                    <a:pt x="0" y="2422"/>
                  </a:lnTo>
                  <a:cubicBezTo>
                    <a:pt x="229" y="2752"/>
                    <a:pt x="444" y="3096"/>
                    <a:pt x="645" y="3440"/>
                  </a:cubicBezTo>
                  <a:cubicBezTo>
                    <a:pt x="1175" y="4329"/>
                    <a:pt x="1691" y="5232"/>
                    <a:pt x="2193" y="6149"/>
                  </a:cubicBezTo>
                  <a:cubicBezTo>
                    <a:pt x="1491" y="5203"/>
                    <a:pt x="731" y="4300"/>
                    <a:pt x="0" y="3411"/>
                  </a:cubicBezTo>
                  <a:lnTo>
                    <a:pt x="0" y="3684"/>
                  </a:lnTo>
                  <a:cubicBezTo>
                    <a:pt x="516" y="4357"/>
                    <a:pt x="1018" y="5031"/>
                    <a:pt x="1534" y="5705"/>
                  </a:cubicBezTo>
                  <a:cubicBezTo>
                    <a:pt x="1032" y="5275"/>
                    <a:pt x="502" y="4873"/>
                    <a:pt x="0" y="4486"/>
                  </a:cubicBezTo>
                  <a:lnTo>
                    <a:pt x="0" y="4687"/>
                  </a:lnTo>
                  <a:cubicBezTo>
                    <a:pt x="1003" y="5490"/>
                    <a:pt x="1892" y="6393"/>
                    <a:pt x="2824" y="7253"/>
                  </a:cubicBezTo>
                  <a:cubicBezTo>
                    <a:pt x="2852" y="7296"/>
                    <a:pt x="2881" y="7339"/>
                    <a:pt x="2895" y="7382"/>
                  </a:cubicBezTo>
                  <a:cubicBezTo>
                    <a:pt x="2967" y="7267"/>
                    <a:pt x="3053" y="7152"/>
                    <a:pt x="3125" y="7023"/>
                  </a:cubicBezTo>
                  <a:cubicBezTo>
                    <a:pt x="3153" y="6751"/>
                    <a:pt x="3182" y="6479"/>
                    <a:pt x="3211" y="6192"/>
                  </a:cubicBezTo>
                  <a:cubicBezTo>
                    <a:pt x="3225" y="5346"/>
                    <a:pt x="3082" y="4501"/>
                    <a:pt x="2795" y="3698"/>
                  </a:cubicBezTo>
                  <a:cubicBezTo>
                    <a:pt x="2293" y="2437"/>
                    <a:pt x="1505" y="1319"/>
                    <a:pt x="502" y="416"/>
                  </a:cubicBezTo>
                  <a:cubicBezTo>
                    <a:pt x="373" y="301"/>
                    <a:pt x="201" y="15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38" y="2486840"/>
              <a:ext cx="186864" cy="83166"/>
            </a:xfrm>
            <a:custGeom>
              <a:avLst/>
              <a:gdLst/>
              <a:ahLst/>
              <a:cxnLst/>
              <a:rect l="l" t="t" r="r" b="b"/>
              <a:pathLst>
                <a:path w="2867" h="1276" extrusionOk="0">
                  <a:moveTo>
                    <a:pt x="0" y="0"/>
                  </a:moveTo>
                  <a:lnTo>
                    <a:pt x="0" y="129"/>
                  </a:lnTo>
                  <a:cubicBezTo>
                    <a:pt x="889" y="645"/>
                    <a:pt x="1835" y="1032"/>
                    <a:pt x="2838" y="1276"/>
                  </a:cubicBezTo>
                  <a:cubicBezTo>
                    <a:pt x="2852" y="1262"/>
                    <a:pt x="2867" y="1233"/>
                    <a:pt x="2867" y="1219"/>
                  </a:cubicBezTo>
                  <a:cubicBezTo>
                    <a:pt x="1863" y="932"/>
                    <a:pt x="903" y="51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185247" y="2540090"/>
              <a:ext cx="20661" cy="37477"/>
            </a:xfrm>
            <a:custGeom>
              <a:avLst/>
              <a:gdLst/>
              <a:ahLst/>
              <a:cxnLst/>
              <a:rect l="l" t="t" r="r" b="b"/>
              <a:pathLst>
                <a:path w="317" h="575" extrusionOk="0">
                  <a:moveTo>
                    <a:pt x="288" y="0"/>
                  </a:moveTo>
                  <a:cubicBezTo>
                    <a:pt x="216" y="129"/>
                    <a:pt x="130" y="244"/>
                    <a:pt x="58" y="359"/>
                  </a:cubicBezTo>
                  <a:lnTo>
                    <a:pt x="87" y="402"/>
                  </a:lnTo>
                  <a:lnTo>
                    <a:pt x="87" y="416"/>
                  </a:lnTo>
                  <a:cubicBezTo>
                    <a:pt x="73" y="416"/>
                    <a:pt x="58" y="416"/>
                    <a:pt x="30" y="402"/>
                  </a:cubicBezTo>
                  <a:cubicBezTo>
                    <a:pt x="30" y="416"/>
                    <a:pt x="15" y="445"/>
                    <a:pt x="1" y="459"/>
                  </a:cubicBezTo>
                  <a:cubicBezTo>
                    <a:pt x="30" y="473"/>
                    <a:pt x="58" y="473"/>
                    <a:pt x="87" y="488"/>
                  </a:cubicBezTo>
                  <a:cubicBezTo>
                    <a:pt x="95" y="538"/>
                    <a:pt x="149" y="574"/>
                    <a:pt x="197" y="574"/>
                  </a:cubicBezTo>
                  <a:cubicBezTo>
                    <a:pt x="231" y="574"/>
                    <a:pt x="261" y="557"/>
                    <a:pt x="273" y="516"/>
                  </a:cubicBezTo>
                  <a:lnTo>
                    <a:pt x="288" y="531"/>
                  </a:lnTo>
                  <a:lnTo>
                    <a:pt x="316" y="502"/>
                  </a:lnTo>
                  <a:lnTo>
                    <a:pt x="273" y="445"/>
                  </a:lnTo>
                  <a:cubicBezTo>
                    <a:pt x="288" y="373"/>
                    <a:pt x="288" y="301"/>
                    <a:pt x="302" y="230"/>
                  </a:cubicBezTo>
                  <a:cubicBezTo>
                    <a:pt x="273" y="201"/>
                    <a:pt x="259" y="172"/>
                    <a:pt x="273" y="129"/>
                  </a:cubicBezTo>
                  <a:cubicBezTo>
                    <a:pt x="273" y="86"/>
                    <a:pt x="273" y="43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203953" y="2485863"/>
              <a:ext cx="5670" cy="54293"/>
            </a:xfrm>
            <a:custGeom>
              <a:avLst/>
              <a:gdLst/>
              <a:ahLst/>
              <a:cxnLst/>
              <a:rect l="l" t="t" r="r" b="b"/>
              <a:pathLst>
                <a:path w="87" h="833" extrusionOk="0">
                  <a:moveTo>
                    <a:pt x="87" y="1"/>
                  </a:moveTo>
                  <a:lnTo>
                    <a:pt x="87" y="1"/>
                  </a:lnTo>
                  <a:cubicBezTo>
                    <a:pt x="58" y="288"/>
                    <a:pt x="29" y="560"/>
                    <a:pt x="1" y="832"/>
                  </a:cubicBezTo>
                  <a:lnTo>
                    <a:pt x="44" y="746"/>
                  </a:lnTo>
                  <a:cubicBezTo>
                    <a:pt x="72" y="503"/>
                    <a:pt x="87" y="259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202062" y="2534485"/>
              <a:ext cx="4758" cy="20596"/>
            </a:xfrm>
            <a:custGeom>
              <a:avLst/>
              <a:gdLst/>
              <a:ahLst/>
              <a:cxnLst/>
              <a:rect l="l" t="t" r="r" b="b"/>
              <a:pathLst>
                <a:path w="73" h="316" extrusionOk="0">
                  <a:moveTo>
                    <a:pt x="73" y="0"/>
                  </a:moveTo>
                  <a:lnTo>
                    <a:pt x="30" y="86"/>
                  </a:lnTo>
                  <a:cubicBezTo>
                    <a:pt x="15" y="129"/>
                    <a:pt x="15" y="172"/>
                    <a:pt x="15" y="215"/>
                  </a:cubicBezTo>
                  <a:cubicBezTo>
                    <a:pt x="1" y="258"/>
                    <a:pt x="15" y="287"/>
                    <a:pt x="44" y="316"/>
                  </a:cubicBezTo>
                  <a:cubicBezTo>
                    <a:pt x="58" y="215"/>
                    <a:pt x="73" y="101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38" y="2824069"/>
              <a:ext cx="373728" cy="602045"/>
            </a:xfrm>
            <a:custGeom>
              <a:avLst/>
              <a:gdLst/>
              <a:ahLst/>
              <a:cxnLst/>
              <a:rect l="l" t="t" r="r" b="b"/>
              <a:pathLst>
                <a:path w="5734" h="9237" extrusionOk="0">
                  <a:moveTo>
                    <a:pt x="516" y="817"/>
                  </a:moveTo>
                  <a:lnTo>
                    <a:pt x="516" y="817"/>
                  </a:lnTo>
                  <a:cubicBezTo>
                    <a:pt x="530" y="903"/>
                    <a:pt x="559" y="1004"/>
                    <a:pt x="573" y="1090"/>
                  </a:cubicBezTo>
                  <a:cubicBezTo>
                    <a:pt x="803" y="2050"/>
                    <a:pt x="1089" y="2996"/>
                    <a:pt x="1419" y="3913"/>
                  </a:cubicBezTo>
                  <a:cubicBezTo>
                    <a:pt x="2007" y="5619"/>
                    <a:pt x="2766" y="7238"/>
                    <a:pt x="3426" y="8901"/>
                  </a:cubicBezTo>
                  <a:cubicBezTo>
                    <a:pt x="2609" y="8786"/>
                    <a:pt x="1849" y="8414"/>
                    <a:pt x="1276" y="7826"/>
                  </a:cubicBezTo>
                  <a:cubicBezTo>
                    <a:pt x="1218" y="6507"/>
                    <a:pt x="702" y="5246"/>
                    <a:pt x="631" y="3899"/>
                  </a:cubicBezTo>
                  <a:cubicBezTo>
                    <a:pt x="588" y="2881"/>
                    <a:pt x="616" y="1835"/>
                    <a:pt x="516" y="817"/>
                  </a:cubicBezTo>
                  <a:close/>
                  <a:moveTo>
                    <a:pt x="616" y="72"/>
                  </a:moveTo>
                  <a:cubicBezTo>
                    <a:pt x="1548" y="2852"/>
                    <a:pt x="3397" y="5303"/>
                    <a:pt x="5145" y="7625"/>
                  </a:cubicBezTo>
                  <a:cubicBezTo>
                    <a:pt x="4993" y="8331"/>
                    <a:pt x="4533" y="8917"/>
                    <a:pt x="3713" y="8917"/>
                  </a:cubicBezTo>
                  <a:cubicBezTo>
                    <a:pt x="3685" y="8917"/>
                    <a:pt x="3656" y="8917"/>
                    <a:pt x="3626" y="8915"/>
                  </a:cubicBezTo>
                  <a:cubicBezTo>
                    <a:pt x="3024" y="7410"/>
                    <a:pt x="2322" y="5963"/>
                    <a:pt x="1777" y="4429"/>
                  </a:cubicBezTo>
                  <a:cubicBezTo>
                    <a:pt x="1476" y="3598"/>
                    <a:pt x="1190" y="2752"/>
                    <a:pt x="946" y="1907"/>
                  </a:cubicBezTo>
                  <a:cubicBezTo>
                    <a:pt x="774" y="1319"/>
                    <a:pt x="588" y="703"/>
                    <a:pt x="602" y="86"/>
                  </a:cubicBezTo>
                  <a:lnTo>
                    <a:pt x="616" y="72"/>
                  </a:lnTo>
                  <a:close/>
                  <a:moveTo>
                    <a:pt x="616" y="0"/>
                  </a:moveTo>
                  <a:cubicBezTo>
                    <a:pt x="444" y="230"/>
                    <a:pt x="287" y="445"/>
                    <a:pt x="115" y="674"/>
                  </a:cubicBezTo>
                  <a:cubicBezTo>
                    <a:pt x="72" y="803"/>
                    <a:pt x="43" y="946"/>
                    <a:pt x="0" y="1075"/>
                  </a:cubicBezTo>
                  <a:lnTo>
                    <a:pt x="0" y="2036"/>
                  </a:lnTo>
                  <a:cubicBezTo>
                    <a:pt x="100" y="1577"/>
                    <a:pt x="229" y="1133"/>
                    <a:pt x="373" y="688"/>
                  </a:cubicBezTo>
                  <a:cubicBezTo>
                    <a:pt x="416" y="1849"/>
                    <a:pt x="401" y="3010"/>
                    <a:pt x="487" y="4171"/>
                  </a:cubicBezTo>
                  <a:cubicBezTo>
                    <a:pt x="559" y="5332"/>
                    <a:pt x="946" y="6436"/>
                    <a:pt x="1046" y="7582"/>
                  </a:cubicBezTo>
                  <a:cubicBezTo>
                    <a:pt x="545" y="7023"/>
                    <a:pt x="201" y="6350"/>
                    <a:pt x="0" y="5633"/>
                  </a:cubicBezTo>
                  <a:lnTo>
                    <a:pt x="0" y="6063"/>
                  </a:lnTo>
                  <a:cubicBezTo>
                    <a:pt x="43" y="6178"/>
                    <a:pt x="86" y="6307"/>
                    <a:pt x="129" y="6436"/>
                  </a:cubicBezTo>
                  <a:cubicBezTo>
                    <a:pt x="626" y="7779"/>
                    <a:pt x="1967" y="9236"/>
                    <a:pt x="3503" y="9236"/>
                  </a:cubicBezTo>
                  <a:cubicBezTo>
                    <a:pt x="3605" y="9236"/>
                    <a:pt x="3708" y="9230"/>
                    <a:pt x="3812" y="9216"/>
                  </a:cubicBezTo>
                  <a:cubicBezTo>
                    <a:pt x="5733" y="8972"/>
                    <a:pt x="5661" y="6894"/>
                    <a:pt x="5045" y="5504"/>
                  </a:cubicBezTo>
                  <a:cubicBezTo>
                    <a:pt x="4113" y="3440"/>
                    <a:pt x="2508" y="1792"/>
                    <a:pt x="946" y="172"/>
                  </a:cubicBezTo>
                  <a:cubicBezTo>
                    <a:pt x="874" y="129"/>
                    <a:pt x="803" y="101"/>
                    <a:pt x="731" y="72"/>
                  </a:cubicBezTo>
                  <a:lnTo>
                    <a:pt x="731" y="72"/>
                  </a:lnTo>
                  <a:cubicBezTo>
                    <a:pt x="1878" y="1419"/>
                    <a:pt x="3153" y="2695"/>
                    <a:pt x="4070" y="4214"/>
                  </a:cubicBezTo>
                  <a:cubicBezTo>
                    <a:pt x="4572" y="5017"/>
                    <a:pt x="5145" y="5977"/>
                    <a:pt x="5188" y="6952"/>
                  </a:cubicBezTo>
                  <a:cubicBezTo>
                    <a:pt x="5203" y="7124"/>
                    <a:pt x="5188" y="7281"/>
                    <a:pt x="5174" y="7453"/>
                  </a:cubicBezTo>
                  <a:cubicBezTo>
                    <a:pt x="3411" y="5103"/>
                    <a:pt x="1849" y="2723"/>
                    <a:pt x="659" y="29"/>
                  </a:cubicBezTo>
                  <a:cubicBezTo>
                    <a:pt x="645" y="15"/>
                    <a:pt x="631" y="15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7768" y="2812858"/>
              <a:ext cx="32784" cy="55140"/>
            </a:xfrm>
            <a:custGeom>
              <a:avLst/>
              <a:gdLst/>
              <a:ahLst/>
              <a:cxnLst/>
              <a:rect l="l" t="t" r="r" b="b"/>
              <a:pathLst>
                <a:path w="503" h="846" extrusionOk="0">
                  <a:moveTo>
                    <a:pt x="287" y="0"/>
                  </a:moveTo>
                  <a:lnTo>
                    <a:pt x="259" y="86"/>
                  </a:lnTo>
                  <a:lnTo>
                    <a:pt x="244" y="101"/>
                  </a:lnTo>
                  <a:lnTo>
                    <a:pt x="244" y="129"/>
                  </a:lnTo>
                  <a:cubicBezTo>
                    <a:pt x="158" y="373"/>
                    <a:pt x="72" y="602"/>
                    <a:pt x="1" y="846"/>
                  </a:cubicBezTo>
                  <a:cubicBezTo>
                    <a:pt x="173" y="631"/>
                    <a:pt x="330" y="402"/>
                    <a:pt x="502" y="172"/>
                  </a:cubicBezTo>
                  <a:cubicBezTo>
                    <a:pt x="416" y="129"/>
                    <a:pt x="345" y="101"/>
                    <a:pt x="273" y="58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26474" y="2805363"/>
              <a:ext cx="17793" cy="10363"/>
            </a:xfrm>
            <a:custGeom>
              <a:avLst/>
              <a:gdLst/>
              <a:ahLst/>
              <a:cxnLst/>
              <a:rect l="l" t="t" r="r" b="b"/>
              <a:pathLst>
                <a:path w="273" h="159" extrusionOk="0">
                  <a:moveTo>
                    <a:pt x="115" y="1"/>
                  </a:moveTo>
                  <a:lnTo>
                    <a:pt x="72" y="44"/>
                  </a:lnTo>
                  <a:cubicBezTo>
                    <a:pt x="43" y="58"/>
                    <a:pt x="15" y="87"/>
                    <a:pt x="0" y="115"/>
                  </a:cubicBezTo>
                  <a:cubicBezTo>
                    <a:pt x="86" y="115"/>
                    <a:pt x="187" y="130"/>
                    <a:pt x="273" y="158"/>
                  </a:cubicBezTo>
                  <a:cubicBezTo>
                    <a:pt x="273" y="115"/>
                    <a:pt x="244" y="87"/>
                    <a:pt x="230" y="58"/>
                  </a:cubicBezTo>
                  <a:lnTo>
                    <a:pt x="230" y="29"/>
                  </a:lnTo>
                  <a:lnTo>
                    <a:pt x="215" y="29"/>
                  </a:lnTo>
                  <a:lnTo>
                    <a:pt x="215" y="44"/>
                  </a:lnTo>
                  <a:lnTo>
                    <a:pt x="129" y="15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0487" y="2817486"/>
              <a:ext cx="21509" cy="17859"/>
            </a:xfrm>
            <a:custGeom>
              <a:avLst/>
              <a:gdLst/>
              <a:ahLst/>
              <a:cxnLst/>
              <a:rect l="l" t="t" r="r" b="b"/>
              <a:pathLst>
                <a:path w="330" h="274" extrusionOk="0">
                  <a:moveTo>
                    <a:pt x="72" y="1"/>
                  </a:moveTo>
                  <a:cubicBezTo>
                    <a:pt x="43" y="30"/>
                    <a:pt x="15" y="73"/>
                    <a:pt x="0" y="101"/>
                  </a:cubicBezTo>
                  <a:cubicBezTo>
                    <a:pt x="15" y="116"/>
                    <a:pt x="29" y="116"/>
                    <a:pt x="43" y="130"/>
                  </a:cubicBezTo>
                  <a:cubicBezTo>
                    <a:pt x="43" y="116"/>
                    <a:pt x="29" y="101"/>
                    <a:pt x="29" y="87"/>
                  </a:cubicBezTo>
                  <a:lnTo>
                    <a:pt x="29" y="73"/>
                  </a:lnTo>
                  <a:cubicBezTo>
                    <a:pt x="58" y="101"/>
                    <a:pt x="86" y="130"/>
                    <a:pt x="115" y="173"/>
                  </a:cubicBezTo>
                  <a:cubicBezTo>
                    <a:pt x="187" y="202"/>
                    <a:pt x="258" y="230"/>
                    <a:pt x="330" y="273"/>
                  </a:cubicBezTo>
                  <a:cubicBezTo>
                    <a:pt x="244" y="173"/>
                    <a:pt x="158" y="87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25497" y="2812858"/>
              <a:ext cx="19684" cy="11276"/>
            </a:xfrm>
            <a:custGeom>
              <a:avLst/>
              <a:gdLst/>
              <a:ahLst/>
              <a:cxnLst/>
              <a:rect l="l" t="t" r="r" b="b"/>
              <a:pathLst>
                <a:path w="302" h="173" extrusionOk="0">
                  <a:moveTo>
                    <a:pt x="15" y="0"/>
                  </a:moveTo>
                  <a:lnTo>
                    <a:pt x="1" y="58"/>
                  </a:lnTo>
                  <a:cubicBezTo>
                    <a:pt x="73" y="101"/>
                    <a:pt x="144" y="129"/>
                    <a:pt x="230" y="172"/>
                  </a:cubicBezTo>
                  <a:cubicBezTo>
                    <a:pt x="245" y="144"/>
                    <a:pt x="273" y="101"/>
                    <a:pt x="302" y="72"/>
                  </a:cubicBezTo>
                  <a:lnTo>
                    <a:pt x="288" y="58"/>
                  </a:lnTo>
                  <a:cubicBezTo>
                    <a:pt x="288" y="43"/>
                    <a:pt x="288" y="43"/>
                    <a:pt x="288" y="29"/>
                  </a:cubicBezTo>
                  <a:cubicBezTo>
                    <a:pt x="202" y="15"/>
                    <a:pt x="10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228264" y="2716917"/>
              <a:ext cx="722167" cy="335403"/>
            </a:xfrm>
            <a:custGeom>
              <a:avLst/>
              <a:gdLst/>
              <a:ahLst/>
              <a:cxnLst/>
              <a:rect l="l" t="t" r="r" b="b"/>
              <a:pathLst>
                <a:path w="11080" h="5146" extrusionOk="0">
                  <a:moveTo>
                    <a:pt x="5759" y="303"/>
                  </a:moveTo>
                  <a:cubicBezTo>
                    <a:pt x="5996" y="303"/>
                    <a:pt x="6236" y="315"/>
                    <a:pt x="6479" y="340"/>
                  </a:cubicBezTo>
                  <a:cubicBezTo>
                    <a:pt x="7324" y="426"/>
                    <a:pt x="8141" y="612"/>
                    <a:pt x="8944" y="899"/>
                  </a:cubicBezTo>
                  <a:cubicBezTo>
                    <a:pt x="7482" y="1071"/>
                    <a:pt x="6049" y="1343"/>
                    <a:pt x="4587" y="1530"/>
                  </a:cubicBezTo>
                  <a:cubicBezTo>
                    <a:pt x="3798" y="1630"/>
                    <a:pt x="2996" y="1730"/>
                    <a:pt x="2207" y="1859"/>
                  </a:cubicBezTo>
                  <a:cubicBezTo>
                    <a:pt x="1591" y="1960"/>
                    <a:pt x="1003" y="2117"/>
                    <a:pt x="387" y="2218"/>
                  </a:cubicBezTo>
                  <a:cubicBezTo>
                    <a:pt x="2011" y="1118"/>
                    <a:pt x="3795" y="303"/>
                    <a:pt x="5759" y="303"/>
                  </a:cubicBezTo>
                  <a:close/>
                  <a:moveTo>
                    <a:pt x="5639" y="0"/>
                  </a:moveTo>
                  <a:cubicBezTo>
                    <a:pt x="3588" y="0"/>
                    <a:pt x="1658" y="873"/>
                    <a:pt x="72" y="2203"/>
                  </a:cubicBezTo>
                  <a:cubicBezTo>
                    <a:pt x="172" y="2203"/>
                    <a:pt x="287" y="2218"/>
                    <a:pt x="387" y="2232"/>
                  </a:cubicBezTo>
                  <a:cubicBezTo>
                    <a:pt x="530" y="2246"/>
                    <a:pt x="688" y="2261"/>
                    <a:pt x="831" y="2261"/>
                  </a:cubicBezTo>
                  <a:cubicBezTo>
                    <a:pt x="1204" y="2203"/>
                    <a:pt x="1562" y="2103"/>
                    <a:pt x="1949" y="2046"/>
                  </a:cubicBezTo>
                  <a:cubicBezTo>
                    <a:pt x="2738" y="1917"/>
                    <a:pt x="3526" y="1802"/>
                    <a:pt x="4314" y="1702"/>
                  </a:cubicBezTo>
                  <a:cubicBezTo>
                    <a:pt x="5920" y="1501"/>
                    <a:pt x="7525" y="1114"/>
                    <a:pt x="9144" y="985"/>
                  </a:cubicBezTo>
                  <a:cubicBezTo>
                    <a:pt x="9746" y="1243"/>
                    <a:pt x="10262" y="1616"/>
                    <a:pt x="10506" y="2117"/>
                  </a:cubicBezTo>
                  <a:lnTo>
                    <a:pt x="10549" y="2203"/>
                  </a:lnTo>
                  <a:cubicBezTo>
                    <a:pt x="10318" y="2183"/>
                    <a:pt x="10089" y="2175"/>
                    <a:pt x="9860" y="2175"/>
                  </a:cubicBezTo>
                  <a:cubicBezTo>
                    <a:pt x="9292" y="2175"/>
                    <a:pt x="8727" y="2222"/>
                    <a:pt x="8155" y="2232"/>
                  </a:cubicBezTo>
                  <a:cubicBezTo>
                    <a:pt x="8017" y="2234"/>
                    <a:pt x="7879" y="2235"/>
                    <a:pt x="7740" y="2235"/>
                  </a:cubicBezTo>
                  <a:cubicBezTo>
                    <a:pt x="7199" y="2235"/>
                    <a:pt x="6654" y="2222"/>
                    <a:pt x="6112" y="2222"/>
                  </a:cubicBezTo>
                  <a:cubicBezTo>
                    <a:pt x="5870" y="2222"/>
                    <a:pt x="5629" y="2224"/>
                    <a:pt x="5389" y="2232"/>
                  </a:cubicBezTo>
                  <a:cubicBezTo>
                    <a:pt x="4458" y="2246"/>
                    <a:pt x="3526" y="2289"/>
                    <a:pt x="2594" y="2318"/>
                  </a:cubicBezTo>
                  <a:cubicBezTo>
                    <a:pt x="3010" y="2318"/>
                    <a:pt x="3426" y="2318"/>
                    <a:pt x="3841" y="2332"/>
                  </a:cubicBezTo>
                  <a:cubicBezTo>
                    <a:pt x="3884" y="2332"/>
                    <a:pt x="3927" y="2375"/>
                    <a:pt x="3899" y="2418"/>
                  </a:cubicBezTo>
                  <a:cubicBezTo>
                    <a:pt x="4486" y="2404"/>
                    <a:pt x="5088" y="2390"/>
                    <a:pt x="5676" y="2375"/>
                  </a:cubicBezTo>
                  <a:cubicBezTo>
                    <a:pt x="5760" y="2374"/>
                    <a:pt x="5845" y="2373"/>
                    <a:pt x="5930" y="2373"/>
                  </a:cubicBezTo>
                  <a:cubicBezTo>
                    <a:pt x="6536" y="2373"/>
                    <a:pt x="7149" y="2404"/>
                    <a:pt x="7763" y="2404"/>
                  </a:cubicBezTo>
                  <a:cubicBezTo>
                    <a:pt x="7980" y="2404"/>
                    <a:pt x="8197" y="2400"/>
                    <a:pt x="8413" y="2390"/>
                  </a:cubicBezTo>
                  <a:cubicBezTo>
                    <a:pt x="8805" y="2359"/>
                    <a:pt x="9197" y="2345"/>
                    <a:pt x="9589" y="2345"/>
                  </a:cubicBezTo>
                  <a:cubicBezTo>
                    <a:pt x="9928" y="2345"/>
                    <a:pt x="10267" y="2355"/>
                    <a:pt x="10606" y="2375"/>
                  </a:cubicBezTo>
                  <a:cubicBezTo>
                    <a:pt x="10764" y="2963"/>
                    <a:pt x="10477" y="3479"/>
                    <a:pt x="10047" y="3880"/>
                  </a:cubicBezTo>
                  <a:cubicBezTo>
                    <a:pt x="8313" y="3852"/>
                    <a:pt x="6636" y="3293"/>
                    <a:pt x="4916" y="3035"/>
                  </a:cubicBezTo>
                  <a:cubicBezTo>
                    <a:pt x="3884" y="2863"/>
                    <a:pt x="2852" y="2734"/>
                    <a:pt x="1806" y="2590"/>
                  </a:cubicBezTo>
                  <a:cubicBezTo>
                    <a:pt x="1591" y="2590"/>
                    <a:pt x="1390" y="2590"/>
                    <a:pt x="1175" y="2576"/>
                  </a:cubicBezTo>
                  <a:lnTo>
                    <a:pt x="1175" y="2576"/>
                  </a:lnTo>
                  <a:cubicBezTo>
                    <a:pt x="2594" y="2834"/>
                    <a:pt x="4013" y="2963"/>
                    <a:pt x="5432" y="3221"/>
                  </a:cubicBezTo>
                  <a:cubicBezTo>
                    <a:pt x="6937" y="3493"/>
                    <a:pt x="8413" y="3923"/>
                    <a:pt x="9933" y="3981"/>
                  </a:cubicBezTo>
                  <a:cubicBezTo>
                    <a:pt x="9646" y="4224"/>
                    <a:pt x="9302" y="4410"/>
                    <a:pt x="8944" y="4539"/>
                  </a:cubicBezTo>
                  <a:cubicBezTo>
                    <a:pt x="8499" y="4683"/>
                    <a:pt x="8041" y="4797"/>
                    <a:pt x="7582" y="4855"/>
                  </a:cubicBezTo>
                  <a:lnTo>
                    <a:pt x="7568" y="4840"/>
                  </a:lnTo>
                  <a:cubicBezTo>
                    <a:pt x="6249" y="4382"/>
                    <a:pt x="4902" y="4052"/>
                    <a:pt x="3598" y="3551"/>
                  </a:cubicBezTo>
                  <a:cubicBezTo>
                    <a:pt x="2666" y="3192"/>
                    <a:pt x="1720" y="2877"/>
                    <a:pt x="774" y="2562"/>
                  </a:cubicBezTo>
                  <a:cubicBezTo>
                    <a:pt x="659" y="2547"/>
                    <a:pt x="530" y="2533"/>
                    <a:pt x="401" y="2533"/>
                  </a:cubicBezTo>
                  <a:cubicBezTo>
                    <a:pt x="1362" y="3063"/>
                    <a:pt x="2566" y="3321"/>
                    <a:pt x="3569" y="3694"/>
                  </a:cubicBezTo>
                  <a:cubicBezTo>
                    <a:pt x="4830" y="4181"/>
                    <a:pt x="6106" y="4511"/>
                    <a:pt x="7410" y="4883"/>
                  </a:cubicBezTo>
                  <a:cubicBezTo>
                    <a:pt x="7021" y="4919"/>
                    <a:pt x="6632" y="4945"/>
                    <a:pt x="6243" y="4945"/>
                  </a:cubicBezTo>
                  <a:cubicBezTo>
                    <a:pt x="6159" y="4945"/>
                    <a:pt x="6075" y="4943"/>
                    <a:pt x="5991" y="4941"/>
                  </a:cubicBezTo>
                  <a:cubicBezTo>
                    <a:pt x="4902" y="4926"/>
                    <a:pt x="3798" y="4754"/>
                    <a:pt x="2824" y="4224"/>
                  </a:cubicBezTo>
                  <a:cubicBezTo>
                    <a:pt x="1949" y="3751"/>
                    <a:pt x="1175" y="3106"/>
                    <a:pt x="358" y="2519"/>
                  </a:cubicBezTo>
                  <a:cubicBezTo>
                    <a:pt x="244" y="2504"/>
                    <a:pt x="115" y="2504"/>
                    <a:pt x="0" y="2476"/>
                  </a:cubicBezTo>
                  <a:lnTo>
                    <a:pt x="0" y="2476"/>
                  </a:lnTo>
                  <a:cubicBezTo>
                    <a:pt x="1204" y="3250"/>
                    <a:pt x="2250" y="4281"/>
                    <a:pt x="3626" y="4726"/>
                  </a:cubicBezTo>
                  <a:cubicBezTo>
                    <a:pt x="4489" y="5006"/>
                    <a:pt x="5386" y="5146"/>
                    <a:pt x="6284" y="5146"/>
                  </a:cubicBezTo>
                  <a:cubicBezTo>
                    <a:pt x="6535" y="5146"/>
                    <a:pt x="6787" y="5135"/>
                    <a:pt x="7037" y="5113"/>
                  </a:cubicBezTo>
                  <a:cubicBezTo>
                    <a:pt x="8112" y="5027"/>
                    <a:pt x="9216" y="4812"/>
                    <a:pt x="10090" y="4138"/>
                  </a:cubicBezTo>
                  <a:cubicBezTo>
                    <a:pt x="10606" y="3737"/>
                    <a:pt x="11079" y="2949"/>
                    <a:pt x="10836" y="2275"/>
                  </a:cubicBezTo>
                  <a:cubicBezTo>
                    <a:pt x="10291" y="784"/>
                    <a:pt x="8112" y="283"/>
                    <a:pt x="6722" y="82"/>
                  </a:cubicBezTo>
                  <a:cubicBezTo>
                    <a:pt x="6358" y="27"/>
                    <a:pt x="5997" y="0"/>
                    <a:pt x="5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18487" y="2860503"/>
              <a:ext cx="265794" cy="25289"/>
            </a:xfrm>
            <a:custGeom>
              <a:avLst/>
              <a:gdLst/>
              <a:ahLst/>
              <a:cxnLst/>
              <a:rect l="l" t="t" r="r" b="b"/>
              <a:pathLst>
                <a:path w="4078" h="388" extrusionOk="0">
                  <a:moveTo>
                    <a:pt x="222" y="0"/>
                  </a:moveTo>
                  <a:cubicBezTo>
                    <a:pt x="193" y="15"/>
                    <a:pt x="179" y="43"/>
                    <a:pt x="150" y="58"/>
                  </a:cubicBezTo>
                  <a:cubicBezTo>
                    <a:pt x="138" y="52"/>
                    <a:pt x="127" y="49"/>
                    <a:pt x="116" y="49"/>
                  </a:cubicBezTo>
                  <a:cubicBezTo>
                    <a:pt x="47" y="49"/>
                    <a:pt x="0" y="152"/>
                    <a:pt x="50" y="201"/>
                  </a:cubicBezTo>
                  <a:cubicBezTo>
                    <a:pt x="50" y="238"/>
                    <a:pt x="82" y="275"/>
                    <a:pt x="119" y="275"/>
                  </a:cubicBezTo>
                  <a:cubicBezTo>
                    <a:pt x="124" y="275"/>
                    <a:pt x="130" y="275"/>
                    <a:pt x="136" y="273"/>
                  </a:cubicBezTo>
                  <a:lnTo>
                    <a:pt x="150" y="287"/>
                  </a:lnTo>
                  <a:cubicBezTo>
                    <a:pt x="265" y="301"/>
                    <a:pt x="394" y="316"/>
                    <a:pt x="508" y="316"/>
                  </a:cubicBezTo>
                  <a:cubicBezTo>
                    <a:pt x="475" y="294"/>
                    <a:pt x="451" y="272"/>
                    <a:pt x="422" y="249"/>
                  </a:cubicBezTo>
                  <a:lnTo>
                    <a:pt x="422" y="249"/>
                  </a:lnTo>
                  <a:cubicBezTo>
                    <a:pt x="469" y="282"/>
                    <a:pt x="515" y="306"/>
                    <a:pt x="551" y="330"/>
                  </a:cubicBezTo>
                  <a:cubicBezTo>
                    <a:pt x="680" y="330"/>
                    <a:pt x="809" y="344"/>
                    <a:pt x="924" y="359"/>
                  </a:cubicBezTo>
                  <a:cubicBezTo>
                    <a:pt x="824" y="316"/>
                    <a:pt x="709" y="287"/>
                    <a:pt x="609" y="244"/>
                  </a:cubicBezTo>
                  <a:lnTo>
                    <a:pt x="609" y="244"/>
                  </a:lnTo>
                  <a:cubicBezTo>
                    <a:pt x="838" y="301"/>
                    <a:pt x="1082" y="330"/>
                    <a:pt x="1325" y="373"/>
                  </a:cubicBezTo>
                  <a:cubicBezTo>
                    <a:pt x="1540" y="387"/>
                    <a:pt x="1741" y="387"/>
                    <a:pt x="1956" y="387"/>
                  </a:cubicBezTo>
                  <a:cubicBezTo>
                    <a:pt x="1655" y="344"/>
                    <a:pt x="1340" y="301"/>
                    <a:pt x="1039" y="258"/>
                  </a:cubicBezTo>
                  <a:lnTo>
                    <a:pt x="1039" y="258"/>
                  </a:lnTo>
                  <a:cubicBezTo>
                    <a:pt x="1223" y="261"/>
                    <a:pt x="1407" y="262"/>
                    <a:pt x="1591" y="262"/>
                  </a:cubicBezTo>
                  <a:cubicBezTo>
                    <a:pt x="2410" y="262"/>
                    <a:pt x="3229" y="239"/>
                    <a:pt x="4049" y="215"/>
                  </a:cubicBezTo>
                  <a:cubicBezTo>
                    <a:pt x="4077" y="172"/>
                    <a:pt x="4034" y="129"/>
                    <a:pt x="3991" y="129"/>
                  </a:cubicBezTo>
                  <a:cubicBezTo>
                    <a:pt x="3576" y="115"/>
                    <a:pt x="3160" y="115"/>
                    <a:pt x="2744" y="115"/>
                  </a:cubicBezTo>
                  <a:cubicBezTo>
                    <a:pt x="1956" y="144"/>
                    <a:pt x="1182" y="158"/>
                    <a:pt x="408" y="158"/>
                  </a:cubicBezTo>
                  <a:lnTo>
                    <a:pt x="394" y="158"/>
                  </a:lnTo>
                  <a:cubicBezTo>
                    <a:pt x="594" y="129"/>
                    <a:pt x="795" y="101"/>
                    <a:pt x="981" y="72"/>
                  </a:cubicBezTo>
                  <a:cubicBezTo>
                    <a:pt x="838" y="58"/>
                    <a:pt x="680" y="43"/>
                    <a:pt x="537" y="29"/>
                  </a:cubicBezTo>
                  <a:cubicBezTo>
                    <a:pt x="437" y="29"/>
                    <a:pt x="336" y="15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309540" y="2220916"/>
              <a:ext cx="736180" cy="329407"/>
            </a:xfrm>
            <a:custGeom>
              <a:avLst/>
              <a:gdLst/>
              <a:ahLst/>
              <a:cxnLst/>
              <a:rect l="l" t="t" r="r" b="b"/>
              <a:pathLst>
                <a:path w="11295" h="5054" extrusionOk="0">
                  <a:moveTo>
                    <a:pt x="8671" y="526"/>
                  </a:moveTo>
                  <a:cubicBezTo>
                    <a:pt x="9732" y="769"/>
                    <a:pt x="10778" y="1214"/>
                    <a:pt x="10965" y="2016"/>
                  </a:cubicBezTo>
                  <a:cubicBezTo>
                    <a:pt x="9927" y="2121"/>
                    <a:pt x="8867" y="2135"/>
                    <a:pt x="7807" y="2135"/>
                  </a:cubicBezTo>
                  <a:cubicBezTo>
                    <a:pt x="7408" y="2135"/>
                    <a:pt x="7010" y="2133"/>
                    <a:pt x="6613" y="2133"/>
                  </a:cubicBezTo>
                  <a:cubicBezTo>
                    <a:pt x="6184" y="2133"/>
                    <a:pt x="5757" y="2136"/>
                    <a:pt x="5332" y="2145"/>
                  </a:cubicBezTo>
                  <a:cubicBezTo>
                    <a:pt x="3985" y="2174"/>
                    <a:pt x="2637" y="2203"/>
                    <a:pt x="1304" y="2317"/>
                  </a:cubicBezTo>
                  <a:cubicBezTo>
                    <a:pt x="2422" y="2059"/>
                    <a:pt x="3526" y="1687"/>
                    <a:pt x="4644" y="1400"/>
                  </a:cubicBezTo>
                  <a:cubicBezTo>
                    <a:pt x="5977" y="1056"/>
                    <a:pt x="7310" y="741"/>
                    <a:pt x="8671" y="526"/>
                  </a:cubicBezTo>
                  <a:close/>
                  <a:moveTo>
                    <a:pt x="6665" y="282"/>
                  </a:moveTo>
                  <a:cubicBezTo>
                    <a:pt x="7310" y="296"/>
                    <a:pt x="7955" y="368"/>
                    <a:pt x="8585" y="511"/>
                  </a:cubicBezTo>
                  <a:cubicBezTo>
                    <a:pt x="5805" y="855"/>
                    <a:pt x="3168" y="1830"/>
                    <a:pt x="430" y="2375"/>
                  </a:cubicBezTo>
                  <a:cubicBezTo>
                    <a:pt x="2236" y="1027"/>
                    <a:pt x="4415" y="282"/>
                    <a:pt x="6665" y="282"/>
                  </a:cubicBezTo>
                  <a:close/>
                  <a:moveTo>
                    <a:pt x="10979" y="2102"/>
                  </a:moveTo>
                  <a:lnTo>
                    <a:pt x="10979" y="2102"/>
                  </a:lnTo>
                  <a:cubicBezTo>
                    <a:pt x="11008" y="2389"/>
                    <a:pt x="10950" y="2676"/>
                    <a:pt x="10821" y="2934"/>
                  </a:cubicBezTo>
                  <a:cubicBezTo>
                    <a:pt x="10778" y="3020"/>
                    <a:pt x="10721" y="3106"/>
                    <a:pt x="10664" y="3192"/>
                  </a:cubicBezTo>
                  <a:cubicBezTo>
                    <a:pt x="8843" y="3163"/>
                    <a:pt x="7066" y="3034"/>
                    <a:pt x="5260" y="2848"/>
                  </a:cubicBezTo>
                  <a:cubicBezTo>
                    <a:pt x="3641" y="2676"/>
                    <a:pt x="2035" y="2547"/>
                    <a:pt x="401" y="2518"/>
                  </a:cubicBezTo>
                  <a:cubicBezTo>
                    <a:pt x="516" y="2489"/>
                    <a:pt x="616" y="2475"/>
                    <a:pt x="731" y="2446"/>
                  </a:cubicBezTo>
                  <a:cubicBezTo>
                    <a:pt x="2451" y="2274"/>
                    <a:pt x="4171" y="2274"/>
                    <a:pt x="5891" y="2231"/>
                  </a:cubicBezTo>
                  <a:cubicBezTo>
                    <a:pt x="6314" y="2224"/>
                    <a:pt x="6738" y="2223"/>
                    <a:pt x="7164" y="2223"/>
                  </a:cubicBezTo>
                  <a:cubicBezTo>
                    <a:pt x="7305" y="2223"/>
                    <a:pt x="7447" y="2223"/>
                    <a:pt x="7589" y="2223"/>
                  </a:cubicBezTo>
                  <a:cubicBezTo>
                    <a:pt x="8724" y="2223"/>
                    <a:pt x="9861" y="2217"/>
                    <a:pt x="10979" y="2102"/>
                  </a:cubicBezTo>
                  <a:close/>
                  <a:moveTo>
                    <a:pt x="201" y="2561"/>
                  </a:moveTo>
                  <a:cubicBezTo>
                    <a:pt x="3684" y="2676"/>
                    <a:pt x="7123" y="3220"/>
                    <a:pt x="10621" y="3263"/>
                  </a:cubicBezTo>
                  <a:cubicBezTo>
                    <a:pt x="10234" y="3765"/>
                    <a:pt x="9718" y="4138"/>
                    <a:pt x="9130" y="4353"/>
                  </a:cubicBezTo>
                  <a:cubicBezTo>
                    <a:pt x="7525" y="4310"/>
                    <a:pt x="5948" y="4095"/>
                    <a:pt x="4400" y="3708"/>
                  </a:cubicBezTo>
                  <a:cubicBezTo>
                    <a:pt x="2996" y="3335"/>
                    <a:pt x="1577" y="2833"/>
                    <a:pt x="129" y="2604"/>
                  </a:cubicBezTo>
                  <a:lnTo>
                    <a:pt x="201" y="2561"/>
                  </a:lnTo>
                  <a:close/>
                  <a:moveTo>
                    <a:pt x="201" y="2676"/>
                  </a:moveTo>
                  <a:cubicBezTo>
                    <a:pt x="1749" y="3163"/>
                    <a:pt x="3354" y="3550"/>
                    <a:pt x="4931" y="3937"/>
                  </a:cubicBezTo>
                  <a:cubicBezTo>
                    <a:pt x="6221" y="4225"/>
                    <a:pt x="7526" y="4382"/>
                    <a:pt x="8843" y="4382"/>
                  </a:cubicBezTo>
                  <a:cubicBezTo>
                    <a:pt x="8900" y="4382"/>
                    <a:pt x="8958" y="4382"/>
                    <a:pt x="9015" y="4381"/>
                  </a:cubicBezTo>
                  <a:lnTo>
                    <a:pt x="9015" y="4381"/>
                  </a:lnTo>
                  <a:cubicBezTo>
                    <a:pt x="8177" y="4668"/>
                    <a:pt x="7302" y="4808"/>
                    <a:pt x="6427" y="4808"/>
                  </a:cubicBezTo>
                  <a:cubicBezTo>
                    <a:pt x="6210" y="4808"/>
                    <a:pt x="5993" y="4800"/>
                    <a:pt x="5776" y="4783"/>
                  </a:cubicBezTo>
                  <a:cubicBezTo>
                    <a:pt x="3684" y="4639"/>
                    <a:pt x="1964" y="3679"/>
                    <a:pt x="201" y="2676"/>
                  </a:cubicBezTo>
                  <a:close/>
                  <a:moveTo>
                    <a:pt x="6767" y="0"/>
                  </a:moveTo>
                  <a:cubicBezTo>
                    <a:pt x="4551" y="0"/>
                    <a:pt x="2160" y="702"/>
                    <a:pt x="373" y="2045"/>
                  </a:cubicBezTo>
                  <a:cubicBezTo>
                    <a:pt x="258" y="2274"/>
                    <a:pt x="129" y="2489"/>
                    <a:pt x="0" y="2704"/>
                  </a:cubicBezTo>
                  <a:lnTo>
                    <a:pt x="14" y="2704"/>
                  </a:lnTo>
                  <a:cubicBezTo>
                    <a:pt x="1896" y="4062"/>
                    <a:pt x="4080" y="5054"/>
                    <a:pt x="6413" y="5054"/>
                  </a:cubicBezTo>
                  <a:cubicBezTo>
                    <a:pt x="6568" y="5054"/>
                    <a:pt x="6724" y="5049"/>
                    <a:pt x="6880" y="5041"/>
                  </a:cubicBezTo>
                  <a:cubicBezTo>
                    <a:pt x="8327" y="4955"/>
                    <a:pt x="11165" y="4381"/>
                    <a:pt x="11223" y="2461"/>
                  </a:cubicBezTo>
                  <a:cubicBezTo>
                    <a:pt x="11294" y="583"/>
                    <a:pt x="8643" y="67"/>
                    <a:pt x="7209" y="10"/>
                  </a:cubicBezTo>
                  <a:cubicBezTo>
                    <a:pt x="7063" y="4"/>
                    <a:pt x="6916" y="0"/>
                    <a:pt x="6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93702" y="2354204"/>
              <a:ext cx="40149" cy="44060"/>
            </a:xfrm>
            <a:custGeom>
              <a:avLst/>
              <a:gdLst/>
              <a:ahLst/>
              <a:cxnLst/>
              <a:rect l="l" t="t" r="r" b="b"/>
              <a:pathLst>
                <a:path w="616" h="676" extrusionOk="0">
                  <a:moveTo>
                    <a:pt x="616" y="0"/>
                  </a:moveTo>
                  <a:lnTo>
                    <a:pt x="616" y="0"/>
                  </a:lnTo>
                  <a:cubicBezTo>
                    <a:pt x="444" y="143"/>
                    <a:pt x="257" y="287"/>
                    <a:pt x="85" y="430"/>
                  </a:cubicBezTo>
                  <a:cubicBezTo>
                    <a:pt x="1" y="527"/>
                    <a:pt x="70" y="675"/>
                    <a:pt x="180" y="675"/>
                  </a:cubicBezTo>
                  <a:cubicBezTo>
                    <a:pt x="200" y="675"/>
                    <a:pt x="221" y="670"/>
                    <a:pt x="243" y="659"/>
                  </a:cubicBezTo>
                  <a:cubicBezTo>
                    <a:pt x="372" y="444"/>
                    <a:pt x="501" y="229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15264" y="1365787"/>
              <a:ext cx="412965" cy="802531"/>
            </a:xfrm>
            <a:custGeom>
              <a:avLst/>
              <a:gdLst/>
              <a:ahLst/>
              <a:cxnLst/>
              <a:rect l="l" t="t" r="r" b="b"/>
              <a:pathLst>
                <a:path w="6336" h="12313" extrusionOk="0">
                  <a:moveTo>
                    <a:pt x="5719" y="3957"/>
                  </a:moveTo>
                  <a:lnTo>
                    <a:pt x="5719" y="3957"/>
                  </a:lnTo>
                  <a:cubicBezTo>
                    <a:pt x="5934" y="5276"/>
                    <a:pt x="5834" y="6623"/>
                    <a:pt x="5418" y="7884"/>
                  </a:cubicBezTo>
                  <a:cubicBezTo>
                    <a:pt x="5031" y="9174"/>
                    <a:pt x="4458" y="10593"/>
                    <a:pt x="3598" y="11697"/>
                  </a:cubicBezTo>
                  <a:cubicBezTo>
                    <a:pt x="4114" y="10392"/>
                    <a:pt x="4558" y="9059"/>
                    <a:pt x="4931" y="7698"/>
                  </a:cubicBezTo>
                  <a:cubicBezTo>
                    <a:pt x="5146" y="6995"/>
                    <a:pt x="5303" y="6265"/>
                    <a:pt x="5432" y="5534"/>
                  </a:cubicBezTo>
                  <a:cubicBezTo>
                    <a:pt x="5490" y="5003"/>
                    <a:pt x="5590" y="4487"/>
                    <a:pt x="5719" y="3957"/>
                  </a:cubicBezTo>
                  <a:close/>
                  <a:moveTo>
                    <a:pt x="430" y="6809"/>
                  </a:moveTo>
                  <a:lnTo>
                    <a:pt x="430" y="6809"/>
                  </a:lnTo>
                  <a:cubicBezTo>
                    <a:pt x="760" y="7583"/>
                    <a:pt x="1233" y="8328"/>
                    <a:pt x="1606" y="9088"/>
                  </a:cubicBezTo>
                  <a:cubicBezTo>
                    <a:pt x="2036" y="10005"/>
                    <a:pt x="2509" y="10894"/>
                    <a:pt x="3053" y="11740"/>
                  </a:cubicBezTo>
                  <a:cubicBezTo>
                    <a:pt x="2107" y="10665"/>
                    <a:pt x="1176" y="9504"/>
                    <a:pt x="731" y="8128"/>
                  </a:cubicBezTo>
                  <a:cubicBezTo>
                    <a:pt x="602" y="7698"/>
                    <a:pt x="502" y="7253"/>
                    <a:pt x="430" y="6809"/>
                  </a:cubicBezTo>
                  <a:close/>
                  <a:moveTo>
                    <a:pt x="2881" y="274"/>
                  </a:moveTo>
                  <a:lnTo>
                    <a:pt x="2881" y="274"/>
                  </a:lnTo>
                  <a:cubicBezTo>
                    <a:pt x="2738" y="2266"/>
                    <a:pt x="2752" y="4258"/>
                    <a:pt x="2910" y="6250"/>
                  </a:cubicBezTo>
                  <a:cubicBezTo>
                    <a:pt x="3068" y="8085"/>
                    <a:pt x="3526" y="9977"/>
                    <a:pt x="3325" y="11826"/>
                  </a:cubicBezTo>
                  <a:cubicBezTo>
                    <a:pt x="3325" y="11238"/>
                    <a:pt x="3068" y="10679"/>
                    <a:pt x="2939" y="10106"/>
                  </a:cubicBezTo>
                  <a:cubicBezTo>
                    <a:pt x="2709" y="9145"/>
                    <a:pt x="2480" y="8171"/>
                    <a:pt x="2279" y="7196"/>
                  </a:cubicBezTo>
                  <a:cubicBezTo>
                    <a:pt x="1907" y="5405"/>
                    <a:pt x="1505" y="3613"/>
                    <a:pt x="1247" y="1807"/>
                  </a:cubicBezTo>
                  <a:lnTo>
                    <a:pt x="1219" y="1764"/>
                  </a:lnTo>
                  <a:cubicBezTo>
                    <a:pt x="1491" y="1205"/>
                    <a:pt x="1921" y="746"/>
                    <a:pt x="2451" y="431"/>
                  </a:cubicBezTo>
                  <a:cubicBezTo>
                    <a:pt x="2580" y="345"/>
                    <a:pt x="2738" y="302"/>
                    <a:pt x="2881" y="274"/>
                  </a:cubicBezTo>
                  <a:close/>
                  <a:moveTo>
                    <a:pt x="1118" y="1979"/>
                  </a:moveTo>
                  <a:cubicBezTo>
                    <a:pt x="1161" y="3627"/>
                    <a:pt x="1677" y="5347"/>
                    <a:pt x="2021" y="6952"/>
                  </a:cubicBezTo>
                  <a:cubicBezTo>
                    <a:pt x="2380" y="8629"/>
                    <a:pt x="2881" y="10263"/>
                    <a:pt x="3225" y="11926"/>
                  </a:cubicBezTo>
                  <a:cubicBezTo>
                    <a:pt x="2767" y="11052"/>
                    <a:pt x="2279" y="10177"/>
                    <a:pt x="1849" y="9289"/>
                  </a:cubicBezTo>
                  <a:cubicBezTo>
                    <a:pt x="1391" y="8357"/>
                    <a:pt x="760" y="7440"/>
                    <a:pt x="387" y="6465"/>
                  </a:cubicBezTo>
                  <a:cubicBezTo>
                    <a:pt x="230" y="4932"/>
                    <a:pt x="473" y="3384"/>
                    <a:pt x="1118" y="1979"/>
                  </a:cubicBezTo>
                  <a:close/>
                  <a:moveTo>
                    <a:pt x="3066" y="0"/>
                  </a:moveTo>
                  <a:cubicBezTo>
                    <a:pt x="1579" y="0"/>
                    <a:pt x="474" y="2520"/>
                    <a:pt x="244" y="3842"/>
                  </a:cubicBezTo>
                  <a:cubicBezTo>
                    <a:pt x="0" y="5261"/>
                    <a:pt x="15" y="6823"/>
                    <a:pt x="531" y="8185"/>
                  </a:cubicBezTo>
                  <a:cubicBezTo>
                    <a:pt x="1104" y="9719"/>
                    <a:pt x="2093" y="10994"/>
                    <a:pt x="3240" y="12141"/>
                  </a:cubicBezTo>
                  <a:cubicBezTo>
                    <a:pt x="3211" y="12227"/>
                    <a:pt x="3254" y="12299"/>
                    <a:pt x="3340" y="12313"/>
                  </a:cubicBezTo>
                  <a:cubicBezTo>
                    <a:pt x="3383" y="11238"/>
                    <a:pt x="3397" y="10149"/>
                    <a:pt x="3383" y="9059"/>
                  </a:cubicBezTo>
                  <a:cubicBezTo>
                    <a:pt x="3268" y="8128"/>
                    <a:pt x="3111" y="7182"/>
                    <a:pt x="3039" y="6250"/>
                  </a:cubicBezTo>
                  <a:cubicBezTo>
                    <a:pt x="2910" y="4258"/>
                    <a:pt x="2881" y="2266"/>
                    <a:pt x="2967" y="259"/>
                  </a:cubicBezTo>
                  <a:cubicBezTo>
                    <a:pt x="3001" y="256"/>
                    <a:pt x="3035" y="254"/>
                    <a:pt x="3069" y="254"/>
                  </a:cubicBezTo>
                  <a:cubicBezTo>
                    <a:pt x="3640" y="254"/>
                    <a:pt x="4122" y="705"/>
                    <a:pt x="4501" y="1219"/>
                  </a:cubicBezTo>
                  <a:cubicBezTo>
                    <a:pt x="4286" y="1950"/>
                    <a:pt x="4314" y="2696"/>
                    <a:pt x="4257" y="3470"/>
                  </a:cubicBezTo>
                  <a:cubicBezTo>
                    <a:pt x="4185" y="4473"/>
                    <a:pt x="4028" y="5491"/>
                    <a:pt x="3884" y="6494"/>
                  </a:cubicBezTo>
                  <a:cubicBezTo>
                    <a:pt x="3741" y="7626"/>
                    <a:pt x="3583" y="8773"/>
                    <a:pt x="3483" y="9919"/>
                  </a:cubicBezTo>
                  <a:cubicBezTo>
                    <a:pt x="3497" y="10292"/>
                    <a:pt x="3512" y="10665"/>
                    <a:pt x="3512" y="11037"/>
                  </a:cubicBezTo>
                  <a:cubicBezTo>
                    <a:pt x="3712" y="9532"/>
                    <a:pt x="3899" y="8027"/>
                    <a:pt x="4085" y="6523"/>
                  </a:cubicBezTo>
                  <a:cubicBezTo>
                    <a:pt x="4200" y="5591"/>
                    <a:pt x="4357" y="4645"/>
                    <a:pt x="4415" y="3699"/>
                  </a:cubicBezTo>
                  <a:cubicBezTo>
                    <a:pt x="4472" y="2925"/>
                    <a:pt x="4429" y="2122"/>
                    <a:pt x="4615" y="1363"/>
                  </a:cubicBezTo>
                  <a:cubicBezTo>
                    <a:pt x="4701" y="1492"/>
                    <a:pt x="4802" y="1635"/>
                    <a:pt x="4873" y="1764"/>
                  </a:cubicBezTo>
                  <a:cubicBezTo>
                    <a:pt x="5246" y="2366"/>
                    <a:pt x="5504" y="3011"/>
                    <a:pt x="5662" y="3699"/>
                  </a:cubicBezTo>
                  <a:cubicBezTo>
                    <a:pt x="5174" y="4946"/>
                    <a:pt x="5117" y="6365"/>
                    <a:pt x="4773" y="7655"/>
                  </a:cubicBezTo>
                  <a:cubicBezTo>
                    <a:pt x="4386" y="9031"/>
                    <a:pt x="3942" y="10378"/>
                    <a:pt x="3526" y="11725"/>
                  </a:cubicBezTo>
                  <a:cubicBezTo>
                    <a:pt x="3526" y="11869"/>
                    <a:pt x="3526" y="12026"/>
                    <a:pt x="3526" y="12170"/>
                  </a:cubicBezTo>
                  <a:cubicBezTo>
                    <a:pt x="4787" y="10751"/>
                    <a:pt x="5604" y="8658"/>
                    <a:pt x="5934" y="6838"/>
                  </a:cubicBezTo>
                  <a:cubicBezTo>
                    <a:pt x="6335" y="4645"/>
                    <a:pt x="5991" y="2079"/>
                    <a:pt x="4228" y="517"/>
                  </a:cubicBezTo>
                  <a:cubicBezTo>
                    <a:pt x="3823" y="154"/>
                    <a:pt x="3432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232891" y="1957143"/>
              <a:ext cx="12253" cy="211175"/>
            </a:xfrm>
            <a:custGeom>
              <a:avLst/>
              <a:gdLst/>
              <a:ahLst/>
              <a:cxnLst/>
              <a:rect l="l" t="t" r="r" b="b"/>
              <a:pathLst>
                <a:path w="188" h="3240" extrusionOk="0">
                  <a:moveTo>
                    <a:pt x="44" y="1"/>
                  </a:moveTo>
                  <a:lnTo>
                    <a:pt x="44" y="1"/>
                  </a:lnTo>
                  <a:cubicBezTo>
                    <a:pt x="58" y="1076"/>
                    <a:pt x="44" y="2165"/>
                    <a:pt x="1" y="3240"/>
                  </a:cubicBezTo>
                  <a:cubicBezTo>
                    <a:pt x="44" y="3240"/>
                    <a:pt x="72" y="3226"/>
                    <a:pt x="101" y="3197"/>
                  </a:cubicBezTo>
                  <a:cubicBezTo>
                    <a:pt x="130" y="3168"/>
                    <a:pt x="158" y="3125"/>
                    <a:pt x="187" y="3097"/>
                  </a:cubicBezTo>
                  <a:cubicBezTo>
                    <a:pt x="187" y="2953"/>
                    <a:pt x="187" y="2796"/>
                    <a:pt x="187" y="2652"/>
                  </a:cubicBezTo>
                  <a:cubicBezTo>
                    <a:pt x="173" y="2681"/>
                    <a:pt x="173" y="2710"/>
                    <a:pt x="158" y="2738"/>
                  </a:cubicBezTo>
                  <a:lnTo>
                    <a:pt x="115" y="2796"/>
                  </a:lnTo>
                  <a:cubicBezTo>
                    <a:pt x="130" y="2566"/>
                    <a:pt x="158" y="2351"/>
                    <a:pt x="158" y="2122"/>
                  </a:cubicBezTo>
                  <a:cubicBezTo>
                    <a:pt x="173" y="2065"/>
                    <a:pt x="173" y="2022"/>
                    <a:pt x="173" y="1964"/>
                  </a:cubicBezTo>
                  <a:cubicBezTo>
                    <a:pt x="173" y="1592"/>
                    <a:pt x="158" y="1219"/>
                    <a:pt x="144" y="846"/>
                  </a:cubicBezTo>
                  <a:cubicBezTo>
                    <a:pt x="144" y="875"/>
                    <a:pt x="130" y="904"/>
                    <a:pt x="130" y="932"/>
                  </a:cubicBezTo>
                  <a:cubicBezTo>
                    <a:pt x="115" y="617"/>
                    <a:pt x="72" y="302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37484" y="1116027"/>
              <a:ext cx="445684" cy="784216"/>
            </a:xfrm>
            <a:custGeom>
              <a:avLst/>
              <a:gdLst/>
              <a:ahLst/>
              <a:cxnLst/>
              <a:rect l="l" t="t" r="r" b="b"/>
              <a:pathLst>
                <a:path w="6838" h="12032" extrusionOk="0">
                  <a:moveTo>
                    <a:pt x="4643" y="173"/>
                  </a:moveTo>
                  <a:cubicBezTo>
                    <a:pt x="4871" y="173"/>
                    <a:pt x="5101" y="246"/>
                    <a:pt x="5289" y="379"/>
                  </a:cubicBezTo>
                  <a:cubicBezTo>
                    <a:pt x="5519" y="522"/>
                    <a:pt x="5719" y="737"/>
                    <a:pt x="5877" y="967"/>
                  </a:cubicBezTo>
                  <a:cubicBezTo>
                    <a:pt x="4730" y="4163"/>
                    <a:pt x="3656" y="7345"/>
                    <a:pt x="2308" y="10440"/>
                  </a:cubicBezTo>
                  <a:cubicBezTo>
                    <a:pt x="2652" y="9122"/>
                    <a:pt x="2781" y="7703"/>
                    <a:pt x="3054" y="6384"/>
                  </a:cubicBezTo>
                  <a:cubicBezTo>
                    <a:pt x="3269" y="5324"/>
                    <a:pt x="3541" y="4278"/>
                    <a:pt x="3784" y="3217"/>
                  </a:cubicBezTo>
                  <a:cubicBezTo>
                    <a:pt x="3928" y="2644"/>
                    <a:pt x="4071" y="2070"/>
                    <a:pt x="4186" y="1483"/>
                  </a:cubicBezTo>
                  <a:cubicBezTo>
                    <a:pt x="4272" y="1053"/>
                    <a:pt x="4286" y="608"/>
                    <a:pt x="4444" y="193"/>
                  </a:cubicBezTo>
                  <a:cubicBezTo>
                    <a:pt x="4509" y="180"/>
                    <a:pt x="4576" y="173"/>
                    <a:pt x="4643" y="173"/>
                  </a:cubicBezTo>
                  <a:close/>
                  <a:moveTo>
                    <a:pt x="5992" y="6800"/>
                  </a:moveTo>
                  <a:lnTo>
                    <a:pt x="5992" y="6800"/>
                  </a:lnTo>
                  <a:cubicBezTo>
                    <a:pt x="5963" y="6872"/>
                    <a:pt x="5949" y="6943"/>
                    <a:pt x="5934" y="7015"/>
                  </a:cubicBezTo>
                  <a:cubicBezTo>
                    <a:pt x="5562" y="8133"/>
                    <a:pt x="5031" y="9308"/>
                    <a:pt x="4128" y="10111"/>
                  </a:cubicBezTo>
                  <a:cubicBezTo>
                    <a:pt x="3613" y="10541"/>
                    <a:pt x="3068" y="10942"/>
                    <a:pt x="2495" y="11286"/>
                  </a:cubicBezTo>
                  <a:cubicBezTo>
                    <a:pt x="3928" y="10025"/>
                    <a:pt x="5117" y="8506"/>
                    <a:pt x="5992" y="6800"/>
                  </a:cubicBezTo>
                  <a:close/>
                  <a:moveTo>
                    <a:pt x="5992" y="1167"/>
                  </a:moveTo>
                  <a:cubicBezTo>
                    <a:pt x="6379" y="1913"/>
                    <a:pt x="6465" y="2873"/>
                    <a:pt x="6465" y="3633"/>
                  </a:cubicBezTo>
                  <a:cubicBezTo>
                    <a:pt x="6465" y="4464"/>
                    <a:pt x="6364" y="5309"/>
                    <a:pt x="6178" y="6126"/>
                  </a:cubicBezTo>
                  <a:cubicBezTo>
                    <a:pt x="5103" y="8276"/>
                    <a:pt x="3627" y="10025"/>
                    <a:pt x="1893" y="11659"/>
                  </a:cubicBezTo>
                  <a:lnTo>
                    <a:pt x="1878" y="11659"/>
                  </a:lnTo>
                  <a:cubicBezTo>
                    <a:pt x="1907" y="11601"/>
                    <a:pt x="1936" y="11544"/>
                    <a:pt x="1950" y="11501"/>
                  </a:cubicBezTo>
                  <a:cubicBezTo>
                    <a:pt x="3770" y="8291"/>
                    <a:pt x="4773" y="4636"/>
                    <a:pt x="5992" y="1167"/>
                  </a:cubicBezTo>
                  <a:close/>
                  <a:moveTo>
                    <a:pt x="2079" y="2271"/>
                  </a:moveTo>
                  <a:lnTo>
                    <a:pt x="2079" y="2271"/>
                  </a:lnTo>
                  <a:cubicBezTo>
                    <a:pt x="1950" y="3905"/>
                    <a:pt x="1921" y="5553"/>
                    <a:pt x="1792" y="7187"/>
                  </a:cubicBezTo>
                  <a:cubicBezTo>
                    <a:pt x="1678" y="8721"/>
                    <a:pt x="1520" y="10269"/>
                    <a:pt x="1620" y="11816"/>
                  </a:cubicBezTo>
                  <a:lnTo>
                    <a:pt x="1606" y="11831"/>
                  </a:lnTo>
                  <a:cubicBezTo>
                    <a:pt x="760" y="9796"/>
                    <a:pt x="201" y="7760"/>
                    <a:pt x="732" y="5553"/>
                  </a:cubicBezTo>
                  <a:cubicBezTo>
                    <a:pt x="975" y="4392"/>
                    <a:pt x="1434" y="3274"/>
                    <a:pt x="2079" y="2271"/>
                  </a:cubicBezTo>
                  <a:close/>
                  <a:moveTo>
                    <a:pt x="4637" y="1"/>
                  </a:moveTo>
                  <a:cubicBezTo>
                    <a:pt x="4548" y="1"/>
                    <a:pt x="4459" y="7"/>
                    <a:pt x="4372" y="21"/>
                  </a:cubicBezTo>
                  <a:cubicBezTo>
                    <a:pt x="2452" y="279"/>
                    <a:pt x="1133" y="3260"/>
                    <a:pt x="689" y="4779"/>
                  </a:cubicBezTo>
                  <a:cubicBezTo>
                    <a:pt x="1" y="7158"/>
                    <a:pt x="287" y="9724"/>
                    <a:pt x="1506" y="11902"/>
                  </a:cubicBezTo>
                  <a:cubicBezTo>
                    <a:pt x="1477" y="11945"/>
                    <a:pt x="1491" y="12003"/>
                    <a:pt x="1549" y="12031"/>
                  </a:cubicBezTo>
                  <a:cubicBezTo>
                    <a:pt x="1606" y="11874"/>
                    <a:pt x="1663" y="11716"/>
                    <a:pt x="1706" y="11558"/>
                  </a:cubicBezTo>
                  <a:cubicBezTo>
                    <a:pt x="1964" y="8391"/>
                    <a:pt x="1993" y="5209"/>
                    <a:pt x="2222" y="2056"/>
                  </a:cubicBezTo>
                  <a:cubicBezTo>
                    <a:pt x="2681" y="1411"/>
                    <a:pt x="3441" y="465"/>
                    <a:pt x="4272" y="221"/>
                  </a:cubicBezTo>
                  <a:lnTo>
                    <a:pt x="4272" y="221"/>
                  </a:lnTo>
                  <a:cubicBezTo>
                    <a:pt x="3999" y="967"/>
                    <a:pt x="3942" y="1827"/>
                    <a:pt x="3756" y="2601"/>
                  </a:cubicBezTo>
                  <a:cubicBezTo>
                    <a:pt x="3484" y="3647"/>
                    <a:pt x="3197" y="4693"/>
                    <a:pt x="2968" y="5754"/>
                  </a:cubicBezTo>
                  <a:cubicBezTo>
                    <a:pt x="2738" y="6814"/>
                    <a:pt x="2523" y="7861"/>
                    <a:pt x="2337" y="8921"/>
                  </a:cubicBezTo>
                  <a:cubicBezTo>
                    <a:pt x="2251" y="9409"/>
                    <a:pt x="2179" y="9882"/>
                    <a:pt x="2093" y="10355"/>
                  </a:cubicBezTo>
                  <a:cubicBezTo>
                    <a:pt x="2394" y="9351"/>
                    <a:pt x="2609" y="8319"/>
                    <a:pt x="2738" y="7273"/>
                  </a:cubicBezTo>
                  <a:cubicBezTo>
                    <a:pt x="2745" y="7252"/>
                    <a:pt x="2767" y="7241"/>
                    <a:pt x="2787" y="7241"/>
                  </a:cubicBezTo>
                  <a:cubicBezTo>
                    <a:pt x="2806" y="7241"/>
                    <a:pt x="2824" y="7252"/>
                    <a:pt x="2824" y="7273"/>
                  </a:cubicBezTo>
                  <a:cubicBezTo>
                    <a:pt x="2638" y="8893"/>
                    <a:pt x="2265" y="10483"/>
                    <a:pt x="1721" y="12017"/>
                  </a:cubicBezTo>
                  <a:cubicBezTo>
                    <a:pt x="4071" y="10971"/>
                    <a:pt x="5791" y="8864"/>
                    <a:pt x="6350" y="6356"/>
                  </a:cubicBezTo>
                  <a:cubicBezTo>
                    <a:pt x="6665" y="5051"/>
                    <a:pt x="6837" y="3676"/>
                    <a:pt x="6594" y="2343"/>
                  </a:cubicBezTo>
                  <a:cubicBezTo>
                    <a:pt x="6436" y="1540"/>
                    <a:pt x="6106" y="336"/>
                    <a:pt x="5189" y="78"/>
                  </a:cubicBezTo>
                  <a:cubicBezTo>
                    <a:pt x="5014" y="29"/>
                    <a:pt x="4825" y="1"/>
                    <a:pt x="4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38378" y="1587912"/>
              <a:ext cx="83232" cy="313634"/>
            </a:xfrm>
            <a:custGeom>
              <a:avLst/>
              <a:gdLst/>
              <a:ahLst/>
              <a:cxnLst/>
              <a:rect l="l" t="t" r="r" b="b"/>
              <a:pathLst>
                <a:path w="1277" h="4812" extrusionOk="0">
                  <a:moveTo>
                    <a:pt x="1239" y="1"/>
                  </a:moveTo>
                  <a:cubicBezTo>
                    <a:pt x="1219" y="1"/>
                    <a:pt x="1197" y="12"/>
                    <a:pt x="1190" y="33"/>
                  </a:cubicBezTo>
                  <a:cubicBezTo>
                    <a:pt x="1061" y="1079"/>
                    <a:pt x="846" y="2111"/>
                    <a:pt x="545" y="3115"/>
                  </a:cubicBezTo>
                  <a:cubicBezTo>
                    <a:pt x="459" y="3602"/>
                    <a:pt x="330" y="4075"/>
                    <a:pt x="144" y="4533"/>
                  </a:cubicBezTo>
                  <a:cubicBezTo>
                    <a:pt x="158" y="4462"/>
                    <a:pt x="158" y="4390"/>
                    <a:pt x="158" y="4318"/>
                  </a:cubicBezTo>
                  <a:lnTo>
                    <a:pt x="158" y="4318"/>
                  </a:lnTo>
                  <a:cubicBezTo>
                    <a:pt x="115" y="4476"/>
                    <a:pt x="58" y="4634"/>
                    <a:pt x="1" y="4791"/>
                  </a:cubicBezTo>
                  <a:cubicBezTo>
                    <a:pt x="21" y="4802"/>
                    <a:pt x="41" y="4812"/>
                    <a:pt x="61" y="4812"/>
                  </a:cubicBezTo>
                  <a:cubicBezTo>
                    <a:pt x="70" y="4812"/>
                    <a:pt x="78" y="4810"/>
                    <a:pt x="87" y="4806"/>
                  </a:cubicBezTo>
                  <a:lnTo>
                    <a:pt x="130" y="4806"/>
                  </a:lnTo>
                  <a:lnTo>
                    <a:pt x="130" y="4791"/>
                  </a:lnTo>
                  <a:cubicBezTo>
                    <a:pt x="144" y="4791"/>
                    <a:pt x="158" y="4777"/>
                    <a:pt x="173" y="4777"/>
                  </a:cubicBezTo>
                  <a:cubicBezTo>
                    <a:pt x="717" y="3243"/>
                    <a:pt x="1090" y="1653"/>
                    <a:pt x="1276" y="33"/>
                  </a:cubicBezTo>
                  <a:cubicBezTo>
                    <a:pt x="1276" y="12"/>
                    <a:pt x="1258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13"/>
          <p:cNvSpPr/>
          <p:nvPr/>
        </p:nvSpPr>
        <p:spPr>
          <a:xfrm>
            <a:off x="88651" y="1328789"/>
            <a:ext cx="172919" cy="107366"/>
          </a:xfrm>
          <a:custGeom>
            <a:avLst/>
            <a:gdLst/>
            <a:ahLst/>
            <a:cxnLst/>
            <a:rect l="l" t="t" r="r" b="b"/>
            <a:pathLst>
              <a:path w="8887" h="5518" extrusionOk="0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3"/>
          <p:cNvSpPr/>
          <p:nvPr/>
        </p:nvSpPr>
        <p:spPr>
          <a:xfrm>
            <a:off x="437855" y="442114"/>
            <a:ext cx="191890" cy="85730"/>
          </a:xfrm>
          <a:custGeom>
            <a:avLst/>
            <a:gdLst/>
            <a:ahLst/>
            <a:cxnLst/>
            <a:rect l="l" t="t" r="r" b="b"/>
            <a:pathLst>
              <a:path w="9862" h="4406" extrusionOk="0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13"/>
          <p:cNvSpPr/>
          <p:nvPr/>
        </p:nvSpPr>
        <p:spPr>
          <a:xfrm>
            <a:off x="-6950" y="5000100"/>
            <a:ext cx="9150900" cy="23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3"/>
          <p:cNvSpPr txBox="1">
            <a:spLocks noGrp="1"/>
          </p:cNvSpPr>
          <p:nvPr>
            <p:ph type="title" idx="15"/>
          </p:nvPr>
        </p:nvSpPr>
        <p:spPr>
          <a:xfrm>
            <a:off x="948125" y="2028250"/>
            <a:ext cx="28386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7"/>
          <p:cNvSpPr/>
          <p:nvPr/>
        </p:nvSpPr>
        <p:spPr>
          <a:xfrm rot="5400000" flipH="1">
            <a:off x="7864059" y="2377869"/>
            <a:ext cx="2171172" cy="387763"/>
          </a:xfrm>
          <a:custGeom>
            <a:avLst/>
            <a:gdLst/>
            <a:ahLst/>
            <a:cxnLst/>
            <a:rect l="l" t="t" r="r" b="b"/>
            <a:pathLst>
              <a:path w="207569" h="37071" extrusionOk="0">
                <a:moveTo>
                  <a:pt x="1" y="0"/>
                </a:moveTo>
                <a:cubicBezTo>
                  <a:pt x="28250" y="23164"/>
                  <a:pt x="64396" y="37071"/>
                  <a:pt x="103778" y="37071"/>
                </a:cubicBezTo>
                <a:cubicBezTo>
                  <a:pt x="143173" y="37071"/>
                  <a:pt x="179319" y="23164"/>
                  <a:pt x="2075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17"/>
          <p:cNvSpPr/>
          <p:nvPr/>
        </p:nvSpPr>
        <p:spPr>
          <a:xfrm rot="-5400000">
            <a:off x="-892916" y="2377869"/>
            <a:ext cx="2171172" cy="387763"/>
          </a:xfrm>
          <a:custGeom>
            <a:avLst/>
            <a:gdLst/>
            <a:ahLst/>
            <a:cxnLst/>
            <a:rect l="l" t="t" r="r" b="b"/>
            <a:pathLst>
              <a:path w="207569" h="37071" extrusionOk="0">
                <a:moveTo>
                  <a:pt x="1" y="0"/>
                </a:moveTo>
                <a:cubicBezTo>
                  <a:pt x="28250" y="23164"/>
                  <a:pt x="64396" y="37071"/>
                  <a:pt x="103778" y="37071"/>
                </a:cubicBezTo>
                <a:cubicBezTo>
                  <a:pt x="143173" y="37071"/>
                  <a:pt x="179319" y="23164"/>
                  <a:pt x="2075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17"/>
          <p:cNvSpPr txBox="1">
            <a:spLocks noGrp="1"/>
          </p:cNvSpPr>
          <p:nvPr>
            <p:ph type="title" hasCustomPrompt="1"/>
          </p:nvPr>
        </p:nvSpPr>
        <p:spPr>
          <a:xfrm>
            <a:off x="1523300" y="2009850"/>
            <a:ext cx="6380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8" name="Google Shape;1008;p17"/>
          <p:cNvSpPr txBox="1">
            <a:spLocks noGrp="1"/>
          </p:cNvSpPr>
          <p:nvPr>
            <p:ph type="subTitle" idx="1"/>
          </p:nvPr>
        </p:nvSpPr>
        <p:spPr>
          <a:xfrm>
            <a:off x="1523288" y="2709450"/>
            <a:ext cx="63801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9" name="Google Shape;1009;p17"/>
          <p:cNvSpPr/>
          <p:nvPr/>
        </p:nvSpPr>
        <p:spPr>
          <a:xfrm rot="1053590" flipH="1">
            <a:off x="968764" y="4808492"/>
            <a:ext cx="276005" cy="171374"/>
          </a:xfrm>
          <a:custGeom>
            <a:avLst/>
            <a:gdLst/>
            <a:ahLst/>
            <a:cxnLst/>
            <a:rect l="l" t="t" r="r" b="b"/>
            <a:pathLst>
              <a:path w="8887" h="5518" extrusionOk="0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17"/>
          <p:cNvSpPr/>
          <p:nvPr/>
        </p:nvSpPr>
        <p:spPr>
          <a:xfrm rot="-5400000" flipH="1">
            <a:off x="9000468" y="2025145"/>
            <a:ext cx="215339" cy="70635"/>
          </a:xfrm>
          <a:custGeom>
            <a:avLst/>
            <a:gdLst/>
            <a:ahLst/>
            <a:cxnLst/>
            <a:rect l="l" t="t" r="r" b="b"/>
            <a:pathLst>
              <a:path w="8902" h="2920" extrusionOk="0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17"/>
          <p:cNvSpPr/>
          <p:nvPr/>
        </p:nvSpPr>
        <p:spPr>
          <a:xfrm rot="10800000">
            <a:off x="661110" y="3217299"/>
            <a:ext cx="215001" cy="193064"/>
          </a:xfrm>
          <a:custGeom>
            <a:avLst/>
            <a:gdLst/>
            <a:ahLst/>
            <a:cxnLst/>
            <a:rect l="l" t="t" r="r" b="b"/>
            <a:pathLst>
              <a:path w="9948" h="8933" extrusionOk="0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17"/>
          <p:cNvGrpSpPr/>
          <p:nvPr/>
        </p:nvGrpSpPr>
        <p:grpSpPr>
          <a:xfrm rot="-5400000" flipH="1">
            <a:off x="8916035" y="2642586"/>
            <a:ext cx="319341" cy="137209"/>
            <a:chOff x="4380693" y="4999992"/>
            <a:chExt cx="409990" cy="176158"/>
          </a:xfrm>
        </p:grpSpPr>
        <p:sp>
          <p:nvSpPr>
            <p:cNvPr id="1013" name="Google Shape;1013;p17"/>
            <p:cNvSpPr/>
            <p:nvPr/>
          </p:nvSpPr>
          <p:spPr>
            <a:xfrm>
              <a:off x="4386904" y="5124468"/>
              <a:ext cx="62363" cy="51680"/>
            </a:xfrm>
            <a:custGeom>
              <a:avLst/>
              <a:gdLst/>
              <a:ahLst/>
              <a:cxnLst/>
              <a:rect l="l" t="t" r="r" b="b"/>
              <a:pathLst>
                <a:path w="2008" h="1664" extrusionOk="0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4380693" y="5041577"/>
              <a:ext cx="409990" cy="134572"/>
            </a:xfrm>
            <a:custGeom>
              <a:avLst/>
              <a:gdLst/>
              <a:ahLst/>
              <a:cxnLst/>
              <a:rect l="l" t="t" r="r" b="b"/>
              <a:pathLst>
                <a:path w="13201" h="4333" extrusionOk="0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4391376" y="5122698"/>
              <a:ext cx="93949" cy="53450"/>
            </a:xfrm>
            <a:custGeom>
              <a:avLst/>
              <a:gdLst/>
              <a:ahLst/>
              <a:cxnLst/>
              <a:rect l="l" t="t" r="r" b="b"/>
              <a:pathLst>
                <a:path w="3025" h="1721" extrusionOk="0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4389575" y="5123568"/>
              <a:ext cx="1832" cy="932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4394047" y="5120897"/>
              <a:ext cx="4037" cy="1832"/>
            </a:xfrm>
            <a:custGeom>
              <a:avLst/>
              <a:gdLst/>
              <a:ahLst/>
              <a:cxnLst/>
              <a:rect l="l" t="t" r="r" b="b"/>
              <a:pathLst>
                <a:path w="130" h="59" extrusionOk="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4548960" y="5003377"/>
              <a:ext cx="2236" cy="3168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4552966" y="4999992"/>
              <a:ext cx="5373" cy="6087"/>
            </a:xfrm>
            <a:custGeom>
              <a:avLst/>
              <a:gdLst/>
              <a:ahLst/>
              <a:cxnLst/>
              <a:rect l="l" t="t" r="r" b="b"/>
              <a:pathLst>
                <a:path w="173" h="196" extrusionOk="0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" name="Google Shape;1020;p17"/>
          <p:cNvSpPr/>
          <p:nvPr/>
        </p:nvSpPr>
        <p:spPr>
          <a:xfrm rot="5400000">
            <a:off x="607850" y="1028973"/>
            <a:ext cx="223375" cy="138695"/>
          </a:xfrm>
          <a:custGeom>
            <a:avLst/>
            <a:gdLst/>
            <a:ahLst/>
            <a:cxnLst/>
            <a:rect l="l" t="t" r="r" b="b"/>
            <a:pathLst>
              <a:path w="8887" h="5518" extrusionOk="0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7"/>
          <p:cNvSpPr/>
          <p:nvPr/>
        </p:nvSpPr>
        <p:spPr>
          <a:xfrm rot="5400000">
            <a:off x="1025048" y="427067"/>
            <a:ext cx="163425" cy="285015"/>
          </a:xfrm>
          <a:custGeom>
            <a:avLst/>
            <a:gdLst/>
            <a:ahLst/>
            <a:cxnLst/>
            <a:rect l="l" t="t" r="r" b="b"/>
            <a:pathLst>
              <a:path w="5262" h="9177" extrusionOk="0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7"/>
          <p:cNvSpPr/>
          <p:nvPr/>
        </p:nvSpPr>
        <p:spPr>
          <a:xfrm rot="-5400000">
            <a:off x="8036354" y="4452930"/>
            <a:ext cx="276008" cy="171375"/>
          </a:xfrm>
          <a:custGeom>
            <a:avLst/>
            <a:gdLst/>
            <a:ahLst/>
            <a:cxnLst/>
            <a:rect l="l" t="t" r="r" b="b"/>
            <a:pathLst>
              <a:path w="8887" h="5518" extrusionOk="0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7"/>
          <p:cNvSpPr/>
          <p:nvPr/>
        </p:nvSpPr>
        <p:spPr>
          <a:xfrm rot="-5400000">
            <a:off x="8435410" y="4520331"/>
            <a:ext cx="141591" cy="283151"/>
          </a:xfrm>
          <a:custGeom>
            <a:avLst/>
            <a:gdLst/>
            <a:ahLst/>
            <a:cxnLst/>
            <a:rect l="l" t="t" r="r" b="b"/>
            <a:pathLst>
              <a:path w="4559" h="9117" extrusionOk="0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7"/>
          <p:cNvSpPr/>
          <p:nvPr/>
        </p:nvSpPr>
        <p:spPr>
          <a:xfrm rot="5400000">
            <a:off x="676256" y="47336"/>
            <a:ext cx="143827" cy="262622"/>
          </a:xfrm>
          <a:custGeom>
            <a:avLst/>
            <a:gdLst/>
            <a:ahLst/>
            <a:cxnLst/>
            <a:rect l="l" t="t" r="r" b="b"/>
            <a:pathLst>
              <a:path w="4631" h="8456" extrusionOk="0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7"/>
          <p:cNvSpPr/>
          <p:nvPr/>
        </p:nvSpPr>
        <p:spPr>
          <a:xfrm rot="-5400000">
            <a:off x="7969002" y="685871"/>
            <a:ext cx="247881" cy="110745"/>
          </a:xfrm>
          <a:custGeom>
            <a:avLst/>
            <a:gdLst/>
            <a:ahLst/>
            <a:cxnLst/>
            <a:rect l="l" t="t" r="r" b="b"/>
            <a:pathLst>
              <a:path w="9862" h="4406" extrusionOk="0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7"/>
          <p:cNvSpPr/>
          <p:nvPr/>
        </p:nvSpPr>
        <p:spPr>
          <a:xfrm rot="8100000">
            <a:off x="-62804" y="181231"/>
            <a:ext cx="288565" cy="129516"/>
          </a:xfrm>
          <a:custGeom>
            <a:avLst/>
            <a:gdLst/>
            <a:ahLst/>
            <a:cxnLst/>
            <a:rect l="l" t="t" r="r" b="b"/>
            <a:pathLst>
              <a:path w="11481" h="5153" extrusionOk="0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Google Shape;1027;p17"/>
          <p:cNvGrpSpPr/>
          <p:nvPr/>
        </p:nvGrpSpPr>
        <p:grpSpPr>
          <a:xfrm rot="5400000">
            <a:off x="251698" y="955829"/>
            <a:ext cx="163425" cy="285015"/>
            <a:chOff x="2664696" y="4499755"/>
            <a:chExt cx="163425" cy="285015"/>
          </a:xfrm>
        </p:grpSpPr>
        <p:sp>
          <p:nvSpPr>
            <p:cNvPr id="1028" name="Google Shape;1028;p17"/>
            <p:cNvSpPr/>
            <p:nvPr/>
          </p:nvSpPr>
          <p:spPr>
            <a:xfrm>
              <a:off x="2664696" y="4499755"/>
              <a:ext cx="163425" cy="285015"/>
            </a:xfrm>
            <a:custGeom>
              <a:avLst/>
              <a:gdLst/>
              <a:ahLst/>
              <a:cxnLst/>
              <a:rect l="l" t="t" r="r" b="b"/>
              <a:pathLst>
                <a:path w="5262" h="9177" extrusionOk="0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2785353" y="4773275"/>
              <a:ext cx="4472" cy="11150"/>
            </a:xfrm>
            <a:custGeom>
              <a:avLst/>
              <a:gdLst/>
              <a:ahLst/>
              <a:cxnLst/>
              <a:rect l="l" t="t" r="r" b="b"/>
              <a:pathLst>
                <a:path w="144" h="359" extrusionOk="0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17"/>
          <p:cNvSpPr/>
          <p:nvPr/>
        </p:nvSpPr>
        <p:spPr>
          <a:xfrm rot="-5400000">
            <a:off x="8960762" y="1259944"/>
            <a:ext cx="276452" cy="90681"/>
          </a:xfrm>
          <a:custGeom>
            <a:avLst/>
            <a:gdLst/>
            <a:ahLst/>
            <a:cxnLst/>
            <a:rect l="l" t="t" r="r" b="b"/>
            <a:pathLst>
              <a:path w="8902" h="2920" extrusionOk="0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17"/>
          <p:cNvSpPr/>
          <p:nvPr/>
        </p:nvSpPr>
        <p:spPr>
          <a:xfrm rot="5400000">
            <a:off x="237746" y="22422"/>
            <a:ext cx="223382" cy="200568"/>
          </a:xfrm>
          <a:custGeom>
            <a:avLst/>
            <a:gdLst/>
            <a:ahLst/>
            <a:cxnLst/>
            <a:rect l="l" t="t" r="r" b="b"/>
            <a:pathLst>
              <a:path w="9948" h="8933" extrusionOk="0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17"/>
          <p:cNvGrpSpPr/>
          <p:nvPr/>
        </p:nvGrpSpPr>
        <p:grpSpPr>
          <a:xfrm rot="10800000">
            <a:off x="509514" y="-2"/>
            <a:ext cx="327992" cy="112741"/>
            <a:chOff x="4380693" y="4999992"/>
            <a:chExt cx="409990" cy="176158"/>
          </a:xfrm>
        </p:grpSpPr>
        <p:sp>
          <p:nvSpPr>
            <p:cNvPr id="1033" name="Google Shape;1033;p17"/>
            <p:cNvSpPr/>
            <p:nvPr/>
          </p:nvSpPr>
          <p:spPr>
            <a:xfrm>
              <a:off x="4386904" y="5124468"/>
              <a:ext cx="62363" cy="51680"/>
            </a:xfrm>
            <a:custGeom>
              <a:avLst/>
              <a:gdLst/>
              <a:ahLst/>
              <a:cxnLst/>
              <a:rect l="l" t="t" r="r" b="b"/>
              <a:pathLst>
                <a:path w="2008" h="1664" extrusionOk="0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4380693" y="5041577"/>
              <a:ext cx="409990" cy="134572"/>
            </a:xfrm>
            <a:custGeom>
              <a:avLst/>
              <a:gdLst/>
              <a:ahLst/>
              <a:cxnLst/>
              <a:rect l="l" t="t" r="r" b="b"/>
              <a:pathLst>
                <a:path w="13201" h="4333" extrusionOk="0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4391376" y="5122698"/>
              <a:ext cx="93949" cy="53450"/>
            </a:xfrm>
            <a:custGeom>
              <a:avLst/>
              <a:gdLst/>
              <a:ahLst/>
              <a:cxnLst/>
              <a:rect l="l" t="t" r="r" b="b"/>
              <a:pathLst>
                <a:path w="3025" h="1721" extrusionOk="0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4389575" y="5123568"/>
              <a:ext cx="1832" cy="932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4394047" y="5120897"/>
              <a:ext cx="4037" cy="1832"/>
            </a:xfrm>
            <a:custGeom>
              <a:avLst/>
              <a:gdLst/>
              <a:ahLst/>
              <a:cxnLst/>
              <a:rect l="l" t="t" r="r" b="b"/>
              <a:pathLst>
                <a:path w="130" h="59" extrusionOk="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4548960" y="5003377"/>
              <a:ext cx="2236" cy="3168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4552966" y="4999992"/>
              <a:ext cx="5373" cy="6087"/>
            </a:xfrm>
            <a:custGeom>
              <a:avLst/>
              <a:gdLst/>
              <a:ahLst/>
              <a:cxnLst/>
              <a:rect l="l" t="t" r="r" b="b"/>
              <a:pathLst>
                <a:path w="173" h="196" extrusionOk="0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17"/>
          <p:cNvSpPr/>
          <p:nvPr/>
        </p:nvSpPr>
        <p:spPr>
          <a:xfrm rot="-5400000" flipH="1">
            <a:off x="8876754" y="923479"/>
            <a:ext cx="223375" cy="138695"/>
          </a:xfrm>
          <a:custGeom>
            <a:avLst/>
            <a:gdLst/>
            <a:ahLst/>
            <a:cxnLst/>
            <a:rect l="l" t="t" r="r" b="b"/>
            <a:pathLst>
              <a:path w="8887" h="5518" extrusionOk="0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17"/>
          <p:cNvSpPr/>
          <p:nvPr/>
        </p:nvSpPr>
        <p:spPr>
          <a:xfrm rot="-5400000" flipH="1">
            <a:off x="8389794" y="794385"/>
            <a:ext cx="163425" cy="285015"/>
          </a:xfrm>
          <a:custGeom>
            <a:avLst/>
            <a:gdLst/>
            <a:ahLst/>
            <a:cxnLst/>
            <a:rect l="l" t="t" r="r" b="b"/>
            <a:pathLst>
              <a:path w="5262" h="9177" extrusionOk="0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17"/>
          <p:cNvSpPr/>
          <p:nvPr/>
        </p:nvSpPr>
        <p:spPr>
          <a:xfrm rot="10800000" flipH="1">
            <a:off x="87917" y="815652"/>
            <a:ext cx="276008" cy="171375"/>
          </a:xfrm>
          <a:custGeom>
            <a:avLst/>
            <a:gdLst/>
            <a:ahLst/>
            <a:cxnLst/>
            <a:rect l="l" t="t" r="r" b="b"/>
            <a:pathLst>
              <a:path w="8887" h="5518" extrusionOk="0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17"/>
          <p:cNvSpPr/>
          <p:nvPr/>
        </p:nvSpPr>
        <p:spPr>
          <a:xfrm rot="10800000" flipH="1">
            <a:off x="31837" y="427916"/>
            <a:ext cx="141591" cy="283151"/>
          </a:xfrm>
          <a:custGeom>
            <a:avLst/>
            <a:gdLst/>
            <a:ahLst/>
            <a:cxnLst/>
            <a:rect l="l" t="t" r="r" b="b"/>
            <a:pathLst>
              <a:path w="4559" h="9117" extrusionOk="0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17"/>
          <p:cNvSpPr/>
          <p:nvPr/>
        </p:nvSpPr>
        <p:spPr>
          <a:xfrm rot="-5400000" flipH="1">
            <a:off x="8181058" y="114679"/>
            <a:ext cx="143827" cy="262622"/>
          </a:xfrm>
          <a:custGeom>
            <a:avLst/>
            <a:gdLst/>
            <a:ahLst/>
            <a:cxnLst/>
            <a:rect l="l" t="t" r="r" b="b"/>
            <a:pathLst>
              <a:path w="4631" h="8456" extrusionOk="0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17"/>
          <p:cNvSpPr/>
          <p:nvPr/>
        </p:nvSpPr>
        <p:spPr>
          <a:xfrm rot="-5400000" flipH="1">
            <a:off x="8565527" y="1028690"/>
            <a:ext cx="247881" cy="110745"/>
          </a:xfrm>
          <a:custGeom>
            <a:avLst/>
            <a:gdLst/>
            <a:ahLst/>
            <a:cxnLst/>
            <a:rect l="l" t="t" r="r" b="b"/>
            <a:pathLst>
              <a:path w="9862" h="4406" extrusionOk="0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7"/>
          <p:cNvSpPr/>
          <p:nvPr/>
        </p:nvSpPr>
        <p:spPr>
          <a:xfrm rot="-8100000" flipH="1">
            <a:off x="8912805" y="181224"/>
            <a:ext cx="288565" cy="129516"/>
          </a:xfrm>
          <a:custGeom>
            <a:avLst/>
            <a:gdLst/>
            <a:ahLst/>
            <a:cxnLst/>
            <a:rect l="l" t="t" r="r" b="b"/>
            <a:pathLst>
              <a:path w="11481" h="5153" extrusionOk="0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7" name="Google Shape;1047;p17"/>
          <p:cNvGrpSpPr/>
          <p:nvPr/>
        </p:nvGrpSpPr>
        <p:grpSpPr>
          <a:xfrm rot="10800000" flipH="1">
            <a:off x="76875" y="1343359"/>
            <a:ext cx="163425" cy="285015"/>
            <a:chOff x="2664696" y="4499755"/>
            <a:chExt cx="163425" cy="285015"/>
          </a:xfrm>
        </p:grpSpPr>
        <p:sp>
          <p:nvSpPr>
            <p:cNvPr id="1048" name="Google Shape;1048;p17"/>
            <p:cNvSpPr/>
            <p:nvPr/>
          </p:nvSpPr>
          <p:spPr>
            <a:xfrm>
              <a:off x="2664696" y="4499755"/>
              <a:ext cx="163425" cy="285015"/>
            </a:xfrm>
            <a:custGeom>
              <a:avLst/>
              <a:gdLst/>
              <a:ahLst/>
              <a:cxnLst/>
              <a:rect l="l" t="t" r="r" b="b"/>
              <a:pathLst>
                <a:path w="5262" h="9177" extrusionOk="0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2785353" y="4773275"/>
              <a:ext cx="4472" cy="11150"/>
            </a:xfrm>
            <a:custGeom>
              <a:avLst/>
              <a:gdLst/>
              <a:ahLst/>
              <a:cxnLst/>
              <a:rect l="l" t="t" r="r" b="b"/>
              <a:pathLst>
                <a:path w="144" h="359" extrusionOk="0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17"/>
          <p:cNvSpPr/>
          <p:nvPr/>
        </p:nvSpPr>
        <p:spPr>
          <a:xfrm flipH="1">
            <a:off x="630381" y="5063338"/>
            <a:ext cx="276452" cy="90681"/>
          </a:xfrm>
          <a:custGeom>
            <a:avLst/>
            <a:gdLst/>
            <a:ahLst/>
            <a:cxnLst/>
            <a:rect l="l" t="t" r="r" b="b"/>
            <a:pathLst>
              <a:path w="8902" h="2920" extrusionOk="0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17"/>
          <p:cNvSpPr/>
          <p:nvPr/>
        </p:nvSpPr>
        <p:spPr>
          <a:xfrm rot="-5400000" flipH="1">
            <a:off x="8677438" y="22415"/>
            <a:ext cx="223382" cy="200568"/>
          </a:xfrm>
          <a:custGeom>
            <a:avLst/>
            <a:gdLst/>
            <a:ahLst/>
            <a:cxnLst/>
            <a:rect l="l" t="t" r="r" b="b"/>
            <a:pathLst>
              <a:path w="9948" h="8933" extrusionOk="0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17"/>
          <p:cNvGrpSpPr/>
          <p:nvPr/>
        </p:nvGrpSpPr>
        <p:grpSpPr>
          <a:xfrm rot="10800000" flipH="1">
            <a:off x="8301061" y="-9"/>
            <a:ext cx="327992" cy="112741"/>
            <a:chOff x="4380693" y="4999992"/>
            <a:chExt cx="409990" cy="176158"/>
          </a:xfrm>
        </p:grpSpPr>
        <p:sp>
          <p:nvSpPr>
            <p:cNvPr id="1053" name="Google Shape;1053;p17"/>
            <p:cNvSpPr/>
            <p:nvPr/>
          </p:nvSpPr>
          <p:spPr>
            <a:xfrm>
              <a:off x="4386904" y="5124468"/>
              <a:ext cx="62363" cy="51680"/>
            </a:xfrm>
            <a:custGeom>
              <a:avLst/>
              <a:gdLst/>
              <a:ahLst/>
              <a:cxnLst/>
              <a:rect l="l" t="t" r="r" b="b"/>
              <a:pathLst>
                <a:path w="2008" h="1664" extrusionOk="0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4380693" y="5041577"/>
              <a:ext cx="409990" cy="134572"/>
            </a:xfrm>
            <a:custGeom>
              <a:avLst/>
              <a:gdLst/>
              <a:ahLst/>
              <a:cxnLst/>
              <a:rect l="l" t="t" r="r" b="b"/>
              <a:pathLst>
                <a:path w="13201" h="4333" extrusionOk="0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4391376" y="5122698"/>
              <a:ext cx="93949" cy="53450"/>
            </a:xfrm>
            <a:custGeom>
              <a:avLst/>
              <a:gdLst/>
              <a:ahLst/>
              <a:cxnLst/>
              <a:rect l="l" t="t" r="r" b="b"/>
              <a:pathLst>
                <a:path w="3025" h="1721" extrusionOk="0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4389575" y="5123568"/>
              <a:ext cx="1832" cy="932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4394047" y="5120897"/>
              <a:ext cx="4037" cy="1832"/>
            </a:xfrm>
            <a:custGeom>
              <a:avLst/>
              <a:gdLst/>
              <a:ahLst/>
              <a:cxnLst/>
              <a:rect l="l" t="t" r="r" b="b"/>
              <a:pathLst>
                <a:path w="130" h="59" extrusionOk="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4548960" y="5003377"/>
              <a:ext cx="2236" cy="3168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4552966" y="4999992"/>
              <a:ext cx="5373" cy="6087"/>
            </a:xfrm>
            <a:custGeom>
              <a:avLst/>
              <a:gdLst/>
              <a:ahLst/>
              <a:cxnLst/>
              <a:rect l="l" t="t" r="r" b="b"/>
              <a:pathLst>
                <a:path w="173" h="196" extrusionOk="0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17"/>
          <p:cNvSpPr/>
          <p:nvPr/>
        </p:nvSpPr>
        <p:spPr>
          <a:xfrm rot="5400000">
            <a:off x="666448" y="3616967"/>
            <a:ext cx="163425" cy="285015"/>
          </a:xfrm>
          <a:custGeom>
            <a:avLst/>
            <a:gdLst/>
            <a:ahLst/>
            <a:cxnLst/>
            <a:rect l="l" t="t" r="r" b="b"/>
            <a:pathLst>
              <a:path w="5262" h="9177" extrusionOk="0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17"/>
          <p:cNvSpPr/>
          <p:nvPr/>
        </p:nvSpPr>
        <p:spPr>
          <a:xfrm rot="-5400000">
            <a:off x="8095315" y="3869196"/>
            <a:ext cx="247881" cy="110745"/>
          </a:xfrm>
          <a:custGeom>
            <a:avLst/>
            <a:gdLst/>
            <a:ahLst/>
            <a:cxnLst/>
            <a:rect l="l" t="t" r="r" b="b"/>
            <a:pathLst>
              <a:path w="9862" h="4406" extrusionOk="0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17"/>
          <p:cNvSpPr/>
          <p:nvPr/>
        </p:nvSpPr>
        <p:spPr>
          <a:xfrm rot="8100000">
            <a:off x="303521" y="1244744"/>
            <a:ext cx="288565" cy="129516"/>
          </a:xfrm>
          <a:custGeom>
            <a:avLst/>
            <a:gdLst/>
            <a:ahLst/>
            <a:cxnLst/>
            <a:rect l="l" t="t" r="r" b="b"/>
            <a:pathLst>
              <a:path w="11481" h="5153" extrusionOk="0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17"/>
          <p:cNvSpPr/>
          <p:nvPr/>
        </p:nvSpPr>
        <p:spPr>
          <a:xfrm rot="5400000">
            <a:off x="647631" y="1178186"/>
            <a:ext cx="143827" cy="262622"/>
          </a:xfrm>
          <a:custGeom>
            <a:avLst/>
            <a:gdLst/>
            <a:ahLst/>
            <a:cxnLst/>
            <a:rect l="l" t="t" r="r" b="b"/>
            <a:pathLst>
              <a:path w="4631" h="8456" extrusionOk="0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7"/>
          <p:cNvSpPr/>
          <p:nvPr/>
        </p:nvSpPr>
        <p:spPr>
          <a:xfrm rot="5400000">
            <a:off x="995071" y="3903410"/>
            <a:ext cx="223382" cy="200568"/>
          </a:xfrm>
          <a:custGeom>
            <a:avLst/>
            <a:gdLst/>
            <a:ahLst/>
            <a:cxnLst/>
            <a:rect l="l" t="t" r="r" b="b"/>
            <a:pathLst>
              <a:path w="9948" h="8933" extrusionOk="0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17"/>
          <p:cNvSpPr/>
          <p:nvPr/>
        </p:nvSpPr>
        <p:spPr>
          <a:xfrm rot="-5400000">
            <a:off x="8577776" y="444497"/>
            <a:ext cx="223382" cy="200568"/>
          </a:xfrm>
          <a:custGeom>
            <a:avLst/>
            <a:gdLst/>
            <a:ahLst/>
            <a:cxnLst/>
            <a:rect l="l" t="t" r="r" b="b"/>
            <a:pathLst>
              <a:path w="9948" h="8933" extrusionOk="0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17"/>
          <p:cNvSpPr/>
          <p:nvPr/>
        </p:nvSpPr>
        <p:spPr>
          <a:xfrm rot="5400000">
            <a:off x="1051533" y="781322"/>
            <a:ext cx="247881" cy="110745"/>
          </a:xfrm>
          <a:custGeom>
            <a:avLst/>
            <a:gdLst/>
            <a:ahLst/>
            <a:cxnLst/>
            <a:rect l="l" t="t" r="r" b="b"/>
            <a:pathLst>
              <a:path w="9862" h="4406" extrusionOk="0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17"/>
          <p:cNvSpPr/>
          <p:nvPr/>
        </p:nvSpPr>
        <p:spPr>
          <a:xfrm rot="5400000">
            <a:off x="374365" y="189581"/>
            <a:ext cx="141591" cy="283151"/>
          </a:xfrm>
          <a:custGeom>
            <a:avLst/>
            <a:gdLst/>
            <a:ahLst/>
            <a:cxnLst/>
            <a:rect l="l" t="t" r="r" b="b"/>
            <a:pathLst>
              <a:path w="4559" h="9117" extrusionOk="0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7"/>
          <p:cNvSpPr/>
          <p:nvPr/>
        </p:nvSpPr>
        <p:spPr>
          <a:xfrm>
            <a:off x="65757" y="4592834"/>
            <a:ext cx="223375" cy="138695"/>
          </a:xfrm>
          <a:custGeom>
            <a:avLst/>
            <a:gdLst/>
            <a:ahLst/>
            <a:cxnLst/>
            <a:rect l="l" t="t" r="r" b="b"/>
            <a:pathLst>
              <a:path w="8887" h="5518" extrusionOk="0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17"/>
          <p:cNvSpPr/>
          <p:nvPr/>
        </p:nvSpPr>
        <p:spPr>
          <a:xfrm>
            <a:off x="625947" y="2272514"/>
            <a:ext cx="163425" cy="285015"/>
          </a:xfrm>
          <a:custGeom>
            <a:avLst/>
            <a:gdLst/>
            <a:ahLst/>
            <a:cxnLst/>
            <a:rect l="l" t="t" r="r" b="b"/>
            <a:pathLst>
              <a:path w="5262" h="9177" extrusionOk="0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17"/>
          <p:cNvSpPr/>
          <p:nvPr/>
        </p:nvSpPr>
        <p:spPr>
          <a:xfrm rot="10800000">
            <a:off x="8755769" y="4396415"/>
            <a:ext cx="276008" cy="171375"/>
          </a:xfrm>
          <a:custGeom>
            <a:avLst/>
            <a:gdLst/>
            <a:ahLst/>
            <a:cxnLst/>
            <a:rect l="l" t="t" r="r" b="b"/>
            <a:pathLst>
              <a:path w="8887" h="5518" extrusionOk="0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17"/>
          <p:cNvSpPr/>
          <p:nvPr/>
        </p:nvSpPr>
        <p:spPr>
          <a:xfrm rot="10800000">
            <a:off x="8946266" y="3239580"/>
            <a:ext cx="141591" cy="283151"/>
          </a:xfrm>
          <a:custGeom>
            <a:avLst/>
            <a:gdLst/>
            <a:ahLst/>
            <a:cxnLst/>
            <a:rect l="l" t="t" r="r" b="b"/>
            <a:pathLst>
              <a:path w="4559" h="9117" extrusionOk="0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17"/>
          <p:cNvSpPr/>
          <p:nvPr/>
        </p:nvSpPr>
        <p:spPr>
          <a:xfrm>
            <a:off x="105532" y="3049862"/>
            <a:ext cx="143827" cy="262622"/>
          </a:xfrm>
          <a:custGeom>
            <a:avLst/>
            <a:gdLst/>
            <a:ahLst/>
            <a:cxnLst/>
            <a:rect l="l" t="t" r="r" b="b"/>
            <a:pathLst>
              <a:path w="4631" h="8456" extrusionOk="0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17"/>
          <p:cNvSpPr/>
          <p:nvPr/>
        </p:nvSpPr>
        <p:spPr>
          <a:xfrm rot="10800000">
            <a:off x="8838971" y="3092033"/>
            <a:ext cx="247881" cy="110745"/>
          </a:xfrm>
          <a:custGeom>
            <a:avLst/>
            <a:gdLst/>
            <a:ahLst/>
            <a:cxnLst/>
            <a:rect l="l" t="t" r="r" b="b"/>
            <a:pathLst>
              <a:path w="9862" h="4406" extrusionOk="0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17"/>
          <p:cNvSpPr/>
          <p:nvPr/>
        </p:nvSpPr>
        <p:spPr>
          <a:xfrm rot="2700000">
            <a:off x="686655" y="2125082"/>
            <a:ext cx="288565" cy="129516"/>
          </a:xfrm>
          <a:custGeom>
            <a:avLst/>
            <a:gdLst/>
            <a:ahLst/>
            <a:cxnLst/>
            <a:rect l="l" t="t" r="r" b="b"/>
            <a:pathLst>
              <a:path w="11481" h="5153" extrusionOk="0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5" name="Google Shape;1075;p17"/>
          <p:cNvGrpSpPr/>
          <p:nvPr/>
        </p:nvGrpSpPr>
        <p:grpSpPr>
          <a:xfrm rot="10800000">
            <a:off x="8525420" y="3249435"/>
            <a:ext cx="163425" cy="285015"/>
            <a:chOff x="2664696" y="4499755"/>
            <a:chExt cx="163425" cy="285015"/>
          </a:xfrm>
        </p:grpSpPr>
        <p:sp>
          <p:nvSpPr>
            <p:cNvPr id="1076" name="Google Shape;1076;p17"/>
            <p:cNvSpPr/>
            <p:nvPr/>
          </p:nvSpPr>
          <p:spPr>
            <a:xfrm>
              <a:off x="2664696" y="4499755"/>
              <a:ext cx="163425" cy="285015"/>
            </a:xfrm>
            <a:custGeom>
              <a:avLst/>
              <a:gdLst/>
              <a:ahLst/>
              <a:cxnLst/>
              <a:rect l="l" t="t" r="r" b="b"/>
              <a:pathLst>
                <a:path w="5262" h="9177" extrusionOk="0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2785353" y="4773275"/>
              <a:ext cx="4472" cy="11150"/>
            </a:xfrm>
            <a:custGeom>
              <a:avLst/>
              <a:gdLst/>
              <a:ahLst/>
              <a:cxnLst/>
              <a:rect l="l" t="t" r="r" b="b"/>
              <a:pathLst>
                <a:path w="144" h="359" extrusionOk="0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17"/>
          <p:cNvSpPr/>
          <p:nvPr/>
        </p:nvSpPr>
        <p:spPr>
          <a:xfrm rot="-5400000">
            <a:off x="8966914" y="4806245"/>
            <a:ext cx="276452" cy="90681"/>
          </a:xfrm>
          <a:custGeom>
            <a:avLst/>
            <a:gdLst/>
            <a:ahLst/>
            <a:cxnLst/>
            <a:rect l="l" t="t" r="r" b="b"/>
            <a:pathLst>
              <a:path w="8902" h="2920" extrusionOk="0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7"/>
          <p:cNvSpPr/>
          <p:nvPr/>
        </p:nvSpPr>
        <p:spPr>
          <a:xfrm>
            <a:off x="9813" y="3479622"/>
            <a:ext cx="223382" cy="200568"/>
          </a:xfrm>
          <a:custGeom>
            <a:avLst/>
            <a:gdLst/>
            <a:ahLst/>
            <a:cxnLst/>
            <a:rect l="l" t="t" r="r" b="b"/>
            <a:pathLst>
              <a:path w="9948" h="8933" extrusionOk="0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17"/>
          <p:cNvGrpSpPr/>
          <p:nvPr/>
        </p:nvGrpSpPr>
        <p:grpSpPr>
          <a:xfrm rot="5400000">
            <a:off x="-114939" y="3199463"/>
            <a:ext cx="327992" cy="112741"/>
            <a:chOff x="4380693" y="4999992"/>
            <a:chExt cx="409990" cy="176158"/>
          </a:xfrm>
        </p:grpSpPr>
        <p:sp>
          <p:nvSpPr>
            <p:cNvPr id="1081" name="Google Shape;1081;p17"/>
            <p:cNvSpPr/>
            <p:nvPr/>
          </p:nvSpPr>
          <p:spPr>
            <a:xfrm>
              <a:off x="4386904" y="5124468"/>
              <a:ext cx="62363" cy="51680"/>
            </a:xfrm>
            <a:custGeom>
              <a:avLst/>
              <a:gdLst/>
              <a:ahLst/>
              <a:cxnLst/>
              <a:rect l="l" t="t" r="r" b="b"/>
              <a:pathLst>
                <a:path w="2008" h="1664" extrusionOk="0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4380693" y="5041577"/>
              <a:ext cx="409990" cy="134572"/>
            </a:xfrm>
            <a:custGeom>
              <a:avLst/>
              <a:gdLst/>
              <a:ahLst/>
              <a:cxnLst/>
              <a:rect l="l" t="t" r="r" b="b"/>
              <a:pathLst>
                <a:path w="13201" h="4333" extrusionOk="0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4391376" y="5122698"/>
              <a:ext cx="93949" cy="53450"/>
            </a:xfrm>
            <a:custGeom>
              <a:avLst/>
              <a:gdLst/>
              <a:ahLst/>
              <a:cxnLst/>
              <a:rect l="l" t="t" r="r" b="b"/>
              <a:pathLst>
                <a:path w="3025" h="1721" extrusionOk="0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4389575" y="5123568"/>
              <a:ext cx="1832" cy="932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4394047" y="5120897"/>
              <a:ext cx="4037" cy="1832"/>
            </a:xfrm>
            <a:custGeom>
              <a:avLst/>
              <a:gdLst/>
              <a:ahLst/>
              <a:cxnLst/>
              <a:rect l="l" t="t" r="r" b="b"/>
              <a:pathLst>
                <a:path w="130" h="59" extrusionOk="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4548960" y="5003377"/>
              <a:ext cx="2236" cy="3168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4552966" y="4999992"/>
              <a:ext cx="5373" cy="6087"/>
            </a:xfrm>
            <a:custGeom>
              <a:avLst/>
              <a:gdLst/>
              <a:ahLst/>
              <a:cxnLst/>
              <a:rect l="l" t="t" r="r" b="b"/>
              <a:pathLst>
                <a:path w="173" h="196" extrusionOk="0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17"/>
          <p:cNvSpPr/>
          <p:nvPr/>
        </p:nvSpPr>
        <p:spPr>
          <a:xfrm rot="10800000">
            <a:off x="8171257" y="1257435"/>
            <a:ext cx="163425" cy="285015"/>
          </a:xfrm>
          <a:custGeom>
            <a:avLst/>
            <a:gdLst/>
            <a:ahLst/>
            <a:cxnLst/>
            <a:rect l="l" t="t" r="r" b="b"/>
            <a:pathLst>
              <a:path w="5262" h="9177" extrusionOk="0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17"/>
          <p:cNvSpPr/>
          <p:nvPr/>
        </p:nvSpPr>
        <p:spPr>
          <a:xfrm rot="10800000">
            <a:off x="8769834" y="4690583"/>
            <a:ext cx="247881" cy="110745"/>
          </a:xfrm>
          <a:custGeom>
            <a:avLst/>
            <a:gdLst/>
            <a:ahLst/>
            <a:cxnLst/>
            <a:rect l="l" t="t" r="r" b="b"/>
            <a:pathLst>
              <a:path w="9862" h="4406" extrusionOk="0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17"/>
          <p:cNvSpPr/>
          <p:nvPr/>
        </p:nvSpPr>
        <p:spPr>
          <a:xfrm rot="-8100000">
            <a:off x="7855009" y="1711403"/>
            <a:ext cx="288565" cy="129516"/>
          </a:xfrm>
          <a:custGeom>
            <a:avLst/>
            <a:gdLst/>
            <a:ahLst/>
            <a:cxnLst/>
            <a:rect l="l" t="t" r="r" b="b"/>
            <a:pathLst>
              <a:path w="11481" h="5153" extrusionOk="0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17"/>
          <p:cNvSpPr/>
          <p:nvPr/>
        </p:nvSpPr>
        <p:spPr>
          <a:xfrm rot="10800000">
            <a:off x="8212632" y="2117053"/>
            <a:ext cx="143827" cy="262622"/>
          </a:xfrm>
          <a:custGeom>
            <a:avLst/>
            <a:gdLst/>
            <a:ahLst/>
            <a:cxnLst/>
            <a:rect l="l" t="t" r="r" b="b"/>
            <a:pathLst>
              <a:path w="4631" h="8456" extrusionOk="0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7"/>
          <p:cNvSpPr/>
          <p:nvPr/>
        </p:nvSpPr>
        <p:spPr>
          <a:xfrm rot="10800000">
            <a:off x="7959671" y="2687147"/>
            <a:ext cx="223382" cy="200568"/>
          </a:xfrm>
          <a:custGeom>
            <a:avLst/>
            <a:gdLst/>
            <a:ahLst/>
            <a:cxnLst/>
            <a:rect l="l" t="t" r="r" b="b"/>
            <a:pathLst>
              <a:path w="9948" h="8933" extrusionOk="0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7"/>
          <p:cNvSpPr/>
          <p:nvPr/>
        </p:nvSpPr>
        <p:spPr>
          <a:xfrm>
            <a:off x="995076" y="2500872"/>
            <a:ext cx="223382" cy="200568"/>
          </a:xfrm>
          <a:custGeom>
            <a:avLst/>
            <a:gdLst/>
            <a:ahLst/>
            <a:cxnLst/>
            <a:rect l="l" t="t" r="r" b="b"/>
            <a:pathLst>
              <a:path w="9948" h="8933" extrusionOk="0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7"/>
          <p:cNvSpPr/>
          <p:nvPr/>
        </p:nvSpPr>
        <p:spPr>
          <a:xfrm>
            <a:off x="850839" y="2290935"/>
            <a:ext cx="247881" cy="110745"/>
          </a:xfrm>
          <a:custGeom>
            <a:avLst/>
            <a:gdLst/>
            <a:ahLst/>
            <a:cxnLst/>
            <a:rect l="l" t="t" r="r" b="b"/>
            <a:pathLst>
              <a:path w="9862" h="4406" extrusionOk="0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7"/>
          <p:cNvSpPr/>
          <p:nvPr/>
        </p:nvSpPr>
        <p:spPr>
          <a:xfrm>
            <a:off x="259159" y="3342607"/>
            <a:ext cx="141591" cy="283151"/>
          </a:xfrm>
          <a:custGeom>
            <a:avLst/>
            <a:gdLst/>
            <a:ahLst/>
            <a:cxnLst/>
            <a:rect l="l" t="t" r="r" b="b"/>
            <a:pathLst>
              <a:path w="4559" h="9117" extrusionOk="0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7"/>
          <p:cNvSpPr/>
          <p:nvPr/>
        </p:nvSpPr>
        <p:spPr>
          <a:xfrm rot="-5400000">
            <a:off x="-115734" y="2456979"/>
            <a:ext cx="612272" cy="392155"/>
          </a:xfrm>
          <a:custGeom>
            <a:avLst/>
            <a:gdLst/>
            <a:ahLst/>
            <a:cxnLst/>
            <a:rect l="l" t="t" r="r" b="b"/>
            <a:pathLst>
              <a:path w="24222" h="15514" extrusionOk="0">
                <a:moveTo>
                  <a:pt x="14467" y="0"/>
                </a:moveTo>
                <a:cubicBezTo>
                  <a:pt x="14499" y="158"/>
                  <a:pt x="14531" y="317"/>
                  <a:pt x="14594" y="475"/>
                </a:cubicBezTo>
                <a:cubicBezTo>
                  <a:pt x="14657" y="570"/>
                  <a:pt x="14721" y="665"/>
                  <a:pt x="14816" y="760"/>
                </a:cubicBezTo>
                <a:cubicBezTo>
                  <a:pt x="14626" y="1203"/>
                  <a:pt x="14436" y="1678"/>
                  <a:pt x="14246" y="2122"/>
                </a:cubicBezTo>
                <a:cubicBezTo>
                  <a:pt x="11870" y="2565"/>
                  <a:pt x="9685" y="3864"/>
                  <a:pt x="7722" y="5194"/>
                </a:cubicBezTo>
                <a:cubicBezTo>
                  <a:pt x="5727" y="6555"/>
                  <a:pt x="3985" y="8202"/>
                  <a:pt x="2496" y="10071"/>
                </a:cubicBezTo>
                <a:cubicBezTo>
                  <a:pt x="2279" y="9684"/>
                  <a:pt x="1958" y="9525"/>
                  <a:pt x="1626" y="9525"/>
                </a:cubicBezTo>
                <a:cubicBezTo>
                  <a:pt x="844" y="9525"/>
                  <a:pt x="0" y="10407"/>
                  <a:pt x="311" y="11274"/>
                </a:cubicBezTo>
                <a:cubicBezTo>
                  <a:pt x="507" y="11862"/>
                  <a:pt x="1138" y="12136"/>
                  <a:pt x="1739" y="12136"/>
                </a:cubicBezTo>
                <a:cubicBezTo>
                  <a:pt x="2012" y="12136"/>
                  <a:pt x="2279" y="12080"/>
                  <a:pt x="2496" y="11971"/>
                </a:cubicBezTo>
                <a:cubicBezTo>
                  <a:pt x="3225" y="11591"/>
                  <a:pt x="2876" y="10831"/>
                  <a:pt x="2496" y="10261"/>
                </a:cubicBezTo>
                <a:cubicBezTo>
                  <a:pt x="5727" y="6840"/>
                  <a:pt x="9495" y="3389"/>
                  <a:pt x="14151" y="2280"/>
                </a:cubicBezTo>
                <a:lnTo>
                  <a:pt x="14151" y="2280"/>
                </a:lnTo>
                <a:cubicBezTo>
                  <a:pt x="13771" y="3199"/>
                  <a:pt x="13327" y="4085"/>
                  <a:pt x="12884" y="4972"/>
                </a:cubicBezTo>
                <a:cubicBezTo>
                  <a:pt x="10477" y="6302"/>
                  <a:pt x="8419" y="8107"/>
                  <a:pt x="6772" y="10261"/>
                </a:cubicBezTo>
                <a:cubicBezTo>
                  <a:pt x="6708" y="10229"/>
                  <a:pt x="6645" y="10197"/>
                  <a:pt x="6582" y="10134"/>
                </a:cubicBezTo>
                <a:cubicBezTo>
                  <a:pt x="6440" y="10067"/>
                  <a:pt x="6292" y="10036"/>
                  <a:pt x="6147" y="10036"/>
                </a:cubicBezTo>
                <a:cubicBezTo>
                  <a:pt x="5741" y="10036"/>
                  <a:pt x="5360" y="10284"/>
                  <a:pt x="5220" y="10704"/>
                </a:cubicBezTo>
                <a:cubicBezTo>
                  <a:pt x="5093" y="10957"/>
                  <a:pt x="5093" y="11274"/>
                  <a:pt x="5220" y="11559"/>
                </a:cubicBezTo>
                <a:cubicBezTo>
                  <a:pt x="5283" y="11686"/>
                  <a:pt x="5410" y="11812"/>
                  <a:pt x="5568" y="11908"/>
                </a:cubicBezTo>
                <a:cubicBezTo>
                  <a:pt x="5537" y="11908"/>
                  <a:pt x="5505" y="11908"/>
                  <a:pt x="5473" y="11939"/>
                </a:cubicBezTo>
                <a:cubicBezTo>
                  <a:pt x="5410" y="11939"/>
                  <a:pt x="5410" y="12066"/>
                  <a:pt x="5505" y="12066"/>
                </a:cubicBezTo>
                <a:cubicBezTo>
                  <a:pt x="5600" y="12066"/>
                  <a:pt x="5727" y="12034"/>
                  <a:pt x="5822" y="12034"/>
                </a:cubicBezTo>
                <a:cubicBezTo>
                  <a:pt x="5917" y="12066"/>
                  <a:pt x="6012" y="12098"/>
                  <a:pt x="6107" y="12098"/>
                </a:cubicBezTo>
                <a:cubicBezTo>
                  <a:pt x="6123" y="12103"/>
                  <a:pt x="6138" y="12106"/>
                  <a:pt x="6151" y="12106"/>
                </a:cubicBezTo>
                <a:cubicBezTo>
                  <a:pt x="6212" y="12106"/>
                  <a:pt x="6233" y="12049"/>
                  <a:pt x="6233" y="11971"/>
                </a:cubicBezTo>
                <a:cubicBezTo>
                  <a:pt x="6582" y="11971"/>
                  <a:pt x="6898" y="11781"/>
                  <a:pt x="7120" y="11527"/>
                </a:cubicBezTo>
                <a:cubicBezTo>
                  <a:pt x="7342" y="11116"/>
                  <a:pt x="7247" y="10641"/>
                  <a:pt x="6867" y="10356"/>
                </a:cubicBezTo>
                <a:cubicBezTo>
                  <a:pt x="8672" y="8487"/>
                  <a:pt x="10635" y="6777"/>
                  <a:pt x="12725" y="5257"/>
                </a:cubicBezTo>
                <a:lnTo>
                  <a:pt x="12725" y="5257"/>
                </a:lnTo>
                <a:cubicBezTo>
                  <a:pt x="11237" y="8139"/>
                  <a:pt x="9464" y="10831"/>
                  <a:pt x="7405" y="13364"/>
                </a:cubicBezTo>
                <a:cubicBezTo>
                  <a:pt x="7373" y="13333"/>
                  <a:pt x="7310" y="13333"/>
                  <a:pt x="7278" y="13333"/>
                </a:cubicBezTo>
                <a:cubicBezTo>
                  <a:pt x="7310" y="13301"/>
                  <a:pt x="7310" y="13206"/>
                  <a:pt x="7247" y="13206"/>
                </a:cubicBezTo>
                <a:cubicBezTo>
                  <a:pt x="7103" y="13138"/>
                  <a:pt x="6951" y="13106"/>
                  <a:pt x="6803" y="13106"/>
                </a:cubicBezTo>
                <a:cubicBezTo>
                  <a:pt x="6329" y="13106"/>
                  <a:pt x="5879" y="13428"/>
                  <a:pt x="5758" y="13934"/>
                </a:cubicBezTo>
                <a:cubicBezTo>
                  <a:pt x="5604" y="14584"/>
                  <a:pt x="6084" y="15234"/>
                  <a:pt x="6756" y="15234"/>
                </a:cubicBezTo>
                <a:cubicBezTo>
                  <a:pt x="6771" y="15234"/>
                  <a:pt x="6787" y="15233"/>
                  <a:pt x="6803" y="15233"/>
                </a:cubicBezTo>
                <a:cubicBezTo>
                  <a:pt x="7468" y="15233"/>
                  <a:pt x="8038" y="14758"/>
                  <a:pt x="8165" y="14093"/>
                </a:cubicBezTo>
                <a:cubicBezTo>
                  <a:pt x="8197" y="13618"/>
                  <a:pt x="7880" y="13428"/>
                  <a:pt x="7500" y="13364"/>
                </a:cubicBezTo>
                <a:cubicBezTo>
                  <a:pt x="9115" y="11591"/>
                  <a:pt x="10540" y="9659"/>
                  <a:pt x="11712" y="7569"/>
                </a:cubicBezTo>
                <a:cubicBezTo>
                  <a:pt x="12219" y="6682"/>
                  <a:pt x="12725" y="5827"/>
                  <a:pt x="13201" y="4972"/>
                </a:cubicBezTo>
                <a:cubicBezTo>
                  <a:pt x="13296" y="5384"/>
                  <a:pt x="13359" y="5795"/>
                  <a:pt x="13422" y="6239"/>
                </a:cubicBezTo>
                <a:cubicBezTo>
                  <a:pt x="13422" y="6555"/>
                  <a:pt x="13391" y="6904"/>
                  <a:pt x="13359" y="7221"/>
                </a:cubicBezTo>
                <a:cubicBezTo>
                  <a:pt x="13238" y="7188"/>
                  <a:pt x="13115" y="7172"/>
                  <a:pt x="12994" y="7172"/>
                </a:cubicBezTo>
                <a:cubicBezTo>
                  <a:pt x="12637" y="7172"/>
                  <a:pt x="12289" y="7309"/>
                  <a:pt x="12029" y="7569"/>
                </a:cubicBezTo>
                <a:cubicBezTo>
                  <a:pt x="11459" y="8202"/>
                  <a:pt x="12155" y="8867"/>
                  <a:pt x="12757" y="9026"/>
                </a:cubicBezTo>
                <a:lnTo>
                  <a:pt x="12852" y="9026"/>
                </a:lnTo>
                <a:cubicBezTo>
                  <a:pt x="13049" y="9091"/>
                  <a:pt x="13264" y="9149"/>
                  <a:pt x="13464" y="9149"/>
                </a:cubicBezTo>
                <a:cubicBezTo>
                  <a:pt x="13650" y="9149"/>
                  <a:pt x="13823" y="9099"/>
                  <a:pt x="13961" y="8962"/>
                </a:cubicBezTo>
                <a:cubicBezTo>
                  <a:pt x="14436" y="8487"/>
                  <a:pt x="14214" y="7791"/>
                  <a:pt x="13739" y="7411"/>
                </a:cubicBezTo>
                <a:cubicBezTo>
                  <a:pt x="13644" y="7347"/>
                  <a:pt x="13549" y="7284"/>
                  <a:pt x="13422" y="7252"/>
                </a:cubicBezTo>
                <a:cubicBezTo>
                  <a:pt x="13486" y="6935"/>
                  <a:pt x="13517" y="6587"/>
                  <a:pt x="13549" y="6207"/>
                </a:cubicBezTo>
                <a:cubicBezTo>
                  <a:pt x="13612" y="5732"/>
                  <a:pt x="13517" y="5257"/>
                  <a:pt x="13359" y="4814"/>
                </a:cubicBezTo>
                <a:cubicBezTo>
                  <a:pt x="13359" y="4782"/>
                  <a:pt x="13359" y="4750"/>
                  <a:pt x="13327" y="4750"/>
                </a:cubicBezTo>
                <a:lnTo>
                  <a:pt x="13327" y="4719"/>
                </a:lnTo>
                <a:cubicBezTo>
                  <a:pt x="13707" y="4022"/>
                  <a:pt x="14056" y="3294"/>
                  <a:pt x="14404" y="2565"/>
                </a:cubicBezTo>
                <a:cubicBezTo>
                  <a:pt x="14404" y="2565"/>
                  <a:pt x="14404" y="2597"/>
                  <a:pt x="14436" y="2597"/>
                </a:cubicBezTo>
                <a:cubicBezTo>
                  <a:pt x="14562" y="4624"/>
                  <a:pt x="15354" y="6650"/>
                  <a:pt x="15987" y="8582"/>
                </a:cubicBezTo>
                <a:cubicBezTo>
                  <a:pt x="16082" y="8804"/>
                  <a:pt x="16177" y="8994"/>
                  <a:pt x="16241" y="9216"/>
                </a:cubicBezTo>
                <a:cubicBezTo>
                  <a:pt x="16241" y="9247"/>
                  <a:pt x="16209" y="9247"/>
                  <a:pt x="16209" y="9279"/>
                </a:cubicBezTo>
                <a:cubicBezTo>
                  <a:pt x="15734" y="10641"/>
                  <a:pt x="15481" y="12034"/>
                  <a:pt x="15386" y="13459"/>
                </a:cubicBezTo>
                <a:cubicBezTo>
                  <a:pt x="15291" y="13428"/>
                  <a:pt x="15196" y="13412"/>
                  <a:pt x="15101" y="13412"/>
                </a:cubicBezTo>
                <a:cubicBezTo>
                  <a:pt x="15006" y="13412"/>
                  <a:pt x="14911" y="13428"/>
                  <a:pt x="14816" y="13459"/>
                </a:cubicBezTo>
                <a:cubicBezTo>
                  <a:pt x="14182" y="13649"/>
                  <a:pt x="14087" y="14346"/>
                  <a:pt x="14372" y="14853"/>
                </a:cubicBezTo>
                <a:cubicBezTo>
                  <a:pt x="14531" y="15201"/>
                  <a:pt x="14879" y="15423"/>
                  <a:pt x="15259" y="15454"/>
                </a:cubicBezTo>
                <a:cubicBezTo>
                  <a:pt x="15259" y="15476"/>
                  <a:pt x="15274" y="15513"/>
                  <a:pt x="15294" y="15513"/>
                </a:cubicBezTo>
                <a:cubicBezTo>
                  <a:pt x="15303" y="15513"/>
                  <a:pt x="15313" y="15506"/>
                  <a:pt x="15322" y="15486"/>
                </a:cubicBezTo>
                <a:cubicBezTo>
                  <a:pt x="15354" y="15486"/>
                  <a:pt x="15354" y="15486"/>
                  <a:pt x="15386" y="15454"/>
                </a:cubicBezTo>
                <a:cubicBezTo>
                  <a:pt x="15607" y="15454"/>
                  <a:pt x="15861" y="15359"/>
                  <a:pt x="16051" y="15169"/>
                </a:cubicBezTo>
                <a:cubicBezTo>
                  <a:pt x="16114" y="15074"/>
                  <a:pt x="16082" y="14948"/>
                  <a:pt x="15956" y="14884"/>
                </a:cubicBezTo>
                <a:cubicBezTo>
                  <a:pt x="16177" y="14694"/>
                  <a:pt x="16241" y="14409"/>
                  <a:pt x="16177" y="14124"/>
                </a:cubicBezTo>
                <a:cubicBezTo>
                  <a:pt x="16051" y="13839"/>
                  <a:pt x="15829" y="13618"/>
                  <a:pt x="15544" y="13523"/>
                </a:cubicBezTo>
                <a:cubicBezTo>
                  <a:pt x="15671" y="12193"/>
                  <a:pt x="15987" y="10894"/>
                  <a:pt x="16399" y="9627"/>
                </a:cubicBezTo>
                <a:cubicBezTo>
                  <a:pt x="16874" y="10831"/>
                  <a:pt x="17444" y="11971"/>
                  <a:pt x="18078" y="13079"/>
                </a:cubicBezTo>
                <a:cubicBezTo>
                  <a:pt x="17666" y="13428"/>
                  <a:pt x="17413" y="13966"/>
                  <a:pt x="17444" y="14504"/>
                </a:cubicBezTo>
                <a:cubicBezTo>
                  <a:pt x="17496" y="15152"/>
                  <a:pt x="18185" y="15355"/>
                  <a:pt x="18763" y="15355"/>
                </a:cubicBezTo>
                <a:cubicBezTo>
                  <a:pt x="18891" y="15355"/>
                  <a:pt x="19014" y="15345"/>
                  <a:pt x="19123" y="15328"/>
                </a:cubicBezTo>
                <a:cubicBezTo>
                  <a:pt x="19218" y="15328"/>
                  <a:pt x="19249" y="15201"/>
                  <a:pt x="19186" y="15138"/>
                </a:cubicBezTo>
                <a:cubicBezTo>
                  <a:pt x="19598" y="14916"/>
                  <a:pt x="19819" y="14473"/>
                  <a:pt x="19819" y="13998"/>
                </a:cubicBezTo>
                <a:cubicBezTo>
                  <a:pt x="19875" y="13410"/>
                  <a:pt x="19512" y="12725"/>
                  <a:pt x="18902" y="12725"/>
                </a:cubicBezTo>
                <a:cubicBezTo>
                  <a:pt x="18822" y="12725"/>
                  <a:pt x="18737" y="12737"/>
                  <a:pt x="18648" y="12763"/>
                </a:cubicBezTo>
                <a:cubicBezTo>
                  <a:pt x="18489" y="12794"/>
                  <a:pt x="18331" y="12889"/>
                  <a:pt x="18204" y="12984"/>
                </a:cubicBezTo>
                <a:cubicBezTo>
                  <a:pt x="17729" y="12098"/>
                  <a:pt x="17318" y="11211"/>
                  <a:pt x="16937" y="10292"/>
                </a:cubicBezTo>
                <a:lnTo>
                  <a:pt x="16937" y="10292"/>
                </a:lnTo>
                <a:cubicBezTo>
                  <a:pt x="18078" y="11401"/>
                  <a:pt x="19408" y="12288"/>
                  <a:pt x="20864" y="12921"/>
                </a:cubicBezTo>
                <a:cubicBezTo>
                  <a:pt x="20769" y="13174"/>
                  <a:pt x="20769" y="13459"/>
                  <a:pt x="20864" y="13713"/>
                </a:cubicBezTo>
                <a:cubicBezTo>
                  <a:pt x="20991" y="14124"/>
                  <a:pt x="21371" y="14409"/>
                  <a:pt x="21846" y="14409"/>
                </a:cubicBezTo>
                <a:lnTo>
                  <a:pt x="21815" y="14409"/>
                </a:lnTo>
                <a:cubicBezTo>
                  <a:pt x="21792" y="14432"/>
                  <a:pt x="21801" y="14454"/>
                  <a:pt x="21820" y="14454"/>
                </a:cubicBezTo>
                <a:cubicBezTo>
                  <a:pt x="21828" y="14454"/>
                  <a:pt x="21837" y="14450"/>
                  <a:pt x="21846" y="14441"/>
                </a:cubicBezTo>
                <a:cubicBezTo>
                  <a:pt x="21846" y="14441"/>
                  <a:pt x="21878" y="14409"/>
                  <a:pt x="21910" y="14378"/>
                </a:cubicBezTo>
                <a:lnTo>
                  <a:pt x="22131" y="14378"/>
                </a:lnTo>
                <a:cubicBezTo>
                  <a:pt x="22226" y="14314"/>
                  <a:pt x="22258" y="14188"/>
                  <a:pt x="22163" y="14124"/>
                </a:cubicBezTo>
                <a:cubicBezTo>
                  <a:pt x="22448" y="13871"/>
                  <a:pt x="22511" y="13459"/>
                  <a:pt x="22353" y="13111"/>
                </a:cubicBezTo>
                <a:cubicBezTo>
                  <a:pt x="22196" y="12745"/>
                  <a:pt x="21823" y="12508"/>
                  <a:pt x="21431" y="12508"/>
                </a:cubicBezTo>
                <a:cubicBezTo>
                  <a:pt x="21348" y="12508"/>
                  <a:pt x="21264" y="12519"/>
                  <a:pt x="21181" y="12541"/>
                </a:cubicBezTo>
                <a:cubicBezTo>
                  <a:pt x="21086" y="12573"/>
                  <a:pt x="21023" y="12636"/>
                  <a:pt x="20959" y="12731"/>
                </a:cubicBezTo>
                <a:cubicBezTo>
                  <a:pt x="19471" y="11971"/>
                  <a:pt x="18046" y="11052"/>
                  <a:pt x="16779" y="9976"/>
                </a:cubicBezTo>
                <a:cubicBezTo>
                  <a:pt x="15861" y="7632"/>
                  <a:pt x="15196" y="5225"/>
                  <a:pt x="14816" y="2755"/>
                </a:cubicBezTo>
                <a:lnTo>
                  <a:pt x="14816" y="2755"/>
                </a:lnTo>
                <a:cubicBezTo>
                  <a:pt x="16589" y="3484"/>
                  <a:pt x="18268" y="4370"/>
                  <a:pt x="19819" y="5447"/>
                </a:cubicBezTo>
                <a:cubicBezTo>
                  <a:pt x="20421" y="6587"/>
                  <a:pt x="20864" y="7759"/>
                  <a:pt x="21181" y="8994"/>
                </a:cubicBezTo>
                <a:cubicBezTo>
                  <a:pt x="21118" y="9026"/>
                  <a:pt x="21054" y="9089"/>
                  <a:pt x="21023" y="9152"/>
                </a:cubicBezTo>
                <a:cubicBezTo>
                  <a:pt x="20833" y="9469"/>
                  <a:pt x="20928" y="9881"/>
                  <a:pt x="21244" y="10102"/>
                </a:cubicBezTo>
                <a:cubicBezTo>
                  <a:pt x="21360" y="10202"/>
                  <a:pt x="21502" y="10249"/>
                  <a:pt x="21647" y="10249"/>
                </a:cubicBezTo>
                <a:cubicBezTo>
                  <a:pt x="21780" y="10249"/>
                  <a:pt x="21915" y="10210"/>
                  <a:pt x="22036" y="10134"/>
                </a:cubicBezTo>
                <a:cubicBezTo>
                  <a:pt x="22054" y="10169"/>
                  <a:pt x="22090" y="10194"/>
                  <a:pt x="22130" y="10194"/>
                </a:cubicBezTo>
                <a:cubicBezTo>
                  <a:pt x="22163" y="10194"/>
                  <a:pt x="22198" y="10177"/>
                  <a:pt x="22226" y="10134"/>
                </a:cubicBezTo>
                <a:cubicBezTo>
                  <a:pt x="22226" y="10102"/>
                  <a:pt x="22258" y="10039"/>
                  <a:pt x="22258" y="9976"/>
                </a:cubicBezTo>
                <a:cubicBezTo>
                  <a:pt x="22290" y="9976"/>
                  <a:pt x="22321" y="9944"/>
                  <a:pt x="22321" y="9944"/>
                </a:cubicBezTo>
                <a:cubicBezTo>
                  <a:pt x="22353" y="9944"/>
                  <a:pt x="22321" y="9912"/>
                  <a:pt x="22321" y="9912"/>
                </a:cubicBezTo>
                <a:cubicBezTo>
                  <a:pt x="22309" y="9912"/>
                  <a:pt x="22302" y="9912"/>
                  <a:pt x="22297" y="9914"/>
                </a:cubicBezTo>
                <a:lnTo>
                  <a:pt x="22297" y="9914"/>
                </a:lnTo>
                <a:cubicBezTo>
                  <a:pt x="22375" y="9576"/>
                  <a:pt x="22218" y="9243"/>
                  <a:pt x="21941" y="9089"/>
                </a:cubicBezTo>
                <a:cubicBezTo>
                  <a:pt x="21796" y="8992"/>
                  <a:pt x="21632" y="8951"/>
                  <a:pt x="21479" y="8951"/>
                </a:cubicBezTo>
                <a:cubicBezTo>
                  <a:pt x="21431" y="8951"/>
                  <a:pt x="21384" y="8955"/>
                  <a:pt x="21339" y="8962"/>
                </a:cubicBezTo>
                <a:cubicBezTo>
                  <a:pt x="21118" y="7759"/>
                  <a:pt x="20674" y="6619"/>
                  <a:pt x="20041" y="5605"/>
                </a:cubicBezTo>
                <a:lnTo>
                  <a:pt x="20041" y="5605"/>
                </a:lnTo>
                <a:cubicBezTo>
                  <a:pt x="20643" y="6017"/>
                  <a:pt x="21244" y="6492"/>
                  <a:pt x="21815" y="6999"/>
                </a:cubicBezTo>
                <a:cubicBezTo>
                  <a:pt x="21720" y="7062"/>
                  <a:pt x="21656" y="7157"/>
                  <a:pt x="21593" y="7284"/>
                </a:cubicBezTo>
                <a:cubicBezTo>
                  <a:pt x="21308" y="7822"/>
                  <a:pt x="21815" y="8297"/>
                  <a:pt x="22321" y="8361"/>
                </a:cubicBezTo>
                <a:cubicBezTo>
                  <a:pt x="22400" y="8382"/>
                  <a:pt x="22480" y="8392"/>
                  <a:pt x="22559" y="8392"/>
                </a:cubicBezTo>
                <a:cubicBezTo>
                  <a:pt x="22833" y="8392"/>
                  <a:pt x="23100" y="8272"/>
                  <a:pt x="23271" y="8076"/>
                </a:cubicBezTo>
                <a:cubicBezTo>
                  <a:pt x="23287" y="8107"/>
                  <a:pt x="23319" y="8123"/>
                  <a:pt x="23350" y="8123"/>
                </a:cubicBezTo>
                <a:cubicBezTo>
                  <a:pt x="23382" y="8123"/>
                  <a:pt x="23414" y="8107"/>
                  <a:pt x="23430" y="8076"/>
                </a:cubicBezTo>
                <a:cubicBezTo>
                  <a:pt x="23620" y="7632"/>
                  <a:pt x="23683" y="6840"/>
                  <a:pt x="23113" y="6650"/>
                </a:cubicBezTo>
                <a:cubicBezTo>
                  <a:pt x="23008" y="6626"/>
                  <a:pt x="22901" y="6614"/>
                  <a:pt x="22793" y="6614"/>
                </a:cubicBezTo>
                <a:cubicBezTo>
                  <a:pt x="22481" y="6614"/>
                  <a:pt x="22169" y="6715"/>
                  <a:pt x="21910" y="6904"/>
                </a:cubicBezTo>
                <a:cubicBezTo>
                  <a:pt x="21213" y="6239"/>
                  <a:pt x="20421" y="5637"/>
                  <a:pt x="19629" y="5067"/>
                </a:cubicBezTo>
                <a:cubicBezTo>
                  <a:pt x="20136" y="5020"/>
                  <a:pt x="20643" y="4996"/>
                  <a:pt x="21149" y="4996"/>
                </a:cubicBezTo>
                <a:cubicBezTo>
                  <a:pt x="21656" y="4996"/>
                  <a:pt x="22163" y="5020"/>
                  <a:pt x="22670" y="5067"/>
                </a:cubicBezTo>
                <a:cubicBezTo>
                  <a:pt x="22701" y="5289"/>
                  <a:pt x="22828" y="5510"/>
                  <a:pt x="23050" y="5637"/>
                </a:cubicBezTo>
                <a:cubicBezTo>
                  <a:pt x="23145" y="5685"/>
                  <a:pt x="23248" y="5708"/>
                  <a:pt x="23350" y="5708"/>
                </a:cubicBezTo>
                <a:cubicBezTo>
                  <a:pt x="23453" y="5708"/>
                  <a:pt x="23556" y="5685"/>
                  <a:pt x="23651" y="5637"/>
                </a:cubicBezTo>
                <a:cubicBezTo>
                  <a:pt x="23651" y="5708"/>
                  <a:pt x="23705" y="5744"/>
                  <a:pt x="23772" y="5744"/>
                </a:cubicBezTo>
                <a:cubicBezTo>
                  <a:pt x="23794" y="5744"/>
                  <a:pt x="23818" y="5740"/>
                  <a:pt x="23841" y="5732"/>
                </a:cubicBezTo>
                <a:cubicBezTo>
                  <a:pt x="24000" y="5605"/>
                  <a:pt x="24126" y="5447"/>
                  <a:pt x="24158" y="5257"/>
                </a:cubicBezTo>
                <a:lnTo>
                  <a:pt x="24190" y="5257"/>
                </a:lnTo>
                <a:cubicBezTo>
                  <a:pt x="24221" y="5225"/>
                  <a:pt x="24221" y="5194"/>
                  <a:pt x="24190" y="5162"/>
                </a:cubicBezTo>
                <a:cubicBezTo>
                  <a:pt x="24221" y="4877"/>
                  <a:pt x="24095" y="4592"/>
                  <a:pt x="23873" y="4402"/>
                </a:cubicBezTo>
                <a:cubicBezTo>
                  <a:pt x="23732" y="4261"/>
                  <a:pt x="23547" y="4189"/>
                  <a:pt x="23363" y="4189"/>
                </a:cubicBezTo>
                <a:cubicBezTo>
                  <a:pt x="23133" y="4189"/>
                  <a:pt x="22905" y="4300"/>
                  <a:pt x="22765" y="4529"/>
                </a:cubicBezTo>
                <a:cubicBezTo>
                  <a:pt x="22670" y="4655"/>
                  <a:pt x="22670" y="4814"/>
                  <a:pt x="22670" y="4940"/>
                </a:cubicBezTo>
                <a:cubicBezTo>
                  <a:pt x="21997" y="4841"/>
                  <a:pt x="21311" y="4792"/>
                  <a:pt x="20629" y="4792"/>
                </a:cubicBezTo>
                <a:cubicBezTo>
                  <a:pt x="20220" y="4792"/>
                  <a:pt x="19811" y="4810"/>
                  <a:pt x="19408" y="4845"/>
                </a:cubicBezTo>
                <a:cubicBezTo>
                  <a:pt x="19376" y="4877"/>
                  <a:pt x="19376" y="4877"/>
                  <a:pt x="19344" y="4877"/>
                </a:cubicBezTo>
                <a:cubicBezTo>
                  <a:pt x="19186" y="4782"/>
                  <a:pt x="19059" y="4687"/>
                  <a:pt x="18901" y="4592"/>
                </a:cubicBezTo>
                <a:cubicBezTo>
                  <a:pt x="17603" y="3800"/>
                  <a:pt x="16241" y="2882"/>
                  <a:pt x="14752" y="2439"/>
                </a:cubicBezTo>
                <a:cubicBezTo>
                  <a:pt x="14752" y="2375"/>
                  <a:pt x="14721" y="2312"/>
                  <a:pt x="14721" y="2248"/>
                </a:cubicBezTo>
                <a:cubicBezTo>
                  <a:pt x="14721" y="2185"/>
                  <a:pt x="14657" y="2122"/>
                  <a:pt x="14594" y="2122"/>
                </a:cubicBezTo>
                <a:cubicBezTo>
                  <a:pt x="14752" y="1710"/>
                  <a:pt x="14911" y="1330"/>
                  <a:pt x="15069" y="918"/>
                </a:cubicBezTo>
                <a:cubicBezTo>
                  <a:pt x="15196" y="1013"/>
                  <a:pt x="15322" y="1045"/>
                  <a:pt x="15481" y="1077"/>
                </a:cubicBezTo>
                <a:cubicBezTo>
                  <a:pt x="15481" y="1099"/>
                  <a:pt x="15512" y="1122"/>
                  <a:pt x="15542" y="1122"/>
                </a:cubicBezTo>
                <a:cubicBezTo>
                  <a:pt x="15554" y="1122"/>
                  <a:pt x="15566" y="1118"/>
                  <a:pt x="15576" y="1108"/>
                </a:cubicBezTo>
                <a:cubicBezTo>
                  <a:pt x="15576" y="1108"/>
                  <a:pt x="15607" y="1077"/>
                  <a:pt x="15607" y="1077"/>
                </a:cubicBezTo>
                <a:cubicBezTo>
                  <a:pt x="15861" y="1077"/>
                  <a:pt x="16114" y="950"/>
                  <a:pt x="16272" y="792"/>
                </a:cubicBezTo>
                <a:cubicBezTo>
                  <a:pt x="16367" y="697"/>
                  <a:pt x="16336" y="538"/>
                  <a:pt x="16209" y="507"/>
                </a:cubicBezTo>
                <a:cubicBezTo>
                  <a:pt x="16336" y="348"/>
                  <a:pt x="16399" y="190"/>
                  <a:pt x="16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7"/>
          <p:cNvSpPr/>
          <p:nvPr/>
        </p:nvSpPr>
        <p:spPr>
          <a:xfrm rot="10800000">
            <a:off x="-5685" y="1738095"/>
            <a:ext cx="623892" cy="518184"/>
          </a:xfrm>
          <a:custGeom>
            <a:avLst/>
            <a:gdLst/>
            <a:ahLst/>
            <a:cxnLst/>
            <a:rect l="l" t="t" r="r" b="b"/>
            <a:pathLst>
              <a:path w="19335" h="16059" extrusionOk="0">
                <a:moveTo>
                  <a:pt x="10377" y="101"/>
                </a:moveTo>
                <a:cubicBezTo>
                  <a:pt x="10592" y="101"/>
                  <a:pt x="10814" y="135"/>
                  <a:pt x="11036" y="192"/>
                </a:cubicBezTo>
                <a:cubicBezTo>
                  <a:pt x="11036" y="207"/>
                  <a:pt x="11036" y="207"/>
                  <a:pt x="11051" y="221"/>
                </a:cubicBezTo>
                <a:cubicBezTo>
                  <a:pt x="11825" y="1067"/>
                  <a:pt x="12556" y="1970"/>
                  <a:pt x="13330" y="2830"/>
                </a:cubicBezTo>
                <a:cubicBezTo>
                  <a:pt x="13659" y="3202"/>
                  <a:pt x="14018" y="3589"/>
                  <a:pt x="14405" y="3962"/>
                </a:cubicBezTo>
                <a:cubicBezTo>
                  <a:pt x="13803" y="3561"/>
                  <a:pt x="13172" y="3202"/>
                  <a:pt x="12570" y="2801"/>
                </a:cubicBezTo>
                <a:cubicBezTo>
                  <a:pt x="11481" y="2084"/>
                  <a:pt x="10391" y="1325"/>
                  <a:pt x="9331" y="551"/>
                </a:cubicBezTo>
                <a:lnTo>
                  <a:pt x="9317" y="551"/>
                </a:lnTo>
                <a:cubicBezTo>
                  <a:pt x="9360" y="479"/>
                  <a:pt x="9417" y="436"/>
                  <a:pt x="9474" y="379"/>
                </a:cubicBezTo>
                <a:cubicBezTo>
                  <a:pt x="9742" y="180"/>
                  <a:pt x="10051" y="101"/>
                  <a:pt x="10377" y="101"/>
                </a:cubicBezTo>
                <a:close/>
                <a:moveTo>
                  <a:pt x="11137" y="221"/>
                </a:moveTo>
                <a:lnTo>
                  <a:pt x="11137" y="221"/>
                </a:lnTo>
                <a:cubicBezTo>
                  <a:pt x="11911" y="450"/>
                  <a:pt x="12685" y="952"/>
                  <a:pt x="13186" y="1310"/>
                </a:cubicBezTo>
                <a:cubicBezTo>
                  <a:pt x="14433" y="2199"/>
                  <a:pt x="15193" y="3432"/>
                  <a:pt x="15738" y="4822"/>
                </a:cubicBezTo>
                <a:cubicBezTo>
                  <a:pt x="15738" y="4836"/>
                  <a:pt x="15723" y="4836"/>
                  <a:pt x="15709" y="4851"/>
                </a:cubicBezTo>
                <a:cubicBezTo>
                  <a:pt x="15680" y="4836"/>
                  <a:pt x="15652" y="4822"/>
                  <a:pt x="15623" y="4808"/>
                </a:cubicBezTo>
                <a:cubicBezTo>
                  <a:pt x="14863" y="4120"/>
                  <a:pt x="14104" y="3489"/>
                  <a:pt x="13401" y="2744"/>
                </a:cubicBezTo>
                <a:cubicBezTo>
                  <a:pt x="12642" y="1912"/>
                  <a:pt x="11925" y="1038"/>
                  <a:pt x="11137" y="221"/>
                </a:cubicBezTo>
                <a:close/>
                <a:moveTo>
                  <a:pt x="9274" y="608"/>
                </a:moveTo>
                <a:cubicBezTo>
                  <a:pt x="9274" y="608"/>
                  <a:pt x="9274" y="608"/>
                  <a:pt x="9274" y="622"/>
                </a:cubicBezTo>
                <a:cubicBezTo>
                  <a:pt x="10320" y="1425"/>
                  <a:pt x="11409" y="2170"/>
                  <a:pt x="12498" y="2901"/>
                </a:cubicBezTo>
                <a:cubicBezTo>
                  <a:pt x="13244" y="3389"/>
                  <a:pt x="13989" y="3933"/>
                  <a:pt x="14763" y="4421"/>
                </a:cubicBezTo>
                <a:cubicBezTo>
                  <a:pt x="14075" y="4105"/>
                  <a:pt x="13373" y="3790"/>
                  <a:pt x="12685" y="3460"/>
                </a:cubicBezTo>
                <a:cubicBezTo>
                  <a:pt x="11681" y="2959"/>
                  <a:pt x="10750" y="2357"/>
                  <a:pt x="9789" y="1798"/>
                </a:cubicBezTo>
                <a:cubicBezTo>
                  <a:pt x="9785" y="1796"/>
                  <a:pt x="9781" y="1795"/>
                  <a:pt x="9778" y="1795"/>
                </a:cubicBezTo>
                <a:cubicBezTo>
                  <a:pt x="9754" y="1795"/>
                  <a:pt x="9736" y="1828"/>
                  <a:pt x="9761" y="1841"/>
                </a:cubicBezTo>
                <a:cubicBezTo>
                  <a:pt x="10621" y="2443"/>
                  <a:pt x="11524" y="2973"/>
                  <a:pt x="12441" y="3460"/>
                </a:cubicBezTo>
                <a:cubicBezTo>
                  <a:pt x="13401" y="3933"/>
                  <a:pt x="14376" y="4363"/>
                  <a:pt x="15351" y="4765"/>
                </a:cubicBezTo>
                <a:cubicBezTo>
                  <a:pt x="15437" y="4808"/>
                  <a:pt x="15508" y="4851"/>
                  <a:pt x="15594" y="4894"/>
                </a:cubicBezTo>
                <a:cubicBezTo>
                  <a:pt x="15206" y="4970"/>
                  <a:pt x="14828" y="5007"/>
                  <a:pt x="14458" y="5007"/>
                </a:cubicBezTo>
                <a:cubicBezTo>
                  <a:pt x="13160" y="5007"/>
                  <a:pt x="11969" y="4545"/>
                  <a:pt x="10864" y="3675"/>
                </a:cubicBezTo>
                <a:lnTo>
                  <a:pt x="10879" y="3675"/>
                </a:lnTo>
                <a:cubicBezTo>
                  <a:pt x="10248" y="3174"/>
                  <a:pt x="8643" y="1525"/>
                  <a:pt x="9274" y="608"/>
                </a:cubicBezTo>
                <a:close/>
                <a:moveTo>
                  <a:pt x="7109" y="3948"/>
                </a:moveTo>
                <a:lnTo>
                  <a:pt x="7109" y="3948"/>
                </a:lnTo>
                <a:cubicBezTo>
                  <a:pt x="7453" y="3962"/>
                  <a:pt x="7783" y="4019"/>
                  <a:pt x="8098" y="4091"/>
                </a:cubicBezTo>
                <a:cubicBezTo>
                  <a:pt x="9130" y="4320"/>
                  <a:pt x="10033" y="4922"/>
                  <a:pt x="10893" y="5553"/>
                </a:cubicBezTo>
                <a:cubicBezTo>
                  <a:pt x="10234" y="5209"/>
                  <a:pt x="9560" y="4908"/>
                  <a:pt x="8858" y="4664"/>
                </a:cubicBezTo>
                <a:cubicBezTo>
                  <a:pt x="8285" y="4435"/>
                  <a:pt x="7711" y="4134"/>
                  <a:pt x="7109" y="3948"/>
                </a:cubicBezTo>
                <a:close/>
                <a:moveTo>
                  <a:pt x="6781" y="3933"/>
                </a:moveTo>
                <a:cubicBezTo>
                  <a:pt x="6809" y="3933"/>
                  <a:pt x="6837" y="3933"/>
                  <a:pt x="6866" y="3933"/>
                </a:cubicBezTo>
                <a:cubicBezTo>
                  <a:pt x="7597" y="4148"/>
                  <a:pt x="8313" y="4550"/>
                  <a:pt x="9016" y="4822"/>
                </a:cubicBezTo>
                <a:cubicBezTo>
                  <a:pt x="9703" y="5080"/>
                  <a:pt x="10363" y="5381"/>
                  <a:pt x="11036" y="5667"/>
                </a:cubicBezTo>
                <a:cubicBezTo>
                  <a:pt x="9789" y="5524"/>
                  <a:pt x="8571" y="5252"/>
                  <a:pt x="7324" y="5094"/>
                </a:cubicBezTo>
                <a:cubicBezTo>
                  <a:pt x="6269" y="4967"/>
                  <a:pt x="5135" y="4738"/>
                  <a:pt x="4042" y="4738"/>
                </a:cubicBezTo>
                <a:cubicBezTo>
                  <a:pt x="3903" y="4738"/>
                  <a:pt x="3764" y="4742"/>
                  <a:pt x="3626" y="4750"/>
                </a:cubicBezTo>
                <a:cubicBezTo>
                  <a:pt x="4591" y="4205"/>
                  <a:pt x="5678" y="3933"/>
                  <a:pt x="6781" y="3933"/>
                </a:cubicBezTo>
                <a:close/>
                <a:moveTo>
                  <a:pt x="3483" y="4851"/>
                </a:moveTo>
                <a:cubicBezTo>
                  <a:pt x="3483" y="4851"/>
                  <a:pt x="3497" y="4865"/>
                  <a:pt x="3512" y="4865"/>
                </a:cubicBezTo>
                <a:cubicBezTo>
                  <a:pt x="4859" y="4937"/>
                  <a:pt x="6192" y="5109"/>
                  <a:pt x="7525" y="5266"/>
                </a:cubicBezTo>
                <a:cubicBezTo>
                  <a:pt x="8242" y="5352"/>
                  <a:pt x="8973" y="5467"/>
                  <a:pt x="9689" y="5567"/>
                </a:cubicBezTo>
                <a:cubicBezTo>
                  <a:pt x="10052" y="5630"/>
                  <a:pt x="10426" y="5747"/>
                  <a:pt x="10802" y="5747"/>
                </a:cubicBezTo>
                <a:cubicBezTo>
                  <a:pt x="10856" y="5747"/>
                  <a:pt x="10910" y="5745"/>
                  <a:pt x="10965" y="5739"/>
                </a:cubicBezTo>
                <a:lnTo>
                  <a:pt x="10965" y="5739"/>
                </a:lnTo>
                <a:cubicBezTo>
                  <a:pt x="10462" y="5842"/>
                  <a:pt x="9949" y="5873"/>
                  <a:pt x="9433" y="5873"/>
                </a:cubicBezTo>
                <a:cubicBezTo>
                  <a:pt x="8621" y="5873"/>
                  <a:pt x="7800" y="5796"/>
                  <a:pt x="6992" y="5796"/>
                </a:cubicBezTo>
                <a:cubicBezTo>
                  <a:pt x="6950" y="5796"/>
                  <a:pt x="6908" y="5796"/>
                  <a:pt x="6866" y="5796"/>
                </a:cubicBezTo>
                <a:cubicBezTo>
                  <a:pt x="5404" y="5811"/>
                  <a:pt x="3942" y="5925"/>
                  <a:pt x="2494" y="6155"/>
                </a:cubicBezTo>
                <a:cubicBezTo>
                  <a:pt x="2509" y="6040"/>
                  <a:pt x="2537" y="5925"/>
                  <a:pt x="2580" y="5825"/>
                </a:cubicBezTo>
                <a:cubicBezTo>
                  <a:pt x="2781" y="5424"/>
                  <a:pt x="3096" y="5080"/>
                  <a:pt x="3483" y="4851"/>
                </a:cubicBezTo>
                <a:close/>
                <a:moveTo>
                  <a:pt x="6880" y="5882"/>
                </a:moveTo>
                <a:cubicBezTo>
                  <a:pt x="7554" y="5882"/>
                  <a:pt x="8256" y="5940"/>
                  <a:pt x="8958" y="5954"/>
                </a:cubicBezTo>
                <a:cubicBezTo>
                  <a:pt x="8901" y="5968"/>
                  <a:pt x="8844" y="5968"/>
                  <a:pt x="8786" y="5968"/>
                </a:cubicBezTo>
                <a:cubicBezTo>
                  <a:pt x="8762" y="5968"/>
                  <a:pt x="8758" y="6000"/>
                  <a:pt x="8776" y="6000"/>
                </a:cubicBezTo>
                <a:cubicBezTo>
                  <a:pt x="8779" y="6000"/>
                  <a:pt x="8782" y="5999"/>
                  <a:pt x="8786" y="5997"/>
                </a:cubicBezTo>
                <a:cubicBezTo>
                  <a:pt x="9059" y="5997"/>
                  <a:pt x="9331" y="5983"/>
                  <a:pt x="9617" y="5968"/>
                </a:cubicBezTo>
                <a:lnTo>
                  <a:pt x="9646" y="5968"/>
                </a:lnTo>
                <a:cubicBezTo>
                  <a:pt x="8801" y="6126"/>
                  <a:pt x="7955" y="6298"/>
                  <a:pt x="7109" y="6499"/>
                </a:cubicBezTo>
                <a:cubicBezTo>
                  <a:pt x="6378" y="6656"/>
                  <a:pt x="5647" y="6843"/>
                  <a:pt x="4916" y="6957"/>
                </a:cubicBezTo>
                <a:cubicBezTo>
                  <a:pt x="4357" y="7043"/>
                  <a:pt x="3813" y="7072"/>
                  <a:pt x="3282" y="7287"/>
                </a:cubicBezTo>
                <a:cubicBezTo>
                  <a:pt x="2867" y="7029"/>
                  <a:pt x="2494" y="6671"/>
                  <a:pt x="2494" y="6212"/>
                </a:cubicBezTo>
                <a:cubicBezTo>
                  <a:pt x="3956" y="6026"/>
                  <a:pt x="5418" y="5911"/>
                  <a:pt x="6880" y="5882"/>
                </a:cubicBezTo>
                <a:close/>
                <a:moveTo>
                  <a:pt x="10922" y="5882"/>
                </a:moveTo>
                <a:cubicBezTo>
                  <a:pt x="9961" y="6284"/>
                  <a:pt x="9001" y="6699"/>
                  <a:pt x="8012" y="7058"/>
                </a:cubicBezTo>
                <a:cubicBezTo>
                  <a:pt x="7095" y="7402"/>
                  <a:pt x="6049" y="7531"/>
                  <a:pt x="5174" y="7961"/>
                </a:cubicBezTo>
                <a:cubicBezTo>
                  <a:pt x="4673" y="7889"/>
                  <a:pt x="4171" y="7746"/>
                  <a:pt x="3712" y="7516"/>
                </a:cubicBezTo>
                <a:cubicBezTo>
                  <a:pt x="3612" y="7473"/>
                  <a:pt x="3512" y="7416"/>
                  <a:pt x="3397" y="7344"/>
                </a:cubicBezTo>
                <a:cubicBezTo>
                  <a:pt x="3956" y="7172"/>
                  <a:pt x="4529" y="7144"/>
                  <a:pt x="5103" y="7058"/>
                </a:cubicBezTo>
                <a:cubicBezTo>
                  <a:pt x="5791" y="6957"/>
                  <a:pt x="6464" y="6785"/>
                  <a:pt x="7138" y="6642"/>
                </a:cubicBezTo>
                <a:cubicBezTo>
                  <a:pt x="8227" y="6398"/>
                  <a:pt x="9317" y="6169"/>
                  <a:pt x="10420" y="5925"/>
                </a:cubicBezTo>
                <a:cubicBezTo>
                  <a:pt x="10592" y="5925"/>
                  <a:pt x="10750" y="5897"/>
                  <a:pt x="10922" y="5882"/>
                </a:cubicBezTo>
                <a:close/>
                <a:moveTo>
                  <a:pt x="10893" y="5954"/>
                </a:moveTo>
                <a:cubicBezTo>
                  <a:pt x="10148" y="6642"/>
                  <a:pt x="9145" y="7158"/>
                  <a:pt x="8213" y="7531"/>
                </a:cubicBezTo>
                <a:cubicBezTo>
                  <a:pt x="7475" y="7840"/>
                  <a:pt x="6678" y="8011"/>
                  <a:pt x="5871" y="8011"/>
                </a:cubicBezTo>
                <a:cubicBezTo>
                  <a:pt x="5706" y="8011"/>
                  <a:pt x="5541" y="8004"/>
                  <a:pt x="5375" y="7989"/>
                </a:cubicBezTo>
                <a:cubicBezTo>
                  <a:pt x="5748" y="7860"/>
                  <a:pt x="6120" y="7760"/>
                  <a:pt x="6507" y="7674"/>
                </a:cubicBezTo>
                <a:cubicBezTo>
                  <a:pt x="7038" y="7545"/>
                  <a:pt x="7554" y="7373"/>
                  <a:pt x="8055" y="7187"/>
                </a:cubicBezTo>
                <a:cubicBezTo>
                  <a:pt x="9030" y="6828"/>
                  <a:pt x="9976" y="6413"/>
                  <a:pt x="10893" y="5954"/>
                </a:cubicBezTo>
                <a:close/>
                <a:moveTo>
                  <a:pt x="5605" y="8937"/>
                </a:moveTo>
                <a:cubicBezTo>
                  <a:pt x="6565" y="8937"/>
                  <a:pt x="7518" y="9163"/>
                  <a:pt x="8471" y="9466"/>
                </a:cubicBezTo>
                <a:cubicBezTo>
                  <a:pt x="8471" y="9466"/>
                  <a:pt x="8471" y="9480"/>
                  <a:pt x="8457" y="9480"/>
                </a:cubicBezTo>
                <a:cubicBezTo>
                  <a:pt x="7324" y="9509"/>
                  <a:pt x="6206" y="9709"/>
                  <a:pt x="5088" y="9896"/>
                </a:cubicBezTo>
                <a:cubicBezTo>
                  <a:pt x="3899" y="10096"/>
                  <a:pt x="2695" y="10211"/>
                  <a:pt x="1520" y="10412"/>
                </a:cubicBezTo>
                <a:cubicBezTo>
                  <a:pt x="2208" y="9881"/>
                  <a:pt x="2996" y="9480"/>
                  <a:pt x="3841" y="9222"/>
                </a:cubicBezTo>
                <a:cubicBezTo>
                  <a:pt x="4433" y="9021"/>
                  <a:pt x="5020" y="8937"/>
                  <a:pt x="5605" y="8937"/>
                </a:cubicBezTo>
                <a:close/>
                <a:moveTo>
                  <a:pt x="19120" y="5281"/>
                </a:moveTo>
                <a:lnTo>
                  <a:pt x="19120" y="5281"/>
                </a:lnTo>
                <a:cubicBezTo>
                  <a:pt x="19091" y="5739"/>
                  <a:pt x="19005" y="6183"/>
                  <a:pt x="18977" y="6628"/>
                </a:cubicBezTo>
                <a:cubicBezTo>
                  <a:pt x="18934" y="7215"/>
                  <a:pt x="18905" y="7803"/>
                  <a:pt x="18876" y="8391"/>
                </a:cubicBezTo>
                <a:cubicBezTo>
                  <a:pt x="18833" y="9466"/>
                  <a:pt x="18733" y="10541"/>
                  <a:pt x="18690" y="11615"/>
                </a:cubicBezTo>
                <a:cubicBezTo>
                  <a:pt x="18432" y="11057"/>
                  <a:pt x="18246" y="10455"/>
                  <a:pt x="18131" y="9853"/>
                </a:cubicBezTo>
                <a:cubicBezTo>
                  <a:pt x="17830" y="8219"/>
                  <a:pt x="18332" y="6685"/>
                  <a:pt x="19120" y="5281"/>
                </a:cubicBezTo>
                <a:close/>
                <a:moveTo>
                  <a:pt x="8285" y="9566"/>
                </a:moveTo>
                <a:lnTo>
                  <a:pt x="8285" y="9566"/>
                </a:lnTo>
                <a:cubicBezTo>
                  <a:pt x="7998" y="9681"/>
                  <a:pt x="7711" y="9810"/>
                  <a:pt x="7410" y="9924"/>
                </a:cubicBezTo>
                <a:cubicBezTo>
                  <a:pt x="7081" y="10010"/>
                  <a:pt x="6737" y="10096"/>
                  <a:pt x="6393" y="10182"/>
                </a:cubicBezTo>
                <a:cubicBezTo>
                  <a:pt x="5633" y="10397"/>
                  <a:pt x="4873" y="10612"/>
                  <a:pt x="4114" y="10842"/>
                </a:cubicBezTo>
                <a:cubicBezTo>
                  <a:pt x="3368" y="11085"/>
                  <a:pt x="2609" y="11358"/>
                  <a:pt x="1864" y="11615"/>
                </a:cubicBezTo>
                <a:cubicBezTo>
                  <a:pt x="1319" y="11802"/>
                  <a:pt x="688" y="11902"/>
                  <a:pt x="158" y="12146"/>
                </a:cubicBezTo>
                <a:cubicBezTo>
                  <a:pt x="287" y="11529"/>
                  <a:pt x="918" y="10913"/>
                  <a:pt x="1376" y="10541"/>
                </a:cubicBezTo>
                <a:cubicBezTo>
                  <a:pt x="3669" y="10168"/>
                  <a:pt x="5991" y="9939"/>
                  <a:pt x="8285" y="9566"/>
                </a:cubicBezTo>
                <a:close/>
                <a:moveTo>
                  <a:pt x="10836" y="8448"/>
                </a:moveTo>
                <a:cubicBezTo>
                  <a:pt x="11180" y="9179"/>
                  <a:pt x="11524" y="9896"/>
                  <a:pt x="11667" y="10698"/>
                </a:cubicBezTo>
                <a:cubicBezTo>
                  <a:pt x="11753" y="11229"/>
                  <a:pt x="11739" y="11773"/>
                  <a:pt x="11624" y="12289"/>
                </a:cubicBezTo>
                <a:cubicBezTo>
                  <a:pt x="11466" y="11744"/>
                  <a:pt x="11438" y="11100"/>
                  <a:pt x="11323" y="10555"/>
                </a:cubicBezTo>
                <a:cubicBezTo>
                  <a:pt x="11165" y="9867"/>
                  <a:pt x="11036" y="9150"/>
                  <a:pt x="10821" y="8477"/>
                </a:cubicBezTo>
                <a:cubicBezTo>
                  <a:pt x="10821" y="8462"/>
                  <a:pt x="10836" y="8462"/>
                  <a:pt x="10836" y="8448"/>
                </a:cubicBezTo>
                <a:close/>
                <a:moveTo>
                  <a:pt x="13760" y="6699"/>
                </a:moveTo>
                <a:lnTo>
                  <a:pt x="13760" y="6699"/>
                </a:lnTo>
                <a:cubicBezTo>
                  <a:pt x="13530" y="8735"/>
                  <a:pt x="12986" y="10713"/>
                  <a:pt x="12900" y="12776"/>
                </a:cubicBezTo>
                <a:cubicBezTo>
                  <a:pt x="12771" y="12318"/>
                  <a:pt x="12670" y="11859"/>
                  <a:pt x="12613" y="11386"/>
                </a:cubicBezTo>
                <a:cubicBezTo>
                  <a:pt x="12484" y="9738"/>
                  <a:pt x="12885" y="8090"/>
                  <a:pt x="13760" y="6699"/>
                </a:cubicBezTo>
                <a:close/>
                <a:moveTo>
                  <a:pt x="13960" y="6499"/>
                </a:moveTo>
                <a:lnTo>
                  <a:pt x="13960" y="6499"/>
                </a:lnTo>
                <a:cubicBezTo>
                  <a:pt x="14806" y="7731"/>
                  <a:pt x="15609" y="8935"/>
                  <a:pt x="15852" y="10440"/>
                </a:cubicBezTo>
                <a:cubicBezTo>
                  <a:pt x="15996" y="11243"/>
                  <a:pt x="15967" y="12060"/>
                  <a:pt x="15766" y="12848"/>
                </a:cubicBezTo>
                <a:cubicBezTo>
                  <a:pt x="15695" y="11845"/>
                  <a:pt x="15494" y="10842"/>
                  <a:pt x="15179" y="9896"/>
                </a:cubicBezTo>
                <a:cubicBezTo>
                  <a:pt x="14806" y="8763"/>
                  <a:pt x="14419" y="7602"/>
                  <a:pt x="13960" y="6499"/>
                </a:cubicBezTo>
                <a:close/>
                <a:moveTo>
                  <a:pt x="8141" y="10154"/>
                </a:moveTo>
                <a:lnTo>
                  <a:pt x="8141" y="10154"/>
                </a:lnTo>
                <a:cubicBezTo>
                  <a:pt x="7912" y="10598"/>
                  <a:pt x="7654" y="11014"/>
                  <a:pt x="7367" y="11415"/>
                </a:cubicBezTo>
                <a:cubicBezTo>
                  <a:pt x="6837" y="12117"/>
                  <a:pt x="6020" y="12590"/>
                  <a:pt x="5232" y="12934"/>
                </a:cubicBezTo>
                <a:cubicBezTo>
                  <a:pt x="5174" y="12948"/>
                  <a:pt x="5131" y="12963"/>
                  <a:pt x="5074" y="12991"/>
                </a:cubicBezTo>
                <a:cubicBezTo>
                  <a:pt x="6264" y="12232"/>
                  <a:pt x="7296" y="11272"/>
                  <a:pt x="8141" y="10154"/>
                </a:cubicBezTo>
                <a:close/>
                <a:moveTo>
                  <a:pt x="7511" y="10068"/>
                </a:moveTo>
                <a:cubicBezTo>
                  <a:pt x="5332" y="11243"/>
                  <a:pt x="3067" y="12232"/>
                  <a:pt x="803" y="13278"/>
                </a:cubicBezTo>
                <a:cubicBezTo>
                  <a:pt x="617" y="13178"/>
                  <a:pt x="459" y="13049"/>
                  <a:pt x="330" y="12891"/>
                </a:cubicBezTo>
                <a:cubicBezTo>
                  <a:pt x="201" y="12719"/>
                  <a:pt x="129" y="12490"/>
                  <a:pt x="144" y="12275"/>
                </a:cubicBezTo>
                <a:cubicBezTo>
                  <a:pt x="445" y="12160"/>
                  <a:pt x="760" y="12074"/>
                  <a:pt x="1075" y="12002"/>
                </a:cubicBezTo>
                <a:cubicBezTo>
                  <a:pt x="1491" y="11888"/>
                  <a:pt x="1907" y="11744"/>
                  <a:pt x="2322" y="11601"/>
                </a:cubicBezTo>
                <a:cubicBezTo>
                  <a:pt x="3082" y="11358"/>
                  <a:pt x="3827" y="11100"/>
                  <a:pt x="4587" y="10870"/>
                </a:cubicBezTo>
                <a:cubicBezTo>
                  <a:pt x="5533" y="10584"/>
                  <a:pt x="6565" y="10412"/>
                  <a:pt x="7511" y="10068"/>
                </a:cubicBezTo>
                <a:close/>
                <a:moveTo>
                  <a:pt x="8371" y="9681"/>
                </a:moveTo>
                <a:cubicBezTo>
                  <a:pt x="8371" y="9681"/>
                  <a:pt x="8371" y="9681"/>
                  <a:pt x="8371" y="9695"/>
                </a:cubicBezTo>
                <a:cubicBezTo>
                  <a:pt x="7281" y="11057"/>
                  <a:pt x="6092" y="12246"/>
                  <a:pt x="4601" y="13163"/>
                </a:cubicBezTo>
                <a:cubicBezTo>
                  <a:pt x="4013" y="13364"/>
                  <a:pt x="3397" y="13479"/>
                  <a:pt x="2781" y="13536"/>
                </a:cubicBezTo>
                <a:cubicBezTo>
                  <a:pt x="2617" y="13553"/>
                  <a:pt x="2438" y="13564"/>
                  <a:pt x="2252" y="13564"/>
                </a:cubicBezTo>
                <a:cubicBezTo>
                  <a:pt x="1820" y="13564"/>
                  <a:pt x="1352" y="13506"/>
                  <a:pt x="961" y="13335"/>
                </a:cubicBezTo>
                <a:cubicBezTo>
                  <a:pt x="3411" y="12232"/>
                  <a:pt x="6020" y="11272"/>
                  <a:pt x="8256" y="9738"/>
                </a:cubicBezTo>
                <a:cubicBezTo>
                  <a:pt x="8285" y="9724"/>
                  <a:pt x="8328" y="9695"/>
                  <a:pt x="8371" y="9681"/>
                </a:cubicBezTo>
                <a:close/>
                <a:moveTo>
                  <a:pt x="13903" y="6470"/>
                </a:moveTo>
                <a:cubicBezTo>
                  <a:pt x="14161" y="7502"/>
                  <a:pt x="14620" y="8505"/>
                  <a:pt x="14978" y="9509"/>
                </a:cubicBezTo>
                <a:cubicBezTo>
                  <a:pt x="15365" y="10612"/>
                  <a:pt x="15623" y="11759"/>
                  <a:pt x="15752" y="12920"/>
                </a:cubicBezTo>
                <a:cubicBezTo>
                  <a:pt x="15637" y="13364"/>
                  <a:pt x="15394" y="13780"/>
                  <a:pt x="15050" y="14081"/>
                </a:cubicBezTo>
                <a:cubicBezTo>
                  <a:pt x="14806" y="11529"/>
                  <a:pt x="14190" y="9050"/>
                  <a:pt x="13874" y="6513"/>
                </a:cubicBezTo>
                <a:cubicBezTo>
                  <a:pt x="13889" y="6499"/>
                  <a:pt x="13903" y="6484"/>
                  <a:pt x="13903" y="6470"/>
                </a:cubicBezTo>
                <a:close/>
                <a:moveTo>
                  <a:pt x="9933" y="9466"/>
                </a:moveTo>
                <a:lnTo>
                  <a:pt x="9933" y="9466"/>
                </a:lnTo>
                <a:cubicBezTo>
                  <a:pt x="9918" y="9494"/>
                  <a:pt x="9904" y="9523"/>
                  <a:pt x="9890" y="9552"/>
                </a:cubicBezTo>
                <a:cubicBezTo>
                  <a:pt x="9617" y="10082"/>
                  <a:pt x="9302" y="10569"/>
                  <a:pt x="9030" y="11100"/>
                </a:cubicBezTo>
                <a:cubicBezTo>
                  <a:pt x="8528" y="12117"/>
                  <a:pt x="8084" y="13178"/>
                  <a:pt x="7697" y="14238"/>
                </a:cubicBezTo>
                <a:cubicBezTo>
                  <a:pt x="7697" y="13966"/>
                  <a:pt x="7711" y="13694"/>
                  <a:pt x="7754" y="13421"/>
                </a:cubicBezTo>
                <a:cubicBezTo>
                  <a:pt x="7855" y="12834"/>
                  <a:pt x="8070" y="12260"/>
                  <a:pt x="8385" y="11759"/>
                </a:cubicBezTo>
                <a:cubicBezTo>
                  <a:pt x="8829" y="10942"/>
                  <a:pt x="9360" y="10182"/>
                  <a:pt x="9933" y="9466"/>
                </a:cubicBezTo>
                <a:close/>
                <a:moveTo>
                  <a:pt x="13774" y="7330"/>
                </a:moveTo>
                <a:cubicBezTo>
                  <a:pt x="13774" y="8319"/>
                  <a:pt x="13831" y="9308"/>
                  <a:pt x="13889" y="10297"/>
                </a:cubicBezTo>
                <a:cubicBezTo>
                  <a:pt x="13989" y="11658"/>
                  <a:pt x="14175" y="13049"/>
                  <a:pt x="14161" y="14410"/>
                </a:cubicBezTo>
                <a:cubicBezTo>
                  <a:pt x="13573" y="14339"/>
                  <a:pt x="13172" y="13593"/>
                  <a:pt x="12928" y="12834"/>
                </a:cubicBezTo>
                <a:cubicBezTo>
                  <a:pt x="13000" y="11830"/>
                  <a:pt x="13143" y="10827"/>
                  <a:pt x="13301" y="9838"/>
                </a:cubicBezTo>
                <a:cubicBezTo>
                  <a:pt x="13444" y="9007"/>
                  <a:pt x="13645" y="8176"/>
                  <a:pt x="13774" y="7330"/>
                </a:cubicBezTo>
                <a:close/>
                <a:moveTo>
                  <a:pt x="13860" y="6671"/>
                </a:moveTo>
                <a:cubicBezTo>
                  <a:pt x="13975" y="7860"/>
                  <a:pt x="14175" y="9021"/>
                  <a:pt x="14405" y="10197"/>
                </a:cubicBezTo>
                <a:cubicBezTo>
                  <a:pt x="14663" y="11501"/>
                  <a:pt x="14863" y="12791"/>
                  <a:pt x="15007" y="14124"/>
                </a:cubicBezTo>
                <a:cubicBezTo>
                  <a:pt x="14949" y="14167"/>
                  <a:pt x="14878" y="14210"/>
                  <a:pt x="14820" y="14253"/>
                </a:cubicBezTo>
                <a:cubicBezTo>
                  <a:pt x="14634" y="14367"/>
                  <a:pt x="14433" y="14425"/>
                  <a:pt x="14218" y="14425"/>
                </a:cubicBezTo>
                <a:cubicBezTo>
                  <a:pt x="14247" y="13192"/>
                  <a:pt x="14089" y="11931"/>
                  <a:pt x="14003" y="10698"/>
                </a:cubicBezTo>
                <a:cubicBezTo>
                  <a:pt x="13917" y="9437"/>
                  <a:pt x="13817" y="8176"/>
                  <a:pt x="13831" y="6900"/>
                </a:cubicBezTo>
                <a:cubicBezTo>
                  <a:pt x="13831" y="6828"/>
                  <a:pt x="13846" y="6742"/>
                  <a:pt x="13860" y="6671"/>
                </a:cubicBezTo>
                <a:close/>
                <a:moveTo>
                  <a:pt x="10778" y="8520"/>
                </a:moveTo>
                <a:cubicBezTo>
                  <a:pt x="10879" y="9208"/>
                  <a:pt x="11065" y="9896"/>
                  <a:pt x="11237" y="10584"/>
                </a:cubicBezTo>
                <a:cubicBezTo>
                  <a:pt x="11337" y="10985"/>
                  <a:pt x="11423" y="11401"/>
                  <a:pt x="11481" y="11816"/>
                </a:cubicBezTo>
                <a:cubicBezTo>
                  <a:pt x="11509" y="12017"/>
                  <a:pt x="11538" y="12203"/>
                  <a:pt x="11595" y="12389"/>
                </a:cubicBezTo>
                <a:cubicBezTo>
                  <a:pt x="11552" y="12633"/>
                  <a:pt x="11481" y="12877"/>
                  <a:pt x="11395" y="13120"/>
                </a:cubicBezTo>
                <a:cubicBezTo>
                  <a:pt x="11165" y="13751"/>
                  <a:pt x="10850" y="14339"/>
                  <a:pt x="10434" y="14869"/>
                </a:cubicBezTo>
                <a:cubicBezTo>
                  <a:pt x="10406" y="14396"/>
                  <a:pt x="10477" y="13909"/>
                  <a:pt x="10492" y="13450"/>
                </a:cubicBezTo>
                <a:cubicBezTo>
                  <a:pt x="10506" y="12977"/>
                  <a:pt x="10492" y="12490"/>
                  <a:pt x="10492" y="12017"/>
                </a:cubicBezTo>
                <a:cubicBezTo>
                  <a:pt x="10477" y="10856"/>
                  <a:pt x="10563" y="9709"/>
                  <a:pt x="10735" y="8577"/>
                </a:cubicBezTo>
                <a:cubicBezTo>
                  <a:pt x="10750" y="8548"/>
                  <a:pt x="10764" y="8534"/>
                  <a:pt x="10778" y="8520"/>
                </a:cubicBezTo>
                <a:close/>
                <a:moveTo>
                  <a:pt x="10563" y="8978"/>
                </a:moveTo>
                <a:cubicBezTo>
                  <a:pt x="10420" y="9853"/>
                  <a:pt x="10363" y="10741"/>
                  <a:pt x="10377" y="11615"/>
                </a:cubicBezTo>
                <a:cubicBezTo>
                  <a:pt x="10363" y="12289"/>
                  <a:pt x="10377" y="12963"/>
                  <a:pt x="10348" y="13622"/>
                </a:cubicBezTo>
                <a:lnTo>
                  <a:pt x="10363" y="13622"/>
                </a:lnTo>
                <a:cubicBezTo>
                  <a:pt x="10305" y="14095"/>
                  <a:pt x="10291" y="14554"/>
                  <a:pt x="10320" y="15027"/>
                </a:cubicBezTo>
                <a:cubicBezTo>
                  <a:pt x="9990" y="15399"/>
                  <a:pt x="9431" y="15801"/>
                  <a:pt x="8915" y="15844"/>
                </a:cubicBezTo>
                <a:cubicBezTo>
                  <a:pt x="9216" y="14625"/>
                  <a:pt x="9531" y="13407"/>
                  <a:pt x="9761" y="12174"/>
                </a:cubicBezTo>
                <a:cubicBezTo>
                  <a:pt x="9961" y="11085"/>
                  <a:pt x="10234" y="10025"/>
                  <a:pt x="10563" y="8978"/>
                </a:cubicBezTo>
                <a:close/>
                <a:moveTo>
                  <a:pt x="10449" y="8878"/>
                </a:moveTo>
                <a:lnTo>
                  <a:pt x="10449" y="8878"/>
                </a:lnTo>
                <a:cubicBezTo>
                  <a:pt x="10033" y="9767"/>
                  <a:pt x="9875" y="10813"/>
                  <a:pt x="9718" y="11744"/>
                </a:cubicBezTo>
                <a:cubicBezTo>
                  <a:pt x="9460" y="13120"/>
                  <a:pt x="9130" y="14482"/>
                  <a:pt x="8829" y="15844"/>
                </a:cubicBezTo>
                <a:cubicBezTo>
                  <a:pt x="8815" y="15844"/>
                  <a:pt x="8800" y="15845"/>
                  <a:pt x="8786" y="15845"/>
                </a:cubicBezTo>
                <a:cubicBezTo>
                  <a:pt x="8488" y="15845"/>
                  <a:pt x="8219" y="15703"/>
                  <a:pt x="8041" y="15471"/>
                </a:cubicBezTo>
                <a:cubicBezTo>
                  <a:pt x="7840" y="15199"/>
                  <a:pt x="7726" y="14869"/>
                  <a:pt x="7711" y="14525"/>
                </a:cubicBezTo>
                <a:cubicBezTo>
                  <a:pt x="8098" y="13507"/>
                  <a:pt x="8528" y="12504"/>
                  <a:pt x="8973" y="11515"/>
                </a:cubicBezTo>
                <a:cubicBezTo>
                  <a:pt x="9388" y="10627"/>
                  <a:pt x="9861" y="9781"/>
                  <a:pt x="10391" y="8950"/>
                </a:cubicBezTo>
                <a:cubicBezTo>
                  <a:pt x="10406" y="8921"/>
                  <a:pt x="10420" y="8907"/>
                  <a:pt x="10449" y="8878"/>
                </a:cubicBezTo>
                <a:close/>
                <a:moveTo>
                  <a:pt x="10325" y="1"/>
                </a:moveTo>
                <a:cubicBezTo>
                  <a:pt x="9913" y="1"/>
                  <a:pt x="9524" y="118"/>
                  <a:pt x="9202" y="422"/>
                </a:cubicBezTo>
                <a:cubicBezTo>
                  <a:pt x="8299" y="1282"/>
                  <a:pt x="9890" y="2987"/>
                  <a:pt x="10477" y="3546"/>
                </a:cubicBezTo>
                <a:cubicBezTo>
                  <a:pt x="11194" y="4220"/>
                  <a:pt x="12068" y="4722"/>
                  <a:pt x="13014" y="5008"/>
                </a:cubicBezTo>
                <a:cubicBezTo>
                  <a:pt x="13444" y="5121"/>
                  <a:pt x="13880" y="5182"/>
                  <a:pt x="14324" y="5182"/>
                </a:cubicBezTo>
                <a:cubicBezTo>
                  <a:pt x="14503" y="5182"/>
                  <a:pt x="14682" y="5172"/>
                  <a:pt x="14863" y="5152"/>
                </a:cubicBezTo>
                <a:lnTo>
                  <a:pt x="14863" y="5152"/>
                </a:lnTo>
                <a:cubicBezTo>
                  <a:pt x="13688" y="5395"/>
                  <a:pt x="12513" y="5581"/>
                  <a:pt x="11323" y="5725"/>
                </a:cubicBezTo>
                <a:cubicBezTo>
                  <a:pt x="11312" y="5680"/>
                  <a:pt x="11274" y="5644"/>
                  <a:pt x="11231" y="5644"/>
                </a:cubicBezTo>
                <a:cubicBezTo>
                  <a:pt x="11219" y="5644"/>
                  <a:pt x="11207" y="5647"/>
                  <a:pt x="11194" y="5653"/>
                </a:cubicBezTo>
                <a:cubicBezTo>
                  <a:pt x="10277" y="4894"/>
                  <a:pt x="9288" y="4249"/>
                  <a:pt x="8127" y="3933"/>
                </a:cubicBezTo>
                <a:cubicBezTo>
                  <a:pt x="7677" y="3808"/>
                  <a:pt x="7209" y="3754"/>
                  <a:pt x="6739" y="3754"/>
                </a:cubicBezTo>
                <a:cubicBezTo>
                  <a:pt x="6130" y="3754"/>
                  <a:pt x="5519" y="3845"/>
                  <a:pt x="4945" y="3991"/>
                </a:cubicBezTo>
                <a:cubicBezTo>
                  <a:pt x="3755" y="4306"/>
                  <a:pt x="1290" y="5739"/>
                  <a:pt x="2752" y="7129"/>
                </a:cubicBezTo>
                <a:cubicBezTo>
                  <a:pt x="3579" y="7900"/>
                  <a:pt x="4677" y="8208"/>
                  <a:pt x="5779" y="8208"/>
                </a:cubicBezTo>
                <a:cubicBezTo>
                  <a:pt x="6358" y="8208"/>
                  <a:pt x="6939" y="8123"/>
                  <a:pt x="7482" y="7975"/>
                </a:cubicBezTo>
                <a:cubicBezTo>
                  <a:pt x="8801" y="7602"/>
                  <a:pt x="10291" y="6871"/>
                  <a:pt x="11237" y="5854"/>
                </a:cubicBezTo>
                <a:cubicBezTo>
                  <a:pt x="12541" y="5739"/>
                  <a:pt x="13831" y="5553"/>
                  <a:pt x="15107" y="5295"/>
                </a:cubicBezTo>
                <a:lnTo>
                  <a:pt x="15107" y="5295"/>
                </a:lnTo>
                <a:cubicBezTo>
                  <a:pt x="15107" y="5309"/>
                  <a:pt x="15093" y="5309"/>
                  <a:pt x="15093" y="5323"/>
                </a:cubicBezTo>
                <a:cubicBezTo>
                  <a:pt x="13057" y="6800"/>
                  <a:pt x="10922" y="8319"/>
                  <a:pt x="8614" y="9408"/>
                </a:cubicBezTo>
                <a:cubicBezTo>
                  <a:pt x="8605" y="9391"/>
                  <a:pt x="8586" y="9378"/>
                  <a:pt x="8562" y="9378"/>
                </a:cubicBezTo>
                <a:cubicBezTo>
                  <a:pt x="8547" y="9378"/>
                  <a:pt x="8530" y="9383"/>
                  <a:pt x="8514" y="9394"/>
                </a:cubicBezTo>
                <a:cubicBezTo>
                  <a:pt x="7628" y="8989"/>
                  <a:pt x="6677" y="8788"/>
                  <a:pt x="5726" y="8788"/>
                </a:cubicBezTo>
                <a:cubicBezTo>
                  <a:pt x="4892" y="8788"/>
                  <a:pt x="4058" y="8943"/>
                  <a:pt x="3268" y="9251"/>
                </a:cubicBezTo>
                <a:cubicBezTo>
                  <a:pt x="2179" y="9666"/>
                  <a:pt x="86" y="10813"/>
                  <a:pt x="15" y="12232"/>
                </a:cubicBezTo>
                <a:lnTo>
                  <a:pt x="15" y="12246"/>
                </a:lnTo>
                <a:cubicBezTo>
                  <a:pt x="0" y="12447"/>
                  <a:pt x="43" y="12647"/>
                  <a:pt x="115" y="12834"/>
                </a:cubicBezTo>
                <a:cubicBezTo>
                  <a:pt x="359" y="13479"/>
                  <a:pt x="1262" y="13651"/>
                  <a:pt x="1849" y="13708"/>
                </a:cubicBezTo>
                <a:cubicBezTo>
                  <a:pt x="2016" y="13725"/>
                  <a:pt x="2183" y="13733"/>
                  <a:pt x="2351" y="13733"/>
                </a:cubicBezTo>
                <a:cubicBezTo>
                  <a:pt x="3175" y="13733"/>
                  <a:pt x="3999" y="13540"/>
                  <a:pt x="4773" y="13278"/>
                </a:cubicBezTo>
                <a:cubicBezTo>
                  <a:pt x="6579" y="12705"/>
                  <a:pt x="7998" y="11315"/>
                  <a:pt x="8614" y="9537"/>
                </a:cubicBezTo>
                <a:cubicBezTo>
                  <a:pt x="9231" y="9265"/>
                  <a:pt x="9832" y="8964"/>
                  <a:pt x="10420" y="8634"/>
                </a:cubicBezTo>
                <a:lnTo>
                  <a:pt x="10420" y="8634"/>
                </a:lnTo>
                <a:cubicBezTo>
                  <a:pt x="9403" y="9709"/>
                  <a:pt x="8557" y="10928"/>
                  <a:pt x="7912" y="12260"/>
                </a:cubicBezTo>
                <a:cubicBezTo>
                  <a:pt x="7468" y="13163"/>
                  <a:pt x="7081" y="15342"/>
                  <a:pt x="8242" y="15901"/>
                </a:cubicBezTo>
                <a:cubicBezTo>
                  <a:pt x="8466" y="16010"/>
                  <a:pt x="8684" y="16059"/>
                  <a:pt x="8894" y="16059"/>
                </a:cubicBezTo>
                <a:cubicBezTo>
                  <a:pt x="10119" y="16059"/>
                  <a:pt x="11075" y="14404"/>
                  <a:pt x="11466" y="13450"/>
                </a:cubicBezTo>
                <a:cubicBezTo>
                  <a:pt x="12169" y="11773"/>
                  <a:pt x="11954" y="9867"/>
                  <a:pt x="10879" y="8405"/>
                </a:cubicBezTo>
                <a:cubicBezTo>
                  <a:pt x="10893" y="8391"/>
                  <a:pt x="10907" y="8376"/>
                  <a:pt x="10907" y="8348"/>
                </a:cubicBezTo>
                <a:cubicBezTo>
                  <a:pt x="11796" y="7832"/>
                  <a:pt x="12670" y="7258"/>
                  <a:pt x="13516" y="6671"/>
                </a:cubicBezTo>
                <a:lnTo>
                  <a:pt x="13516" y="6671"/>
                </a:lnTo>
                <a:cubicBezTo>
                  <a:pt x="12584" y="8161"/>
                  <a:pt x="12240" y="10096"/>
                  <a:pt x="12455" y="11802"/>
                </a:cubicBezTo>
                <a:cubicBezTo>
                  <a:pt x="12579" y="12803"/>
                  <a:pt x="13083" y="14593"/>
                  <a:pt x="14333" y="14593"/>
                </a:cubicBezTo>
                <a:cubicBezTo>
                  <a:pt x="14389" y="14593"/>
                  <a:pt x="14446" y="14590"/>
                  <a:pt x="14505" y="14582"/>
                </a:cubicBezTo>
                <a:cubicBezTo>
                  <a:pt x="15895" y="14410"/>
                  <a:pt x="16139" y="12303"/>
                  <a:pt x="16110" y="11243"/>
                </a:cubicBezTo>
                <a:cubicBezTo>
                  <a:pt x="16053" y="9394"/>
                  <a:pt x="15150" y="7746"/>
                  <a:pt x="13960" y="6370"/>
                </a:cubicBezTo>
                <a:cubicBezTo>
                  <a:pt x="13960" y="6370"/>
                  <a:pt x="13975" y="6370"/>
                  <a:pt x="13975" y="6355"/>
                </a:cubicBezTo>
                <a:cubicBezTo>
                  <a:pt x="14333" y="6097"/>
                  <a:pt x="14706" y="5839"/>
                  <a:pt x="15064" y="5596"/>
                </a:cubicBezTo>
                <a:cubicBezTo>
                  <a:pt x="15236" y="5467"/>
                  <a:pt x="15408" y="5338"/>
                  <a:pt x="15580" y="5209"/>
                </a:cubicBezTo>
                <a:cubicBezTo>
                  <a:pt x="15609" y="5209"/>
                  <a:pt x="15637" y="5195"/>
                  <a:pt x="15652" y="5166"/>
                </a:cubicBezTo>
                <a:cubicBezTo>
                  <a:pt x="15709" y="5123"/>
                  <a:pt x="15766" y="5066"/>
                  <a:pt x="15838" y="5023"/>
                </a:cubicBezTo>
                <a:cubicBezTo>
                  <a:pt x="15838" y="5023"/>
                  <a:pt x="15852" y="5023"/>
                  <a:pt x="15852" y="5008"/>
                </a:cubicBezTo>
                <a:cubicBezTo>
                  <a:pt x="16712" y="4378"/>
                  <a:pt x="17572" y="3704"/>
                  <a:pt x="18403" y="3002"/>
                </a:cubicBezTo>
                <a:cubicBezTo>
                  <a:pt x="18489" y="3260"/>
                  <a:pt x="18590" y="3518"/>
                  <a:pt x="18719" y="3776"/>
                </a:cubicBezTo>
                <a:cubicBezTo>
                  <a:pt x="18876" y="4191"/>
                  <a:pt x="19005" y="4621"/>
                  <a:pt x="19077" y="5051"/>
                </a:cubicBezTo>
                <a:cubicBezTo>
                  <a:pt x="18074" y="6513"/>
                  <a:pt x="17529" y="8276"/>
                  <a:pt x="17959" y="10053"/>
                </a:cubicBezTo>
                <a:cubicBezTo>
                  <a:pt x="18160" y="10885"/>
                  <a:pt x="18547" y="12117"/>
                  <a:pt x="19335" y="12676"/>
                </a:cubicBezTo>
                <a:lnTo>
                  <a:pt x="19335" y="12461"/>
                </a:lnTo>
                <a:cubicBezTo>
                  <a:pt x="19106" y="12260"/>
                  <a:pt x="18905" y="12031"/>
                  <a:pt x="18762" y="11759"/>
                </a:cubicBezTo>
                <a:cubicBezTo>
                  <a:pt x="18762" y="10569"/>
                  <a:pt x="18948" y="9365"/>
                  <a:pt x="18991" y="8176"/>
                </a:cubicBezTo>
                <a:cubicBezTo>
                  <a:pt x="19020" y="7602"/>
                  <a:pt x="19048" y="7015"/>
                  <a:pt x="19091" y="6427"/>
                </a:cubicBezTo>
                <a:cubicBezTo>
                  <a:pt x="19120" y="6155"/>
                  <a:pt x="19149" y="5882"/>
                  <a:pt x="19177" y="5624"/>
                </a:cubicBezTo>
                <a:cubicBezTo>
                  <a:pt x="19249" y="6040"/>
                  <a:pt x="19292" y="6456"/>
                  <a:pt x="19335" y="6886"/>
                </a:cubicBezTo>
                <a:lnTo>
                  <a:pt x="19335" y="5037"/>
                </a:lnTo>
                <a:cubicBezTo>
                  <a:pt x="19321" y="5008"/>
                  <a:pt x="19306" y="4994"/>
                  <a:pt x="19292" y="4980"/>
                </a:cubicBezTo>
                <a:cubicBezTo>
                  <a:pt x="19292" y="4980"/>
                  <a:pt x="19292" y="4965"/>
                  <a:pt x="19292" y="4965"/>
                </a:cubicBezTo>
                <a:cubicBezTo>
                  <a:pt x="19292" y="4965"/>
                  <a:pt x="19278" y="4951"/>
                  <a:pt x="19278" y="4951"/>
                </a:cubicBezTo>
                <a:cubicBezTo>
                  <a:pt x="19149" y="4320"/>
                  <a:pt x="18934" y="3718"/>
                  <a:pt x="18633" y="3159"/>
                </a:cubicBezTo>
                <a:lnTo>
                  <a:pt x="18633" y="3159"/>
                </a:lnTo>
                <a:cubicBezTo>
                  <a:pt x="18862" y="3346"/>
                  <a:pt x="19091" y="3532"/>
                  <a:pt x="19335" y="3718"/>
                </a:cubicBezTo>
                <a:lnTo>
                  <a:pt x="19335" y="3575"/>
                </a:lnTo>
                <a:cubicBezTo>
                  <a:pt x="19077" y="3389"/>
                  <a:pt x="18805" y="3188"/>
                  <a:pt x="18547" y="3002"/>
                </a:cubicBezTo>
                <a:cubicBezTo>
                  <a:pt x="18532" y="2987"/>
                  <a:pt x="18518" y="2973"/>
                  <a:pt x="18518" y="2959"/>
                </a:cubicBezTo>
                <a:lnTo>
                  <a:pt x="18518" y="2959"/>
                </a:lnTo>
                <a:cubicBezTo>
                  <a:pt x="18790" y="3045"/>
                  <a:pt x="19063" y="3159"/>
                  <a:pt x="19335" y="3260"/>
                </a:cubicBezTo>
                <a:lnTo>
                  <a:pt x="19335" y="3145"/>
                </a:lnTo>
                <a:cubicBezTo>
                  <a:pt x="19077" y="3059"/>
                  <a:pt x="18805" y="2987"/>
                  <a:pt x="18547" y="2916"/>
                </a:cubicBezTo>
                <a:lnTo>
                  <a:pt x="18561" y="2916"/>
                </a:lnTo>
                <a:cubicBezTo>
                  <a:pt x="18652" y="2905"/>
                  <a:pt x="18744" y="2901"/>
                  <a:pt x="18835" y="2901"/>
                </a:cubicBezTo>
                <a:cubicBezTo>
                  <a:pt x="19002" y="2901"/>
                  <a:pt x="19168" y="2917"/>
                  <a:pt x="19335" y="2944"/>
                </a:cubicBezTo>
                <a:lnTo>
                  <a:pt x="19335" y="2830"/>
                </a:lnTo>
                <a:lnTo>
                  <a:pt x="19292" y="2830"/>
                </a:lnTo>
                <a:cubicBezTo>
                  <a:pt x="19220" y="2815"/>
                  <a:pt x="19149" y="2815"/>
                  <a:pt x="19077" y="2801"/>
                </a:cubicBezTo>
                <a:lnTo>
                  <a:pt x="19335" y="2801"/>
                </a:lnTo>
                <a:lnTo>
                  <a:pt x="19335" y="2686"/>
                </a:lnTo>
                <a:cubicBezTo>
                  <a:pt x="19220" y="2701"/>
                  <a:pt x="19091" y="2701"/>
                  <a:pt x="18977" y="2715"/>
                </a:cubicBezTo>
                <a:cubicBezTo>
                  <a:pt x="19091" y="2658"/>
                  <a:pt x="19220" y="2615"/>
                  <a:pt x="19335" y="2557"/>
                </a:cubicBezTo>
                <a:lnTo>
                  <a:pt x="19335" y="2371"/>
                </a:lnTo>
                <a:cubicBezTo>
                  <a:pt x="19206" y="2414"/>
                  <a:pt x="19077" y="2457"/>
                  <a:pt x="18962" y="2514"/>
                </a:cubicBezTo>
                <a:cubicBezTo>
                  <a:pt x="19091" y="2400"/>
                  <a:pt x="19206" y="2285"/>
                  <a:pt x="19335" y="2170"/>
                </a:cubicBezTo>
                <a:lnTo>
                  <a:pt x="19335" y="1726"/>
                </a:lnTo>
                <a:cubicBezTo>
                  <a:pt x="18217" y="2815"/>
                  <a:pt x="17027" y="3847"/>
                  <a:pt x="15781" y="4793"/>
                </a:cubicBezTo>
                <a:cubicBezTo>
                  <a:pt x="15265" y="3202"/>
                  <a:pt x="14218" y="1841"/>
                  <a:pt x="12814" y="938"/>
                </a:cubicBezTo>
                <a:cubicBezTo>
                  <a:pt x="12171" y="529"/>
                  <a:pt x="11198" y="1"/>
                  <a:pt x="103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7"/>
          <p:cNvSpPr/>
          <p:nvPr/>
        </p:nvSpPr>
        <p:spPr>
          <a:xfrm rot="-5400000" flipH="1">
            <a:off x="-44248" y="3819056"/>
            <a:ext cx="855532" cy="793755"/>
          </a:xfrm>
          <a:custGeom>
            <a:avLst/>
            <a:gdLst/>
            <a:ahLst/>
            <a:cxnLst/>
            <a:rect l="l" t="t" r="r" b="b"/>
            <a:pathLst>
              <a:path w="63455" h="58873" extrusionOk="0">
                <a:moveTo>
                  <a:pt x="51769" y="6872"/>
                </a:moveTo>
                <a:cubicBezTo>
                  <a:pt x="52624" y="7506"/>
                  <a:pt x="53257" y="8424"/>
                  <a:pt x="53067" y="9501"/>
                </a:cubicBezTo>
                <a:cubicBezTo>
                  <a:pt x="51769" y="9722"/>
                  <a:pt x="50439" y="9881"/>
                  <a:pt x="49109" y="9912"/>
                </a:cubicBezTo>
                <a:cubicBezTo>
                  <a:pt x="47430" y="10039"/>
                  <a:pt x="45784" y="10324"/>
                  <a:pt x="44137" y="10514"/>
                </a:cubicBezTo>
                <a:cubicBezTo>
                  <a:pt x="43060" y="10609"/>
                  <a:pt x="42015" y="10704"/>
                  <a:pt x="40938" y="10799"/>
                </a:cubicBezTo>
                <a:cubicBezTo>
                  <a:pt x="40907" y="10736"/>
                  <a:pt x="40875" y="10704"/>
                  <a:pt x="40812" y="10704"/>
                </a:cubicBezTo>
                <a:cubicBezTo>
                  <a:pt x="39545" y="10704"/>
                  <a:pt x="38278" y="10799"/>
                  <a:pt x="37011" y="10926"/>
                </a:cubicBezTo>
                <a:cubicBezTo>
                  <a:pt x="38911" y="10451"/>
                  <a:pt x="40780" y="9976"/>
                  <a:pt x="42648" y="9469"/>
                </a:cubicBezTo>
                <a:cubicBezTo>
                  <a:pt x="45689" y="8646"/>
                  <a:pt x="48602" y="7316"/>
                  <a:pt x="51769" y="6872"/>
                </a:cubicBezTo>
                <a:close/>
                <a:moveTo>
                  <a:pt x="47082" y="5637"/>
                </a:moveTo>
                <a:cubicBezTo>
                  <a:pt x="47937" y="5637"/>
                  <a:pt x="48792" y="5732"/>
                  <a:pt x="49616" y="5922"/>
                </a:cubicBezTo>
                <a:cubicBezTo>
                  <a:pt x="50312" y="6080"/>
                  <a:pt x="50946" y="6334"/>
                  <a:pt x="51547" y="6714"/>
                </a:cubicBezTo>
                <a:cubicBezTo>
                  <a:pt x="48792" y="7126"/>
                  <a:pt x="46195" y="8202"/>
                  <a:pt x="43535" y="9026"/>
                </a:cubicBezTo>
                <a:cubicBezTo>
                  <a:pt x="40970" y="9786"/>
                  <a:pt x="38373" y="10324"/>
                  <a:pt x="35808" y="11084"/>
                </a:cubicBezTo>
                <a:cubicBezTo>
                  <a:pt x="35618" y="11116"/>
                  <a:pt x="35428" y="11147"/>
                  <a:pt x="35238" y="11179"/>
                </a:cubicBezTo>
                <a:cubicBezTo>
                  <a:pt x="36885" y="10419"/>
                  <a:pt x="38531" y="9627"/>
                  <a:pt x="40146" y="8804"/>
                </a:cubicBezTo>
                <a:cubicBezTo>
                  <a:pt x="42427" y="7632"/>
                  <a:pt x="44770" y="6745"/>
                  <a:pt x="47050" y="5637"/>
                </a:cubicBezTo>
                <a:close/>
                <a:moveTo>
                  <a:pt x="46797" y="5605"/>
                </a:moveTo>
                <a:cubicBezTo>
                  <a:pt x="44517" y="6555"/>
                  <a:pt x="42268" y="7411"/>
                  <a:pt x="40051" y="8551"/>
                </a:cubicBezTo>
                <a:cubicBezTo>
                  <a:pt x="38314" y="9435"/>
                  <a:pt x="36166" y="10131"/>
                  <a:pt x="34552" y="11298"/>
                </a:cubicBezTo>
                <a:lnTo>
                  <a:pt x="34552" y="11298"/>
                </a:lnTo>
                <a:cubicBezTo>
                  <a:pt x="35867" y="10074"/>
                  <a:pt x="37154" y="8761"/>
                  <a:pt x="38626" y="7727"/>
                </a:cubicBezTo>
                <a:cubicBezTo>
                  <a:pt x="40273" y="6587"/>
                  <a:pt x="42237" y="6049"/>
                  <a:pt x="44200" y="5795"/>
                </a:cubicBezTo>
                <a:cubicBezTo>
                  <a:pt x="45055" y="5669"/>
                  <a:pt x="45910" y="5605"/>
                  <a:pt x="46797" y="5605"/>
                </a:cubicBezTo>
                <a:close/>
                <a:moveTo>
                  <a:pt x="53004" y="9817"/>
                </a:moveTo>
                <a:cubicBezTo>
                  <a:pt x="53004" y="9881"/>
                  <a:pt x="52972" y="9944"/>
                  <a:pt x="52972" y="9976"/>
                </a:cubicBezTo>
                <a:cubicBezTo>
                  <a:pt x="52592" y="10957"/>
                  <a:pt x="51737" y="11717"/>
                  <a:pt x="50724" y="12319"/>
                </a:cubicBezTo>
                <a:cubicBezTo>
                  <a:pt x="50398" y="12330"/>
                  <a:pt x="50072" y="12334"/>
                  <a:pt x="49745" y="12334"/>
                </a:cubicBezTo>
                <a:cubicBezTo>
                  <a:pt x="47114" y="12334"/>
                  <a:pt x="44444" y="12031"/>
                  <a:pt x="41825" y="12003"/>
                </a:cubicBezTo>
                <a:cubicBezTo>
                  <a:pt x="40368" y="11971"/>
                  <a:pt x="38911" y="11939"/>
                  <a:pt x="37486" y="11876"/>
                </a:cubicBezTo>
                <a:cubicBezTo>
                  <a:pt x="36790" y="11844"/>
                  <a:pt x="36124" y="11749"/>
                  <a:pt x="35428" y="11686"/>
                </a:cubicBezTo>
                <a:cubicBezTo>
                  <a:pt x="36536" y="11496"/>
                  <a:pt x="37645" y="11337"/>
                  <a:pt x="38721" y="11211"/>
                </a:cubicBezTo>
                <a:cubicBezTo>
                  <a:pt x="40368" y="11084"/>
                  <a:pt x="42015" y="10989"/>
                  <a:pt x="43662" y="10831"/>
                </a:cubicBezTo>
                <a:cubicBezTo>
                  <a:pt x="45340" y="10704"/>
                  <a:pt x="47019" y="10419"/>
                  <a:pt x="48697" y="10261"/>
                </a:cubicBezTo>
                <a:cubicBezTo>
                  <a:pt x="50122" y="10102"/>
                  <a:pt x="51579" y="10102"/>
                  <a:pt x="53004" y="9817"/>
                </a:cubicBezTo>
                <a:close/>
                <a:moveTo>
                  <a:pt x="34604" y="11876"/>
                </a:moveTo>
                <a:lnTo>
                  <a:pt x="34604" y="11876"/>
                </a:lnTo>
                <a:cubicBezTo>
                  <a:pt x="35744" y="11939"/>
                  <a:pt x="36853" y="12098"/>
                  <a:pt x="37961" y="12161"/>
                </a:cubicBezTo>
                <a:cubicBezTo>
                  <a:pt x="39450" y="12224"/>
                  <a:pt x="40907" y="12256"/>
                  <a:pt x="42363" y="12288"/>
                </a:cubicBezTo>
                <a:cubicBezTo>
                  <a:pt x="45024" y="12319"/>
                  <a:pt x="47715" y="12509"/>
                  <a:pt x="50376" y="12509"/>
                </a:cubicBezTo>
                <a:cubicBezTo>
                  <a:pt x="48982" y="13206"/>
                  <a:pt x="47525" y="13713"/>
                  <a:pt x="46005" y="14029"/>
                </a:cubicBezTo>
                <a:cubicBezTo>
                  <a:pt x="45067" y="14236"/>
                  <a:pt x="44138" y="14331"/>
                  <a:pt x="43221" y="14331"/>
                </a:cubicBezTo>
                <a:cubicBezTo>
                  <a:pt x="40210" y="14331"/>
                  <a:pt x="37323" y="13308"/>
                  <a:pt x="34604" y="11876"/>
                </a:cubicBezTo>
                <a:close/>
                <a:moveTo>
                  <a:pt x="18105" y="12351"/>
                </a:moveTo>
                <a:cubicBezTo>
                  <a:pt x="19213" y="12351"/>
                  <a:pt x="20322" y="12414"/>
                  <a:pt x="21430" y="12573"/>
                </a:cubicBezTo>
                <a:cubicBezTo>
                  <a:pt x="22633" y="12794"/>
                  <a:pt x="23742" y="13333"/>
                  <a:pt x="24692" y="14093"/>
                </a:cubicBezTo>
                <a:cubicBezTo>
                  <a:pt x="25135" y="14409"/>
                  <a:pt x="25515" y="14758"/>
                  <a:pt x="25895" y="15138"/>
                </a:cubicBezTo>
                <a:cubicBezTo>
                  <a:pt x="24502" y="14568"/>
                  <a:pt x="23140" y="13998"/>
                  <a:pt x="21715" y="13523"/>
                </a:cubicBezTo>
                <a:cubicBezTo>
                  <a:pt x="20575" y="13174"/>
                  <a:pt x="19340" y="12573"/>
                  <a:pt x="18136" y="12383"/>
                </a:cubicBezTo>
                <a:cubicBezTo>
                  <a:pt x="18105" y="12383"/>
                  <a:pt x="18105" y="12383"/>
                  <a:pt x="18105" y="12351"/>
                </a:cubicBezTo>
                <a:close/>
                <a:moveTo>
                  <a:pt x="9223" y="14926"/>
                </a:moveTo>
                <a:cubicBezTo>
                  <a:pt x="10812" y="14926"/>
                  <a:pt x="12361" y="15312"/>
                  <a:pt x="13893" y="15929"/>
                </a:cubicBezTo>
                <a:cubicBezTo>
                  <a:pt x="13893" y="15929"/>
                  <a:pt x="13893" y="15961"/>
                  <a:pt x="13893" y="15993"/>
                </a:cubicBezTo>
                <a:cubicBezTo>
                  <a:pt x="13861" y="15993"/>
                  <a:pt x="13798" y="16024"/>
                  <a:pt x="13766" y="16056"/>
                </a:cubicBezTo>
                <a:cubicBezTo>
                  <a:pt x="12214" y="16151"/>
                  <a:pt x="10726" y="16373"/>
                  <a:pt x="9174" y="16373"/>
                </a:cubicBezTo>
                <a:cubicBezTo>
                  <a:pt x="7703" y="16346"/>
                  <a:pt x="6231" y="16271"/>
                  <a:pt x="4740" y="16271"/>
                </a:cubicBezTo>
                <a:cubicBezTo>
                  <a:pt x="4498" y="16271"/>
                  <a:pt x="4255" y="16273"/>
                  <a:pt x="4012" y="16278"/>
                </a:cubicBezTo>
                <a:cubicBezTo>
                  <a:pt x="5057" y="15708"/>
                  <a:pt x="6197" y="15328"/>
                  <a:pt x="7369" y="15106"/>
                </a:cubicBezTo>
                <a:cubicBezTo>
                  <a:pt x="7994" y="14983"/>
                  <a:pt x="8611" y="14926"/>
                  <a:pt x="9223" y="14926"/>
                </a:cubicBezTo>
                <a:close/>
                <a:moveTo>
                  <a:pt x="18485" y="12604"/>
                </a:moveTo>
                <a:lnTo>
                  <a:pt x="18485" y="12604"/>
                </a:lnTo>
                <a:cubicBezTo>
                  <a:pt x="19530" y="12984"/>
                  <a:pt x="20575" y="13364"/>
                  <a:pt x="21652" y="13681"/>
                </a:cubicBezTo>
                <a:cubicBezTo>
                  <a:pt x="23140" y="14156"/>
                  <a:pt x="24534" y="14758"/>
                  <a:pt x="25990" y="15264"/>
                </a:cubicBezTo>
                <a:lnTo>
                  <a:pt x="26022" y="15264"/>
                </a:lnTo>
                <a:cubicBezTo>
                  <a:pt x="26402" y="15644"/>
                  <a:pt x="26719" y="16056"/>
                  <a:pt x="27004" y="16499"/>
                </a:cubicBezTo>
                <a:cubicBezTo>
                  <a:pt x="27225" y="16848"/>
                  <a:pt x="27384" y="17260"/>
                  <a:pt x="27479" y="17671"/>
                </a:cubicBezTo>
                <a:cubicBezTo>
                  <a:pt x="26117" y="16658"/>
                  <a:pt x="24534" y="16024"/>
                  <a:pt x="23045" y="15233"/>
                </a:cubicBezTo>
                <a:cubicBezTo>
                  <a:pt x="21588" y="14473"/>
                  <a:pt x="20195" y="13586"/>
                  <a:pt x="18770" y="12826"/>
                </a:cubicBezTo>
                <a:cubicBezTo>
                  <a:pt x="18675" y="12763"/>
                  <a:pt x="18580" y="12699"/>
                  <a:pt x="18485" y="12604"/>
                </a:cubicBezTo>
                <a:close/>
                <a:moveTo>
                  <a:pt x="3885" y="16341"/>
                </a:moveTo>
                <a:cubicBezTo>
                  <a:pt x="3917" y="16341"/>
                  <a:pt x="3917" y="16373"/>
                  <a:pt x="3949" y="16373"/>
                </a:cubicBezTo>
                <a:cubicBezTo>
                  <a:pt x="5691" y="16373"/>
                  <a:pt x="7432" y="16499"/>
                  <a:pt x="9206" y="16531"/>
                </a:cubicBezTo>
                <a:cubicBezTo>
                  <a:pt x="9570" y="16531"/>
                  <a:pt x="9958" y="16539"/>
                  <a:pt x="10354" y="16539"/>
                </a:cubicBezTo>
                <a:cubicBezTo>
                  <a:pt x="10750" y="16539"/>
                  <a:pt x="11153" y="16531"/>
                  <a:pt x="11549" y="16499"/>
                </a:cubicBezTo>
                <a:lnTo>
                  <a:pt x="11549" y="16499"/>
                </a:lnTo>
                <a:cubicBezTo>
                  <a:pt x="10504" y="16785"/>
                  <a:pt x="9427" y="17101"/>
                  <a:pt x="8382" y="17355"/>
                </a:cubicBezTo>
                <a:cubicBezTo>
                  <a:pt x="6451" y="17798"/>
                  <a:pt x="4487" y="18241"/>
                  <a:pt x="2524" y="18621"/>
                </a:cubicBezTo>
                <a:lnTo>
                  <a:pt x="2492" y="18621"/>
                </a:lnTo>
                <a:cubicBezTo>
                  <a:pt x="2492" y="18495"/>
                  <a:pt x="2492" y="18400"/>
                  <a:pt x="2492" y="18273"/>
                </a:cubicBezTo>
                <a:cubicBezTo>
                  <a:pt x="2587" y="17450"/>
                  <a:pt x="3157" y="16816"/>
                  <a:pt x="3885" y="16341"/>
                </a:cubicBezTo>
                <a:close/>
                <a:moveTo>
                  <a:pt x="19372" y="13269"/>
                </a:moveTo>
                <a:lnTo>
                  <a:pt x="19372" y="13269"/>
                </a:lnTo>
                <a:cubicBezTo>
                  <a:pt x="20385" y="13871"/>
                  <a:pt x="21398" y="14473"/>
                  <a:pt x="22443" y="15043"/>
                </a:cubicBezTo>
                <a:cubicBezTo>
                  <a:pt x="24122" y="15993"/>
                  <a:pt x="25959" y="16658"/>
                  <a:pt x="27511" y="17830"/>
                </a:cubicBezTo>
                <a:cubicBezTo>
                  <a:pt x="27669" y="18431"/>
                  <a:pt x="27479" y="19096"/>
                  <a:pt x="26972" y="19508"/>
                </a:cubicBezTo>
                <a:cubicBezTo>
                  <a:pt x="26307" y="19065"/>
                  <a:pt x="25674" y="18558"/>
                  <a:pt x="25072" y="18020"/>
                </a:cubicBezTo>
                <a:cubicBezTo>
                  <a:pt x="24280" y="17355"/>
                  <a:pt x="23457" y="16785"/>
                  <a:pt x="22665" y="16151"/>
                </a:cubicBezTo>
                <a:cubicBezTo>
                  <a:pt x="22127" y="15739"/>
                  <a:pt x="21652" y="15296"/>
                  <a:pt x="21145" y="14884"/>
                </a:cubicBezTo>
                <a:cubicBezTo>
                  <a:pt x="21145" y="14853"/>
                  <a:pt x="21145" y="14821"/>
                  <a:pt x="21113" y="14789"/>
                </a:cubicBezTo>
                <a:cubicBezTo>
                  <a:pt x="20575" y="14251"/>
                  <a:pt x="19973" y="13744"/>
                  <a:pt x="19372" y="13269"/>
                </a:cubicBezTo>
                <a:close/>
                <a:moveTo>
                  <a:pt x="17915" y="12668"/>
                </a:moveTo>
                <a:cubicBezTo>
                  <a:pt x="18390" y="13143"/>
                  <a:pt x="18802" y="13713"/>
                  <a:pt x="19245" y="14219"/>
                </a:cubicBezTo>
                <a:cubicBezTo>
                  <a:pt x="19878" y="14853"/>
                  <a:pt x="20480" y="15518"/>
                  <a:pt x="21113" y="16151"/>
                </a:cubicBezTo>
                <a:cubicBezTo>
                  <a:pt x="22253" y="17291"/>
                  <a:pt x="23330" y="18526"/>
                  <a:pt x="24502" y="19666"/>
                </a:cubicBezTo>
                <a:cubicBezTo>
                  <a:pt x="23615" y="19381"/>
                  <a:pt x="22760" y="18970"/>
                  <a:pt x="21968" y="18463"/>
                </a:cubicBezTo>
                <a:cubicBezTo>
                  <a:pt x="19815" y="17133"/>
                  <a:pt x="18643" y="14979"/>
                  <a:pt x="17915" y="12668"/>
                </a:cubicBezTo>
                <a:close/>
                <a:moveTo>
                  <a:pt x="18358" y="12921"/>
                </a:moveTo>
                <a:lnTo>
                  <a:pt x="18358" y="12921"/>
                </a:lnTo>
                <a:cubicBezTo>
                  <a:pt x="18928" y="13301"/>
                  <a:pt x="19467" y="13713"/>
                  <a:pt x="19973" y="14124"/>
                </a:cubicBezTo>
                <a:cubicBezTo>
                  <a:pt x="20765" y="14789"/>
                  <a:pt x="21525" y="15423"/>
                  <a:pt x="22285" y="16088"/>
                </a:cubicBezTo>
                <a:cubicBezTo>
                  <a:pt x="23109" y="16721"/>
                  <a:pt x="23932" y="17323"/>
                  <a:pt x="24724" y="17988"/>
                </a:cubicBezTo>
                <a:cubicBezTo>
                  <a:pt x="25389" y="18558"/>
                  <a:pt x="26085" y="19128"/>
                  <a:pt x="26814" y="19635"/>
                </a:cubicBezTo>
                <a:cubicBezTo>
                  <a:pt x="26782" y="19666"/>
                  <a:pt x="26750" y="19666"/>
                  <a:pt x="26719" y="19698"/>
                </a:cubicBezTo>
                <a:cubicBezTo>
                  <a:pt x="26380" y="19817"/>
                  <a:pt x="26022" y="19881"/>
                  <a:pt x="25661" y="19881"/>
                </a:cubicBezTo>
                <a:cubicBezTo>
                  <a:pt x="25348" y="19881"/>
                  <a:pt x="25033" y="19833"/>
                  <a:pt x="24724" y="19730"/>
                </a:cubicBezTo>
                <a:cubicBezTo>
                  <a:pt x="23425" y="18526"/>
                  <a:pt x="22253" y="17070"/>
                  <a:pt x="20987" y="15803"/>
                </a:cubicBezTo>
                <a:cubicBezTo>
                  <a:pt x="20385" y="15169"/>
                  <a:pt x="19752" y="14504"/>
                  <a:pt x="19150" y="13871"/>
                </a:cubicBezTo>
                <a:cubicBezTo>
                  <a:pt x="18865" y="13554"/>
                  <a:pt x="18612" y="13238"/>
                  <a:pt x="18358" y="12921"/>
                </a:cubicBezTo>
                <a:close/>
                <a:moveTo>
                  <a:pt x="13829" y="16151"/>
                </a:moveTo>
                <a:lnTo>
                  <a:pt x="13829" y="16151"/>
                </a:lnTo>
                <a:cubicBezTo>
                  <a:pt x="12404" y="18463"/>
                  <a:pt x="10283" y="19730"/>
                  <a:pt x="7591" y="20141"/>
                </a:cubicBezTo>
                <a:cubicBezTo>
                  <a:pt x="7264" y="20184"/>
                  <a:pt x="6768" y="20223"/>
                  <a:pt x="6213" y="20223"/>
                </a:cubicBezTo>
                <a:cubicBezTo>
                  <a:pt x="4723" y="20223"/>
                  <a:pt x="2800" y="19947"/>
                  <a:pt x="2524" y="18748"/>
                </a:cubicBezTo>
                <a:cubicBezTo>
                  <a:pt x="4519" y="18431"/>
                  <a:pt x="6451" y="17988"/>
                  <a:pt x="8414" y="17513"/>
                </a:cubicBezTo>
                <a:cubicBezTo>
                  <a:pt x="9744" y="17228"/>
                  <a:pt x="11106" y="16943"/>
                  <a:pt x="12436" y="16594"/>
                </a:cubicBezTo>
                <a:lnTo>
                  <a:pt x="12436" y="16594"/>
                </a:lnTo>
                <a:cubicBezTo>
                  <a:pt x="11359" y="17038"/>
                  <a:pt x="10314" y="17481"/>
                  <a:pt x="9237" y="17893"/>
                </a:cubicBezTo>
                <a:cubicBezTo>
                  <a:pt x="7622" y="18495"/>
                  <a:pt x="6007" y="18906"/>
                  <a:pt x="4360" y="19381"/>
                </a:cubicBezTo>
                <a:cubicBezTo>
                  <a:pt x="4329" y="19413"/>
                  <a:pt x="4360" y="19476"/>
                  <a:pt x="4392" y="19476"/>
                </a:cubicBezTo>
                <a:cubicBezTo>
                  <a:pt x="5944" y="19128"/>
                  <a:pt x="7496" y="18716"/>
                  <a:pt x="8984" y="18178"/>
                </a:cubicBezTo>
                <a:cubicBezTo>
                  <a:pt x="10504" y="17608"/>
                  <a:pt x="11961" y="16975"/>
                  <a:pt x="13449" y="16309"/>
                </a:cubicBezTo>
                <a:cubicBezTo>
                  <a:pt x="13576" y="16246"/>
                  <a:pt x="13703" y="16214"/>
                  <a:pt x="13829" y="16151"/>
                </a:cubicBezTo>
                <a:close/>
                <a:moveTo>
                  <a:pt x="13924" y="19635"/>
                </a:moveTo>
                <a:lnTo>
                  <a:pt x="13924" y="19635"/>
                </a:lnTo>
                <a:cubicBezTo>
                  <a:pt x="16173" y="19983"/>
                  <a:pt x="18326" y="20331"/>
                  <a:pt x="20258" y="21630"/>
                </a:cubicBezTo>
                <a:cubicBezTo>
                  <a:pt x="21272" y="22295"/>
                  <a:pt x="22158" y="23182"/>
                  <a:pt x="22823" y="24195"/>
                </a:cubicBezTo>
                <a:cubicBezTo>
                  <a:pt x="21620" y="23245"/>
                  <a:pt x="20322" y="22453"/>
                  <a:pt x="18960" y="21788"/>
                </a:cubicBezTo>
                <a:cubicBezTo>
                  <a:pt x="17313" y="21060"/>
                  <a:pt x="15603" y="20268"/>
                  <a:pt x="13924" y="19635"/>
                </a:cubicBezTo>
                <a:close/>
                <a:moveTo>
                  <a:pt x="9681" y="22073"/>
                </a:moveTo>
                <a:cubicBezTo>
                  <a:pt x="8636" y="22453"/>
                  <a:pt x="7591" y="22897"/>
                  <a:pt x="6609" y="23403"/>
                </a:cubicBezTo>
                <a:cubicBezTo>
                  <a:pt x="5754" y="23783"/>
                  <a:pt x="4835" y="24132"/>
                  <a:pt x="4012" y="24575"/>
                </a:cubicBezTo>
                <a:cubicBezTo>
                  <a:pt x="4360" y="24227"/>
                  <a:pt x="4740" y="23910"/>
                  <a:pt x="5184" y="23625"/>
                </a:cubicBezTo>
                <a:cubicBezTo>
                  <a:pt x="6514" y="22738"/>
                  <a:pt x="8097" y="22358"/>
                  <a:pt x="9681" y="22073"/>
                </a:cubicBezTo>
                <a:close/>
                <a:moveTo>
                  <a:pt x="50450" y="19368"/>
                </a:moveTo>
                <a:cubicBezTo>
                  <a:pt x="51507" y="19368"/>
                  <a:pt x="52565" y="19480"/>
                  <a:pt x="53606" y="19698"/>
                </a:cubicBezTo>
                <a:cubicBezTo>
                  <a:pt x="51136" y="19983"/>
                  <a:pt x="48665" y="20521"/>
                  <a:pt x="46322" y="21345"/>
                </a:cubicBezTo>
                <a:cubicBezTo>
                  <a:pt x="43535" y="22390"/>
                  <a:pt x="40685" y="23403"/>
                  <a:pt x="37993" y="24607"/>
                </a:cubicBezTo>
                <a:cubicBezTo>
                  <a:pt x="40970" y="22422"/>
                  <a:pt x="43915" y="20363"/>
                  <a:pt x="47652" y="19635"/>
                </a:cubicBezTo>
                <a:cubicBezTo>
                  <a:pt x="48575" y="19456"/>
                  <a:pt x="49512" y="19368"/>
                  <a:pt x="50450" y="19368"/>
                </a:cubicBezTo>
                <a:close/>
                <a:moveTo>
                  <a:pt x="53828" y="19761"/>
                </a:moveTo>
                <a:cubicBezTo>
                  <a:pt x="54936" y="20015"/>
                  <a:pt x="55949" y="20585"/>
                  <a:pt x="56741" y="21408"/>
                </a:cubicBezTo>
                <a:cubicBezTo>
                  <a:pt x="50439" y="22200"/>
                  <a:pt x="44295" y="23878"/>
                  <a:pt x="38025" y="24828"/>
                </a:cubicBezTo>
                <a:cubicBezTo>
                  <a:pt x="37961" y="24797"/>
                  <a:pt x="37930" y="24765"/>
                  <a:pt x="37898" y="24733"/>
                </a:cubicBezTo>
                <a:cubicBezTo>
                  <a:pt x="40463" y="24037"/>
                  <a:pt x="42933" y="22833"/>
                  <a:pt x="45404" y="21883"/>
                </a:cubicBezTo>
                <a:cubicBezTo>
                  <a:pt x="48095" y="20870"/>
                  <a:pt x="50946" y="20141"/>
                  <a:pt x="53828" y="19761"/>
                </a:cubicBezTo>
                <a:close/>
                <a:moveTo>
                  <a:pt x="56836" y="21535"/>
                </a:moveTo>
                <a:cubicBezTo>
                  <a:pt x="56963" y="21662"/>
                  <a:pt x="57089" y="21820"/>
                  <a:pt x="57184" y="21978"/>
                </a:cubicBezTo>
                <a:cubicBezTo>
                  <a:pt x="57469" y="22422"/>
                  <a:pt x="57628" y="22928"/>
                  <a:pt x="57628" y="23435"/>
                </a:cubicBezTo>
                <a:cubicBezTo>
                  <a:pt x="54556" y="23467"/>
                  <a:pt x="51452" y="23942"/>
                  <a:pt x="48412" y="24227"/>
                </a:cubicBezTo>
                <a:cubicBezTo>
                  <a:pt x="45277" y="24543"/>
                  <a:pt x="42142" y="24860"/>
                  <a:pt x="39006" y="24923"/>
                </a:cubicBezTo>
                <a:cubicBezTo>
                  <a:pt x="38785" y="24892"/>
                  <a:pt x="38595" y="24892"/>
                  <a:pt x="38405" y="24860"/>
                </a:cubicBezTo>
                <a:cubicBezTo>
                  <a:pt x="41350" y="24480"/>
                  <a:pt x="44232" y="23910"/>
                  <a:pt x="47114" y="23277"/>
                </a:cubicBezTo>
                <a:cubicBezTo>
                  <a:pt x="50376" y="22548"/>
                  <a:pt x="53542" y="21978"/>
                  <a:pt x="56836" y="21535"/>
                </a:cubicBezTo>
                <a:close/>
                <a:moveTo>
                  <a:pt x="13829" y="19666"/>
                </a:moveTo>
                <a:cubicBezTo>
                  <a:pt x="15255" y="20458"/>
                  <a:pt x="16838" y="20996"/>
                  <a:pt x="18326" y="21630"/>
                </a:cubicBezTo>
                <a:cubicBezTo>
                  <a:pt x="19942" y="22358"/>
                  <a:pt x="21462" y="23245"/>
                  <a:pt x="22887" y="24322"/>
                </a:cubicBezTo>
                <a:cubicBezTo>
                  <a:pt x="23267" y="24892"/>
                  <a:pt x="23457" y="25588"/>
                  <a:pt x="23457" y="26285"/>
                </a:cubicBezTo>
                <a:cubicBezTo>
                  <a:pt x="20385" y="23910"/>
                  <a:pt x="16996" y="22042"/>
                  <a:pt x="13829" y="19761"/>
                </a:cubicBezTo>
                <a:cubicBezTo>
                  <a:pt x="13829" y="19730"/>
                  <a:pt x="13829" y="19698"/>
                  <a:pt x="13829" y="19666"/>
                </a:cubicBezTo>
                <a:close/>
                <a:moveTo>
                  <a:pt x="57628" y="23593"/>
                </a:moveTo>
                <a:lnTo>
                  <a:pt x="57628" y="23593"/>
                </a:lnTo>
                <a:cubicBezTo>
                  <a:pt x="57469" y="25082"/>
                  <a:pt x="55633" y="26127"/>
                  <a:pt x="53764" y="26760"/>
                </a:cubicBezTo>
                <a:cubicBezTo>
                  <a:pt x="51262" y="26665"/>
                  <a:pt x="48792" y="26380"/>
                  <a:pt x="46290" y="26032"/>
                </a:cubicBezTo>
                <a:cubicBezTo>
                  <a:pt x="44232" y="25715"/>
                  <a:pt x="42142" y="25272"/>
                  <a:pt x="40051" y="25018"/>
                </a:cubicBezTo>
                <a:cubicBezTo>
                  <a:pt x="42522" y="24955"/>
                  <a:pt x="44960" y="24765"/>
                  <a:pt x="47399" y="24543"/>
                </a:cubicBezTo>
                <a:cubicBezTo>
                  <a:pt x="50787" y="24227"/>
                  <a:pt x="54239" y="23625"/>
                  <a:pt x="57628" y="23593"/>
                </a:cubicBezTo>
                <a:close/>
                <a:moveTo>
                  <a:pt x="13924" y="20078"/>
                </a:moveTo>
                <a:lnTo>
                  <a:pt x="13924" y="20078"/>
                </a:lnTo>
                <a:cubicBezTo>
                  <a:pt x="15951" y="22422"/>
                  <a:pt x="17566" y="25082"/>
                  <a:pt x="19783" y="27299"/>
                </a:cubicBezTo>
                <a:cubicBezTo>
                  <a:pt x="19150" y="26982"/>
                  <a:pt x="18516" y="26634"/>
                  <a:pt x="17946" y="26190"/>
                </a:cubicBezTo>
                <a:cubicBezTo>
                  <a:pt x="15983" y="24638"/>
                  <a:pt x="14558" y="22485"/>
                  <a:pt x="13924" y="20078"/>
                </a:cubicBezTo>
                <a:close/>
                <a:moveTo>
                  <a:pt x="13988" y="19920"/>
                </a:moveTo>
                <a:lnTo>
                  <a:pt x="13988" y="19920"/>
                </a:lnTo>
                <a:cubicBezTo>
                  <a:pt x="15445" y="21028"/>
                  <a:pt x="16965" y="22010"/>
                  <a:pt x="18485" y="22960"/>
                </a:cubicBezTo>
                <a:cubicBezTo>
                  <a:pt x="20195" y="24037"/>
                  <a:pt x="21842" y="25177"/>
                  <a:pt x="23457" y="26380"/>
                </a:cubicBezTo>
                <a:cubicBezTo>
                  <a:pt x="23457" y="26507"/>
                  <a:pt x="23425" y="26602"/>
                  <a:pt x="23425" y="26729"/>
                </a:cubicBezTo>
                <a:cubicBezTo>
                  <a:pt x="23362" y="27045"/>
                  <a:pt x="23204" y="27330"/>
                  <a:pt x="22982" y="27552"/>
                </a:cubicBezTo>
                <a:cubicBezTo>
                  <a:pt x="21620" y="26254"/>
                  <a:pt x="20068" y="25113"/>
                  <a:pt x="18612" y="23942"/>
                </a:cubicBezTo>
                <a:cubicBezTo>
                  <a:pt x="17123" y="22738"/>
                  <a:pt x="15635" y="21535"/>
                  <a:pt x="14241" y="20205"/>
                </a:cubicBezTo>
                <a:cubicBezTo>
                  <a:pt x="14146" y="20110"/>
                  <a:pt x="14083" y="20015"/>
                  <a:pt x="13988" y="19920"/>
                </a:cubicBezTo>
                <a:close/>
                <a:moveTo>
                  <a:pt x="38468" y="25113"/>
                </a:moveTo>
                <a:cubicBezTo>
                  <a:pt x="43567" y="25525"/>
                  <a:pt x="48507" y="26760"/>
                  <a:pt x="53637" y="26824"/>
                </a:cubicBezTo>
                <a:cubicBezTo>
                  <a:pt x="52497" y="27204"/>
                  <a:pt x="51357" y="27457"/>
                  <a:pt x="50217" y="27647"/>
                </a:cubicBezTo>
                <a:cubicBezTo>
                  <a:pt x="49531" y="27721"/>
                  <a:pt x="48844" y="27758"/>
                  <a:pt x="48158" y="27758"/>
                </a:cubicBezTo>
                <a:cubicBezTo>
                  <a:pt x="44765" y="27758"/>
                  <a:pt x="41419" y="26852"/>
                  <a:pt x="38468" y="25113"/>
                </a:cubicBezTo>
                <a:close/>
                <a:moveTo>
                  <a:pt x="14653" y="20711"/>
                </a:moveTo>
                <a:lnTo>
                  <a:pt x="14653" y="20711"/>
                </a:lnTo>
                <a:cubicBezTo>
                  <a:pt x="15730" y="21725"/>
                  <a:pt x="16901" y="22675"/>
                  <a:pt x="18041" y="23625"/>
                </a:cubicBezTo>
                <a:cubicBezTo>
                  <a:pt x="19657" y="24955"/>
                  <a:pt x="21430" y="26190"/>
                  <a:pt x="22918" y="27615"/>
                </a:cubicBezTo>
                <a:cubicBezTo>
                  <a:pt x="22644" y="27830"/>
                  <a:pt x="22301" y="27919"/>
                  <a:pt x="21922" y="27919"/>
                </a:cubicBezTo>
                <a:cubicBezTo>
                  <a:pt x="21295" y="27919"/>
                  <a:pt x="20568" y="27677"/>
                  <a:pt x="19878" y="27362"/>
                </a:cubicBezTo>
                <a:lnTo>
                  <a:pt x="19878" y="27330"/>
                </a:lnTo>
                <a:cubicBezTo>
                  <a:pt x="18833" y="26222"/>
                  <a:pt x="17883" y="25018"/>
                  <a:pt x="16933" y="23815"/>
                </a:cubicBezTo>
                <a:cubicBezTo>
                  <a:pt x="16173" y="22802"/>
                  <a:pt x="15445" y="21725"/>
                  <a:pt x="14653" y="20711"/>
                </a:cubicBezTo>
                <a:close/>
                <a:moveTo>
                  <a:pt x="12848" y="25113"/>
                </a:moveTo>
                <a:cubicBezTo>
                  <a:pt x="14019" y="25430"/>
                  <a:pt x="15160" y="25905"/>
                  <a:pt x="16205" y="26539"/>
                </a:cubicBezTo>
                <a:cubicBezTo>
                  <a:pt x="16870" y="26982"/>
                  <a:pt x="17471" y="27552"/>
                  <a:pt x="17915" y="28217"/>
                </a:cubicBezTo>
                <a:cubicBezTo>
                  <a:pt x="17155" y="27837"/>
                  <a:pt x="16426" y="27204"/>
                  <a:pt x="15698" y="26760"/>
                </a:cubicBezTo>
                <a:cubicBezTo>
                  <a:pt x="14748" y="26222"/>
                  <a:pt x="13829" y="25620"/>
                  <a:pt x="12848" y="25177"/>
                </a:cubicBezTo>
                <a:lnTo>
                  <a:pt x="12848" y="25113"/>
                </a:lnTo>
                <a:close/>
                <a:moveTo>
                  <a:pt x="9966" y="22010"/>
                </a:moveTo>
                <a:lnTo>
                  <a:pt x="9966" y="22010"/>
                </a:lnTo>
                <a:cubicBezTo>
                  <a:pt x="8509" y="23245"/>
                  <a:pt x="6957" y="24322"/>
                  <a:pt x="5501" y="25557"/>
                </a:cubicBezTo>
                <a:cubicBezTo>
                  <a:pt x="4107" y="26729"/>
                  <a:pt x="2460" y="27869"/>
                  <a:pt x="1289" y="29294"/>
                </a:cubicBezTo>
                <a:cubicBezTo>
                  <a:pt x="1447" y="28565"/>
                  <a:pt x="1732" y="27837"/>
                  <a:pt x="2080" y="27172"/>
                </a:cubicBezTo>
                <a:cubicBezTo>
                  <a:pt x="2492" y="26317"/>
                  <a:pt x="3062" y="25525"/>
                  <a:pt x="3727" y="24860"/>
                </a:cubicBezTo>
                <a:cubicBezTo>
                  <a:pt x="4709" y="24258"/>
                  <a:pt x="5912" y="23878"/>
                  <a:pt x="6957" y="23372"/>
                </a:cubicBezTo>
                <a:cubicBezTo>
                  <a:pt x="7939" y="22897"/>
                  <a:pt x="8952" y="22485"/>
                  <a:pt x="9966" y="22010"/>
                </a:cubicBezTo>
                <a:close/>
                <a:moveTo>
                  <a:pt x="10124" y="22485"/>
                </a:moveTo>
                <a:lnTo>
                  <a:pt x="10124" y="22485"/>
                </a:lnTo>
                <a:cubicBezTo>
                  <a:pt x="10061" y="24037"/>
                  <a:pt x="9712" y="25620"/>
                  <a:pt x="9111" y="27077"/>
                </a:cubicBezTo>
                <a:cubicBezTo>
                  <a:pt x="8604" y="28470"/>
                  <a:pt x="7781" y="29705"/>
                  <a:pt x="6672" y="30719"/>
                </a:cubicBezTo>
                <a:cubicBezTo>
                  <a:pt x="6926" y="30180"/>
                  <a:pt x="7211" y="29642"/>
                  <a:pt x="7496" y="29135"/>
                </a:cubicBezTo>
                <a:cubicBezTo>
                  <a:pt x="7907" y="28407"/>
                  <a:pt x="8256" y="27647"/>
                  <a:pt x="8572" y="26887"/>
                </a:cubicBezTo>
                <a:cubicBezTo>
                  <a:pt x="9174" y="25462"/>
                  <a:pt x="9681" y="23973"/>
                  <a:pt x="10124" y="22485"/>
                </a:cubicBezTo>
                <a:close/>
                <a:moveTo>
                  <a:pt x="9966" y="22168"/>
                </a:moveTo>
                <a:lnTo>
                  <a:pt x="9966" y="22168"/>
                </a:lnTo>
                <a:cubicBezTo>
                  <a:pt x="8889" y="23942"/>
                  <a:pt x="7179" y="25272"/>
                  <a:pt x="5786" y="26792"/>
                </a:cubicBezTo>
                <a:cubicBezTo>
                  <a:pt x="4297" y="28407"/>
                  <a:pt x="2904" y="30149"/>
                  <a:pt x="1669" y="31986"/>
                </a:cubicBezTo>
                <a:cubicBezTo>
                  <a:pt x="1542" y="31859"/>
                  <a:pt x="1447" y="31732"/>
                  <a:pt x="1384" y="31574"/>
                </a:cubicBezTo>
                <a:cubicBezTo>
                  <a:pt x="1130" y="30941"/>
                  <a:pt x="1067" y="30212"/>
                  <a:pt x="1225" y="29547"/>
                </a:cubicBezTo>
                <a:lnTo>
                  <a:pt x="1289" y="29547"/>
                </a:lnTo>
                <a:cubicBezTo>
                  <a:pt x="2745" y="28122"/>
                  <a:pt x="4329" y="26824"/>
                  <a:pt x="5881" y="25493"/>
                </a:cubicBezTo>
                <a:cubicBezTo>
                  <a:pt x="6736" y="24797"/>
                  <a:pt x="7591" y="24100"/>
                  <a:pt x="8477" y="23403"/>
                </a:cubicBezTo>
                <a:cubicBezTo>
                  <a:pt x="8984" y="23023"/>
                  <a:pt x="9586" y="22707"/>
                  <a:pt x="9966" y="22168"/>
                </a:cubicBezTo>
                <a:close/>
                <a:moveTo>
                  <a:pt x="33686" y="20300"/>
                </a:moveTo>
                <a:cubicBezTo>
                  <a:pt x="33718" y="20331"/>
                  <a:pt x="33718" y="20363"/>
                  <a:pt x="33749" y="20363"/>
                </a:cubicBezTo>
                <a:cubicBezTo>
                  <a:pt x="33718" y="20458"/>
                  <a:pt x="33686" y="20521"/>
                  <a:pt x="33654" y="20616"/>
                </a:cubicBezTo>
                <a:cubicBezTo>
                  <a:pt x="32008" y="22517"/>
                  <a:pt x="30487" y="24480"/>
                  <a:pt x="28682" y="26254"/>
                </a:cubicBezTo>
                <a:cubicBezTo>
                  <a:pt x="26655" y="28185"/>
                  <a:pt x="24534" y="30054"/>
                  <a:pt x="22570" y="32049"/>
                </a:cubicBezTo>
                <a:cubicBezTo>
                  <a:pt x="23077" y="30117"/>
                  <a:pt x="24280" y="28154"/>
                  <a:pt x="25135" y="26887"/>
                </a:cubicBezTo>
                <a:cubicBezTo>
                  <a:pt x="27257" y="23720"/>
                  <a:pt x="30266" y="21757"/>
                  <a:pt x="33686" y="20300"/>
                </a:cubicBezTo>
                <a:close/>
                <a:moveTo>
                  <a:pt x="10093" y="22358"/>
                </a:moveTo>
                <a:lnTo>
                  <a:pt x="10093" y="22358"/>
                </a:lnTo>
                <a:cubicBezTo>
                  <a:pt x="9522" y="23847"/>
                  <a:pt x="9016" y="25367"/>
                  <a:pt x="8382" y="26824"/>
                </a:cubicBezTo>
                <a:cubicBezTo>
                  <a:pt x="7812" y="28185"/>
                  <a:pt x="6862" y="29484"/>
                  <a:pt x="6451" y="30909"/>
                </a:cubicBezTo>
                <a:cubicBezTo>
                  <a:pt x="5849" y="31384"/>
                  <a:pt x="5152" y="31796"/>
                  <a:pt x="4424" y="32049"/>
                </a:cubicBezTo>
                <a:cubicBezTo>
                  <a:pt x="4265" y="32112"/>
                  <a:pt x="4107" y="32176"/>
                  <a:pt x="3917" y="32239"/>
                </a:cubicBezTo>
                <a:cubicBezTo>
                  <a:pt x="4329" y="31479"/>
                  <a:pt x="4835" y="30719"/>
                  <a:pt x="5374" y="30054"/>
                </a:cubicBezTo>
                <a:cubicBezTo>
                  <a:pt x="5976" y="29167"/>
                  <a:pt x="6451" y="28249"/>
                  <a:pt x="6989" y="27362"/>
                </a:cubicBezTo>
                <a:cubicBezTo>
                  <a:pt x="7876" y="25905"/>
                  <a:pt x="8731" y="24448"/>
                  <a:pt x="9617" y="22992"/>
                </a:cubicBezTo>
                <a:cubicBezTo>
                  <a:pt x="9776" y="22770"/>
                  <a:pt x="9934" y="22580"/>
                  <a:pt x="10093" y="22358"/>
                </a:cubicBezTo>
                <a:close/>
                <a:moveTo>
                  <a:pt x="12879" y="25272"/>
                </a:moveTo>
                <a:cubicBezTo>
                  <a:pt x="13734" y="25873"/>
                  <a:pt x="14716" y="26380"/>
                  <a:pt x="15635" y="26887"/>
                </a:cubicBezTo>
                <a:cubicBezTo>
                  <a:pt x="16205" y="27204"/>
                  <a:pt x="16743" y="27520"/>
                  <a:pt x="17250" y="27900"/>
                </a:cubicBezTo>
                <a:cubicBezTo>
                  <a:pt x="17503" y="28059"/>
                  <a:pt x="17756" y="28217"/>
                  <a:pt x="18010" y="28344"/>
                </a:cubicBezTo>
                <a:cubicBezTo>
                  <a:pt x="18231" y="28660"/>
                  <a:pt x="18421" y="29009"/>
                  <a:pt x="18612" y="29357"/>
                </a:cubicBezTo>
                <a:cubicBezTo>
                  <a:pt x="19087" y="30244"/>
                  <a:pt x="19403" y="31226"/>
                  <a:pt x="19562" y="32239"/>
                </a:cubicBezTo>
                <a:cubicBezTo>
                  <a:pt x="19023" y="31764"/>
                  <a:pt x="18548" y="31194"/>
                  <a:pt x="18041" y="30687"/>
                </a:cubicBezTo>
                <a:cubicBezTo>
                  <a:pt x="17535" y="30180"/>
                  <a:pt x="16965" y="29705"/>
                  <a:pt x="16458" y="29199"/>
                </a:cubicBezTo>
                <a:cubicBezTo>
                  <a:pt x="15160" y="28027"/>
                  <a:pt x="13956" y="26729"/>
                  <a:pt x="12879" y="25367"/>
                </a:cubicBezTo>
                <a:cubicBezTo>
                  <a:pt x="12879" y="25335"/>
                  <a:pt x="12879" y="25303"/>
                  <a:pt x="12879" y="25272"/>
                </a:cubicBezTo>
                <a:close/>
                <a:moveTo>
                  <a:pt x="50534" y="29864"/>
                </a:moveTo>
                <a:cubicBezTo>
                  <a:pt x="51199" y="29864"/>
                  <a:pt x="51864" y="29927"/>
                  <a:pt x="52529" y="30054"/>
                </a:cubicBezTo>
                <a:cubicBezTo>
                  <a:pt x="51167" y="30465"/>
                  <a:pt x="49584" y="30560"/>
                  <a:pt x="48222" y="30909"/>
                </a:cubicBezTo>
                <a:cubicBezTo>
                  <a:pt x="46512" y="31321"/>
                  <a:pt x="44738" y="31701"/>
                  <a:pt x="43092" y="32271"/>
                </a:cubicBezTo>
                <a:cubicBezTo>
                  <a:pt x="43060" y="32271"/>
                  <a:pt x="43060" y="32239"/>
                  <a:pt x="43028" y="32239"/>
                </a:cubicBezTo>
                <a:cubicBezTo>
                  <a:pt x="44802" y="31321"/>
                  <a:pt x="46575" y="30465"/>
                  <a:pt x="48539" y="30054"/>
                </a:cubicBezTo>
                <a:cubicBezTo>
                  <a:pt x="49204" y="29927"/>
                  <a:pt x="49869" y="29864"/>
                  <a:pt x="50534" y="29864"/>
                </a:cubicBezTo>
                <a:close/>
                <a:moveTo>
                  <a:pt x="8857" y="23878"/>
                </a:moveTo>
                <a:lnTo>
                  <a:pt x="8857" y="23878"/>
                </a:lnTo>
                <a:cubicBezTo>
                  <a:pt x="8161" y="24987"/>
                  <a:pt x="7496" y="26095"/>
                  <a:pt x="6831" y="27235"/>
                </a:cubicBezTo>
                <a:cubicBezTo>
                  <a:pt x="6229" y="28217"/>
                  <a:pt x="5691" y="29199"/>
                  <a:pt x="5057" y="30149"/>
                </a:cubicBezTo>
                <a:cubicBezTo>
                  <a:pt x="4550" y="30814"/>
                  <a:pt x="4107" y="31511"/>
                  <a:pt x="3727" y="32302"/>
                </a:cubicBezTo>
                <a:cubicBezTo>
                  <a:pt x="3426" y="32381"/>
                  <a:pt x="3120" y="32432"/>
                  <a:pt x="2829" y="32432"/>
                </a:cubicBezTo>
                <a:cubicBezTo>
                  <a:pt x="2414" y="32432"/>
                  <a:pt x="2029" y="32328"/>
                  <a:pt x="1732" y="32049"/>
                </a:cubicBezTo>
                <a:cubicBezTo>
                  <a:pt x="3030" y="30244"/>
                  <a:pt x="4424" y="28534"/>
                  <a:pt x="5912" y="26855"/>
                </a:cubicBezTo>
                <a:cubicBezTo>
                  <a:pt x="6609" y="26095"/>
                  <a:pt x="7401" y="25367"/>
                  <a:pt x="8129" y="24638"/>
                </a:cubicBezTo>
                <a:lnTo>
                  <a:pt x="8129" y="24638"/>
                </a:lnTo>
                <a:cubicBezTo>
                  <a:pt x="8066" y="24702"/>
                  <a:pt x="8034" y="24765"/>
                  <a:pt x="7971" y="24828"/>
                </a:cubicBezTo>
                <a:cubicBezTo>
                  <a:pt x="7948" y="24851"/>
                  <a:pt x="7973" y="24873"/>
                  <a:pt x="7990" y="24873"/>
                </a:cubicBezTo>
                <a:cubicBezTo>
                  <a:pt x="7997" y="24873"/>
                  <a:pt x="8002" y="24869"/>
                  <a:pt x="8002" y="24860"/>
                </a:cubicBezTo>
                <a:cubicBezTo>
                  <a:pt x="8287" y="24543"/>
                  <a:pt x="8572" y="24227"/>
                  <a:pt x="8826" y="23910"/>
                </a:cubicBezTo>
                <a:cubicBezTo>
                  <a:pt x="8857" y="23879"/>
                  <a:pt x="8857" y="23878"/>
                  <a:pt x="8857" y="23878"/>
                </a:cubicBezTo>
                <a:close/>
                <a:moveTo>
                  <a:pt x="52751" y="30085"/>
                </a:moveTo>
                <a:cubicBezTo>
                  <a:pt x="53384" y="30212"/>
                  <a:pt x="53986" y="30370"/>
                  <a:pt x="54588" y="30560"/>
                </a:cubicBezTo>
                <a:cubicBezTo>
                  <a:pt x="56171" y="31067"/>
                  <a:pt x="57659" y="31827"/>
                  <a:pt x="58990" y="32841"/>
                </a:cubicBezTo>
                <a:cubicBezTo>
                  <a:pt x="58762" y="32853"/>
                  <a:pt x="58530" y="32858"/>
                  <a:pt x="58296" y="32858"/>
                </a:cubicBezTo>
                <a:cubicBezTo>
                  <a:pt x="57359" y="32858"/>
                  <a:pt x="56386" y="32777"/>
                  <a:pt x="55474" y="32777"/>
                </a:cubicBezTo>
                <a:cubicBezTo>
                  <a:pt x="54271" y="32777"/>
                  <a:pt x="53099" y="32841"/>
                  <a:pt x="51896" y="32841"/>
                </a:cubicBezTo>
                <a:cubicBezTo>
                  <a:pt x="51172" y="32873"/>
                  <a:pt x="50446" y="32889"/>
                  <a:pt x="49719" y="32889"/>
                </a:cubicBezTo>
                <a:cubicBezTo>
                  <a:pt x="47585" y="32889"/>
                  <a:pt x="45448" y="32752"/>
                  <a:pt x="43345" y="32492"/>
                </a:cubicBezTo>
                <a:cubicBezTo>
                  <a:pt x="43282" y="32461"/>
                  <a:pt x="43250" y="32429"/>
                  <a:pt x="43218" y="32397"/>
                </a:cubicBezTo>
                <a:cubicBezTo>
                  <a:pt x="44928" y="32081"/>
                  <a:pt x="46607" y="31574"/>
                  <a:pt x="48285" y="31131"/>
                </a:cubicBezTo>
                <a:cubicBezTo>
                  <a:pt x="49299" y="30814"/>
                  <a:pt x="50312" y="30592"/>
                  <a:pt x="51357" y="30402"/>
                </a:cubicBezTo>
                <a:cubicBezTo>
                  <a:pt x="51832" y="30339"/>
                  <a:pt x="52307" y="30244"/>
                  <a:pt x="52751" y="30085"/>
                </a:cubicBezTo>
                <a:close/>
                <a:moveTo>
                  <a:pt x="13038" y="27172"/>
                </a:moveTo>
                <a:lnTo>
                  <a:pt x="13038" y="27172"/>
                </a:lnTo>
                <a:cubicBezTo>
                  <a:pt x="13069" y="27235"/>
                  <a:pt x="13069" y="27267"/>
                  <a:pt x="13101" y="27330"/>
                </a:cubicBezTo>
                <a:cubicBezTo>
                  <a:pt x="13386" y="28154"/>
                  <a:pt x="13608" y="29040"/>
                  <a:pt x="13924" y="29864"/>
                </a:cubicBezTo>
                <a:cubicBezTo>
                  <a:pt x="14526" y="31479"/>
                  <a:pt x="15223" y="33062"/>
                  <a:pt x="16015" y="34614"/>
                </a:cubicBezTo>
                <a:cubicBezTo>
                  <a:pt x="15730" y="34329"/>
                  <a:pt x="15445" y="34012"/>
                  <a:pt x="15160" y="33696"/>
                </a:cubicBezTo>
                <a:cubicBezTo>
                  <a:pt x="14621" y="32967"/>
                  <a:pt x="14210" y="32144"/>
                  <a:pt x="13956" y="31289"/>
                </a:cubicBezTo>
                <a:cubicBezTo>
                  <a:pt x="13544" y="29927"/>
                  <a:pt x="13228" y="28565"/>
                  <a:pt x="13038" y="27172"/>
                </a:cubicBezTo>
                <a:close/>
                <a:moveTo>
                  <a:pt x="13164" y="25968"/>
                </a:moveTo>
                <a:lnTo>
                  <a:pt x="13164" y="25968"/>
                </a:lnTo>
                <a:cubicBezTo>
                  <a:pt x="13988" y="27045"/>
                  <a:pt x="14906" y="28027"/>
                  <a:pt x="15888" y="28914"/>
                </a:cubicBezTo>
                <a:cubicBezTo>
                  <a:pt x="16616" y="29610"/>
                  <a:pt x="17376" y="30307"/>
                  <a:pt x="18105" y="31036"/>
                </a:cubicBezTo>
                <a:cubicBezTo>
                  <a:pt x="18548" y="31542"/>
                  <a:pt x="19055" y="32049"/>
                  <a:pt x="19593" y="32524"/>
                </a:cubicBezTo>
                <a:cubicBezTo>
                  <a:pt x="19720" y="33347"/>
                  <a:pt x="19530" y="34202"/>
                  <a:pt x="19055" y="34931"/>
                </a:cubicBezTo>
                <a:cubicBezTo>
                  <a:pt x="18041" y="33316"/>
                  <a:pt x="16996" y="31701"/>
                  <a:pt x="15856" y="30180"/>
                </a:cubicBezTo>
                <a:cubicBezTo>
                  <a:pt x="14875" y="28819"/>
                  <a:pt x="13988" y="27425"/>
                  <a:pt x="13164" y="25968"/>
                </a:cubicBezTo>
                <a:close/>
                <a:moveTo>
                  <a:pt x="12911" y="26000"/>
                </a:moveTo>
                <a:lnTo>
                  <a:pt x="12911" y="26000"/>
                </a:lnTo>
                <a:cubicBezTo>
                  <a:pt x="13481" y="27362"/>
                  <a:pt x="14495" y="28629"/>
                  <a:pt x="15350" y="29769"/>
                </a:cubicBezTo>
                <a:cubicBezTo>
                  <a:pt x="16616" y="31479"/>
                  <a:pt x="17756" y="33252"/>
                  <a:pt x="18960" y="35026"/>
                </a:cubicBezTo>
                <a:cubicBezTo>
                  <a:pt x="18699" y="35345"/>
                  <a:pt x="18278" y="35505"/>
                  <a:pt x="17868" y="35505"/>
                </a:cubicBezTo>
                <a:cubicBezTo>
                  <a:pt x="17831" y="35505"/>
                  <a:pt x="17793" y="35503"/>
                  <a:pt x="17756" y="35501"/>
                </a:cubicBezTo>
                <a:cubicBezTo>
                  <a:pt x="17218" y="35437"/>
                  <a:pt x="16743" y="35216"/>
                  <a:pt x="16363" y="34867"/>
                </a:cubicBezTo>
                <a:cubicBezTo>
                  <a:pt x="15635" y="33411"/>
                  <a:pt x="14970" y="31891"/>
                  <a:pt x="14305" y="30370"/>
                </a:cubicBezTo>
                <a:cubicBezTo>
                  <a:pt x="13766" y="28977"/>
                  <a:pt x="13323" y="27584"/>
                  <a:pt x="12943" y="26127"/>
                </a:cubicBezTo>
                <a:cubicBezTo>
                  <a:pt x="12943" y="26095"/>
                  <a:pt x="12911" y="26032"/>
                  <a:pt x="12911" y="26000"/>
                </a:cubicBezTo>
                <a:close/>
                <a:moveTo>
                  <a:pt x="11929" y="29895"/>
                </a:moveTo>
                <a:cubicBezTo>
                  <a:pt x="12214" y="30592"/>
                  <a:pt x="12404" y="31289"/>
                  <a:pt x="12531" y="32049"/>
                </a:cubicBezTo>
                <a:cubicBezTo>
                  <a:pt x="12784" y="33347"/>
                  <a:pt x="12468" y="34741"/>
                  <a:pt x="11993" y="35976"/>
                </a:cubicBezTo>
                <a:cubicBezTo>
                  <a:pt x="11993" y="36051"/>
                  <a:pt x="11953" y="36106"/>
                  <a:pt x="11937" y="36157"/>
                </a:cubicBezTo>
                <a:lnTo>
                  <a:pt x="11937" y="36157"/>
                </a:lnTo>
                <a:cubicBezTo>
                  <a:pt x="12309" y="34080"/>
                  <a:pt x="12307" y="31972"/>
                  <a:pt x="11929" y="29895"/>
                </a:cubicBezTo>
                <a:close/>
                <a:moveTo>
                  <a:pt x="31627" y="23688"/>
                </a:moveTo>
                <a:lnTo>
                  <a:pt x="31627" y="23688"/>
                </a:lnTo>
                <a:cubicBezTo>
                  <a:pt x="30709" y="25208"/>
                  <a:pt x="29822" y="26792"/>
                  <a:pt x="28872" y="28280"/>
                </a:cubicBezTo>
                <a:cubicBezTo>
                  <a:pt x="27162" y="31067"/>
                  <a:pt x="25357" y="33822"/>
                  <a:pt x="23489" y="36514"/>
                </a:cubicBezTo>
                <a:cubicBezTo>
                  <a:pt x="23489" y="36514"/>
                  <a:pt x="23489" y="36546"/>
                  <a:pt x="23489" y="36546"/>
                </a:cubicBezTo>
                <a:cubicBezTo>
                  <a:pt x="23330" y="36419"/>
                  <a:pt x="23204" y="36293"/>
                  <a:pt x="23077" y="36134"/>
                </a:cubicBezTo>
                <a:cubicBezTo>
                  <a:pt x="22222" y="35057"/>
                  <a:pt x="22158" y="33696"/>
                  <a:pt x="22507" y="32271"/>
                </a:cubicBezTo>
                <a:lnTo>
                  <a:pt x="22570" y="32271"/>
                </a:lnTo>
                <a:cubicBezTo>
                  <a:pt x="24629" y="30244"/>
                  <a:pt x="26814" y="28375"/>
                  <a:pt x="28904" y="26412"/>
                </a:cubicBezTo>
                <a:cubicBezTo>
                  <a:pt x="29791" y="25557"/>
                  <a:pt x="30741" y="24638"/>
                  <a:pt x="31627" y="23688"/>
                </a:cubicBezTo>
                <a:close/>
                <a:moveTo>
                  <a:pt x="44358" y="32904"/>
                </a:moveTo>
                <a:lnTo>
                  <a:pt x="44358" y="32904"/>
                </a:lnTo>
                <a:cubicBezTo>
                  <a:pt x="46107" y="33107"/>
                  <a:pt x="47855" y="33208"/>
                  <a:pt x="49603" y="33208"/>
                </a:cubicBezTo>
                <a:cubicBezTo>
                  <a:pt x="50040" y="33208"/>
                  <a:pt x="50477" y="33202"/>
                  <a:pt x="50914" y="33189"/>
                </a:cubicBezTo>
                <a:cubicBezTo>
                  <a:pt x="52592" y="33157"/>
                  <a:pt x="54239" y="33094"/>
                  <a:pt x="55918" y="33094"/>
                </a:cubicBezTo>
                <a:cubicBezTo>
                  <a:pt x="56678" y="33094"/>
                  <a:pt x="57452" y="33164"/>
                  <a:pt x="58221" y="33164"/>
                </a:cubicBezTo>
                <a:cubicBezTo>
                  <a:pt x="58606" y="33164"/>
                  <a:pt x="58990" y="33147"/>
                  <a:pt x="59370" y="33094"/>
                </a:cubicBezTo>
                <a:cubicBezTo>
                  <a:pt x="60351" y="33886"/>
                  <a:pt x="61365" y="35247"/>
                  <a:pt x="61523" y="36546"/>
                </a:cubicBezTo>
                <a:cubicBezTo>
                  <a:pt x="58483" y="35849"/>
                  <a:pt x="55411" y="35184"/>
                  <a:pt x="52339" y="34677"/>
                </a:cubicBezTo>
                <a:cubicBezTo>
                  <a:pt x="49647" y="34234"/>
                  <a:pt x="46987" y="33632"/>
                  <a:pt x="44358" y="32904"/>
                </a:cubicBezTo>
                <a:close/>
                <a:moveTo>
                  <a:pt x="33876" y="20680"/>
                </a:moveTo>
                <a:cubicBezTo>
                  <a:pt x="34858" y="24987"/>
                  <a:pt x="33844" y="28914"/>
                  <a:pt x="31152" y="32461"/>
                </a:cubicBezTo>
                <a:cubicBezTo>
                  <a:pt x="30132" y="33830"/>
                  <a:pt x="27132" y="36974"/>
                  <a:pt x="24815" y="36974"/>
                </a:cubicBezTo>
                <a:cubicBezTo>
                  <a:pt x="24398" y="36974"/>
                  <a:pt x="24004" y="36872"/>
                  <a:pt x="23647" y="36641"/>
                </a:cubicBezTo>
                <a:lnTo>
                  <a:pt x="23679" y="36641"/>
                </a:lnTo>
                <a:cubicBezTo>
                  <a:pt x="25610" y="34012"/>
                  <a:pt x="27384" y="31257"/>
                  <a:pt x="29126" y="28470"/>
                </a:cubicBezTo>
                <a:cubicBezTo>
                  <a:pt x="30297" y="26602"/>
                  <a:pt x="31596" y="24702"/>
                  <a:pt x="32736" y="22738"/>
                </a:cubicBezTo>
                <a:lnTo>
                  <a:pt x="32736" y="22738"/>
                </a:lnTo>
                <a:cubicBezTo>
                  <a:pt x="32008" y="24512"/>
                  <a:pt x="31279" y="26254"/>
                  <a:pt x="30487" y="27964"/>
                </a:cubicBezTo>
                <a:cubicBezTo>
                  <a:pt x="29347" y="30529"/>
                  <a:pt x="27922" y="32841"/>
                  <a:pt x="26560" y="35279"/>
                </a:cubicBezTo>
                <a:cubicBezTo>
                  <a:pt x="26538" y="35324"/>
                  <a:pt x="26579" y="35369"/>
                  <a:pt x="26627" y="35369"/>
                </a:cubicBezTo>
                <a:cubicBezTo>
                  <a:pt x="26647" y="35369"/>
                  <a:pt x="26669" y="35361"/>
                  <a:pt x="26687" y="35342"/>
                </a:cubicBezTo>
                <a:cubicBezTo>
                  <a:pt x="28112" y="33189"/>
                  <a:pt x="29379" y="30909"/>
                  <a:pt x="30519" y="28565"/>
                </a:cubicBezTo>
                <a:cubicBezTo>
                  <a:pt x="31627" y="26159"/>
                  <a:pt x="32641" y="23720"/>
                  <a:pt x="33591" y="21250"/>
                </a:cubicBezTo>
                <a:cubicBezTo>
                  <a:pt x="33686" y="21060"/>
                  <a:pt x="33781" y="20870"/>
                  <a:pt x="33876" y="20680"/>
                </a:cubicBezTo>
                <a:close/>
                <a:moveTo>
                  <a:pt x="11518" y="28787"/>
                </a:moveTo>
                <a:cubicBezTo>
                  <a:pt x="11518" y="28819"/>
                  <a:pt x="11518" y="28819"/>
                  <a:pt x="11518" y="28819"/>
                </a:cubicBezTo>
                <a:cubicBezTo>
                  <a:pt x="10409" y="30149"/>
                  <a:pt x="9396" y="31542"/>
                  <a:pt x="8509" y="32999"/>
                </a:cubicBezTo>
                <a:cubicBezTo>
                  <a:pt x="7496" y="34519"/>
                  <a:pt x="6387" y="35976"/>
                  <a:pt x="5374" y="37496"/>
                </a:cubicBezTo>
                <a:cubicBezTo>
                  <a:pt x="5501" y="36166"/>
                  <a:pt x="5881" y="34899"/>
                  <a:pt x="6451" y="33696"/>
                </a:cubicBezTo>
                <a:cubicBezTo>
                  <a:pt x="7496" y="31384"/>
                  <a:pt x="9396" y="29990"/>
                  <a:pt x="11518" y="28787"/>
                </a:cubicBezTo>
                <a:close/>
                <a:moveTo>
                  <a:pt x="44105" y="33189"/>
                </a:moveTo>
                <a:lnTo>
                  <a:pt x="44105" y="33189"/>
                </a:lnTo>
                <a:cubicBezTo>
                  <a:pt x="46354" y="34139"/>
                  <a:pt x="48950" y="34456"/>
                  <a:pt x="51262" y="34804"/>
                </a:cubicBezTo>
                <a:cubicBezTo>
                  <a:pt x="54714" y="35342"/>
                  <a:pt x="58103" y="36103"/>
                  <a:pt x="61523" y="36768"/>
                </a:cubicBezTo>
                <a:cubicBezTo>
                  <a:pt x="61555" y="37496"/>
                  <a:pt x="61238" y="38224"/>
                  <a:pt x="60668" y="38731"/>
                </a:cubicBezTo>
                <a:cubicBezTo>
                  <a:pt x="59971" y="39238"/>
                  <a:pt x="59180" y="39554"/>
                  <a:pt x="58325" y="39618"/>
                </a:cubicBezTo>
                <a:cubicBezTo>
                  <a:pt x="55791" y="38699"/>
                  <a:pt x="53257" y="37686"/>
                  <a:pt x="50756" y="36673"/>
                </a:cubicBezTo>
                <a:cubicBezTo>
                  <a:pt x="48539" y="35691"/>
                  <a:pt x="46385" y="34582"/>
                  <a:pt x="44295" y="33347"/>
                </a:cubicBezTo>
                <a:cubicBezTo>
                  <a:pt x="44232" y="33284"/>
                  <a:pt x="44168" y="33221"/>
                  <a:pt x="44105" y="33189"/>
                </a:cubicBezTo>
                <a:close/>
                <a:moveTo>
                  <a:pt x="45712" y="34460"/>
                </a:moveTo>
                <a:cubicBezTo>
                  <a:pt x="45750" y="34484"/>
                  <a:pt x="45794" y="34501"/>
                  <a:pt x="45847" y="34519"/>
                </a:cubicBezTo>
                <a:cubicBezTo>
                  <a:pt x="47145" y="35184"/>
                  <a:pt x="48412" y="35913"/>
                  <a:pt x="49711" y="36546"/>
                </a:cubicBezTo>
                <a:cubicBezTo>
                  <a:pt x="52307" y="37749"/>
                  <a:pt x="54936" y="38763"/>
                  <a:pt x="57628" y="39649"/>
                </a:cubicBezTo>
                <a:cubicBezTo>
                  <a:pt x="57441" y="39658"/>
                  <a:pt x="57257" y="39662"/>
                  <a:pt x="57073" y="39662"/>
                </a:cubicBezTo>
                <a:cubicBezTo>
                  <a:pt x="56572" y="39662"/>
                  <a:pt x="56079" y="39632"/>
                  <a:pt x="55569" y="39586"/>
                </a:cubicBezTo>
                <a:cubicBezTo>
                  <a:pt x="54113" y="39364"/>
                  <a:pt x="52687" y="38889"/>
                  <a:pt x="51389" y="38129"/>
                </a:cubicBezTo>
                <a:cubicBezTo>
                  <a:pt x="49394" y="37070"/>
                  <a:pt x="47492" y="35857"/>
                  <a:pt x="45712" y="34460"/>
                </a:cubicBezTo>
                <a:close/>
                <a:moveTo>
                  <a:pt x="11423" y="29104"/>
                </a:moveTo>
                <a:lnTo>
                  <a:pt x="11423" y="29104"/>
                </a:lnTo>
                <a:cubicBezTo>
                  <a:pt x="11264" y="29547"/>
                  <a:pt x="11106" y="29990"/>
                  <a:pt x="10948" y="30434"/>
                </a:cubicBezTo>
                <a:cubicBezTo>
                  <a:pt x="10694" y="30909"/>
                  <a:pt x="10441" y="31384"/>
                  <a:pt x="10188" y="31859"/>
                </a:cubicBezTo>
                <a:cubicBezTo>
                  <a:pt x="9617" y="32904"/>
                  <a:pt x="9079" y="33981"/>
                  <a:pt x="8541" y="35057"/>
                </a:cubicBezTo>
                <a:cubicBezTo>
                  <a:pt x="8034" y="36134"/>
                  <a:pt x="7559" y="37243"/>
                  <a:pt x="7052" y="38351"/>
                </a:cubicBezTo>
                <a:cubicBezTo>
                  <a:pt x="6704" y="39174"/>
                  <a:pt x="6166" y="39966"/>
                  <a:pt x="5881" y="40790"/>
                </a:cubicBezTo>
                <a:cubicBezTo>
                  <a:pt x="5342" y="40029"/>
                  <a:pt x="5310" y="38668"/>
                  <a:pt x="5342" y="37781"/>
                </a:cubicBezTo>
                <a:cubicBezTo>
                  <a:pt x="7337" y="34867"/>
                  <a:pt x="9491" y="32049"/>
                  <a:pt x="11423" y="29104"/>
                </a:cubicBezTo>
                <a:close/>
                <a:moveTo>
                  <a:pt x="11676" y="29135"/>
                </a:moveTo>
                <a:cubicBezTo>
                  <a:pt x="12119" y="31732"/>
                  <a:pt x="12088" y="34361"/>
                  <a:pt x="11613" y="36926"/>
                </a:cubicBezTo>
                <a:cubicBezTo>
                  <a:pt x="11233" y="37781"/>
                  <a:pt x="10726" y="38573"/>
                  <a:pt x="10156" y="39333"/>
                </a:cubicBezTo>
                <a:cubicBezTo>
                  <a:pt x="9617" y="40093"/>
                  <a:pt x="8889" y="40726"/>
                  <a:pt x="8034" y="41138"/>
                </a:cubicBezTo>
                <a:cubicBezTo>
                  <a:pt x="9364" y="37274"/>
                  <a:pt x="10979" y="33379"/>
                  <a:pt x="11613" y="29325"/>
                </a:cubicBezTo>
                <a:cubicBezTo>
                  <a:pt x="11613" y="29262"/>
                  <a:pt x="11644" y="29199"/>
                  <a:pt x="11644" y="29135"/>
                </a:cubicBezTo>
                <a:close/>
                <a:moveTo>
                  <a:pt x="11201" y="30497"/>
                </a:moveTo>
                <a:cubicBezTo>
                  <a:pt x="10251" y="34139"/>
                  <a:pt x="9016" y="37654"/>
                  <a:pt x="7812" y="41233"/>
                </a:cubicBezTo>
                <a:cubicBezTo>
                  <a:pt x="7595" y="41330"/>
                  <a:pt x="7358" y="41371"/>
                  <a:pt x="7118" y="41371"/>
                </a:cubicBezTo>
                <a:cubicBezTo>
                  <a:pt x="7043" y="41371"/>
                  <a:pt x="6969" y="41367"/>
                  <a:pt x="6894" y="41360"/>
                </a:cubicBezTo>
                <a:cubicBezTo>
                  <a:pt x="6546" y="41360"/>
                  <a:pt x="6229" y="41201"/>
                  <a:pt x="6007" y="40948"/>
                </a:cubicBezTo>
                <a:cubicBezTo>
                  <a:pt x="6197" y="40505"/>
                  <a:pt x="6419" y="40061"/>
                  <a:pt x="6672" y="39649"/>
                </a:cubicBezTo>
                <a:cubicBezTo>
                  <a:pt x="6989" y="39048"/>
                  <a:pt x="7242" y="38446"/>
                  <a:pt x="7527" y="37844"/>
                </a:cubicBezTo>
                <a:cubicBezTo>
                  <a:pt x="8034" y="36736"/>
                  <a:pt x="8509" y="35628"/>
                  <a:pt x="9047" y="34551"/>
                </a:cubicBezTo>
                <a:cubicBezTo>
                  <a:pt x="9712" y="33221"/>
                  <a:pt x="10599" y="31891"/>
                  <a:pt x="11201" y="30497"/>
                </a:cubicBezTo>
                <a:close/>
                <a:moveTo>
                  <a:pt x="35808" y="32302"/>
                </a:moveTo>
                <a:cubicBezTo>
                  <a:pt x="35016" y="33949"/>
                  <a:pt x="34319" y="35659"/>
                  <a:pt x="33749" y="37401"/>
                </a:cubicBezTo>
                <a:cubicBezTo>
                  <a:pt x="33211" y="38858"/>
                  <a:pt x="32514" y="40283"/>
                  <a:pt x="32071" y="41771"/>
                </a:cubicBezTo>
                <a:cubicBezTo>
                  <a:pt x="32103" y="40948"/>
                  <a:pt x="32198" y="40124"/>
                  <a:pt x="32356" y="39333"/>
                </a:cubicBezTo>
                <a:cubicBezTo>
                  <a:pt x="32894" y="36736"/>
                  <a:pt x="34319" y="34456"/>
                  <a:pt x="35808" y="32302"/>
                </a:cubicBezTo>
                <a:close/>
                <a:moveTo>
                  <a:pt x="36821" y="32271"/>
                </a:moveTo>
                <a:lnTo>
                  <a:pt x="36821" y="32271"/>
                </a:lnTo>
                <a:cubicBezTo>
                  <a:pt x="38595" y="34076"/>
                  <a:pt x="39925" y="36546"/>
                  <a:pt x="40907" y="38794"/>
                </a:cubicBezTo>
                <a:cubicBezTo>
                  <a:pt x="41920" y="41011"/>
                  <a:pt x="42363" y="43418"/>
                  <a:pt x="42268" y="45857"/>
                </a:cubicBezTo>
                <a:cubicBezTo>
                  <a:pt x="41888" y="44938"/>
                  <a:pt x="41603" y="43988"/>
                  <a:pt x="41382" y="43038"/>
                </a:cubicBezTo>
                <a:cubicBezTo>
                  <a:pt x="41033" y="41740"/>
                  <a:pt x="40590" y="40473"/>
                  <a:pt x="40051" y="39238"/>
                </a:cubicBezTo>
                <a:cubicBezTo>
                  <a:pt x="39101" y="36863"/>
                  <a:pt x="38025" y="34519"/>
                  <a:pt x="36821" y="32271"/>
                </a:cubicBezTo>
                <a:close/>
                <a:moveTo>
                  <a:pt x="47430" y="38826"/>
                </a:moveTo>
                <a:cubicBezTo>
                  <a:pt x="48539" y="39364"/>
                  <a:pt x="49616" y="39966"/>
                  <a:pt x="50597" y="40663"/>
                </a:cubicBezTo>
                <a:cubicBezTo>
                  <a:pt x="52402" y="41930"/>
                  <a:pt x="53606" y="43925"/>
                  <a:pt x="54524" y="45888"/>
                </a:cubicBezTo>
                <a:cubicBezTo>
                  <a:pt x="54588" y="46015"/>
                  <a:pt x="54619" y="46142"/>
                  <a:pt x="54683" y="46237"/>
                </a:cubicBezTo>
                <a:cubicBezTo>
                  <a:pt x="52751" y="43355"/>
                  <a:pt x="50281" y="40853"/>
                  <a:pt x="47430" y="38826"/>
                </a:cubicBezTo>
                <a:close/>
                <a:moveTo>
                  <a:pt x="36093" y="31922"/>
                </a:moveTo>
                <a:lnTo>
                  <a:pt x="36093" y="31922"/>
                </a:lnTo>
                <a:cubicBezTo>
                  <a:pt x="35808" y="35026"/>
                  <a:pt x="35238" y="38098"/>
                  <a:pt x="34921" y="41170"/>
                </a:cubicBezTo>
                <a:cubicBezTo>
                  <a:pt x="34636" y="44146"/>
                  <a:pt x="34066" y="47377"/>
                  <a:pt x="34319" y="50385"/>
                </a:cubicBezTo>
                <a:cubicBezTo>
                  <a:pt x="33686" y="49308"/>
                  <a:pt x="33148" y="48200"/>
                  <a:pt x="32799" y="46997"/>
                </a:cubicBezTo>
                <a:cubicBezTo>
                  <a:pt x="32324" y="45508"/>
                  <a:pt x="32071" y="43956"/>
                  <a:pt x="32071" y="42405"/>
                </a:cubicBezTo>
                <a:cubicBezTo>
                  <a:pt x="32546" y="40568"/>
                  <a:pt x="33496" y="38794"/>
                  <a:pt x="34129" y="36989"/>
                </a:cubicBezTo>
                <a:cubicBezTo>
                  <a:pt x="34731" y="35279"/>
                  <a:pt x="35428" y="33632"/>
                  <a:pt x="36093" y="31922"/>
                </a:cubicBezTo>
                <a:close/>
                <a:moveTo>
                  <a:pt x="36663" y="32176"/>
                </a:moveTo>
                <a:cubicBezTo>
                  <a:pt x="37708" y="34582"/>
                  <a:pt x="38785" y="36926"/>
                  <a:pt x="39766" y="39333"/>
                </a:cubicBezTo>
                <a:cubicBezTo>
                  <a:pt x="40653" y="41613"/>
                  <a:pt x="41065" y="44178"/>
                  <a:pt x="42173" y="46332"/>
                </a:cubicBezTo>
                <a:cubicBezTo>
                  <a:pt x="42047" y="47598"/>
                  <a:pt x="41698" y="48833"/>
                  <a:pt x="41160" y="49974"/>
                </a:cubicBezTo>
                <a:cubicBezTo>
                  <a:pt x="41065" y="50259"/>
                  <a:pt x="40907" y="50512"/>
                  <a:pt x="40780" y="50797"/>
                </a:cubicBezTo>
                <a:cubicBezTo>
                  <a:pt x="40305" y="49435"/>
                  <a:pt x="40210" y="47978"/>
                  <a:pt x="39956" y="46585"/>
                </a:cubicBezTo>
                <a:cubicBezTo>
                  <a:pt x="39640" y="44875"/>
                  <a:pt x="39165" y="43228"/>
                  <a:pt x="38753" y="41550"/>
                </a:cubicBezTo>
                <a:cubicBezTo>
                  <a:pt x="38120" y="38858"/>
                  <a:pt x="37455" y="36166"/>
                  <a:pt x="36790" y="33442"/>
                </a:cubicBezTo>
                <a:cubicBezTo>
                  <a:pt x="36758" y="33031"/>
                  <a:pt x="36695" y="32619"/>
                  <a:pt x="36663" y="32176"/>
                </a:cubicBezTo>
                <a:close/>
                <a:moveTo>
                  <a:pt x="36283" y="32112"/>
                </a:moveTo>
                <a:cubicBezTo>
                  <a:pt x="37043" y="35406"/>
                  <a:pt x="36568" y="38921"/>
                  <a:pt x="36695" y="42278"/>
                </a:cubicBezTo>
                <a:cubicBezTo>
                  <a:pt x="36821" y="45920"/>
                  <a:pt x="37201" y="49530"/>
                  <a:pt x="37866" y="53109"/>
                </a:cubicBezTo>
                <a:cubicBezTo>
                  <a:pt x="37581" y="53077"/>
                  <a:pt x="37328" y="53014"/>
                  <a:pt x="37043" y="52919"/>
                </a:cubicBezTo>
                <a:cubicBezTo>
                  <a:pt x="36029" y="52444"/>
                  <a:pt x="35143" y="51715"/>
                  <a:pt x="34541" y="50734"/>
                </a:cubicBezTo>
                <a:cubicBezTo>
                  <a:pt x="34573" y="50734"/>
                  <a:pt x="34573" y="50702"/>
                  <a:pt x="34573" y="50670"/>
                </a:cubicBezTo>
                <a:cubicBezTo>
                  <a:pt x="34668" y="47345"/>
                  <a:pt x="35048" y="44020"/>
                  <a:pt x="35333" y="40695"/>
                </a:cubicBezTo>
                <a:cubicBezTo>
                  <a:pt x="35491" y="38889"/>
                  <a:pt x="35744" y="37084"/>
                  <a:pt x="35934" y="35279"/>
                </a:cubicBezTo>
                <a:cubicBezTo>
                  <a:pt x="36061" y="34234"/>
                  <a:pt x="36410" y="33157"/>
                  <a:pt x="36283" y="32112"/>
                </a:cubicBezTo>
                <a:close/>
                <a:moveTo>
                  <a:pt x="36948" y="35342"/>
                </a:moveTo>
                <a:cubicBezTo>
                  <a:pt x="37360" y="37464"/>
                  <a:pt x="37898" y="39554"/>
                  <a:pt x="38405" y="41645"/>
                </a:cubicBezTo>
                <a:cubicBezTo>
                  <a:pt x="38880" y="43418"/>
                  <a:pt x="39386" y="45223"/>
                  <a:pt x="39703" y="47028"/>
                </a:cubicBezTo>
                <a:cubicBezTo>
                  <a:pt x="39956" y="48422"/>
                  <a:pt x="40051" y="49783"/>
                  <a:pt x="40622" y="51082"/>
                </a:cubicBezTo>
                <a:cubicBezTo>
                  <a:pt x="39988" y="52127"/>
                  <a:pt x="39165" y="53077"/>
                  <a:pt x="38025" y="53109"/>
                </a:cubicBezTo>
                <a:cubicBezTo>
                  <a:pt x="37455" y="49498"/>
                  <a:pt x="37106" y="45888"/>
                  <a:pt x="36916" y="42246"/>
                </a:cubicBezTo>
                <a:cubicBezTo>
                  <a:pt x="36853" y="40536"/>
                  <a:pt x="36948" y="38826"/>
                  <a:pt x="36948" y="37084"/>
                </a:cubicBezTo>
                <a:cubicBezTo>
                  <a:pt x="36980" y="37211"/>
                  <a:pt x="36980" y="37369"/>
                  <a:pt x="37011" y="37496"/>
                </a:cubicBezTo>
                <a:cubicBezTo>
                  <a:pt x="37011" y="37528"/>
                  <a:pt x="37035" y="37543"/>
                  <a:pt x="37055" y="37543"/>
                </a:cubicBezTo>
                <a:cubicBezTo>
                  <a:pt x="37075" y="37543"/>
                  <a:pt x="37090" y="37528"/>
                  <a:pt x="37075" y="37496"/>
                </a:cubicBezTo>
                <a:cubicBezTo>
                  <a:pt x="37043" y="36799"/>
                  <a:pt x="36980" y="36134"/>
                  <a:pt x="36948" y="35437"/>
                </a:cubicBezTo>
                <a:cubicBezTo>
                  <a:pt x="36948" y="35406"/>
                  <a:pt x="36948" y="35374"/>
                  <a:pt x="36948" y="35342"/>
                </a:cubicBezTo>
                <a:close/>
                <a:moveTo>
                  <a:pt x="45752" y="38066"/>
                </a:moveTo>
                <a:cubicBezTo>
                  <a:pt x="45879" y="40885"/>
                  <a:pt x="46449" y="43671"/>
                  <a:pt x="46987" y="46427"/>
                </a:cubicBezTo>
                <a:cubicBezTo>
                  <a:pt x="47557" y="49372"/>
                  <a:pt x="47937" y="52349"/>
                  <a:pt x="48507" y="55262"/>
                </a:cubicBezTo>
                <a:cubicBezTo>
                  <a:pt x="47145" y="53584"/>
                  <a:pt x="46100" y="51652"/>
                  <a:pt x="45404" y="49593"/>
                </a:cubicBezTo>
                <a:cubicBezTo>
                  <a:pt x="43978" y="45698"/>
                  <a:pt x="44580" y="41898"/>
                  <a:pt x="45689" y="38066"/>
                </a:cubicBezTo>
                <a:close/>
                <a:moveTo>
                  <a:pt x="46259" y="38288"/>
                </a:moveTo>
                <a:cubicBezTo>
                  <a:pt x="49742" y="40885"/>
                  <a:pt x="52751" y="43766"/>
                  <a:pt x="55158" y="47440"/>
                </a:cubicBezTo>
                <a:cubicBezTo>
                  <a:pt x="55664" y="48897"/>
                  <a:pt x="56013" y="50385"/>
                  <a:pt x="56203" y="51905"/>
                </a:cubicBezTo>
                <a:cubicBezTo>
                  <a:pt x="56361" y="53267"/>
                  <a:pt x="56393" y="55041"/>
                  <a:pt x="55823" y="56434"/>
                </a:cubicBezTo>
                <a:cubicBezTo>
                  <a:pt x="52909" y="50417"/>
                  <a:pt x="50344" y="44020"/>
                  <a:pt x="46417" y="38573"/>
                </a:cubicBezTo>
                <a:cubicBezTo>
                  <a:pt x="46354" y="38478"/>
                  <a:pt x="46290" y="38383"/>
                  <a:pt x="46227" y="38288"/>
                </a:cubicBezTo>
                <a:close/>
                <a:moveTo>
                  <a:pt x="45942" y="38509"/>
                </a:moveTo>
                <a:lnTo>
                  <a:pt x="45942" y="38509"/>
                </a:lnTo>
                <a:cubicBezTo>
                  <a:pt x="46290" y="39206"/>
                  <a:pt x="46607" y="39934"/>
                  <a:pt x="46892" y="40663"/>
                </a:cubicBezTo>
                <a:cubicBezTo>
                  <a:pt x="47145" y="41486"/>
                  <a:pt x="47367" y="42310"/>
                  <a:pt x="47620" y="43165"/>
                </a:cubicBezTo>
                <a:cubicBezTo>
                  <a:pt x="48190" y="45033"/>
                  <a:pt x="48792" y="46902"/>
                  <a:pt x="49426" y="48770"/>
                </a:cubicBezTo>
                <a:cubicBezTo>
                  <a:pt x="50059" y="50639"/>
                  <a:pt x="50787" y="52475"/>
                  <a:pt x="51484" y="54312"/>
                </a:cubicBezTo>
                <a:cubicBezTo>
                  <a:pt x="51991" y="55674"/>
                  <a:pt x="52276" y="57226"/>
                  <a:pt x="52909" y="58524"/>
                </a:cubicBezTo>
                <a:cubicBezTo>
                  <a:pt x="51357" y="58271"/>
                  <a:pt x="49774" y="56719"/>
                  <a:pt x="48824" y="55611"/>
                </a:cubicBezTo>
                <a:cubicBezTo>
                  <a:pt x="47747" y="49942"/>
                  <a:pt x="47050" y="44178"/>
                  <a:pt x="45942" y="38509"/>
                </a:cubicBezTo>
                <a:close/>
                <a:moveTo>
                  <a:pt x="47240" y="40410"/>
                </a:moveTo>
                <a:lnTo>
                  <a:pt x="47240" y="40410"/>
                </a:lnTo>
                <a:cubicBezTo>
                  <a:pt x="50344" y="45730"/>
                  <a:pt x="52941" y="51304"/>
                  <a:pt x="55664" y="56846"/>
                </a:cubicBezTo>
                <a:cubicBezTo>
                  <a:pt x="55443" y="57289"/>
                  <a:pt x="55126" y="57701"/>
                  <a:pt x="54714" y="58049"/>
                </a:cubicBezTo>
                <a:cubicBezTo>
                  <a:pt x="54303" y="58397"/>
                  <a:pt x="53764" y="58556"/>
                  <a:pt x="53226" y="58556"/>
                </a:cubicBezTo>
                <a:cubicBezTo>
                  <a:pt x="52877" y="57827"/>
                  <a:pt x="52751" y="57004"/>
                  <a:pt x="52497" y="56244"/>
                </a:cubicBezTo>
                <a:cubicBezTo>
                  <a:pt x="52181" y="55231"/>
                  <a:pt x="51801" y="54217"/>
                  <a:pt x="51421" y="53172"/>
                </a:cubicBezTo>
                <a:cubicBezTo>
                  <a:pt x="50756" y="51335"/>
                  <a:pt x="50059" y="49467"/>
                  <a:pt x="49426" y="47598"/>
                </a:cubicBezTo>
                <a:cubicBezTo>
                  <a:pt x="48665" y="45287"/>
                  <a:pt x="48159" y="42721"/>
                  <a:pt x="47240" y="40410"/>
                </a:cubicBezTo>
                <a:close/>
                <a:moveTo>
                  <a:pt x="13101" y="0"/>
                </a:moveTo>
                <a:cubicBezTo>
                  <a:pt x="14241" y="5194"/>
                  <a:pt x="14526" y="10546"/>
                  <a:pt x="13924" y="15834"/>
                </a:cubicBezTo>
                <a:cubicBezTo>
                  <a:pt x="12455" y="15170"/>
                  <a:pt x="10870" y="14826"/>
                  <a:pt x="9284" y="14826"/>
                </a:cubicBezTo>
                <a:cubicBezTo>
                  <a:pt x="8375" y="14826"/>
                  <a:pt x="7465" y="14939"/>
                  <a:pt x="6577" y="15169"/>
                </a:cubicBezTo>
                <a:cubicBezTo>
                  <a:pt x="4899" y="15549"/>
                  <a:pt x="2239" y="16531"/>
                  <a:pt x="2239" y="18621"/>
                </a:cubicBezTo>
                <a:cubicBezTo>
                  <a:pt x="2264" y="20174"/>
                  <a:pt x="4638" y="20458"/>
                  <a:pt x="6162" y="20458"/>
                </a:cubicBezTo>
                <a:cubicBezTo>
                  <a:pt x="6503" y="20458"/>
                  <a:pt x="6801" y="20444"/>
                  <a:pt x="7021" y="20426"/>
                </a:cubicBezTo>
                <a:cubicBezTo>
                  <a:pt x="8541" y="20331"/>
                  <a:pt x="9998" y="19888"/>
                  <a:pt x="11264" y="19128"/>
                </a:cubicBezTo>
                <a:cubicBezTo>
                  <a:pt x="12088" y="18653"/>
                  <a:pt x="12784" y="17988"/>
                  <a:pt x="13354" y="17260"/>
                </a:cubicBezTo>
                <a:lnTo>
                  <a:pt x="13354" y="17260"/>
                </a:lnTo>
                <a:cubicBezTo>
                  <a:pt x="12404" y="18780"/>
                  <a:pt x="11391" y="20300"/>
                  <a:pt x="10346" y="21757"/>
                </a:cubicBezTo>
                <a:cubicBezTo>
                  <a:pt x="10318" y="21738"/>
                  <a:pt x="10290" y="21730"/>
                  <a:pt x="10264" y="21730"/>
                </a:cubicBezTo>
                <a:cubicBezTo>
                  <a:pt x="10201" y="21730"/>
                  <a:pt x="10147" y="21775"/>
                  <a:pt x="10124" y="21820"/>
                </a:cubicBezTo>
                <a:cubicBezTo>
                  <a:pt x="8319" y="22010"/>
                  <a:pt x="6577" y="22548"/>
                  <a:pt x="5025" y="23435"/>
                </a:cubicBezTo>
                <a:cubicBezTo>
                  <a:pt x="3664" y="24353"/>
                  <a:pt x="2555" y="25588"/>
                  <a:pt x="1795" y="27045"/>
                </a:cubicBezTo>
                <a:cubicBezTo>
                  <a:pt x="928" y="28656"/>
                  <a:pt x="0" y="32720"/>
                  <a:pt x="2804" y="32720"/>
                </a:cubicBezTo>
                <a:cubicBezTo>
                  <a:pt x="2867" y="32720"/>
                  <a:pt x="2932" y="32718"/>
                  <a:pt x="2999" y="32714"/>
                </a:cubicBezTo>
                <a:cubicBezTo>
                  <a:pt x="5627" y="32556"/>
                  <a:pt x="7686" y="30529"/>
                  <a:pt x="8857" y="28344"/>
                </a:cubicBezTo>
                <a:cubicBezTo>
                  <a:pt x="9808" y="26507"/>
                  <a:pt x="10536" y="24100"/>
                  <a:pt x="10378" y="21978"/>
                </a:cubicBezTo>
                <a:cubicBezTo>
                  <a:pt x="11613" y="20426"/>
                  <a:pt x="12721" y="18811"/>
                  <a:pt x="13766" y="17133"/>
                </a:cubicBezTo>
                <a:cubicBezTo>
                  <a:pt x="13766" y="17133"/>
                  <a:pt x="13766" y="17165"/>
                  <a:pt x="13766" y="17165"/>
                </a:cubicBezTo>
                <a:cubicBezTo>
                  <a:pt x="13323" y="20933"/>
                  <a:pt x="12816" y="24892"/>
                  <a:pt x="11613" y="28565"/>
                </a:cubicBezTo>
                <a:cubicBezTo>
                  <a:pt x="11549" y="28565"/>
                  <a:pt x="11486" y="28597"/>
                  <a:pt x="11486" y="28660"/>
                </a:cubicBezTo>
                <a:cubicBezTo>
                  <a:pt x="8921" y="29737"/>
                  <a:pt x="6926" y="31796"/>
                  <a:pt x="5881" y="34361"/>
                </a:cubicBezTo>
                <a:cubicBezTo>
                  <a:pt x="5215" y="36008"/>
                  <a:pt x="4329" y="39523"/>
                  <a:pt x="5849" y="41043"/>
                </a:cubicBezTo>
                <a:cubicBezTo>
                  <a:pt x="6071" y="41265"/>
                  <a:pt x="6324" y="41455"/>
                  <a:pt x="6609" y="41581"/>
                </a:cubicBezTo>
                <a:cubicBezTo>
                  <a:pt x="6776" y="41648"/>
                  <a:pt x="6950" y="41678"/>
                  <a:pt x="7125" y="41678"/>
                </a:cubicBezTo>
                <a:cubicBezTo>
                  <a:pt x="7946" y="41678"/>
                  <a:pt x="8816" y="41032"/>
                  <a:pt x="9364" y="40536"/>
                </a:cubicBezTo>
                <a:cubicBezTo>
                  <a:pt x="10473" y="39491"/>
                  <a:pt x="11359" y="38256"/>
                  <a:pt x="11929" y="36863"/>
                </a:cubicBezTo>
                <a:cubicBezTo>
                  <a:pt x="13164" y="34266"/>
                  <a:pt x="13101" y="31257"/>
                  <a:pt x="11739" y="28724"/>
                </a:cubicBezTo>
                <a:cubicBezTo>
                  <a:pt x="12088" y="27742"/>
                  <a:pt x="12373" y="26760"/>
                  <a:pt x="12626" y="25778"/>
                </a:cubicBezTo>
                <a:cubicBezTo>
                  <a:pt x="12753" y="27995"/>
                  <a:pt x="13259" y="30212"/>
                  <a:pt x="14051" y="32302"/>
                </a:cubicBezTo>
                <a:cubicBezTo>
                  <a:pt x="14530" y="33569"/>
                  <a:pt x="16184" y="35836"/>
                  <a:pt x="17813" y="35836"/>
                </a:cubicBezTo>
                <a:cubicBezTo>
                  <a:pt x="18017" y="35836"/>
                  <a:pt x="18221" y="35800"/>
                  <a:pt x="18421" y="35723"/>
                </a:cubicBezTo>
                <a:cubicBezTo>
                  <a:pt x="20828" y="34804"/>
                  <a:pt x="19815" y="31289"/>
                  <a:pt x="19055" y="29579"/>
                </a:cubicBezTo>
                <a:cubicBezTo>
                  <a:pt x="17915" y="27077"/>
                  <a:pt x="15571" y="25367"/>
                  <a:pt x="12848" y="25018"/>
                </a:cubicBezTo>
                <a:cubicBezTo>
                  <a:pt x="12848" y="24987"/>
                  <a:pt x="12848" y="24955"/>
                  <a:pt x="12816" y="24955"/>
                </a:cubicBezTo>
                <a:cubicBezTo>
                  <a:pt x="13164" y="23403"/>
                  <a:pt x="13418" y="21852"/>
                  <a:pt x="13639" y="20300"/>
                </a:cubicBezTo>
                <a:cubicBezTo>
                  <a:pt x="14431" y="22928"/>
                  <a:pt x="16046" y="25208"/>
                  <a:pt x="18231" y="26792"/>
                </a:cubicBezTo>
                <a:cubicBezTo>
                  <a:pt x="19085" y="27416"/>
                  <a:pt x="20540" y="28219"/>
                  <a:pt x="21788" y="28219"/>
                </a:cubicBezTo>
                <a:cubicBezTo>
                  <a:pt x="22439" y="28219"/>
                  <a:pt x="23034" y="28001"/>
                  <a:pt x="23457" y="27425"/>
                </a:cubicBezTo>
                <a:cubicBezTo>
                  <a:pt x="24724" y="25683"/>
                  <a:pt x="22633" y="23245"/>
                  <a:pt x="21398" y="22168"/>
                </a:cubicBezTo>
                <a:cubicBezTo>
                  <a:pt x="19308" y="20300"/>
                  <a:pt x="16521" y="19603"/>
                  <a:pt x="13798" y="19508"/>
                </a:cubicBezTo>
                <a:cubicBezTo>
                  <a:pt x="13766" y="19508"/>
                  <a:pt x="13766" y="19476"/>
                  <a:pt x="13766" y="19476"/>
                </a:cubicBezTo>
                <a:cubicBezTo>
                  <a:pt x="13861" y="18811"/>
                  <a:pt x="13956" y="18146"/>
                  <a:pt x="14051" y="17481"/>
                </a:cubicBezTo>
                <a:cubicBezTo>
                  <a:pt x="14083" y="17165"/>
                  <a:pt x="14146" y="16816"/>
                  <a:pt x="14178" y="16499"/>
                </a:cubicBezTo>
                <a:cubicBezTo>
                  <a:pt x="14178" y="16468"/>
                  <a:pt x="14210" y="16436"/>
                  <a:pt x="14178" y="16373"/>
                </a:cubicBezTo>
                <a:cubicBezTo>
                  <a:pt x="14210" y="16278"/>
                  <a:pt x="14210" y="16151"/>
                  <a:pt x="14241" y="16024"/>
                </a:cubicBezTo>
                <a:cubicBezTo>
                  <a:pt x="14241" y="16024"/>
                  <a:pt x="14241" y="16024"/>
                  <a:pt x="14241" y="15993"/>
                </a:cubicBezTo>
                <a:cubicBezTo>
                  <a:pt x="14431" y="14378"/>
                  <a:pt x="14558" y="12731"/>
                  <a:pt x="14653" y="11084"/>
                </a:cubicBezTo>
                <a:cubicBezTo>
                  <a:pt x="15033" y="11242"/>
                  <a:pt x="15413" y="11401"/>
                  <a:pt x="15825" y="11527"/>
                </a:cubicBezTo>
                <a:cubicBezTo>
                  <a:pt x="16458" y="11781"/>
                  <a:pt x="17060" y="12098"/>
                  <a:pt x="17630" y="12446"/>
                </a:cubicBezTo>
                <a:cubicBezTo>
                  <a:pt x="18200" y="15074"/>
                  <a:pt x="19593" y="17513"/>
                  <a:pt x="22000" y="18875"/>
                </a:cubicBezTo>
                <a:cubicBezTo>
                  <a:pt x="22981" y="19422"/>
                  <a:pt x="24422" y="20134"/>
                  <a:pt x="25708" y="20134"/>
                </a:cubicBezTo>
                <a:cubicBezTo>
                  <a:pt x="26207" y="20134"/>
                  <a:pt x="26683" y="20027"/>
                  <a:pt x="27099" y="19761"/>
                </a:cubicBezTo>
                <a:cubicBezTo>
                  <a:pt x="27796" y="19350"/>
                  <a:pt x="27922" y="18336"/>
                  <a:pt x="27732" y="17608"/>
                </a:cubicBezTo>
                <a:cubicBezTo>
                  <a:pt x="27447" y="16436"/>
                  <a:pt x="26624" y="15486"/>
                  <a:pt x="25737" y="14663"/>
                </a:cubicBezTo>
                <a:cubicBezTo>
                  <a:pt x="24787" y="13808"/>
                  <a:pt x="23679" y="13111"/>
                  <a:pt x="22475" y="12668"/>
                </a:cubicBezTo>
                <a:cubicBezTo>
                  <a:pt x="20955" y="12129"/>
                  <a:pt x="19340" y="12319"/>
                  <a:pt x="17756" y="12161"/>
                </a:cubicBezTo>
                <a:cubicBezTo>
                  <a:pt x="17756" y="12129"/>
                  <a:pt x="17756" y="12129"/>
                  <a:pt x="17725" y="12129"/>
                </a:cubicBezTo>
                <a:cubicBezTo>
                  <a:pt x="16870" y="11622"/>
                  <a:pt x="15983" y="11242"/>
                  <a:pt x="15065" y="10989"/>
                </a:cubicBezTo>
                <a:cubicBezTo>
                  <a:pt x="14653" y="10894"/>
                  <a:pt x="14653" y="10514"/>
                  <a:pt x="14685" y="9976"/>
                </a:cubicBezTo>
                <a:cubicBezTo>
                  <a:pt x="14748" y="7411"/>
                  <a:pt x="14526" y="4877"/>
                  <a:pt x="14051" y="2407"/>
                </a:cubicBezTo>
                <a:lnTo>
                  <a:pt x="14051" y="2407"/>
                </a:lnTo>
                <a:cubicBezTo>
                  <a:pt x="21683" y="7189"/>
                  <a:pt x="28017" y="13206"/>
                  <a:pt x="33623" y="20205"/>
                </a:cubicBezTo>
                <a:cubicBezTo>
                  <a:pt x="29696" y="21598"/>
                  <a:pt x="26402" y="24290"/>
                  <a:pt x="24249" y="27837"/>
                </a:cubicBezTo>
                <a:cubicBezTo>
                  <a:pt x="22792" y="30212"/>
                  <a:pt x="20765" y="34424"/>
                  <a:pt x="23204" y="36831"/>
                </a:cubicBezTo>
                <a:cubicBezTo>
                  <a:pt x="23651" y="37278"/>
                  <a:pt x="24180" y="37464"/>
                  <a:pt x="24751" y="37464"/>
                </a:cubicBezTo>
                <a:cubicBezTo>
                  <a:pt x="26968" y="37464"/>
                  <a:pt x="29803" y="34658"/>
                  <a:pt x="30836" y="33474"/>
                </a:cubicBezTo>
                <a:cubicBezTo>
                  <a:pt x="32483" y="31637"/>
                  <a:pt x="33686" y="29452"/>
                  <a:pt x="34319" y="27077"/>
                </a:cubicBezTo>
                <a:cubicBezTo>
                  <a:pt x="34699" y="25557"/>
                  <a:pt x="34794" y="24005"/>
                  <a:pt x="34573" y="22453"/>
                </a:cubicBezTo>
                <a:lnTo>
                  <a:pt x="34573" y="22453"/>
                </a:lnTo>
                <a:cubicBezTo>
                  <a:pt x="35238" y="25367"/>
                  <a:pt x="35776" y="28280"/>
                  <a:pt x="36220" y="31194"/>
                </a:cubicBezTo>
                <a:cubicBezTo>
                  <a:pt x="36061" y="31226"/>
                  <a:pt x="35998" y="31416"/>
                  <a:pt x="36061" y="31542"/>
                </a:cubicBezTo>
                <a:cubicBezTo>
                  <a:pt x="34224" y="33854"/>
                  <a:pt x="32704" y="36388"/>
                  <a:pt x="31976" y="39269"/>
                </a:cubicBezTo>
                <a:cubicBezTo>
                  <a:pt x="31311" y="41835"/>
                  <a:pt x="31627" y="44653"/>
                  <a:pt x="32356" y="47187"/>
                </a:cubicBezTo>
                <a:cubicBezTo>
                  <a:pt x="33020" y="49449"/>
                  <a:pt x="35402" y="53583"/>
                  <a:pt x="38006" y="53583"/>
                </a:cubicBezTo>
                <a:cubicBezTo>
                  <a:pt x="38755" y="53583"/>
                  <a:pt x="39523" y="53240"/>
                  <a:pt x="40273" y="52412"/>
                </a:cubicBezTo>
                <a:cubicBezTo>
                  <a:pt x="43123" y="49182"/>
                  <a:pt x="43218" y="44495"/>
                  <a:pt x="42047" y="40600"/>
                </a:cubicBezTo>
                <a:cubicBezTo>
                  <a:pt x="41065" y="37338"/>
                  <a:pt x="39133" y="33727"/>
                  <a:pt x="36568" y="31416"/>
                </a:cubicBezTo>
                <a:cubicBezTo>
                  <a:pt x="36188" y="28185"/>
                  <a:pt x="35649" y="24987"/>
                  <a:pt x="34921" y="21852"/>
                </a:cubicBezTo>
                <a:cubicBezTo>
                  <a:pt x="34953" y="21852"/>
                  <a:pt x="34953" y="21883"/>
                  <a:pt x="34953" y="21883"/>
                </a:cubicBezTo>
                <a:cubicBezTo>
                  <a:pt x="38753" y="26824"/>
                  <a:pt x="42712" y="32017"/>
                  <a:pt x="45530" y="37686"/>
                </a:cubicBezTo>
                <a:cubicBezTo>
                  <a:pt x="45467" y="37749"/>
                  <a:pt x="45435" y="37876"/>
                  <a:pt x="45499" y="37939"/>
                </a:cubicBezTo>
                <a:cubicBezTo>
                  <a:pt x="43757" y="42120"/>
                  <a:pt x="43757" y="46838"/>
                  <a:pt x="45499" y="51019"/>
                </a:cubicBezTo>
                <a:cubicBezTo>
                  <a:pt x="46607" y="53679"/>
                  <a:pt x="49616" y="58809"/>
                  <a:pt x="53131" y="58872"/>
                </a:cubicBezTo>
                <a:cubicBezTo>
                  <a:pt x="53637" y="58872"/>
                  <a:pt x="54144" y="58777"/>
                  <a:pt x="54619" y="58587"/>
                </a:cubicBezTo>
                <a:cubicBezTo>
                  <a:pt x="56203" y="57954"/>
                  <a:pt x="56551" y="55706"/>
                  <a:pt x="56678" y="54217"/>
                </a:cubicBezTo>
                <a:cubicBezTo>
                  <a:pt x="56868" y="51747"/>
                  <a:pt x="56266" y="49277"/>
                  <a:pt x="55411" y="46965"/>
                </a:cubicBezTo>
                <a:cubicBezTo>
                  <a:pt x="53891" y="42563"/>
                  <a:pt x="50344" y="39111"/>
                  <a:pt x="45879" y="37686"/>
                </a:cubicBezTo>
                <a:cubicBezTo>
                  <a:pt x="45150" y="36198"/>
                  <a:pt x="44358" y="34709"/>
                  <a:pt x="43503" y="33284"/>
                </a:cubicBezTo>
                <a:lnTo>
                  <a:pt x="43503" y="33284"/>
                </a:lnTo>
                <a:cubicBezTo>
                  <a:pt x="46259" y="35723"/>
                  <a:pt x="49330" y="37718"/>
                  <a:pt x="52687" y="39269"/>
                </a:cubicBezTo>
                <a:cubicBezTo>
                  <a:pt x="53775" y="39760"/>
                  <a:pt x="55610" y="40205"/>
                  <a:pt x="57367" y="40205"/>
                </a:cubicBezTo>
                <a:cubicBezTo>
                  <a:pt x="59242" y="40205"/>
                  <a:pt x="61026" y="39697"/>
                  <a:pt x="61713" y="38193"/>
                </a:cubicBezTo>
                <a:cubicBezTo>
                  <a:pt x="63455" y="34361"/>
                  <a:pt x="58230" y="31416"/>
                  <a:pt x="55379" y="30339"/>
                </a:cubicBezTo>
                <a:cubicBezTo>
                  <a:pt x="53878" y="29747"/>
                  <a:pt x="52307" y="29458"/>
                  <a:pt x="50744" y="29458"/>
                </a:cubicBezTo>
                <a:cubicBezTo>
                  <a:pt x="47956" y="29458"/>
                  <a:pt x="45195" y="30378"/>
                  <a:pt x="42902" y="32144"/>
                </a:cubicBezTo>
                <a:cubicBezTo>
                  <a:pt x="42870" y="32081"/>
                  <a:pt x="42807" y="32081"/>
                  <a:pt x="42775" y="32081"/>
                </a:cubicBezTo>
                <a:cubicBezTo>
                  <a:pt x="41413" y="29895"/>
                  <a:pt x="39956" y="27774"/>
                  <a:pt x="38436" y="25715"/>
                </a:cubicBezTo>
                <a:lnTo>
                  <a:pt x="38436" y="25715"/>
                </a:lnTo>
                <a:cubicBezTo>
                  <a:pt x="41326" y="27390"/>
                  <a:pt x="44829" y="28228"/>
                  <a:pt x="48205" y="28228"/>
                </a:cubicBezTo>
                <a:cubicBezTo>
                  <a:pt x="49232" y="28228"/>
                  <a:pt x="50248" y="28150"/>
                  <a:pt x="51231" y="27995"/>
                </a:cubicBezTo>
                <a:cubicBezTo>
                  <a:pt x="53828" y="27615"/>
                  <a:pt x="58515" y="26127"/>
                  <a:pt x="58008" y="22738"/>
                </a:cubicBezTo>
                <a:cubicBezTo>
                  <a:pt x="57554" y="19648"/>
                  <a:pt x="53293" y="18943"/>
                  <a:pt x="50519" y="18943"/>
                </a:cubicBezTo>
                <a:cubicBezTo>
                  <a:pt x="50195" y="18943"/>
                  <a:pt x="49891" y="18953"/>
                  <a:pt x="49616" y="18970"/>
                </a:cubicBezTo>
                <a:cubicBezTo>
                  <a:pt x="45024" y="19223"/>
                  <a:pt x="41002" y="21567"/>
                  <a:pt x="37645" y="24607"/>
                </a:cubicBezTo>
                <a:lnTo>
                  <a:pt x="37613" y="24607"/>
                </a:lnTo>
                <a:cubicBezTo>
                  <a:pt x="36948" y="23688"/>
                  <a:pt x="36315" y="22802"/>
                  <a:pt x="35649" y="21947"/>
                </a:cubicBezTo>
                <a:cubicBezTo>
                  <a:pt x="35301" y="21503"/>
                  <a:pt x="34984" y="21091"/>
                  <a:pt x="34668" y="20680"/>
                </a:cubicBezTo>
                <a:cubicBezTo>
                  <a:pt x="34668" y="20616"/>
                  <a:pt x="34604" y="20553"/>
                  <a:pt x="34541" y="20521"/>
                </a:cubicBezTo>
                <a:cubicBezTo>
                  <a:pt x="34446" y="20363"/>
                  <a:pt x="34319" y="20205"/>
                  <a:pt x="34193" y="20046"/>
                </a:cubicBezTo>
                <a:cubicBezTo>
                  <a:pt x="34193" y="20015"/>
                  <a:pt x="34193" y="20015"/>
                  <a:pt x="34161" y="20015"/>
                </a:cubicBezTo>
                <a:cubicBezTo>
                  <a:pt x="32514" y="17893"/>
                  <a:pt x="30804" y="15803"/>
                  <a:pt x="28999" y="13808"/>
                </a:cubicBezTo>
                <a:cubicBezTo>
                  <a:pt x="29632" y="13554"/>
                  <a:pt x="30266" y="13301"/>
                  <a:pt x="30899" y="12984"/>
                </a:cubicBezTo>
                <a:cubicBezTo>
                  <a:pt x="31913" y="12541"/>
                  <a:pt x="32958" y="12224"/>
                  <a:pt x="34034" y="11971"/>
                </a:cubicBezTo>
                <a:cubicBezTo>
                  <a:pt x="36764" y="13767"/>
                  <a:pt x="39889" y="14893"/>
                  <a:pt x="43093" y="14893"/>
                </a:cubicBezTo>
                <a:cubicBezTo>
                  <a:pt x="44238" y="14893"/>
                  <a:pt x="45393" y="14750"/>
                  <a:pt x="46544" y="14441"/>
                </a:cubicBezTo>
                <a:cubicBezTo>
                  <a:pt x="48982" y="13776"/>
                  <a:pt x="52814" y="12446"/>
                  <a:pt x="53511" y="9627"/>
                </a:cubicBezTo>
                <a:cubicBezTo>
                  <a:pt x="53828" y="8361"/>
                  <a:pt x="52782" y="6999"/>
                  <a:pt x="51769" y="6397"/>
                </a:cubicBezTo>
                <a:cubicBezTo>
                  <a:pt x="50266" y="5478"/>
                  <a:pt x="48518" y="5245"/>
                  <a:pt x="46761" y="5245"/>
                </a:cubicBezTo>
                <a:cubicBezTo>
                  <a:pt x="46520" y="5245"/>
                  <a:pt x="46278" y="5249"/>
                  <a:pt x="46037" y="5257"/>
                </a:cubicBezTo>
                <a:cubicBezTo>
                  <a:pt x="43947" y="5320"/>
                  <a:pt x="41888" y="5795"/>
                  <a:pt x="39956" y="6650"/>
                </a:cubicBezTo>
                <a:cubicBezTo>
                  <a:pt x="37550" y="7759"/>
                  <a:pt x="35871" y="9849"/>
                  <a:pt x="33844" y="11464"/>
                </a:cubicBezTo>
                <a:cubicBezTo>
                  <a:pt x="33844" y="11464"/>
                  <a:pt x="33813" y="11464"/>
                  <a:pt x="33813" y="11496"/>
                </a:cubicBezTo>
                <a:lnTo>
                  <a:pt x="33781" y="11496"/>
                </a:lnTo>
                <a:cubicBezTo>
                  <a:pt x="32229" y="11844"/>
                  <a:pt x="30741" y="12446"/>
                  <a:pt x="29347" y="13238"/>
                </a:cubicBezTo>
                <a:cubicBezTo>
                  <a:pt x="31849" y="9944"/>
                  <a:pt x="34414" y="6650"/>
                  <a:pt x="35681" y="2692"/>
                </a:cubicBezTo>
                <a:cubicBezTo>
                  <a:pt x="35966" y="1837"/>
                  <a:pt x="36093" y="918"/>
                  <a:pt x="36093" y="0"/>
                </a:cubicBezTo>
                <a:lnTo>
                  <a:pt x="35649" y="0"/>
                </a:lnTo>
                <a:cubicBezTo>
                  <a:pt x="35649" y="32"/>
                  <a:pt x="35649" y="32"/>
                  <a:pt x="35649" y="63"/>
                </a:cubicBezTo>
                <a:cubicBezTo>
                  <a:pt x="35776" y="1837"/>
                  <a:pt x="34921" y="3705"/>
                  <a:pt x="34193" y="5257"/>
                </a:cubicBezTo>
                <a:cubicBezTo>
                  <a:pt x="32831" y="8202"/>
                  <a:pt x="30804" y="10767"/>
                  <a:pt x="28967" y="13459"/>
                </a:cubicBezTo>
                <a:cubicBezTo>
                  <a:pt x="28936" y="13491"/>
                  <a:pt x="28904" y="13491"/>
                  <a:pt x="28872" y="13523"/>
                </a:cubicBezTo>
                <a:cubicBezTo>
                  <a:pt x="30392" y="8741"/>
                  <a:pt x="32546" y="4339"/>
                  <a:pt x="35048" y="0"/>
                </a:cubicBezTo>
                <a:lnTo>
                  <a:pt x="34763" y="0"/>
                </a:lnTo>
                <a:cubicBezTo>
                  <a:pt x="32261" y="4212"/>
                  <a:pt x="29822" y="8677"/>
                  <a:pt x="28777" y="13459"/>
                </a:cubicBezTo>
                <a:cubicBezTo>
                  <a:pt x="28777" y="13459"/>
                  <a:pt x="28777" y="13428"/>
                  <a:pt x="28746" y="13428"/>
                </a:cubicBezTo>
                <a:cubicBezTo>
                  <a:pt x="28682" y="12288"/>
                  <a:pt x="28746" y="11179"/>
                  <a:pt x="28999" y="10071"/>
                </a:cubicBezTo>
                <a:cubicBezTo>
                  <a:pt x="29252" y="8487"/>
                  <a:pt x="29601" y="6904"/>
                  <a:pt x="29981" y="5320"/>
                </a:cubicBezTo>
                <a:cubicBezTo>
                  <a:pt x="30424" y="3515"/>
                  <a:pt x="30962" y="1773"/>
                  <a:pt x="31469" y="0"/>
                </a:cubicBezTo>
                <a:lnTo>
                  <a:pt x="31184" y="0"/>
                </a:lnTo>
                <a:cubicBezTo>
                  <a:pt x="30551" y="2090"/>
                  <a:pt x="29917" y="4212"/>
                  <a:pt x="29442" y="6334"/>
                </a:cubicBezTo>
                <a:cubicBezTo>
                  <a:pt x="29031" y="8076"/>
                  <a:pt x="28714" y="9849"/>
                  <a:pt x="28492" y="11622"/>
                </a:cubicBezTo>
                <a:cubicBezTo>
                  <a:pt x="28492" y="11781"/>
                  <a:pt x="28461" y="11971"/>
                  <a:pt x="28461" y="12129"/>
                </a:cubicBezTo>
                <a:cubicBezTo>
                  <a:pt x="28429" y="10261"/>
                  <a:pt x="28144" y="8392"/>
                  <a:pt x="28049" y="6524"/>
                </a:cubicBezTo>
                <a:cubicBezTo>
                  <a:pt x="27891" y="4307"/>
                  <a:pt x="28429" y="2153"/>
                  <a:pt x="28397" y="0"/>
                </a:cubicBezTo>
                <a:lnTo>
                  <a:pt x="28017" y="0"/>
                </a:lnTo>
                <a:cubicBezTo>
                  <a:pt x="28049" y="2027"/>
                  <a:pt x="27606" y="4022"/>
                  <a:pt x="27701" y="6049"/>
                </a:cubicBezTo>
                <a:cubicBezTo>
                  <a:pt x="27796" y="8171"/>
                  <a:pt x="28049" y="10292"/>
                  <a:pt x="28239" y="12383"/>
                </a:cubicBezTo>
                <a:cubicBezTo>
                  <a:pt x="26972" y="9754"/>
                  <a:pt x="26180" y="6872"/>
                  <a:pt x="26465" y="3927"/>
                </a:cubicBezTo>
                <a:cubicBezTo>
                  <a:pt x="26624" y="2534"/>
                  <a:pt x="27099" y="1172"/>
                  <a:pt x="27891" y="0"/>
                </a:cubicBezTo>
                <a:lnTo>
                  <a:pt x="27384" y="0"/>
                </a:lnTo>
                <a:cubicBezTo>
                  <a:pt x="27035" y="633"/>
                  <a:pt x="26782" y="1330"/>
                  <a:pt x="26592" y="2027"/>
                </a:cubicBezTo>
                <a:cubicBezTo>
                  <a:pt x="25705" y="5637"/>
                  <a:pt x="26307" y="9152"/>
                  <a:pt x="27764" y="12446"/>
                </a:cubicBezTo>
                <a:cubicBezTo>
                  <a:pt x="23710" y="8171"/>
                  <a:pt x="19150" y="4370"/>
                  <a:pt x="13924" y="1805"/>
                </a:cubicBezTo>
                <a:cubicBezTo>
                  <a:pt x="13766" y="1203"/>
                  <a:pt x="13608" y="602"/>
                  <a:pt x="13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17"/>
          <p:cNvSpPr/>
          <p:nvPr/>
        </p:nvSpPr>
        <p:spPr>
          <a:xfrm rot="-3600131">
            <a:off x="8874968" y="2055926"/>
            <a:ext cx="302501" cy="407599"/>
          </a:xfrm>
          <a:custGeom>
            <a:avLst/>
            <a:gdLst/>
            <a:ahLst/>
            <a:cxnLst/>
            <a:rect l="l" t="t" r="r" b="b"/>
            <a:pathLst>
              <a:path w="12817" h="17270" extrusionOk="0">
                <a:moveTo>
                  <a:pt x="5029" y="1"/>
                </a:moveTo>
                <a:cubicBezTo>
                  <a:pt x="4905" y="1"/>
                  <a:pt x="4780" y="24"/>
                  <a:pt x="4656" y="73"/>
                </a:cubicBezTo>
                <a:cubicBezTo>
                  <a:pt x="4023" y="327"/>
                  <a:pt x="3643" y="992"/>
                  <a:pt x="3801" y="1657"/>
                </a:cubicBezTo>
                <a:cubicBezTo>
                  <a:pt x="3902" y="2008"/>
                  <a:pt x="4142" y="2121"/>
                  <a:pt x="4426" y="2121"/>
                </a:cubicBezTo>
                <a:cubicBezTo>
                  <a:pt x="4500" y="2121"/>
                  <a:pt x="4578" y="2113"/>
                  <a:pt x="4656" y="2100"/>
                </a:cubicBezTo>
                <a:lnTo>
                  <a:pt x="4656" y="2100"/>
                </a:lnTo>
                <a:cubicBezTo>
                  <a:pt x="3770" y="4317"/>
                  <a:pt x="3136" y="6660"/>
                  <a:pt x="2788" y="9004"/>
                </a:cubicBezTo>
                <a:cubicBezTo>
                  <a:pt x="2630" y="10017"/>
                  <a:pt x="2471" y="10999"/>
                  <a:pt x="2344" y="11981"/>
                </a:cubicBezTo>
                <a:cubicBezTo>
                  <a:pt x="2091" y="11632"/>
                  <a:pt x="1869" y="11252"/>
                  <a:pt x="1711" y="10872"/>
                </a:cubicBezTo>
                <a:cubicBezTo>
                  <a:pt x="1584" y="10556"/>
                  <a:pt x="1458" y="10239"/>
                  <a:pt x="1394" y="9922"/>
                </a:cubicBezTo>
                <a:cubicBezTo>
                  <a:pt x="1901" y="9891"/>
                  <a:pt x="2313" y="9574"/>
                  <a:pt x="2503" y="9130"/>
                </a:cubicBezTo>
                <a:cubicBezTo>
                  <a:pt x="2797" y="8395"/>
                  <a:pt x="2054" y="8015"/>
                  <a:pt x="1439" y="8015"/>
                </a:cubicBezTo>
                <a:cubicBezTo>
                  <a:pt x="1391" y="8015"/>
                  <a:pt x="1345" y="8018"/>
                  <a:pt x="1299" y="8022"/>
                </a:cubicBezTo>
                <a:cubicBezTo>
                  <a:pt x="1268" y="8022"/>
                  <a:pt x="1236" y="8054"/>
                  <a:pt x="1236" y="8054"/>
                </a:cubicBezTo>
                <a:cubicBezTo>
                  <a:pt x="824" y="8054"/>
                  <a:pt x="349" y="8149"/>
                  <a:pt x="191" y="8497"/>
                </a:cubicBezTo>
                <a:cubicBezTo>
                  <a:pt x="1" y="9099"/>
                  <a:pt x="349" y="9732"/>
                  <a:pt x="951" y="9891"/>
                </a:cubicBezTo>
                <a:cubicBezTo>
                  <a:pt x="1078" y="9922"/>
                  <a:pt x="1204" y="9922"/>
                  <a:pt x="1299" y="9922"/>
                </a:cubicBezTo>
                <a:cubicBezTo>
                  <a:pt x="1363" y="10271"/>
                  <a:pt x="1458" y="10587"/>
                  <a:pt x="1553" y="10936"/>
                </a:cubicBezTo>
                <a:cubicBezTo>
                  <a:pt x="1679" y="11411"/>
                  <a:pt x="1933" y="11822"/>
                  <a:pt x="2249" y="12171"/>
                </a:cubicBezTo>
                <a:cubicBezTo>
                  <a:pt x="2249" y="12202"/>
                  <a:pt x="2281" y="12234"/>
                  <a:pt x="2313" y="12234"/>
                </a:cubicBezTo>
                <a:cubicBezTo>
                  <a:pt x="2059" y="13881"/>
                  <a:pt x="1996" y="15528"/>
                  <a:pt x="2091" y="17174"/>
                </a:cubicBezTo>
                <a:cubicBezTo>
                  <a:pt x="2091" y="17238"/>
                  <a:pt x="2147" y="17269"/>
                  <a:pt x="2202" y="17269"/>
                </a:cubicBezTo>
                <a:cubicBezTo>
                  <a:pt x="2257" y="17269"/>
                  <a:pt x="2313" y="17238"/>
                  <a:pt x="2313" y="17174"/>
                </a:cubicBezTo>
                <a:cubicBezTo>
                  <a:pt x="2344" y="16446"/>
                  <a:pt x="2344" y="15718"/>
                  <a:pt x="2376" y="15021"/>
                </a:cubicBezTo>
                <a:cubicBezTo>
                  <a:pt x="4435" y="13754"/>
                  <a:pt x="6018" y="11759"/>
                  <a:pt x="7380" y="9827"/>
                </a:cubicBezTo>
                <a:cubicBezTo>
                  <a:pt x="8742" y="7832"/>
                  <a:pt x="9787" y="5679"/>
                  <a:pt x="10515" y="3367"/>
                </a:cubicBezTo>
                <a:cubicBezTo>
                  <a:pt x="10740" y="3561"/>
                  <a:pt x="10973" y="3643"/>
                  <a:pt x="11195" y="3643"/>
                </a:cubicBezTo>
                <a:cubicBezTo>
                  <a:pt x="12096" y="3643"/>
                  <a:pt x="12816" y="2280"/>
                  <a:pt x="12130" y="1467"/>
                </a:cubicBezTo>
                <a:cubicBezTo>
                  <a:pt x="11887" y="1183"/>
                  <a:pt x="11528" y="1060"/>
                  <a:pt x="11154" y="1060"/>
                </a:cubicBezTo>
                <a:cubicBezTo>
                  <a:pt x="10654" y="1060"/>
                  <a:pt x="10127" y="1280"/>
                  <a:pt x="9818" y="1625"/>
                </a:cubicBezTo>
                <a:cubicBezTo>
                  <a:pt x="9280" y="2227"/>
                  <a:pt x="9913" y="2828"/>
                  <a:pt x="10420" y="3208"/>
                </a:cubicBezTo>
                <a:cubicBezTo>
                  <a:pt x="8647" y="7547"/>
                  <a:pt x="6366" y="12139"/>
                  <a:pt x="2408" y="14831"/>
                </a:cubicBezTo>
                <a:cubicBezTo>
                  <a:pt x="2440" y="13817"/>
                  <a:pt x="2535" y="12836"/>
                  <a:pt x="2630" y="11854"/>
                </a:cubicBezTo>
                <a:cubicBezTo>
                  <a:pt x="4403" y="9764"/>
                  <a:pt x="5701" y="7325"/>
                  <a:pt x="6461" y="4728"/>
                </a:cubicBezTo>
                <a:cubicBezTo>
                  <a:pt x="6525" y="4760"/>
                  <a:pt x="6588" y="4760"/>
                  <a:pt x="6683" y="4760"/>
                </a:cubicBezTo>
                <a:cubicBezTo>
                  <a:pt x="6718" y="4764"/>
                  <a:pt x="6752" y="4766"/>
                  <a:pt x="6786" y="4766"/>
                </a:cubicBezTo>
                <a:cubicBezTo>
                  <a:pt x="7312" y="4766"/>
                  <a:pt x="7758" y="4314"/>
                  <a:pt x="7728" y="3778"/>
                </a:cubicBezTo>
                <a:cubicBezTo>
                  <a:pt x="7760" y="3493"/>
                  <a:pt x="7633" y="3177"/>
                  <a:pt x="7443" y="2987"/>
                </a:cubicBezTo>
                <a:cubicBezTo>
                  <a:pt x="7317" y="2860"/>
                  <a:pt x="7158" y="2797"/>
                  <a:pt x="7000" y="2765"/>
                </a:cubicBezTo>
                <a:cubicBezTo>
                  <a:pt x="7000" y="2733"/>
                  <a:pt x="7032" y="2733"/>
                  <a:pt x="7063" y="2733"/>
                </a:cubicBezTo>
                <a:cubicBezTo>
                  <a:pt x="7118" y="2679"/>
                  <a:pt x="7078" y="2600"/>
                  <a:pt x="7025" y="2600"/>
                </a:cubicBezTo>
                <a:cubicBezTo>
                  <a:pt x="7017" y="2600"/>
                  <a:pt x="7009" y="2602"/>
                  <a:pt x="7000" y="2607"/>
                </a:cubicBezTo>
                <a:lnTo>
                  <a:pt x="6683" y="2733"/>
                </a:lnTo>
                <a:cubicBezTo>
                  <a:pt x="6620" y="2733"/>
                  <a:pt x="6525" y="2765"/>
                  <a:pt x="6430" y="2765"/>
                </a:cubicBezTo>
                <a:cubicBezTo>
                  <a:pt x="6335" y="2765"/>
                  <a:pt x="6303" y="2860"/>
                  <a:pt x="6335" y="2955"/>
                </a:cubicBezTo>
                <a:cubicBezTo>
                  <a:pt x="6018" y="3082"/>
                  <a:pt x="5765" y="3335"/>
                  <a:pt x="5670" y="3683"/>
                </a:cubicBezTo>
                <a:cubicBezTo>
                  <a:pt x="5606" y="4127"/>
                  <a:pt x="5891" y="4570"/>
                  <a:pt x="6335" y="4665"/>
                </a:cubicBezTo>
                <a:cubicBezTo>
                  <a:pt x="5321" y="7072"/>
                  <a:pt x="4118" y="9384"/>
                  <a:pt x="2661" y="11537"/>
                </a:cubicBezTo>
                <a:cubicBezTo>
                  <a:pt x="3041" y="8339"/>
                  <a:pt x="3738" y="5140"/>
                  <a:pt x="4751" y="2068"/>
                </a:cubicBezTo>
                <a:lnTo>
                  <a:pt x="4878" y="2037"/>
                </a:lnTo>
                <a:lnTo>
                  <a:pt x="4878" y="2037"/>
                </a:lnTo>
                <a:cubicBezTo>
                  <a:pt x="4846" y="2100"/>
                  <a:pt x="4878" y="2163"/>
                  <a:pt x="4941" y="2163"/>
                </a:cubicBezTo>
                <a:cubicBezTo>
                  <a:pt x="4959" y="2164"/>
                  <a:pt x="4976" y="2164"/>
                  <a:pt x="4994" y="2164"/>
                </a:cubicBezTo>
                <a:cubicBezTo>
                  <a:pt x="5665" y="2164"/>
                  <a:pt x="6174" y="1576"/>
                  <a:pt x="6081" y="928"/>
                </a:cubicBezTo>
                <a:cubicBezTo>
                  <a:pt x="6005" y="393"/>
                  <a:pt x="5538" y="1"/>
                  <a:pt x="50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17"/>
          <p:cNvGrpSpPr/>
          <p:nvPr/>
        </p:nvGrpSpPr>
        <p:grpSpPr>
          <a:xfrm rot="-5400000">
            <a:off x="8355616" y="2263395"/>
            <a:ext cx="675557" cy="908118"/>
            <a:chOff x="1919971" y="3918924"/>
            <a:chExt cx="844447" cy="1135148"/>
          </a:xfrm>
        </p:grpSpPr>
        <p:sp>
          <p:nvSpPr>
            <p:cNvPr id="1101" name="Google Shape;1101;p17"/>
            <p:cNvSpPr/>
            <p:nvPr/>
          </p:nvSpPr>
          <p:spPr>
            <a:xfrm>
              <a:off x="2315700" y="4533202"/>
              <a:ext cx="276008" cy="171375"/>
            </a:xfrm>
            <a:custGeom>
              <a:avLst/>
              <a:gdLst/>
              <a:ahLst/>
              <a:cxnLst/>
              <a:rect l="l" t="t" r="r" b="b"/>
              <a:pathLst>
                <a:path w="8887" h="5518" extrusionOk="0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521795" y="3918924"/>
              <a:ext cx="141591" cy="283151"/>
            </a:xfrm>
            <a:custGeom>
              <a:avLst/>
              <a:gdLst/>
              <a:ahLst/>
              <a:cxnLst/>
              <a:rect l="l" t="t" r="r" b="b"/>
              <a:pathLst>
                <a:path w="4559" h="9117" extrusionOk="0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2269860" y="4131261"/>
              <a:ext cx="141560" cy="288928"/>
            </a:xfrm>
            <a:custGeom>
              <a:avLst/>
              <a:gdLst/>
              <a:ahLst/>
              <a:cxnLst/>
              <a:rect l="l" t="t" r="r" b="b"/>
              <a:pathLst>
                <a:path w="4558" h="9303" extrusionOk="0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2109605" y="4277291"/>
              <a:ext cx="143827" cy="262622"/>
            </a:xfrm>
            <a:custGeom>
              <a:avLst/>
              <a:gdLst/>
              <a:ahLst/>
              <a:cxnLst/>
              <a:rect l="l" t="t" r="r" b="b"/>
              <a:pathLst>
                <a:path w="4631" h="8456" extrusionOk="0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1919971" y="4377668"/>
              <a:ext cx="163425" cy="285015"/>
            </a:xfrm>
            <a:custGeom>
              <a:avLst/>
              <a:gdLst/>
              <a:ahLst/>
              <a:cxnLst/>
              <a:rect l="l" t="t" r="r" b="b"/>
              <a:pathLst>
                <a:path w="5262" h="9177" extrusionOk="0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2136749" y="4671437"/>
              <a:ext cx="306289" cy="136839"/>
            </a:xfrm>
            <a:custGeom>
              <a:avLst/>
              <a:gdLst/>
              <a:ahLst/>
              <a:cxnLst/>
              <a:rect l="l" t="t" r="r" b="b"/>
              <a:pathLst>
                <a:path w="9862" h="4406" extrusionOk="0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2407847" y="4354189"/>
              <a:ext cx="356571" cy="160039"/>
            </a:xfrm>
            <a:custGeom>
              <a:avLst/>
              <a:gdLst/>
              <a:ahLst/>
              <a:cxnLst/>
              <a:rect l="l" t="t" r="r" b="b"/>
              <a:pathLst>
                <a:path w="11481" h="5153" extrusionOk="0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2413623" y="4449099"/>
              <a:ext cx="5839" cy="1801"/>
            </a:xfrm>
            <a:custGeom>
              <a:avLst/>
              <a:gdLst/>
              <a:ahLst/>
              <a:cxnLst/>
              <a:rect l="l" t="t" r="r" b="b"/>
              <a:pathLst>
                <a:path w="188" h="58" extrusionOk="0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2042833" y="4200705"/>
              <a:ext cx="524406" cy="853367"/>
            </a:xfrm>
            <a:custGeom>
              <a:avLst/>
              <a:gdLst/>
              <a:ahLst/>
              <a:cxnLst/>
              <a:rect l="l" t="t" r="r" b="b"/>
              <a:pathLst>
                <a:path w="16885" h="27477" extrusionOk="0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2306818" y="4408135"/>
              <a:ext cx="2236" cy="5808"/>
            </a:xfrm>
            <a:custGeom>
              <a:avLst/>
              <a:gdLst/>
              <a:ahLst/>
              <a:cxnLst/>
              <a:rect l="l" t="t" r="r" b="b"/>
              <a:pathLst>
                <a:path w="72" h="187" extrusionOk="0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2414959" y="4445093"/>
              <a:ext cx="4938" cy="901"/>
            </a:xfrm>
            <a:custGeom>
              <a:avLst/>
              <a:gdLst/>
              <a:ahLst/>
              <a:cxnLst/>
              <a:rect l="l" t="t" r="r" b="b"/>
              <a:pathLst>
                <a:path w="159" h="29" extrusionOk="0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2558287" y="4197133"/>
              <a:ext cx="2702" cy="4037"/>
            </a:xfrm>
            <a:custGeom>
              <a:avLst/>
              <a:gdLst/>
              <a:ahLst/>
              <a:cxnLst/>
              <a:rect l="l" t="t" r="r" b="b"/>
              <a:pathLst>
                <a:path w="87" h="130" extrusionOk="0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2411853" y="4441086"/>
              <a:ext cx="5373" cy="1801"/>
            </a:xfrm>
            <a:custGeom>
              <a:avLst/>
              <a:gdLst/>
              <a:ahLst/>
              <a:cxnLst/>
              <a:rect l="l" t="t" r="r" b="b"/>
              <a:pathLst>
                <a:path w="173" h="58" extrusionOk="0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2146098" y="4755322"/>
              <a:ext cx="2267" cy="1367"/>
            </a:xfrm>
            <a:custGeom>
              <a:avLst/>
              <a:gdLst/>
              <a:ahLst/>
              <a:cxnLst/>
              <a:rect l="l" t="t" r="r" b="b"/>
              <a:pathLst>
                <a:path w="73" h="44" extrusionOk="0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2564530" y="4197599"/>
              <a:ext cx="31" cy="466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2312595" y="4533668"/>
              <a:ext cx="15156" cy="5808"/>
            </a:xfrm>
            <a:custGeom>
              <a:avLst/>
              <a:gdLst/>
              <a:ahLst/>
              <a:cxnLst/>
              <a:rect l="l" t="t" r="r" b="b"/>
              <a:pathLst>
                <a:path w="488" h="187" extrusionOk="0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2556362" y="4196947"/>
              <a:ext cx="10870" cy="10466"/>
            </a:xfrm>
            <a:custGeom>
              <a:avLst/>
              <a:gdLst/>
              <a:ahLst/>
              <a:cxnLst/>
              <a:rect l="l" t="t" r="r" b="b"/>
              <a:pathLst>
                <a:path w="350" h="337" extrusionOk="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2305017" y="4403694"/>
              <a:ext cx="7609" cy="15684"/>
            </a:xfrm>
            <a:custGeom>
              <a:avLst/>
              <a:gdLst/>
              <a:ahLst/>
              <a:cxnLst/>
              <a:rect l="l" t="t" r="r" b="b"/>
              <a:pathLst>
                <a:path w="245" h="505" extrusionOk="0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2225355" y="4532332"/>
              <a:ext cx="8914" cy="9379"/>
            </a:xfrm>
            <a:custGeom>
              <a:avLst/>
              <a:gdLst/>
              <a:ahLst/>
              <a:cxnLst/>
              <a:rect l="l" t="t" r="r" b="b"/>
              <a:pathLst>
                <a:path w="287" h="302" extrusionOk="0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>
              <a:off x="2040628" y="4651188"/>
              <a:ext cx="4472" cy="11150"/>
            </a:xfrm>
            <a:custGeom>
              <a:avLst/>
              <a:gdLst/>
              <a:ahLst/>
              <a:cxnLst/>
              <a:rect l="l" t="t" r="r" b="b"/>
              <a:pathLst>
                <a:path w="144" h="359" extrusionOk="0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2137215" y="4753831"/>
              <a:ext cx="11150" cy="6336"/>
            </a:xfrm>
            <a:custGeom>
              <a:avLst/>
              <a:gdLst/>
              <a:ahLst/>
              <a:cxnLst/>
              <a:rect l="l" t="t" r="r" b="b"/>
              <a:pathLst>
                <a:path w="359" h="204" extrusionOk="0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2400144" y="4440621"/>
              <a:ext cx="19753" cy="13852"/>
            </a:xfrm>
            <a:custGeom>
              <a:avLst/>
              <a:gdLst/>
              <a:ahLst/>
              <a:cxnLst/>
              <a:rect l="l" t="t" r="r" b="b"/>
              <a:pathLst>
                <a:path w="636" h="446" extrusionOk="0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2544498" y="4989430"/>
              <a:ext cx="4845" cy="6739"/>
            </a:xfrm>
            <a:custGeom>
              <a:avLst/>
              <a:gdLst/>
              <a:ahLst/>
              <a:cxnLst/>
              <a:rect l="l" t="t" r="r" b="b"/>
              <a:pathLst>
                <a:path w="156" h="217" extrusionOk="0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17"/>
          <p:cNvSpPr/>
          <p:nvPr/>
        </p:nvSpPr>
        <p:spPr>
          <a:xfrm rot="7630112" flipH="1">
            <a:off x="64092" y="4668848"/>
            <a:ext cx="349191" cy="470637"/>
          </a:xfrm>
          <a:custGeom>
            <a:avLst/>
            <a:gdLst/>
            <a:ahLst/>
            <a:cxnLst/>
            <a:rect l="l" t="t" r="r" b="b"/>
            <a:pathLst>
              <a:path w="12817" h="17270" extrusionOk="0">
                <a:moveTo>
                  <a:pt x="5029" y="1"/>
                </a:moveTo>
                <a:cubicBezTo>
                  <a:pt x="4905" y="1"/>
                  <a:pt x="4780" y="24"/>
                  <a:pt x="4656" y="73"/>
                </a:cubicBezTo>
                <a:cubicBezTo>
                  <a:pt x="4023" y="327"/>
                  <a:pt x="3643" y="992"/>
                  <a:pt x="3801" y="1657"/>
                </a:cubicBezTo>
                <a:cubicBezTo>
                  <a:pt x="3902" y="2008"/>
                  <a:pt x="4142" y="2121"/>
                  <a:pt x="4426" y="2121"/>
                </a:cubicBezTo>
                <a:cubicBezTo>
                  <a:pt x="4500" y="2121"/>
                  <a:pt x="4578" y="2113"/>
                  <a:pt x="4656" y="2100"/>
                </a:cubicBezTo>
                <a:lnTo>
                  <a:pt x="4656" y="2100"/>
                </a:lnTo>
                <a:cubicBezTo>
                  <a:pt x="3770" y="4317"/>
                  <a:pt x="3136" y="6660"/>
                  <a:pt x="2788" y="9004"/>
                </a:cubicBezTo>
                <a:cubicBezTo>
                  <a:pt x="2630" y="10017"/>
                  <a:pt x="2471" y="10999"/>
                  <a:pt x="2344" y="11981"/>
                </a:cubicBezTo>
                <a:cubicBezTo>
                  <a:pt x="2091" y="11632"/>
                  <a:pt x="1869" y="11252"/>
                  <a:pt x="1711" y="10872"/>
                </a:cubicBezTo>
                <a:cubicBezTo>
                  <a:pt x="1584" y="10556"/>
                  <a:pt x="1458" y="10239"/>
                  <a:pt x="1394" y="9922"/>
                </a:cubicBezTo>
                <a:cubicBezTo>
                  <a:pt x="1901" y="9891"/>
                  <a:pt x="2313" y="9574"/>
                  <a:pt x="2503" y="9130"/>
                </a:cubicBezTo>
                <a:cubicBezTo>
                  <a:pt x="2797" y="8395"/>
                  <a:pt x="2054" y="8015"/>
                  <a:pt x="1439" y="8015"/>
                </a:cubicBezTo>
                <a:cubicBezTo>
                  <a:pt x="1391" y="8015"/>
                  <a:pt x="1345" y="8018"/>
                  <a:pt x="1299" y="8022"/>
                </a:cubicBezTo>
                <a:cubicBezTo>
                  <a:pt x="1268" y="8022"/>
                  <a:pt x="1236" y="8054"/>
                  <a:pt x="1236" y="8054"/>
                </a:cubicBezTo>
                <a:cubicBezTo>
                  <a:pt x="824" y="8054"/>
                  <a:pt x="349" y="8149"/>
                  <a:pt x="191" y="8497"/>
                </a:cubicBezTo>
                <a:cubicBezTo>
                  <a:pt x="1" y="9099"/>
                  <a:pt x="349" y="9732"/>
                  <a:pt x="951" y="9891"/>
                </a:cubicBezTo>
                <a:cubicBezTo>
                  <a:pt x="1078" y="9922"/>
                  <a:pt x="1204" y="9922"/>
                  <a:pt x="1299" y="9922"/>
                </a:cubicBezTo>
                <a:cubicBezTo>
                  <a:pt x="1363" y="10271"/>
                  <a:pt x="1458" y="10587"/>
                  <a:pt x="1553" y="10936"/>
                </a:cubicBezTo>
                <a:cubicBezTo>
                  <a:pt x="1679" y="11411"/>
                  <a:pt x="1933" y="11822"/>
                  <a:pt x="2249" y="12171"/>
                </a:cubicBezTo>
                <a:cubicBezTo>
                  <a:pt x="2249" y="12202"/>
                  <a:pt x="2281" y="12234"/>
                  <a:pt x="2313" y="12234"/>
                </a:cubicBezTo>
                <a:cubicBezTo>
                  <a:pt x="2059" y="13881"/>
                  <a:pt x="1996" y="15528"/>
                  <a:pt x="2091" y="17174"/>
                </a:cubicBezTo>
                <a:cubicBezTo>
                  <a:pt x="2091" y="17238"/>
                  <a:pt x="2147" y="17269"/>
                  <a:pt x="2202" y="17269"/>
                </a:cubicBezTo>
                <a:cubicBezTo>
                  <a:pt x="2257" y="17269"/>
                  <a:pt x="2313" y="17238"/>
                  <a:pt x="2313" y="17174"/>
                </a:cubicBezTo>
                <a:cubicBezTo>
                  <a:pt x="2344" y="16446"/>
                  <a:pt x="2344" y="15718"/>
                  <a:pt x="2376" y="15021"/>
                </a:cubicBezTo>
                <a:cubicBezTo>
                  <a:pt x="4435" y="13754"/>
                  <a:pt x="6018" y="11759"/>
                  <a:pt x="7380" y="9827"/>
                </a:cubicBezTo>
                <a:cubicBezTo>
                  <a:pt x="8742" y="7832"/>
                  <a:pt x="9787" y="5679"/>
                  <a:pt x="10515" y="3367"/>
                </a:cubicBezTo>
                <a:cubicBezTo>
                  <a:pt x="10740" y="3561"/>
                  <a:pt x="10973" y="3643"/>
                  <a:pt x="11195" y="3643"/>
                </a:cubicBezTo>
                <a:cubicBezTo>
                  <a:pt x="12096" y="3643"/>
                  <a:pt x="12816" y="2280"/>
                  <a:pt x="12130" y="1467"/>
                </a:cubicBezTo>
                <a:cubicBezTo>
                  <a:pt x="11887" y="1183"/>
                  <a:pt x="11528" y="1060"/>
                  <a:pt x="11154" y="1060"/>
                </a:cubicBezTo>
                <a:cubicBezTo>
                  <a:pt x="10654" y="1060"/>
                  <a:pt x="10127" y="1280"/>
                  <a:pt x="9818" y="1625"/>
                </a:cubicBezTo>
                <a:cubicBezTo>
                  <a:pt x="9280" y="2227"/>
                  <a:pt x="9913" y="2828"/>
                  <a:pt x="10420" y="3208"/>
                </a:cubicBezTo>
                <a:cubicBezTo>
                  <a:pt x="8647" y="7547"/>
                  <a:pt x="6366" y="12139"/>
                  <a:pt x="2408" y="14831"/>
                </a:cubicBezTo>
                <a:cubicBezTo>
                  <a:pt x="2440" y="13817"/>
                  <a:pt x="2535" y="12836"/>
                  <a:pt x="2630" y="11854"/>
                </a:cubicBezTo>
                <a:cubicBezTo>
                  <a:pt x="4403" y="9764"/>
                  <a:pt x="5701" y="7325"/>
                  <a:pt x="6461" y="4728"/>
                </a:cubicBezTo>
                <a:cubicBezTo>
                  <a:pt x="6525" y="4760"/>
                  <a:pt x="6588" y="4760"/>
                  <a:pt x="6683" y="4760"/>
                </a:cubicBezTo>
                <a:cubicBezTo>
                  <a:pt x="6718" y="4764"/>
                  <a:pt x="6752" y="4766"/>
                  <a:pt x="6786" y="4766"/>
                </a:cubicBezTo>
                <a:cubicBezTo>
                  <a:pt x="7312" y="4766"/>
                  <a:pt x="7758" y="4314"/>
                  <a:pt x="7728" y="3778"/>
                </a:cubicBezTo>
                <a:cubicBezTo>
                  <a:pt x="7760" y="3493"/>
                  <a:pt x="7633" y="3177"/>
                  <a:pt x="7443" y="2987"/>
                </a:cubicBezTo>
                <a:cubicBezTo>
                  <a:pt x="7317" y="2860"/>
                  <a:pt x="7158" y="2797"/>
                  <a:pt x="7000" y="2765"/>
                </a:cubicBezTo>
                <a:cubicBezTo>
                  <a:pt x="7000" y="2733"/>
                  <a:pt x="7032" y="2733"/>
                  <a:pt x="7063" y="2733"/>
                </a:cubicBezTo>
                <a:cubicBezTo>
                  <a:pt x="7118" y="2679"/>
                  <a:pt x="7078" y="2600"/>
                  <a:pt x="7025" y="2600"/>
                </a:cubicBezTo>
                <a:cubicBezTo>
                  <a:pt x="7017" y="2600"/>
                  <a:pt x="7009" y="2602"/>
                  <a:pt x="7000" y="2607"/>
                </a:cubicBezTo>
                <a:lnTo>
                  <a:pt x="6683" y="2733"/>
                </a:lnTo>
                <a:cubicBezTo>
                  <a:pt x="6620" y="2733"/>
                  <a:pt x="6525" y="2765"/>
                  <a:pt x="6430" y="2765"/>
                </a:cubicBezTo>
                <a:cubicBezTo>
                  <a:pt x="6335" y="2765"/>
                  <a:pt x="6303" y="2860"/>
                  <a:pt x="6335" y="2955"/>
                </a:cubicBezTo>
                <a:cubicBezTo>
                  <a:pt x="6018" y="3082"/>
                  <a:pt x="5765" y="3335"/>
                  <a:pt x="5670" y="3683"/>
                </a:cubicBezTo>
                <a:cubicBezTo>
                  <a:pt x="5606" y="4127"/>
                  <a:pt x="5891" y="4570"/>
                  <a:pt x="6335" y="4665"/>
                </a:cubicBezTo>
                <a:cubicBezTo>
                  <a:pt x="5321" y="7072"/>
                  <a:pt x="4118" y="9384"/>
                  <a:pt x="2661" y="11537"/>
                </a:cubicBezTo>
                <a:cubicBezTo>
                  <a:pt x="3041" y="8339"/>
                  <a:pt x="3738" y="5140"/>
                  <a:pt x="4751" y="2068"/>
                </a:cubicBezTo>
                <a:lnTo>
                  <a:pt x="4878" y="2037"/>
                </a:lnTo>
                <a:lnTo>
                  <a:pt x="4878" y="2037"/>
                </a:lnTo>
                <a:cubicBezTo>
                  <a:pt x="4846" y="2100"/>
                  <a:pt x="4878" y="2163"/>
                  <a:pt x="4941" y="2163"/>
                </a:cubicBezTo>
                <a:cubicBezTo>
                  <a:pt x="4959" y="2164"/>
                  <a:pt x="4976" y="2164"/>
                  <a:pt x="4994" y="2164"/>
                </a:cubicBezTo>
                <a:cubicBezTo>
                  <a:pt x="5665" y="2164"/>
                  <a:pt x="6174" y="1576"/>
                  <a:pt x="6081" y="928"/>
                </a:cubicBezTo>
                <a:cubicBezTo>
                  <a:pt x="6005" y="393"/>
                  <a:pt x="5538" y="1"/>
                  <a:pt x="50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17"/>
          <p:cNvSpPr/>
          <p:nvPr/>
        </p:nvSpPr>
        <p:spPr>
          <a:xfrm rot="-5400000">
            <a:off x="8567366" y="3606153"/>
            <a:ext cx="461861" cy="706837"/>
          </a:xfrm>
          <a:custGeom>
            <a:avLst/>
            <a:gdLst/>
            <a:ahLst/>
            <a:cxnLst/>
            <a:rect l="l" t="t" r="r" b="b"/>
            <a:pathLst>
              <a:path w="25197" h="38504" extrusionOk="0">
                <a:moveTo>
                  <a:pt x="18812" y="247"/>
                </a:moveTo>
                <a:cubicBezTo>
                  <a:pt x="19097" y="279"/>
                  <a:pt x="19382" y="406"/>
                  <a:pt x="19604" y="627"/>
                </a:cubicBezTo>
                <a:cubicBezTo>
                  <a:pt x="19445" y="1039"/>
                  <a:pt x="19255" y="1451"/>
                  <a:pt x="19002" y="1831"/>
                </a:cubicBezTo>
                <a:cubicBezTo>
                  <a:pt x="18749" y="2369"/>
                  <a:pt x="18527" y="2939"/>
                  <a:pt x="18274" y="3478"/>
                </a:cubicBezTo>
                <a:cubicBezTo>
                  <a:pt x="17830" y="4491"/>
                  <a:pt x="17419" y="5504"/>
                  <a:pt x="16944" y="6486"/>
                </a:cubicBezTo>
                <a:cubicBezTo>
                  <a:pt x="16342" y="7721"/>
                  <a:pt x="15582" y="8925"/>
                  <a:pt x="15043" y="10223"/>
                </a:cubicBezTo>
                <a:cubicBezTo>
                  <a:pt x="15867" y="6898"/>
                  <a:pt x="16944" y="3668"/>
                  <a:pt x="17957" y="374"/>
                </a:cubicBezTo>
                <a:cubicBezTo>
                  <a:pt x="18242" y="279"/>
                  <a:pt x="18527" y="247"/>
                  <a:pt x="18812" y="247"/>
                </a:cubicBezTo>
                <a:close/>
                <a:moveTo>
                  <a:pt x="14315" y="5029"/>
                </a:moveTo>
                <a:lnTo>
                  <a:pt x="14315" y="5029"/>
                </a:lnTo>
                <a:cubicBezTo>
                  <a:pt x="13967" y="6930"/>
                  <a:pt x="13998" y="8893"/>
                  <a:pt x="14378" y="10793"/>
                </a:cubicBezTo>
                <a:cubicBezTo>
                  <a:pt x="14125" y="10160"/>
                  <a:pt x="13935" y="9495"/>
                  <a:pt x="13808" y="8830"/>
                </a:cubicBezTo>
                <a:cubicBezTo>
                  <a:pt x="13555" y="7626"/>
                  <a:pt x="13840" y="6359"/>
                  <a:pt x="14220" y="5219"/>
                </a:cubicBezTo>
                <a:cubicBezTo>
                  <a:pt x="14252" y="5156"/>
                  <a:pt x="14283" y="5093"/>
                  <a:pt x="14315" y="5029"/>
                </a:cubicBezTo>
                <a:close/>
                <a:moveTo>
                  <a:pt x="17767" y="469"/>
                </a:moveTo>
                <a:lnTo>
                  <a:pt x="17767" y="469"/>
                </a:lnTo>
                <a:cubicBezTo>
                  <a:pt x="16627" y="4016"/>
                  <a:pt x="15202" y="7595"/>
                  <a:pt x="14695" y="11300"/>
                </a:cubicBezTo>
                <a:cubicBezTo>
                  <a:pt x="14695" y="11331"/>
                  <a:pt x="14663" y="11395"/>
                  <a:pt x="14663" y="11458"/>
                </a:cubicBezTo>
                <a:cubicBezTo>
                  <a:pt x="14188" y="9115"/>
                  <a:pt x="14157" y="6708"/>
                  <a:pt x="14568" y="4364"/>
                </a:cubicBezTo>
                <a:cubicBezTo>
                  <a:pt x="14917" y="3573"/>
                  <a:pt x="15360" y="2844"/>
                  <a:pt x="15867" y="2179"/>
                </a:cubicBezTo>
                <a:cubicBezTo>
                  <a:pt x="16342" y="1451"/>
                  <a:pt x="17007" y="881"/>
                  <a:pt x="17767" y="469"/>
                </a:cubicBezTo>
                <a:close/>
                <a:moveTo>
                  <a:pt x="19730" y="754"/>
                </a:moveTo>
                <a:cubicBezTo>
                  <a:pt x="20237" y="1451"/>
                  <a:pt x="20301" y="2686"/>
                  <a:pt x="20269" y="3509"/>
                </a:cubicBezTo>
                <a:cubicBezTo>
                  <a:pt x="18495" y="6201"/>
                  <a:pt x="16595" y="8766"/>
                  <a:pt x="14853" y="11490"/>
                </a:cubicBezTo>
                <a:cubicBezTo>
                  <a:pt x="14980" y="11078"/>
                  <a:pt x="15138" y="10666"/>
                  <a:pt x="15297" y="10255"/>
                </a:cubicBezTo>
                <a:cubicBezTo>
                  <a:pt x="15519" y="9843"/>
                  <a:pt x="15740" y="9400"/>
                  <a:pt x="15962" y="8988"/>
                </a:cubicBezTo>
                <a:cubicBezTo>
                  <a:pt x="16437" y="8006"/>
                  <a:pt x="16944" y="7025"/>
                  <a:pt x="17387" y="6043"/>
                </a:cubicBezTo>
                <a:cubicBezTo>
                  <a:pt x="17862" y="5029"/>
                  <a:pt x="18242" y="4016"/>
                  <a:pt x="18685" y="3003"/>
                </a:cubicBezTo>
                <a:cubicBezTo>
                  <a:pt x="19065" y="2274"/>
                  <a:pt x="19414" y="1514"/>
                  <a:pt x="19730" y="754"/>
                </a:cubicBezTo>
                <a:close/>
                <a:moveTo>
                  <a:pt x="20237" y="3763"/>
                </a:moveTo>
                <a:cubicBezTo>
                  <a:pt x="20142" y="4966"/>
                  <a:pt x="19826" y="6138"/>
                  <a:pt x="19319" y="7246"/>
                </a:cubicBezTo>
                <a:cubicBezTo>
                  <a:pt x="18400" y="9336"/>
                  <a:pt x="16690" y="10635"/>
                  <a:pt x="14790" y="11775"/>
                </a:cubicBezTo>
                <a:cubicBezTo>
                  <a:pt x="14790" y="11775"/>
                  <a:pt x="14790" y="11743"/>
                  <a:pt x="14758" y="11743"/>
                </a:cubicBezTo>
                <a:cubicBezTo>
                  <a:pt x="15772" y="10540"/>
                  <a:pt x="16659" y="9241"/>
                  <a:pt x="17482" y="7911"/>
                </a:cubicBezTo>
                <a:cubicBezTo>
                  <a:pt x="18369" y="6486"/>
                  <a:pt x="19350" y="5156"/>
                  <a:pt x="20237" y="3763"/>
                </a:cubicBezTo>
                <a:close/>
                <a:moveTo>
                  <a:pt x="10610" y="6549"/>
                </a:moveTo>
                <a:cubicBezTo>
                  <a:pt x="10863" y="6803"/>
                  <a:pt x="11148" y="7088"/>
                  <a:pt x="11402" y="7373"/>
                </a:cubicBezTo>
                <a:cubicBezTo>
                  <a:pt x="11908" y="8006"/>
                  <a:pt x="12288" y="8766"/>
                  <a:pt x="12510" y="9558"/>
                </a:cubicBezTo>
                <a:cubicBezTo>
                  <a:pt x="12910" y="10729"/>
                  <a:pt x="13191" y="11929"/>
                  <a:pt x="13381" y="13160"/>
                </a:cubicBezTo>
                <a:lnTo>
                  <a:pt x="13381" y="13160"/>
                </a:lnTo>
                <a:cubicBezTo>
                  <a:pt x="13377" y="13151"/>
                  <a:pt x="13372" y="13143"/>
                  <a:pt x="13365" y="13137"/>
                </a:cubicBezTo>
                <a:cubicBezTo>
                  <a:pt x="13080" y="12377"/>
                  <a:pt x="12858" y="11585"/>
                  <a:pt x="12573" y="10825"/>
                </a:cubicBezTo>
                <a:cubicBezTo>
                  <a:pt x="12003" y="9368"/>
                  <a:pt x="11338" y="7943"/>
                  <a:pt x="10610" y="6549"/>
                </a:cubicBezTo>
                <a:close/>
                <a:moveTo>
                  <a:pt x="8892" y="5754"/>
                </a:moveTo>
                <a:cubicBezTo>
                  <a:pt x="8926" y="5754"/>
                  <a:pt x="8960" y="5755"/>
                  <a:pt x="8995" y="5758"/>
                </a:cubicBezTo>
                <a:cubicBezTo>
                  <a:pt x="9470" y="5821"/>
                  <a:pt x="9945" y="6011"/>
                  <a:pt x="10293" y="6296"/>
                </a:cubicBezTo>
                <a:cubicBezTo>
                  <a:pt x="10958" y="7626"/>
                  <a:pt x="11592" y="9020"/>
                  <a:pt x="12225" y="10381"/>
                </a:cubicBezTo>
                <a:cubicBezTo>
                  <a:pt x="12732" y="11617"/>
                  <a:pt x="13175" y="12915"/>
                  <a:pt x="13523" y="14213"/>
                </a:cubicBezTo>
                <a:cubicBezTo>
                  <a:pt x="13555" y="14245"/>
                  <a:pt x="13555" y="14277"/>
                  <a:pt x="13555" y="14340"/>
                </a:cubicBezTo>
                <a:cubicBezTo>
                  <a:pt x="13017" y="13105"/>
                  <a:pt x="12098" y="11965"/>
                  <a:pt x="11307" y="10920"/>
                </a:cubicBezTo>
                <a:cubicBezTo>
                  <a:pt x="10103" y="9400"/>
                  <a:pt x="9026" y="7785"/>
                  <a:pt x="7918" y="6233"/>
                </a:cubicBezTo>
                <a:cubicBezTo>
                  <a:pt x="8150" y="5913"/>
                  <a:pt x="8515" y="5754"/>
                  <a:pt x="8892" y="5754"/>
                </a:cubicBezTo>
                <a:close/>
                <a:moveTo>
                  <a:pt x="7823" y="6296"/>
                </a:moveTo>
                <a:cubicBezTo>
                  <a:pt x="8805" y="7753"/>
                  <a:pt x="9755" y="9210"/>
                  <a:pt x="10800" y="10571"/>
                </a:cubicBezTo>
                <a:cubicBezTo>
                  <a:pt x="11718" y="11807"/>
                  <a:pt x="12573" y="13042"/>
                  <a:pt x="13333" y="14372"/>
                </a:cubicBezTo>
                <a:cubicBezTo>
                  <a:pt x="12573" y="13422"/>
                  <a:pt x="11718" y="12535"/>
                  <a:pt x="10800" y="11712"/>
                </a:cubicBezTo>
                <a:cubicBezTo>
                  <a:pt x="10135" y="11110"/>
                  <a:pt x="9438" y="10476"/>
                  <a:pt x="8773" y="9843"/>
                </a:cubicBezTo>
                <a:cubicBezTo>
                  <a:pt x="8330" y="9368"/>
                  <a:pt x="7855" y="8925"/>
                  <a:pt x="7380" y="8513"/>
                </a:cubicBezTo>
                <a:cubicBezTo>
                  <a:pt x="7253" y="7753"/>
                  <a:pt x="7411" y="6961"/>
                  <a:pt x="7823" y="6296"/>
                </a:cubicBezTo>
                <a:close/>
                <a:moveTo>
                  <a:pt x="7411" y="8766"/>
                </a:moveTo>
                <a:cubicBezTo>
                  <a:pt x="7918" y="9178"/>
                  <a:pt x="8361" y="9716"/>
                  <a:pt x="8836" y="10160"/>
                </a:cubicBezTo>
                <a:cubicBezTo>
                  <a:pt x="9311" y="10603"/>
                  <a:pt x="9786" y="11046"/>
                  <a:pt x="10293" y="11490"/>
                </a:cubicBezTo>
                <a:cubicBezTo>
                  <a:pt x="11497" y="12535"/>
                  <a:pt x="12605" y="13675"/>
                  <a:pt x="13587" y="14910"/>
                </a:cubicBezTo>
                <a:cubicBezTo>
                  <a:pt x="13618" y="14942"/>
                  <a:pt x="13618" y="14973"/>
                  <a:pt x="13618" y="15005"/>
                </a:cubicBezTo>
                <a:cubicBezTo>
                  <a:pt x="12795" y="14467"/>
                  <a:pt x="11908" y="14023"/>
                  <a:pt x="11085" y="13580"/>
                </a:cubicBezTo>
                <a:cubicBezTo>
                  <a:pt x="10546" y="13295"/>
                  <a:pt x="10040" y="13010"/>
                  <a:pt x="9565" y="12693"/>
                </a:cubicBezTo>
                <a:cubicBezTo>
                  <a:pt x="9343" y="12503"/>
                  <a:pt x="9121" y="12377"/>
                  <a:pt x="8868" y="12282"/>
                </a:cubicBezTo>
                <a:cubicBezTo>
                  <a:pt x="8678" y="11997"/>
                  <a:pt x="8488" y="11680"/>
                  <a:pt x="8330" y="11363"/>
                </a:cubicBezTo>
                <a:cubicBezTo>
                  <a:pt x="7886" y="10571"/>
                  <a:pt x="7570" y="9685"/>
                  <a:pt x="7411" y="8766"/>
                </a:cubicBezTo>
                <a:close/>
                <a:moveTo>
                  <a:pt x="8963" y="12377"/>
                </a:moveTo>
                <a:lnTo>
                  <a:pt x="8963" y="12377"/>
                </a:lnTo>
                <a:cubicBezTo>
                  <a:pt x="9660" y="12725"/>
                  <a:pt x="10356" y="13295"/>
                  <a:pt x="11022" y="13675"/>
                </a:cubicBezTo>
                <a:cubicBezTo>
                  <a:pt x="11877" y="14150"/>
                  <a:pt x="12732" y="14688"/>
                  <a:pt x="13618" y="15100"/>
                </a:cubicBezTo>
                <a:cubicBezTo>
                  <a:pt x="13618" y="15100"/>
                  <a:pt x="13618" y="15132"/>
                  <a:pt x="13618" y="15132"/>
                </a:cubicBezTo>
                <a:cubicBezTo>
                  <a:pt x="12542" y="14878"/>
                  <a:pt x="11528" y="14435"/>
                  <a:pt x="10578" y="13897"/>
                </a:cubicBezTo>
                <a:lnTo>
                  <a:pt x="10546" y="13897"/>
                </a:lnTo>
                <a:cubicBezTo>
                  <a:pt x="9945" y="13485"/>
                  <a:pt x="9406" y="12978"/>
                  <a:pt x="8963" y="12377"/>
                </a:cubicBezTo>
                <a:close/>
                <a:moveTo>
                  <a:pt x="22712" y="8336"/>
                </a:moveTo>
                <a:cubicBezTo>
                  <a:pt x="23066" y="8336"/>
                  <a:pt x="23395" y="8427"/>
                  <a:pt x="23657" y="8671"/>
                </a:cubicBezTo>
                <a:cubicBezTo>
                  <a:pt x="22486" y="10318"/>
                  <a:pt x="21251" y="11933"/>
                  <a:pt x="19921" y="13453"/>
                </a:cubicBezTo>
                <a:cubicBezTo>
                  <a:pt x="19293" y="14144"/>
                  <a:pt x="18602" y="14804"/>
                  <a:pt x="17943" y="15494"/>
                </a:cubicBezTo>
                <a:lnTo>
                  <a:pt x="17943" y="15494"/>
                </a:lnTo>
                <a:cubicBezTo>
                  <a:pt x="17995" y="15436"/>
                  <a:pt x="18026" y="15379"/>
                  <a:pt x="18084" y="15322"/>
                </a:cubicBezTo>
                <a:cubicBezTo>
                  <a:pt x="18084" y="15290"/>
                  <a:pt x="18052" y="15290"/>
                  <a:pt x="18020" y="15290"/>
                </a:cubicBezTo>
                <a:cubicBezTo>
                  <a:pt x="17799" y="15575"/>
                  <a:pt x="17545" y="15892"/>
                  <a:pt x="17292" y="16177"/>
                </a:cubicBezTo>
                <a:cubicBezTo>
                  <a:pt x="17292" y="16209"/>
                  <a:pt x="17292" y="16209"/>
                  <a:pt x="17260" y="16209"/>
                </a:cubicBezTo>
                <a:cubicBezTo>
                  <a:pt x="17894" y="15195"/>
                  <a:pt x="18495" y="14150"/>
                  <a:pt x="19097" y="13137"/>
                </a:cubicBezTo>
                <a:cubicBezTo>
                  <a:pt x="19604" y="12218"/>
                  <a:pt x="20079" y="11300"/>
                  <a:pt x="20649" y="10445"/>
                </a:cubicBezTo>
                <a:cubicBezTo>
                  <a:pt x="21092" y="9843"/>
                  <a:pt x="21504" y="9178"/>
                  <a:pt x="21821" y="8481"/>
                </a:cubicBezTo>
                <a:cubicBezTo>
                  <a:pt x="22119" y="8396"/>
                  <a:pt x="22423" y="8336"/>
                  <a:pt x="22712" y="8336"/>
                </a:cubicBezTo>
                <a:close/>
                <a:moveTo>
                  <a:pt x="19160" y="9970"/>
                </a:moveTo>
                <a:lnTo>
                  <a:pt x="19160" y="9970"/>
                </a:lnTo>
                <a:cubicBezTo>
                  <a:pt x="18939" y="10445"/>
                  <a:pt x="18685" y="10951"/>
                  <a:pt x="18432" y="11426"/>
                </a:cubicBezTo>
                <a:cubicBezTo>
                  <a:pt x="18084" y="12060"/>
                  <a:pt x="17767" y="12757"/>
                  <a:pt x="17514" y="13453"/>
                </a:cubicBezTo>
                <a:cubicBezTo>
                  <a:pt x="16975" y="14783"/>
                  <a:pt x="16532" y="16145"/>
                  <a:pt x="16152" y="17507"/>
                </a:cubicBezTo>
                <a:cubicBezTo>
                  <a:pt x="16184" y="16082"/>
                  <a:pt x="16469" y="14657"/>
                  <a:pt x="17007" y="13295"/>
                </a:cubicBezTo>
                <a:cubicBezTo>
                  <a:pt x="17450" y="12028"/>
                  <a:pt x="18179" y="10888"/>
                  <a:pt x="19160" y="9970"/>
                </a:cubicBezTo>
                <a:close/>
                <a:moveTo>
                  <a:pt x="21631" y="8545"/>
                </a:moveTo>
                <a:cubicBezTo>
                  <a:pt x="21282" y="9241"/>
                  <a:pt x="20839" y="9906"/>
                  <a:pt x="20364" y="10540"/>
                </a:cubicBezTo>
                <a:cubicBezTo>
                  <a:pt x="19826" y="11331"/>
                  <a:pt x="19382" y="12187"/>
                  <a:pt x="18907" y="13010"/>
                </a:cubicBezTo>
                <a:cubicBezTo>
                  <a:pt x="18147" y="14372"/>
                  <a:pt x="17387" y="15702"/>
                  <a:pt x="16595" y="17032"/>
                </a:cubicBezTo>
                <a:cubicBezTo>
                  <a:pt x="16469" y="17222"/>
                  <a:pt x="16310" y="17412"/>
                  <a:pt x="16184" y="17602"/>
                </a:cubicBezTo>
                <a:cubicBezTo>
                  <a:pt x="16659" y="16240"/>
                  <a:pt x="17134" y="14878"/>
                  <a:pt x="17672" y="13517"/>
                </a:cubicBezTo>
                <a:cubicBezTo>
                  <a:pt x="18179" y="12282"/>
                  <a:pt x="19002" y="11078"/>
                  <a:pt x="19382" y="9780"/>
                </a:cubicBezTo>
                <a:cubicBezTo>
                  <a:pt x="19921" y="9336"/>
                  <a:pt x="20522" y="8956"/>
                  <a:pt x="21187" y="8703"/>
                </a:cubicBezTo>
                <a:cubicBezTo>
                  <a:pt x="21314" y="8640"/>
                  <a:pt x="21472" y="8576"/>
                  <a:pt x="21631" y="8545"/>
                </a:cubicBezTo>
                <a:close/>
                <a:moveTo>
                  <a:pt x="23689" y="8703"/>
                </a:moveTo>
                <a:cubicBezTo>
                  <a:pt x="23816" y="8830"/>
                  <a:pt x="23911" y="8956"/>
                  <a:pt x="23974" y="9083"/>
                </a:cubicBezTo>
                <a:cubicBezTo>
                  <a:pt x="24196" y="9685"/>
                  <a:pt x="24259" y="10318"/>
                  <a:pt x="24132" y="10920"/>
                </a:cubicBezTo>
                <a:cubicBezTo>
                  <a:pt x="24132" y="10920"/>
                  <a:pt x="24101" y="10951"/>
                  <a:pt x="24101" y="10951"/>
                </a:cubicBezTo>
                <a:cubicBezTo>
                  <a:pt x="22771" y="12250"/>
                  <a:pt x="21346" y="13453"/>
                  <a:pt x="19952" y="14688"/>
                </a:cubicBezTo>
                <a:cubicBezTo>
                  <a:pt x="19192" y="15353"/>
                  <a:pt x="18432" y="15987"/>
                  <a:pt x="17640" y="16620"/>
                </a:cubicBezTo>
                <a:cubicBezTo>
                  <a:pt x="17134" y="16937"/>
                  <a:pt x="16690" y="17349"/>
                  <a:pt x="16279" y="17792"/>
                </a:cubicBezTo>
                <a:cubicBezTo>
                  <a:pt x="17260" y="16145"/>
                  <a:pt x="18780" y="14910"/>
                  <a:pt x="20016" y="13517"/>
                </a:cubicBezTo>
                <a:cubicBezTo>
                  <a:pt x="21377" y="12028"/>
                  <a:pt x="22612" y="10413"/>
                  <a:pt x="23689" y="8703"/>
                </a:cubicBezTo>
                <a:close/>
                <a:moveTo>
                  <a:pt x="21694" y="15480"/>
                </a:moveTo>
                <a:lnTo>
                  <a:pt x="21694" y="15480"/>
                </a:lnTo>
                <a:cubicBezTo>
                  <a:pt x="21377" y="15828"/>
                  <a:pt x="20997" y="16113"/>
                  <a:pt x="20649" y="16367"/>
                </a:cubicBezTo>
                <a:cubicBezTo>
                  <a:pt x="19445" y="17222"/>
                  <a:pt x="17989" y="17570"/>
                  <a:pt x="16564" y="17887"/>
                </a:cubicBezTo>
                <a:cubicBezTo>
                  <a:pt x="17514" y="17507"/>
                  <a:pt x="18432" y="17095"/>
                  <a:pt x="19350" y="16620"/>
                </a:cubicBezTo>
                <a:cubicBezTo>
                  <a:pt x="20111" y="16240"/>
                  <a:pt x="20934" y="15923"/>
                  <a:pt x="21694" y="15480"/>
                </a:cubicBezTo>
                <a:close/>
                <a:moveTo>
                  <a:pt x="24101" y="11173"/>
                </a:moveTo>
                <a:lnTo>
                  <a:pt x="24101" y="11173"/>
                </a:lnTo>
                <a:cubicBezTo>
                  <a:pt x="23942" y="11838"/>
                  <a:pt x="23721" y="12503"/>
                  <a:pt x="23404" y="13105"/>
                </a:cubicBezTo>
                <a:cubicBezTo>
                  <a:pt x="23024" y="13897"/>
                  <a:pt x="22517" y="14625"/>
                  <a:pt x="21947" y="15258"/>
                </a:cubicBezTo>
                <a:cubicBezTo>
                  <a:pt x="21029" y="15797"/>
                  <a:pt x="19984" y="16145"/>
                  <a:pt x="19034" y="16620"/>
                </a:cubicBezTo>
                <a:cubicBezTo>
                  <a:pt x="18147" y="17095"/>
                  <a:pt x="17197" y="17475"/>
                  <a:pt x="16310" y="17919"/>
                </a:cubicBezTo>
                <a:cubicBezTo>
                  <a:pt x="17609" y="16779"/>
                  <a:pt x="19002" y="15765"/>
                  <a:pt x="20301" y="14657"/>
                </a:cubicBezTo>
                <a:cubicBezTo>
                  <a:pt x="21567" y="13548"/>
                  <a:pt x="23056" y="12472"/>
                  <a:pt x="24101" y="11173"/>
                </a:cubicBezTo>
                <a:close/>
                <a:moveTo>
                  <a:pt x="5349" y="12718"/>
                </a:moveTo>
                <a:cubicBezTo>
                  <a:pt x="5919" y="12718"/>
                  <a:pt x="6584" y="12939"/>
                  <a:pt x="7190" y="13232"/>
                </a:cubicBezTo>
                <a:lnTo>
                  <a:pt x="7190" y="13200"/>
                </a:lnTo>
                <a:cubicBezTo>
                  <a:pt x="8171" y="14213"/>
                  <a:pt x="9058" y="15290"/>
                  <a:pt x="9913" y="16367"/>
                </a:cubicBezTo>
                <a:cubicBezTo>
                  <a:pt x="10641" y="17285"/>
                  <a:pt x="11307" y="18267"/>
                  <a:pt x="12067" y="19185"/>
                </a:cubicBezTo>
                <a:cubicBezTo>
                  <a:pt x="11053" y="18267"/>
                  <a:pt x="9976" y="17412"/>
                  <a:pt x="8900" y="16557"/>
                </a:cubicBezTo>
                <a:cubicBezTo>
                  <a:pt x="7443" y="15385"/>
                  <a:pt x="5828" y="14308"/>
                  <a:pt x="4434" y="13010"/>
                </a:cubicBezTo>
                <a:cubicBezTo>
                  <a:pt x="4677" y="12803"/>
                  <a:pt x="4995" y="12718"/>
                  <a:pt x="5349" y="12718"/>
                </a:cubicBezTo>
                <a:close/>
                <a:moveTo>
                  <a:pt x="7285" y="13263"/>
                </a:moveTo>
                <a:lnTo>
                  <a:pt x="7285" y="13263"/>
                </a:lnTo>
                <a:cubicBezTo>
                  <a:pt x="7886" y="13517"/>
                  <a:pt x="8425" y="13865"/>
                  <a:pt x="8963" y="14245"/>
                </a:cubicBezTo>
                <a:cubicBezTo>
                  <a:pt x="10768" y="15607"/>
                  <a:pt x="12098" y="17570"/>
                  <a:pt x="12732" y="19755"/>
                </a:cubicBezTo>
                <a:cubicBezTo>
                  <a:pt x="10831" y="17634"/>
                  <a:pt x="9311" y="15227"/>
                  <a:pt x="7285" y="13263"/>
                </a:cubicBezTo>
                <a:close/>
                <a:moveTo>
                  <a:pt x="4371" y="13073"/>
                </a:moveTo>
                <a:cubicBezTo>
                  <a:pt x="5606" y="14245"/>
                  <a:pt x="7063" y="15227"/>
                  <a:pt x="8393" y="16304"/>
                </a:cubicBezTo>
                <a:cubicBezTo>
                  <a:pt x="9755" y="17380"/>
                  <a:pt x="11148" y="18457"/>
                  <a:pt x="12447" y="19629"/>
                </a:cubicBezTo>
                <a:cubicBezTo>
                  <a:pt x="12510" y="19724"/>
                  <a:pt x="12573" y="19787"/>
                  <a:pt x="12668" y="19882"/>
                </a:cubicBezTo>
                <a:cubicBezTo>
                  <a:pt x="11338" y="18900"/>
                  <a:pt x="9945" y="18045"/>
                  <a:pt x="8520" y="17190"/>
                </a:cubicBezTo>
                <a:cubicBezTo>
                  <a:pt x="6936" y="16240"/>
                  <a:pt x="5448" y="15227"/>
                  <a:pt x="3959" y="14150"/>
                </a:cubicBezTo>
                <a:cubicBezTo>
                  <a:pt x="3959" y="14055"/>
                  <a:pt x="3959" y="13928"/>
                  <a:pt x="3991" y="13833"/>
                </a:cubicBezTo>
                <a:cubicBezTo>
                  <a:pt x="4023" y="13548"/>
                  <a:pt x="4181" y="13295"/>
                  <a:pt x="4371" y="13073"/>
                </a:cubicBezTo>
                <a:close/>
                <a:moveTo>
                  <a:pt x="4561" y="16113"/>
                </a:moveTo>
                <a:lnTo>
                  <a:pt x="4561" y="16113"/>
                </a:lnTo>
                <a:cubicBezTo>
                  <a:pt x="5669" y="16969"/>
                  <a:pt x="6873" y="17697"/>
                  <a:pt x="8140" y="18267"/>
                </a:cubicBezTo>
                <a:cubicBezTo>
                  <a:pt x="9628" y="18900"/>
                  <a:pt x="11180" y="19597"/>
                  <a:pt x="12732" y="20135"/>
                </a:cubicBezTo>
                <a:cubicBezTo>
                  <a:pt x="10673" y="19882"/>
                  <a:pt x="8710" y="19597"/>
                  <a:pt x="6936" y="18425"/>
                </a:cubicBezTo>
                <a:cubicBezTo>
                  <a:pt x="5986" y="17824"/>
                  <a:pt x="5194" y="17032"/>
                  <a:pt x="4561" y="16113"/>
                </a:cubicBezTo>
                <a:close/>
                <a:moveTo>
                  <a:pt x="3959" y="14245"/>
                </a:moveTo>
                <a:cubicBezTo>
                  <a:pt x="6778" y="16335"/>
                  <a:pt x="9913" y="18014"/>
                  <a:pt x="12795" y="20040"/>
                </a:cubicBezTo>
                <a:cubicBezTo>
                  <a:pt x="12795" y="20072"/>
                  <a:pt x="12827" y="20104"/>
                  <a:pt x="12827" y="20135"/>
                </a:cubicBezTo>
                <a:cubicBezTo>
                  <a:pt x="11465" y="19470"/>
                  <a:pt x="10103" y="18900"/>
                  <a:pt x="8710" y="18394"/>
                </a:cubicBezTo>
                <a:cubicBezTo>
                  <a:pt x="7221" y="17760"/>
                  <a:pt x="5796" y="16969"/>
                  <a:pt x="4498" y="16018"/>
                </a:cubicBezTo>
                <a:cubicBezTo>
                  <a:pt x="4149" y="15480"/>
                  <a:pt x="3959" y="14878"/>
                  <a:pt x="3959" y="14245"/>
                </a:cubicBezTo>
                <a:close/>
                <a:moveTo>
                  <a:pt x="23151" y="20895"/>
                </a:moveTo>
                <a:cubicBezTo>
                  <a:pt x="23151" y="20991"/>
                  <a:pt x="23182" y="21117"/>
                  <a:pt x="23151" y="21212"/>
                </a:cubicBezTo>
                <a:cubicBezTo>
                  <a:pt x="23056" y="21972"/>
                  <a:pt x="22581" y="22637"/>
                  <a:pt x="21916" y="22986"/>
                </a:cubicBezTo>
                <a:lnTo>
                  <a:pt x="21884" y="22986"/>
                </a:lnTo>
                <a:cubicBezTo>
                  <a:pt x="20269" y="22986"/>
                  <a:pt x="18685" y="22891"/>
                  <a:pt x="17070" y="22891"/>
                </a:cubicBezTo>
                <a:cubicBezTo>
                  <a:pt x="16405" y="22891"/>
                  <a:pt x="15645" y="22891"/>
                  <a:pt x="14917" y="22954"/>
                </a:cubicBezTo>
                <a:cubicBezTo>
                  <a:pt x="15899" y="22701"/>
                  <a:pt x="16849" y="22384"/>
                  <a:pt x="17799" y="22131"/>
                </a:cubicBezTo>
                <a:cubicBezTo>
                  <a:pt x="19572" y="21687"/>
                  <a:pt x="21346" y="21276"/>
                  <a:pt x="23119" y="20895"/>
                </a:cubicBezTo>
                <a:close/>
                <a:moveTo>
                  <a:pt x="19953" y="19486"/>
                </a:moveTo>
                <a:cubicBezTo>
                  <a:pt x="21275" y="19486"/>
                  <a:pt x="22878" y="19750"/>
                  <a:pt x="23119" y="20800"/>
                </a:cubicBezTo>
                <a:cubicBezTo>
                  <a:pt x="21314" y="21117"/>
                  <a:pt x="19540" y="21529"/>
                  <a:pt x="17799" y="21972"/>
                </a:cubicBezTo>
                <a:cubicBezTo>
                  <a:pt x="16595" y="22289"/>
                  <a:pt x="15328" y="22542"/>
                  <a:pt x="14125" y="22891"/>
                </a:cubicBezTo>
                <a:cubicBezTo>
                  <a:pt x="15107" y="22479"/>
                  <a:pt x="16057" y="22067"/>
                  <a:pt x="17039" y="21656"/>
                </a:cubicBezTo>
                <a:cubicBezTo>
                  <a:pt x="18464" y="21086"/>
                  <a:pt x="19952" y="20674"/>
                  <a:pt x="21441" y="20230"/>
                </a:cubicBezTo>
                <a:cubicBezTo>
                  <a:pt x="21472" y="20199"/>
                  <a:pt x="21441" y="20135"/>
                  <a:pt x="21409" y="20135"/>
                </a:cubicBezTo>
                <a:cubicBezTo>
                  <a:pt x="19984" y="20484"/>
                  <a:pt x="18622" y="20895"/>
                  <a:pt x="17260" y="21402"/>
                </a:cubicBezTo>
                <a:cubicBezTo>
                  <a:pt x="15899" y="21941"/>
                  <a:pt x="14537" y="22542"/>
                  <a:pt x="13207" y="23176"/>
                </a:cubicBezTo>
                <a:cubicBezTo>
                  <a:pt x="13112" y="23207"/>
                  <a:pt x="12985" y="23271"/>
                  <a:pt x="12858" y="23302"/>
                </a:cubicBezTo>
                <a:cubicBezTo>
                  <a:pt x="14062" y="21276"/>
                  <a:pt x="16152" y="19882"/>
                  <a:pt x="18495" y="19597"/>
                </a:cubicBezTo>
                <a:cubicBezTo>
                  <a:pt x="18828" y="19538"/>
                  <a:pt x="19362" y="19486"/>
                  <a:pt x="19953" y="19486"/>
                </a:cubicBezTo>
                <a:close/>
                <a:moveTo>
                  <a:pt x="17102" y="23049"/>
                </a:moveTo>
                <a:cubicBezTo>
                  <a:pt x="18136" y="23049"/>
                  <a:pt x="19185" y="23077"/>
                  <a:pt x="20229" y="23077"/>
                </a:cubicBezTo>
                <a:cubicBezTo>
                  <a:pt x="20751" y="23077"/>
                  <a:pt x="21272" y="23070"/>
                  <a:pt x="21789" y="23049"/>
                </a:cubicBezTo>
                <a:lnTo>
                  <a:pt x="21789" y="23049"/>
                </a:lnTo>
                <a:cubicBezTo>
                  <a:pt x="20839" y="23587"/>
                  <a:pt x="19826" y="23936"/>
                  <a:pt x="18780" y="24157"/>
                </a:cubicBezTo>
                <a:cubicBezTo>
                  <a:pt x="18155" y="24292"/>
                  <a:pt x="17538" y="24354"/>
                  <a:pt x="16927" y="24354"/>
                </a:cubicBezTo>
                <a:cubicBezTo>
                  <a:pt x="15528" y="24354"/>
                  <a:pt x="14161" y="24031"/>
                  <a:pt x="12795" y="23524"/>
                </a:cubicBezTo>
                <a:cubicBezTo>
                  <a:pt x="12795" y="23524"/>
                  <a:pt x="12795" y="23492"/>
                  <a:pt x="12795" y="23461"/>
                </a:cubicBezTo>
                <a:cubicBezTo>
                  <a:pt x="12858" y="23461"/>
                  <a:pt x="12890" y="23429"/>
                  <a:pt x="12953" y="23397"/>
                </a:cubicBezTo>
                <a:cubicBezTo>
                  <a:pt x="14347" y="23271"/>
                  <a:pt x="15677" y="23049"/>
                  <a:pt x="17102" y="23049"/>
                </a:cubicBezTo>
                <a:close/>
                <a:moveTo>
                  <a:pt x="856" y="20452"/>
                </a:moveTo>
                <a:cubicBezTo>
                  <a:pt x="1457" y="20832"/>
                  <a:pt x="2059" y="21307"/>
                  <a:pt x="2629" y="21782"/>
                </a:cubicBezTo>
                <a:cubicBezTo>
                  <a:pt x="3326" y="22384"/>
                  <a:pt x="4118" y="22891"/>
                  <a:pt x="4846" y="23461"/>
                </a:cubicBezTo>
                <a:cubicBezTo>
                  <a:pt x="5321" y="23841"/>
                  <a:pt x="5764" y="24189"/>
                  <a:pt x="6239" y="24569"/>
                </a:cubicBezTo>
                <a:cubicBezTo>
                  <a:pt x="6239" y="24601"/>
                  <a:pt x="6239" y="24632"/>
                  <a:pt x="6271" y="24664"/>
                </a:cubicBezTo>
                <a:cubicBezTo>
                  <a:pt x="6778" y="25139"/>
                  <a:pt x="7316" y="25582"/>
                  <a:pt x="7855" y="26026"/>
                </a:cubicBezTo>
                <a:cubicBezTo>
                  <a:pt x="6936" y="25487"/>
                  <a:pt x="5986" y="24949"/>
                  <a:pt x="5036" y="24442"/>
                </a:cubicBezTo>
                <a:cubicBezTo>
                  <a:pt x="3516" y="23619"/>
                  <a:pt x="1806" y="23017"/>
                  <a:pt x="381" y="22004"/>
                </a:cubicBezTo>
                <a:cubicBezTo>
                  <a:pt x="222" y="21434"/>
                  <a:pt x="412" y="20832"/>
                  <a:pt x="856" y="20452"/>
                </a:cubicBezTo>
                <a:close/>
                <a:moveTo>
                  <a:pt x="2122" y="20077"/>
                </a:moveTo>
                <a:cubicBezTo>
                  <a:pt x="2382" y="20077"/>
                  <a:pt x="2638" y="20117"/>
                  <a:pt x="2883" y="20199"/>
                </a:cubicBezTo>
                <a:cubicBezTo>
                  <a:pt x="4118" y="21307"/>
                  <a:pt x="5194" y="22606"/>
                  <a:pt x="6366" y="23746"/>
                </a:cubicBezTo>
                <a:cubicBezTo>
                  <a:pt x="6936" y="24316"/>
                  <a:pt x="7506" y="24886"/>
                  <a:pt x="8045" y="25456"/>
                </a:cubicBezTo>
                <a:cubicBezTo>
                  <a:pt x="8330" y="25741"/>
                  <a:pt x="8551" y="26026"/>
                  <a:pt x="8805" y="26311"/>
                </a:cubicBezTo>
                <a:cubicBezTo>
                  <a:pt x="8298" y="25994"/>
                  <a:pt x="7791" y="25614"/>
                  <a:pt x="7285" y="25234"/>
                </a:cubicBezTo>
                <a:cubicBezTo>
                  <a:pt x="6588" y="24664"/>
                  <a:pt x="5891" y="24094"/>
                  <a:pt x="5163" y="23524"/>
                </a:cubicBezTo>
                <a:cubicBezTo>
                  <a:pt x="4434" y="22922"/>
                  <a:pt x="3643" y="22384"/>
                  <a:pt x="2914" y="21814"/>
                </a:cubicBezTo>
                <a:cubicBezTo>
                  <a:pt x="2313" y="21276"/>
                  <a:pt x="1679" y="20800"/>
                  <a:pt x="1014" y="20325"/>
                </a:cubicBezTo>
                <a:cubicBezTo>
                  <a:pt x="1046" y="20325"/>
                  <a:pt x="1077" y="20294"/>
                  <a:pt x="1077" y="20294"/>
                </a:cubicBezTo>
                <a:cubicBezTo>
                  <a:pt x="1421" y="20149"/>
                  <a:pt x="1775" y="20077"/>
                  <a:pt x="2122" y="20077"/>
                </a:cubicBezTo>
                <a:close/>
                <a:moveTo>
                  <a:pt x="3104" y="20262"/>
                </a:moveTo>
                <a:cubicBezTo>
                  <a:pt x="3928" y="20515"/>
                  <a:pt x="4719" y="20864"/>
                  <a:pt x="5448" y="21307"/>
                </a:cubicBezTo>
                <a:cubicBezTo>
                  <a:pt x="7411" y="22511"/>
                  <a:pt x="8488" y="24442"/>
                  <a:pt x="9216" y="26564"/>
                </a:cubicBezTo>
                <a:cubicBezTo>
                  <a:pt x="8773" y="26121"/>
                  <a:pt x="8393" y="25614"/>
                  <a:pt x="7950" y="25171"/>
                </a:cubicBezTo>
                <a:cubicBezTo>
                  <a:pt x="7411" y="24569"/>
                  <a:pt x="6810" y="23999"/>
                  <a:pt x="6239" y="23429"/>
                </a:cubicBezTo>
                <a:cubicBezTo>
                  <a:pt x="5163" y="22384"/>
                  <a:pt x="4181" y="21276"/>
                  <a:pt x="3104" y="20262"/>
                </a:cubicBezTo>
                <a:close/>
                <a:moveTo>
                  <a:pt x="412" y="22131"/>
                </a:moveTo>
                <a:lnTo>
                  <a:pt x="412" y="22131"/>
                </a:lnTo>
                <a:cubicBezTo>
                  <a:pt x="1679" y="23049"/>
                  <a:pt x="3136" y="23587"/>
                  <a:pt x="4498" y="24284"/>
                </a:cubicBezTo>
                <a:cubicBezTo>
                  <a:pt x="5828" y="24949"/>
                  <a:pt x="7095" y="25741"/>
                  <a:pt x="8425" y="26438"/>
                </a:cubicBezTo>
                <a:cubicBezTo>
                  <a:pt x="8520" y="26469"/>
                  <a:pt x="8583" y="26533"/>
                  <a:pt x="8678" y="26596"/>
                </a:cubicBezTo>
                <a:cubicBezTo>
                  <a:pt x="7728" y="26279"/>
                  <a:pt x="6778" y="25963"/>
                  <a:pt x="5796" y="25677"/>
                </a:cubicBezTo>
                <a:cubicBezTo>
                  <a:pt x="4434" y="25266"/>
                  <a:pt x="3136" y="24727"/>
                  <a:pt x="1806" y="24284"/>
                </a:cubicBezTo>
                <a:lnTo>
                  <a:pt x="1774" y="24284"/>
                </a:lnTo>
                <a:cubicBezTo>
                  <a:pt x="1457" y="23967"/>
                  <a:pt x="1141" y="23587"/>
                  <a:pt x="887" y="23207"/>
                </a:cubicBezTo>
                <a:cubicBezTo>
                  <a:pt x="666" y="22891"/>
                  <a:pt x="507" y="22511"/>
                  <a:pt x="412" y="22131"/>
                </a:cubicBezTo>
                <a:close/>
                <a:moveTo>
                  <a:pt x="1901" y="24411"/>
                </a:moveTo>
                <a:cubicBezTo>
                  <a:pt x="3168" y="24917"/>
                  <a:pt x="4434" y="25424"/>
                  <a:pt x="5733" y="25804"/>
                </a:cubicBezTo>
                <a:cubicBezTo>
                  <a:pt x="6778" y="26121"/>
                  <a:pt x="7918" y="26659"/>
                  <a:pt x="9026" y="26818"/>
                </a:cubicBezTo>
                <a:lnTo>
                  <a:pt x="9058" y="26818"/>
                </a:lnTo>
                <a:cubicBezTo>
                  <a:pt x="8811" y="26825"/>
                  <a:pt x="8566" y="26829"/>
                  <a:pt x="8323" y="26829"/>
                </a:cubicBezTo>
                <a:cubicBezTo>
                  <a:pt x="7536" y="26829"/>
                  <a:pt x="6768" y="26788"/>
                  <a:pt x="6018" y="26691"/>
                </a:cubicBezTo>
                <a:cubicBezTo>
                  <a:pt x="4909" y="26501"/>
                  <a:pt x="3896" y="26026"/>
                  <a:pt x="3009" y="25329"/>
                </a:cubicBezTo>
                <a:cubicBezTo>
                  <a:pt x="2629" y="25044"/>
                  <a:pt x="2249" y="24759"/>
                  <a:pt x="1901" y="24411"/>
                </a:cubicBezTo>
                <a:close/>
                <a:moveTo>
                  <a:pt x="12162" y="28084"/>
                </a:moveTo>
                <a:cubicBezTo>
                  <a:pt x="9565" y="29478"/>
                  <a:pt x="6810" y="30555"/>
                  <a:pt x="3959" y="31346"/>
                </a:cubicBezTo>
                <a:cubicBezTo>
                  <a:pt x="4054" y="31188"/>
                  <a:pt x="4149" y="31061"/>
                  <a:pt x="4244" y="30935"/>
                </a:cubicBezTo>
                <a:lnTo>
                  <a:pt x="4244" y="30903"/>
                </a:lnTo>
                <a:cubicBezTo>
                  <a:pt x="4878" y="30174"/>
                  <a:pt x="5954" y="29731"/>
                  <a:pt x="6841" y="29383"/>
                </a:cubicBezTo>
                <a:cubicBezTo>
                  <a:pt x="8520" y="28718"/>
                  <a:pt x="10325" y="28464"/>
                  <a:pt x="12067" y="28084"/>
                </a:cubicBezTo>
                <a:close/>
                <a:moveTo>
                  <a:pt x="12162" y="28148"/>
                </a:moveTo>
                <a:cubicBezTo>
                  <a:pt x="12162" y="28179"/>
                  <a:pt x="12162" y="28179"/>
                  <a:pt x="12162" y="28179"/>
                </a:cubicBezTo>
                <a:cubicBezTo>
                  <a:pt x="11750" y="28654"/>
                  <a:pt x="11307" y="29098"/>
                  <a:pt x="10768" y="29446"/>
                </a:cubicBezTo>
                <a:cubicBezTo>
                  <a:pt x="10040" y="29984"/>
                  <a:pt x="9311" y="30491"/>
                  <a:pt x="8551" y="30966"/>
                </a:cubicBezTo>
                <a:cubicBezTo>
                  <a:pt x="7190" y="31853"/>
                  <a:pt x="5733" y="32613"/>
                  <a:pt x="4308" y="33468"/>
                </a:cubicBezTo>
                <a:cubicBezTo>
                  <a:pt x="3674" y="33025"/>
                  <a:pt x="3484" y="32170"/>
                  <a:pt x="3864" y="31505"/>
                </a:cubicBezTo>
                <a:cubicBezTo>
                  <a:pt x="6715" y="30681"/>
                  <a:pt x="9691" y="29826"/>
                  <a:pt x="12162" y="28148"/>
                </a:cubicBezTo>
                <a:close/>
                <a:moveTo>
                  <a:pt x="11972" y="28781"/>
                </a:moveTo>
                <a:lnTo>
                  <a:pt x="11972" y="28781"/>
                </a:lnTo>
                <a:cubicBezTo>
                  <a:pt x="11528" y="30364"/>
                  <a:pt x="10641" y="31790"/>
                  <a:pt x="9438" y="32898"/>
                </a:cubicBezTo>
                <a:cubicBezTo>
                  <a:pt x="8805" y="33436"/>
                  <a:pt x="8045" y="33785"/>
                  <a:pt x="7221" y="33975"/>
                </a:cubicBezTo>
                <a:cubicBezTo>
                  <a:pt x="7981" y="33088"/>
                  <a:pt x="8995" y="32423"/>
                  <a:pt x="9755" y="31536"/>
                </a:cubicBezTo>
                <a:cubicBezTo>
                  <a:pt x="10515" y="30650"/>
                  <a:pt x="11243" y="29699"/>
                  <a:pt x="11972" y="28781"/>
                </a:cubicBezTo>
                <a:close/>
                <a:moveTo>
                  <a:pt x="11782" y="28813"/>
                </a:moveTo>
                <a:lnTo>
                  <a:pt x="11782" y="28813"/>
                </a:lnTo>
                <a:cubicBezTo>
                  <a:pt x="11085" y="29573"/>
                  <a:pt x="10451" y="30460"/>
                  <a:pt x="9786" y="31251"/>
                </a:cubicBezTo>
                <a:cubicBezTo>
                  <a:pt x="8931" y="32296"/>
                  <a:pt x="7728" y="32993"/>
                  <a:pt x="6873" y="34006"/>
                </a:cubicBezTo>
                <a:cubicBezTo>
                  <a:pt x="6685" y="34035"/>
                  <a:pt x="6497" y="34049"/>
                  <a:pt x="6311" y="34049"/>
                </a:cubicBezTo>
                <a:cubicBezTo>
                  <a:pt x="5679" y="34049"/>
                  <a:pt x="5060" y="33888"/>
                  <a:pt x="4498" y="33595"/>
                </a:cubicBezTo>
                <a:lnTo>
                  <a:pt x="4498" y="33563"/>
                </a:lnTo>
                <a:cubicBezTo>
                  <a:pt x="6049" y="32645"/>
                  <a:pt x="7633" y="31790"/>
                  <a:pt x="9153" y="30776"/>
                </a:cubicBezTo>
                <a:cubicBezTo>
                  <a:pt x="10008" y="30238"/>
                  <a:pt x="10800" y="29636"/>
                  <a:pt x="11560" y="29003"/>
                </a:cubicBezTo>
                <a:cubicBezTo>
                  <a:pt x="11623" y="28939"/>
                  <a:pt x="11718" y="28876"/>
                  <a:pt x="11782" y="28813"/>
                </a:cubicBezTo>
                <a:close/>
                <a:moveTo>
                  <a:pt x="18589" y="1"/>
                </a:moveTo>
                <a:cubicBezTo>
                  <a:pt x="17835" y="1"/>
                  <a:pt x="17060" y="595"/>
                  <a:pt x="16564" y="1039"/>
                </a:cubicBezTo>
                <a:cubicBezTo>
                  <a:pt x="15582" y="2021"/>
                  <a:pt x="14790" y="3161"/>
                  <a:pt x="14283" y="4459"/>
                </a:cubicBezTo>
                <a:cubicBezTo>
                  <a:pt x="13207" y="6835"/>
                  <a:pt x="13302" y="9558"/>
                  <a:pt x="14568" y="11838"/>
                </a:cubicBezTo>
                <a:cubicBezTo>
                  <a:pt x="14283" y="12725"/>
                  <a:pt x="14030" y="13643"/>
                  <a:pt x="13840" y="14530"/>
                </a:cubicBezTo>
                <a:cubicBezTo>
                  <a:pt x="13650" y="12503"/>
                  <a:pt x="13207" y="10508"/>
                  <a:pt x="12447" y="8608"/>
                </a:cubicBezTo>
                <a:cubicBezTo>
                  <a:pt x="11972" y="7462"/>
                  <a:pt x="10461" y="5454"/>
                  <a:pt x="8981" y="5454"/>
                </a:cubicBezTo>
                <a:cubicBezTo>
                  <a:pt x="8784" y="5454"/>
                  <a:pt x="8587" y="5489"/>
                  <a:pt x="8393" y="5568"/>
                </a:cubicBezTo>
                <a:cubicBezTo>
                  <a:pt x="6208" y="6454"/>
                  <a:pt x="7190" y="9653"/>
                  <a:pt x="7918" y="11173"/>
                </a:cubicBezTo>
                <a:cubicBezTo>
                  <a:pt x="8963" y="13422"/>
                  <a:pt x="11148" y="14973"/>
                  <a:pt x="13618" y="15227"/>
                </a:cubicBezTo>
                <a:cubicBezTo>
                  <a:pt x="13618" y="15258"/>
                  <a:pt x="13650" y="15290"/>
                  <a:pt x="13682" y="15290"/>
                </a:cubicBezTo>
                <a:cubicBezTo>
                  <a:pt x="13365" y="16684"/>
                  <a:pt x="13143" y="18109"/>
                  <a:pt x="12985" y="19534"/>
                </a:cubicBezTo>
                <a:cubicBezTo>
                  <a:pt x="12225" y="17159"/>
                  <a:pt x="10736" y="15100"/>
                  <a:pt x="8710" y="13675"/>
                </a:cubicBezTo>
                <a:cubicBezTo>
                  <a:pt x="7930" y="13142"/>
                  <a:pt x="6619" y="12449"/>
                  <a:pt x="5499" y="12449"/>
                </a:cubicBezTo>
                <a:cubicBezTo>
                  <a:pt x="4891" y="12449"/>
                  <a:pt x="4339" y="12653"/>
                  <a:pt x="3959" y="13200"/>
                </a:cubicBezTo>
                <a:cubicBezTo>
                  <a:pt x="2819" y="14815"/>
                  <a:pt x="4751" y="17000"/>
                  <a:pt x="5891" y="17950"/>
                </a:cubicBezTo>
                <a:cubicBezTo>
                  <a:pt x="7823" y="19629"/>
                  <a:pt x="10356" y="20199"/>
                  <a:pt x="12858" y="20262"/>
                </a:cubicBezTo>
                <a:lnTo>
                  <a:pt x="12858" y="20294"/>
                </a:lnTo>
                <a:cubicBezTo>
                  <a:pt x="12795" y="20895"/>
                  <a:pt x="12732" y="21497"/>
                  <a:pt x="12637" y="22131"/>
                </a:cubicBezTo>
                <a:cubicBezTo>
                  <a:pt x="12605" y="22416"/>
                  <a:pt x="12573" y="22701"/>
                  <a:pt x="12542" y="22986"/>
                </a:cubicBezTo>
                <a:cubicBezTo>
                  <a:pt x="12542" y="23017"/>
                  <a:pt x="12542" y="23081"/>
                  <a:pt x="12542" y="23112"/>
                </a:cubicBezTo>
                <a:cubicBezTo>
                  <a:pt x="12542" y="23207"/>
                  <a:pt x="12510" y="23334"/>
                  <a:pt x="12510" y="23429"/>
                </a:cubicBezTo>
                <a:cubicBezTo>
                  <a:pt x="12510" y="23429"/>
                  <a:pt x="12510" y="23461"/>
                  <a:pt x="12510" y="23461"/>
                </a:cubicBezTo>
                <a:cubicBezTo>
                  <a:pt x="12352" y="24949"/>
                  <a:pt x="12257" y="26438"/>
                  <a:pt x="12193" y="27926"/>
                </a:cubicBezTo>
                <a:cubicBezTo>
                  <a:pt x="11845" y="27799"/>
                  <a:pt x="11497" y="27641"/>
                  <a:pt x="11117" y="27546"/>
                </a:cubicBezTo>
                <a:cubicBezTo>
                  <a:pt x="10546" y="27324"/>
                  <a:pt x="10008" y="27071"/>
                  <a:pt x="9470" y="26754"/>
                </a:cubicBezTo>
                <a:cubicBezTo>
                  <a:pt x="8931" y="24347"/>
                  <a:pt x="7601" y="22162"/>
                  <a:pt x="5384" y="20959"/>
                </a:cubicBezTo>
                <a:cubicBezTo>
                  <a:pt x="4507" y="20487"/>
                  <a:pt x="3215" y="19871"/>
                  <a:pt x="2052" y="19871"/>
                </a:cubicBezTo>
                <a:cubicBezTo>
                  <a:pt x="1577" y="19871"/>
                  <a:pt x="1124" y="19973"/>
                  <a:pt x="729" y="20230"/>
                </a:cubicBezTo>
                <a:cubicBezTo>
                  <a:pt x="127" y="20610"/>
                  <a:pt x="1" y="21561"/>
                  <a:pt x="191" y="22194"/>
                </a:cubicBezTo>
                <a:cubicBezTo>
                  <a:pt x="476" y="23271"/>
                  <a:pt x="1236" y="24126"/>
                  <a:pt x="2059" y="24854"/>
                </a:cubicBezTo>
                <a:cubicBezTo>
                  <a:pt x="2914" y="25614"/>
                  <a:pt x="3959" y="26216"/>
                  <a:pt x="5036" y="26596"/>
                </a:cubicBezTo>
                <a:cubicBezTo>
                  <a:pt x="6429" y="27071"/>
                  <a:pt x="7918" y="26913"/>
                  <a:pt x="9375" y="27008"/>
                </a:cubicBezTo>
                <a:cubicBezTo>
                  <a:pt x="9375" y="27008"/>
                  <a:pt x="9375" y="27008"/>
                  <a:pt x="9375" y="27039"/>
                </a:cubicBezTo>
                <a:lnTo>
                  <a:pt x="9406" y="27039"/>
                </a:lnTo>
                <a:cubicBezTo>
                  <a:pt x="10166" y="27483"/>
                  <a:pt x="10990" y="27831"/>
                  <a:pt x="11845" y="28021"/>
                </a:cubicBezTo>
                <a:cubicBezTo>
                  <a:pt x="9596" y="28401"/>
                  <a:pt x="7285" y="28749"/>
                  <a:pt x="5258" y="29858"/>
                </a:cubicBezTo>
                <a:cubicBezTo>
                  <a:pt x="3896" y="30586"/>
                  <a:pt x="2566" y="32233"/>
                  <a:pt x="3991" y="33595"/>
                </a:cubicBezTo>
                <a:cubicBezTo>
                  <a:pt x="4538" y="34141"/>
                  <a:pt x="5280" y="34361"/>
                  <a:pt x="6050" y="34361"/>
                </a:cubicBezTo>
                <a:cubicBezTo>
                  <a:pt x="6975" y="34361"/>
                  <a:pt x="7938" y="34044"/>
                  <a:pt x="8646" y="33595"/>
                </a:cubicBezTo>
                <a:cubicBezTo>
                  <a:pt x="10325" y="32486"/>
                  <a:pt x="11560" y="30871"/>
                  <a:pt x="12193" y="28971"/>
                </a:cubicBezTo>
                <a:lnTo>
                  <a:pt x="12193" y="28971"/>
                </a:lnTo>
                <a:cubicBezTo>
                  <a:pt x="12130" y="32201"/>
                  <a:pt x="12605" y="35432"/>
                  <a:pt x="13650" y="38503"/>
                </a:cubicBezTo>
                <a:cubicBezTo>
                  <a:pt x="13713" y="38440"/>
                  <a:pt x="13808" y="38377"/>
                  <a:pt x="13872" y="38345"/>
                </a:cubicBezTo>
                <a:cubicBezTo>
                  <a:pt x="12668" y="33531"/>
                  <a:pt x="12320" y="28528"/>
                  <a:pt x="12795" y="23587"/>
                </a:cubicBezTo>
                <a:lnTo>
                  <a:pt x="12795" y="23587"/>
                </a:lnTo>
                <a:cubicBezTo>
                  <a:pt x="14104" y="24174"/>
                  <a:pt x="15498" y="24470"/>
                  <a:pt x="16902" y="24470"/>
                </a:cubicBezTo>
                <a:cubicBezTo>
                  <a:pt x="17773" y="24470"/>
                  <a:pt x="18648" y="24356"/>
                  <a:pt x="19509" y="24126"/>
                </a:cubicBezTo>
                <a:cubicBezTo>
                  <a:pt x="20997" y="23714"/>
                  <a:pt x="23436" y="22796"/>
                  <a:pt x="23372" y="20895"/>
                </a:cubicBezTo>
                <a:cubicBezTo>
                  <a:pt x="23348" y="19527"/>
                  <a:pt x="21348" y="19273"/>
                  <a:pt x="19955" y="19273"/>
                </a:cubicBezTo>
                <a:cubicBezTo>
                  <a:pt x="19575" y="19273"/>
                  <a:pt x="19240" y="19292"/>
                  <a:pt x="19002" y="19312"/>
                </a:cubicBezTo>
                <a:cubicBezTo>
                  <a:pt x="17640" y="19407"/>
                  <a:pt x="16310" y="19850"/>
                  <a:pt x="15138" y="20547"/>
                </a:cubicBezTo>
                <a:cubicBezTo>
                  <a:pt x="14410" y="21022"/>
                  <a:pt x="13777" y="21624"/>
                  <a:pt x="13270" y="22321"/>
                </a:cubicBezTo>
                <a:cubicBezTo>
                  <a:pt x="14125" y="20895"/>
                  <a:pt x="15012" y="19502"/>
                  <a:pt x="15962" y="18172"/>
                </a:cubicBezTo>
                <a:cubicBezTo>
                  <a:pt x="15986" y="18180"/>
                  <a:pt x="16009" y="18184"/>
                  <a:pt x="16032" y="18184"/>
                </a:cubicBezTo>
                <a:cubicBezTo>
                  <a:pt x="16098" y="18184"/>
                  <a:pt x="16152" y="18148"/>
                  <a:pt x="16152" y="18077"/>
                </a:cubicBezTo>
                <a:cubicBezTo>
                  <a:pt x="17799" y="17919"/>
                  <a:pt x="19350" y="17380"/>
                  <a:pt x="20776" y="16557"/>
                </a:cubicBezTo>
                <a:cubicBezTo>
                  <a:pt x="22011" y="15702"/>
                  <a:pt x="22992" y="14562"/>
                  <a:pt x="23657" y="13232"/>
                </a:cubicBezTo>
                <a:cubicBezTo>
                  <a:pt x="24427" y="11754"/>
                  <a:pt x="25197" y="8060"/>
                  <a:pt x="22707" y="8060"/>
                </a:cubicBezTo>
                <a:cubicBezTo>
                  <a:pt x="22636" y="8060"/>
                  <a:pt x="22562" y="8063"/>
                  <a:pt x="22486" y="8070"/>
                </a:cubicBezTo>
                <a:cubicBezTo>
                  <a:pt x="20079" y="8260"/>
                  <a:pt x="18242" y="10128"/>
                  <a:pt x="17229" y="12155"/>
                </a:cubicBezTo>
                <a:cubicBezTo>
                  <a:pt x="16374" y="13833"/>
                  <a:pt x="15772" y="16018"/>
                  <a:pt x="15899" y="17950"/>
                </a:cubicBezTo>
                <a:cubicBezTo>
                  <a:pt x="14835" y="19358"/>
                  <a:pt x="13863" y="20859"/>
                  <a:pt x="12924" y="22361"/>
                </a:cubicBezTo>
                <a:lnTo>
                  <a:pt x="12924" y="22361"/>
                </a:lnTo>
                <a:cubicBezTo>
                  <a:pt x="13272" y="18916"/>
                  <a:pt x="13684" y="15346"/>
                  <a:pt x="14695" y="11965"/>
                </a:cubicBezTo>
                <a:cubicBezTo>
                  <a:pt x="14707" y="11971"/>
                  <a:pt x="14719" y="11974"/>
                  <a:pt x="14731" y="11974"/>
                </a:cubicBezTo>
                <a:cubicBezTo>
                  <a:pt x="14780" y="11974"/>
                  <a:pt x="14822" y="11927"/>
                  <a:pt x="14822" y="11902"/>
                </a:cubicBezTo>
                <a:cubicBezTo>
                  <a:pt x="17134" y="10888"/>
                  <a:pt x="18939" y="8988"/>
                  <a:pt x="19826" y="6644"/>
                </a:cubicBezTo>
                <a:cubicBezTo>
                  <a:pt x="20396" y="5124"/>
                  <a:pt x="21156" y="1926"/>
                  <a:pt x="19762" y="532"/>
                </a:cubicBezTo>
                <a:cubicBezTo>
                  <a:pt x="19572" y="342"/>
                  <a:pt x="19319" y="184"/>
                  <a:pt x="19065" y="89"/>
                </a:cubicBezTo>
                <a:cubicBezTo>
                  <a:pt x="18910" y="28"/>
                  <a:pt x="18750" y="1"/>
                  <a:pt x="18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6" name="Google Shape;1126;p17"/>
          <p:cNvGrpSpPr/>
          <p:nvPr/>
        </p:nvGrpSpPr>
        <p:grpSpPr>
          <a:xfrm rot="10800000">
            <a:off x="8981023" y="637324"/>
            <a:ext cx="172454" cy="163819"/>
            <a:chOff x="-5" y="4535347"/>
            <a:chExt cx="172454" cy="163819"/>
          </a:xfrm>
        </p:grpSpPr>
        <p:sp>
          <p:nvSpPr>
            <p:cNvPr id="1127" name="Google Shape;1127;p17"/>
            <p:cNvSpPr/>
            <p:nvPr/>
          </p:nvSpPr>
          <p:spPr>
            <a:xfrm rot="10800000" flipH="1">
              <a:off x="-5" y="4613983"/>
              <a:ext cx="22231" cy="47619"/>
            </a:xfrm>
            <a:custGeom>
              <a:avLst/>
              <a:gdLst/>
              <a:ahLst/>
              <a:cxnLst/>
              <a:rect l="l" t="t" r="r" b="b"/>
              <a:pathLst>
                <a:path w="1331" h="2851" extrusionOk="0">
                  <a:moveTo>
                    <a:pt x="0" y="0"/>
                  </a:moveTo>
                  <a:lnTo>
                    <a:pt x="0" y="824"/>
                  </a:lnTo>
                  <a:cubicBezTo>
                    <a:pt x="348" y="1520"/>
                    <a:pt x="728" y="2186"/>
                    <a:pt x="1140" y="2851"/>
                  </a:cubicBezTo>
                  <a:cubicBezTo>
                    <a:pt x="1203" y="2787"/>
                    <a:pt x="1267" y="2724"/>
                    <a:pt x="1330" y="2692"/>
                  </a:cubicBezTo>
                  <a:cubicBezTo>
                    <a:pt x="887" y="1805"/>
                    <a:pt x="412" y="8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10800000" flipH="1">
              <a:off x="-5" y="4619796"/>
              <a:ext cx="117970" cy="79370"/>
            </a:xfrm>
            <a:custGeom>
              <a:avLst/>
              <a:gdLst/>
              <a:ahLst/>
              <a:cxnLst/>
              <a:rect l="l" t="t" r="r" b="b"/>
              <a:pathLst>
                <a:path w="7063" h="4752" extrusionOk="0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10800000" flipH="1">
              <a:off x="111068" y="4566230"/>
              <a:ext cx="61382" cy="67729"/>
            </a:xfrm>
            <a:custGeom>
              <a:avLst/>
              <a:gdLst/>
              <a:ahLst/>
              <a:cxnLst/>
              <a:rect l="l" t="t" r="r" b="b"/>
              <a:pathLst>
                <a:path w="3675" h="4055" extrusionOk="0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10800000" flipH="1">
              <a:off x="113707" y="4603193"/>
              <a:ext cx="41522" cy="22966"/>
            </a:xfrm>
            <a:custGeom>
              <a:avLst/>
              <a:gdLst/>
              <a:ahLst/>
              <a:cxnLst/>
              <a:rect l="l" t="t" r="r" b="b"/>
              <a:pathLst>
                <a:path w="2486" h="1375" extrusionOk="0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10800000" flipH="1">
              <a:off x="-5" y="4535347"/>
              <a:ext cx="80222" cy="90477"/>
            </a:xfrm>
            <a:custGeom>
              <a:avLst/>
              <a:gdLst/>
              <a:ahLst/>
              <a:cxnLst/>
              <a:rect l="l" t="t" r="r" b="b"/>
              <a:pathLst>
                <a:path w="4803" h="5417" extrusionOk="0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10800000" flipH="1">
              <a:off x="19036" y="4576318"/>
              <a:ext cx="25104" cy="40320"/>
            </a:xfrm>
            <a:custGeom>
              <a:avLst/>
              <a:gdLst/>
              <a:ahLst/>
              <a:cxnLst/>
              <a:rect l="l" t="t" r="r" b="b"/>
              <a:pathLst>
                <a:path w="1503" h="2414" extrusionOk="0">
                  <a:moveTo>
                    <a:pt x="190" y="0"/>
                  </a:moveTo>
                  <a:cubicBezTo>
                    <a:pt x="127" y="32"/>
                    <a:pt x="63" y="95"/>
                    <a:pt x="0" y="159"/>
                  </a:cubicBezTo>
                  <a:cubicBezTo>
                    <a:pt x="412" y="887"/>
                    <a:pt x="855" y="1647"/>
                    <a:pt x="1299" y="2375"/>
                  </a:cubicBezTo>
                  <a:cubicBezTo>
                    <a:pt x="1316" y="2402"/>
                    <a:pt x="1342" y="2414"/>
                    <a:pt x="1368" y="2414"/>
                  </a:cubicBezTo>
                  <a:cubicBezTo>
                    <a:pt x="1434" y="2414"/>
                    <a:pt x="1502" y="2339"/>
                    <a:pt x="1457" y="2249"/>
                  </a:cubicBezTo>
                  <a:cubicBezTo>
                    <a:pt x="1013" y="1520"/>
                    <a:pt x="602" y="76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17"/>
          <p:cNvSpPr/>
          <p:nvPr/>
        </p:nvSpPr>
        <p:spPr>
          <a:xfrm rot="-3599788">
            <a:off x="7868230" y="3068277"/>
            <a:ext cx="612267" cy="392152"/>
          </a:xfrm>
          <a:custGeom>
            <a:avLst/>
            <a:gdLst/>
            <a:ahLst/>
            <a:cxnLst/>
            <a:rect l="l" t="t" r="r" b="b"/>
            <a:pathLst>
              <a:path w="24222" h="15514" extrusionOk="0">
                <a:moveTo>
                  <a:pt x="14467" y="0"/>
                </a:moveTo>
                <a:cubicBezTo>
                  <a:pt x="14499" y="158"/>
                  <a:pt x="14531" y="317"/>
                  <a:pt x="14594" y="475"/>
                </a:cubicBezTo>
                <a:cubicBezTo>
                  <a:pt x="14657" y="570"/>
                  <a:pt x="14721" y="665"/>
                  <a:pt x="14816" y="760"/>
                </a:cubicBezTo>
                <a:cubicBezTo>
                  <a:pt x="14626" y="1203"/>
                  <a:pt x="14436" y="1678"/>
                  <a:pt x="14246" y="2122"/>
                </a:cubicBezTo>
                <a:cubicBezTo>
                  <a:pt x="11870" y="2565"/>
                  <a:pt x="9685" y="3864"/>
                  <a:pt x="7722" y="5194"/>
                </a:cubicBezTo>
                <a:cubicBezTo>
                  <a:pt x="5727" y="6555"/>
                  <a:pt x="3985" y="8202"/>
                  <a:pt x="2496" y="10071"/>
                </a:cubicBezTo>
                <a:cubicBezTo>
                  <a:pt x="2279" y="9684"/>
                  <a:pt x="1958" y="9525"/>
                  <a:pt x="1626" y="9525"/>
                </a:cubicBezTo>
                <a:cubicBezTo>
                  <a:pt x="844" y="9525"/>
                  <a:pt x="0" y="10407"/>
                  <a:pt x="311" y="11274"/>
                </a:cubicBezTo>
                <a:cubicBezTo>
                  <a:pt x="507" y="11862"/>
                  <a:pt x="1138" y="12136"/>
                  <a:pt x="1739" y="12136"/>
                </a:cubicBezTo>
                <a:cubicBezTo>
                  <a:pt x="2012" y="12136"/>
                  <a:pt x="2279" y="12080"/>
                  <a:pt x="2496" y="11971"/>
                </a:cubicBezTo>
                <a:cubicBezTo>
                  <a:pt x="3225" y="11591"/>
                  <a:pt x="2876" y="10831"/>
                  <a:pt x="2496" y="10261"/>
                </a:cubicBezTo>
                <a:cubicBezTo>
                  <a:pt x="5727" y="6840"/>
                  <a:pt x="9495" y="3389"/>
                  <a:pt x="14151" y="2280"/>
                </a:cubicBezTo>
                <a:lnTo>
                  <a:pt x="14151" y="2280"/>
                </a:lnTo>
                <a:cubicBezTo>
                  <a:pt x="13771" y="3199"/>
                  <a:pt x="13327" y="4085"/>
                  <a:pt x="12884" y="4972"/>
                </a:cubicBezTo>
                <a:cubicBezTo>
                  <a:pt x="10477" y="6302"/>
                  <a:pt x="8419" y="8107"/>
                  <a:pt x="6772" y="10261"/>
                </a:cubicBezTo>
                <a:cubicBezTo>
                  <a:pt x="6708" y="10229"/>
                  <a:pt x="6645" y="10197"/>
                  <a:pt x="6582" y="10134"/>
                </a:cubicBezTo>
                <a:cubicBezTo>
                  <a:pt x="6440" y="10067"/>
                  <a:pt x="6292" y="10036"/>
                  <a:pt x="6147" y="10036"/>
                </a:cubicBezTo>
                <a:cubicBezTo>
                  <a:pt x="5741" y="10036"/>
                  <a:pt x="5360" y="10284"/>
                  <a:pt x="5220" y="10704"/>
                </a:cubicBezTo>
                <a:cubicBezTo>
                  <a:pt x="5093" y="10957"/>
                  <a:pt x="5093" y="11274"/>
                  <a:pt x="5220" y="11559"/>
                </a:cubicBezTo>
                <a:cubicBezTo>
                  <a:pt x="5283" y="11686"/>
                  <a:pt x="5410" y="11812"/>
                  <a:pt x="5568" y="11908"/>
                </a:cubicBezTo>
                <a:cubicBezTo>
                  <a:pt x="5537" y="11908"/>
                  <a:pt x="5505" y="11908"/>
                  <a:pt x="5473" y="11939"/>
                </a:cubicBezTo>
                <a:cubicBezTo>
                  <a:pt x="5410" y="11939"/>
                  <a:pt x="5410" y="12066"/>
                  <a:pt x="5505" y="12066"/>
                </a:cubicBezTo>
                <a:cubicBezTo>
                  <a:pt x="5600" y="12066"/>
                  <a:pt x="5727" y="12034"/>
                  <a:pt x="5822" y="12034"/>
                </a:cubicBezTo>
                <a:cubicBezTo>
                  <a:pt x="5917" y="12066"/>
                  <a:pt x="6012" y="12098"/>
                  <a:pt x="6107" y="12098"/>
                </a:cubicBezTo>
                <a:cubicBezTo>
                  <a:pt x="6123" y="12103"/>
                  <a:pt x="6138" y="12106"/>
                  <a:pt x="6151" y="12106"/>
                </a:cubicBezTo>
                <a:cubicBezTo>
                  <a:pt x="6212" y="12106"/>
                  <a:pt x="6233" y="12049"/>
                  <a:pt x="6233" y="11971"/>
                </a:cubicBezTo>
                <a:cubicBezTo>
                  <a:pt x="6582" y="11971"/>
                  <a:pt x="6898" y="11781"/>
                  <a:pt x="7120" y="11527"/>
                </a:cubicBezTo>
                <a:cubicBezTo>
                  <a:pt x="7342" y="11116"/>
                  <a:pt x="7247" y="10641"/>
                  <a:pt x="6867" y="10356"/>
                </a:cubicBezTo>
                <a:cubicBezTo>
                  <a:pt x="8672" y="8487"/>
                  <a:pt x="10635" y="6777"/>
                  <a:pt x="12725" y="5257"/>
                </a:cubicBezTo>
                <a:lnTo>
                  <a:pt x="12725" y="5257"/>
                </a:lnTo>
                <a:cubicBezTo>
                  <a:pt x="11237" y="8139"/>
                  <a:pt x="9464" y="10831"/>
                  <a:pt x="7405" y="13364"/>
                </a:cubicBezTo>
                <a:cubicBezTo>
                  <a:pt x="7373" y="13333"/>
                  <a:pt x="7310" y="13333"/>
                  <a:pt x="7278" y="13333"/>
                </a:cubicBezTo>
                <a:cubicBezTo>
                  <a:pt x="7310" y="13301"/>
                  <a:pt x="7310" y="13206"/>
                  <a:pt x="7247" y="13206"/>
                </a:cubicBezTo>
                <a:cubicBezTo>
                  <a:pt x="7103" y="13138"/>
                  <a:pt x="6951" y="13106"/>
                  <a:pt x="6803" y="13106"/>
                </a:cubicBezTo>
                <a:cubicBezTo>
                  <a:pt x="6329" y="13106"/>
                  <a:pt x="5879" y="13428"/>
                  <a:pt x="5758" y="13934"/>
                </a:cubicBezTo>
                <a:cubicBezTo>
                  <a:pt x="5604" y="14584"/>
                  <a:pt x="6084" y="15234"/>
                  <a:pt x="6756" y="15234"/>
                </a:cubicBezTo>
                <a:cubicBezTo>
                  <a:pt x="6771" y="15234"/>
                  <a:pt x="6787" y="15233"/>
                  <a:pt x="6803" y="15233"/>
                </a:cubicBezTo>
                <a:cubicBezTo>
                  <a:pt x="7468" y="15233"/>
                  <a:pt x="8038" y="14758"/>
                  <a:pt x="8165" y="14093"/>
                </a:cubicBezTo>
                <a:cubicBezTo>
                  <a:pt x="8197" y="13618"/>
                  <a:pt x="7880" y="13428"/>
                  <a:pt x="7500" y="13364"/>
                </a:cubicBezTo>
                <a:cubicBezTo>
                  <a:pt x="9115" y="11591"/>
                  <a:pt x="10540" y="9659"/>
                  <a:pt x="11712" y="7569"/>
                </a:cubicBezTo>
                <a:cubicBezTo>
                  <a:pt x="12219" y="6682"/>
                  <a:pt x="12725" y="5827"/>
                  <a:pt x="13201" y="4972"/>
                </a:cubicBezTo>
                <a:cubicBezTo>
                  <a:pt x="13296" y="5384"/>
                  <a:pt x="13359" y="5795"/>
                  <a:pt x="13422" y="6239"/>
                </a:cubicBezTo>
                <a:cubicBezTo>
                  <a:pt x="13422" y="6555"/>
                  <a:pt x="13391" y="6904"/>
                  <a:pt x="13359" y="7221"/>
                </a:cubicBezTo>
                <a:cubicBezTo>
                  <a:pt x="13238" y="7188"/>
                  <a:pt x="13115" y="7172"/>
                  <a:pt x="12994" y="7172"/>
                </a:cubicBezTo>
                <a:cubicBezTo>
                  <a:pt x="12637" y="7172"/>
                  <a:pt x="12289" y="7309"/>
                  <a:pt x="12029" y="7569"/>
                </a:cubicBezTo>
                <a:cubicBezTo>
                  <a:pt x="11459" y="8202"/>
                  <a:pt x="12155" y="8867"/>
                  <a:pt x="12757" y="9026"/>
                </a:cubicBezTo>
                <a:lnTo>
                  <a:pt x="12852" y="9026"/>
                </a:lnTo>
                <a:cubicBezTo>
                  <a:pt x="13049" y="9091"/>
                  <a:pt x="13264" y="9149"/>
                  <a:pt x="13464" y="9149"/>
                </a:cubicBezTo>
                <a:cubicBezTo>
                  <a:pt x="13650" y="9149"/>
                  <a:pt x="13823" y="9099"/>
                  <a:pt x="13961" y="8962"/>
                </a:cubicBezTo>
                <a:cubicBezTo>
                  <a:pt x="14436" y="8487"/>
                  <a:pt x="14214" y="7791"/>
                  <a:pt x="13739" y="7411"/>
                </a:cubicBezTo>
                <a:cubicBezTo>
                  <a:pt x="13644" y="7347"/>
                  <a:pt x="13549" y="7284"/>
                  <a:pt x="13422" y="7252"/>
                </a:cubicBezTo>
                <a:cubicBezTo>
                  <a:pt x="13486" y="6935"/>
                  <a:pt x="13517" y="6587"/>
                  <a:pt x="13549" y="6207"/>
                </a:cubicBezTo>
                <a:cubicBezTo>
                  <a:pt x="13612" y="5732"/>
                  <a:pt x="13517" y="5257"/>
                  <a:pt x="13359" y="4814"/>
                </a:cubicBezTo>
                <a:cubicBezTo>
                  <a:pt x="13359" y="4782"/>
                  <a:pt x="13359" y="4750"/>
                  <a:pt x="13327" y="4750"/>
                </a:cubicBezTo>
                <a:lnTo>
                  <a:pt x="13327" y="4719"/>
                </a:lnTo>
                <a:cubicBezTo>
                  <a:pt x="13707" y="4022"/>
                  <a:pt x="14056" y="3294"/>
                  <a:pt x="14404" y="2565"/>
                </a:cubicBezTo>
                <a:cubicBezTo>
                  <a:pt x="14404" y="2565"/>
                  <a:pt x="14404" y="2597"/>
                  <a:pt x="14436" y="2597"/>
                </a:cubicBezTo>
                <a:cubicBezTo>
                  <a:pt x="14562" y="4624"/>
                  <a:pt x="15354" y="6650"/>
                  <a:pt x="15987" y="8582"/>
                </a:cubicBezTo>
                <a:cubicBezTo>
                  <a:pt x="16082" y="8804"/>
                  <a:pt x="16177" y="8994"/>
                  <a:pt x="16241" y="9216"/>
                </a:cubicBezTo>
                <a:cubicBezTo>
                  <a:pt x="16241" y="9247"/>
                  <a:pt x="16209" y="9247"/>
                  <a:pt x="16209" y="9279"/>
                </a:cubicBezTo>
                <a:cubicBezTo>
                  <a:pt x="15734" y="10641"/>
                  <a:pt x="15481" y="12034"/>
                  <a:pt x="15386" y="13459"/>
                </a:cubicBezTo>
                <a:cubicBezTo>
                  <a:pt x="15291" y="13428"/>
                  <a:pt x="15196" y="13412"/>
                  <a:pt x="15101" y="13412"/>
                </a:cubicBezTo>
                <a:cubicBezTo>
                  <a:pt x="15006" y="13412"/>
                  <a:pt x="14911" y="13428"/>
                  <a:pt x="14816" y="13459"/>
                </a:cubicBezTo>
                <a:cubicBezTo>
                  <a:pt x="14182" y="13649"/>
                  <a:pt x="14087" y="14346"/>
                  <a:pt x="14372" y="14853"/>
                </a:cubicBezTo>
                <a:cubicBezTo>
                  <a:pt x="14531" y="15201"/>
                  <a:pt x="14879" y="15423"/>
                  <a:pt x="15259" y="15454"/>
                </a:cubicBezTo>
                <a:cubicBezTo>
                  <a:pt x="15259" y="15476"/>
                  <a:pt x="15274" y="15513"/>
                  <a:pt x="15294" y="15513"/>
                </a:cubicBezTo>
                <a:cubicBezTo>
                  <a:pt x="15303" y="15513"/>
                  <a:pt x="15313" y="15506"/>
                  <a:pt x="15322" y="15486"/>
                </a:cubicBezTo>
                <a:cubicBezTo>
                  <a:pt x="15354" y="15486"/>
                  <a:pt x="15354" y="15486"/>
                  <a:pt x="15386" y="15454"/>
                </a:cubicBezTo>
                <a:cubicBezTo>
                  <a:pt x="15607" y="15454"/>
                  <a:pt x="15861" y="15359"/>
                  <a:pt x="16051" y="15169"/>
                </a:cubicBezTo>
                <a:cubicBezTo>
                  <a:pt x="16114" y="15074"/>
                  <a:pt x="16082" y="14948"/>
                  <a:pt x="15956" y="14884"/>
                </a:cubicBezTo>
                <a:cubicBezTo>
                  <a:pt x="16177" y="14694"/>
                  <a:pt x="16241" y="14409"/>
                  <a:pt x="16177" y="14124"/>
                </a:cubicBezTo>
                <a:cubicBezTo>
                  <a:pt x="16051" y="13839"/>
                  <a:pt x="15829" y="13618"/>
                  <a:pt x="15544" y="13523"/>
                </a:cubicBezTo>
                <a:cubicBezTo>
                  <a:pt x="15671" y="12193"/>
                  <a:pt x="15987" y="10894"/>
                  <a:pt x="16399" y="9627"/>
                </a:cubicBezTo>
                <a:cubicBezTo>
                  <a:pt x="16874" y="10831"/>
                  <a:pt x="17444" y="11971"/>
                  <a:pt x="18078" y="13079"/>
                </a:cubicBezTo>
                <a:cubicBezTo>
                  <a:pt x="17666" y="13428"/>
                  <a:pt x="17413" y="13966"/>
                  <a:pt x="17444" y="14504"/>
                </a:cubicBezTo>
                <a:cubicBezTo>
                  <a:pt x="17496" y="15152"/>
                  <a:pt x="18185" y="15355"/>
                  <a:pt x="18763" y="15355"/>
                </a:cubicBezTo>
                <a:cubicBezTo>
                  <a:pt x="18891" y="15355"/>
                  <a:pt x="19014" y="15345"/>
                  <a:pt x="19123" y="15328"/>
                </a:cubicBezTo>
                <a:cubicBezTo>
                  <a:pt x="19218" y="15328"/>
                  <a:pt x="19249" y="15201"/>
                  <a:pt x="19186" y="15138"/>
                </a:cubicBezTo>
                <a:cubicBezTo>
                  <a:pt x="19598" y="14916"/>
                  <a:pt x="19819" y="14473"/>
                  <a:pt x="19819" y="13998"/>
                </a:cubicBezTo>
                <a:cubicBezTo>
                  <a:pt x="19875" y="13410"/>
                  <a:pt x="19512" y="12725"/>
                  <a:pt x="18902" y="12725"/>
                </a:cubicBezTo>
                <a:cubicBezTo>
                  <a:pt x="18822" y="12725"/>
                  <a:pt x="18737" y="12737"/>
                  <a:pt x="18648" y="12763"/>
                </a:cubicBezTo>
                <a:cubicBezTo>
                  <a:pt x="18489" y="12794"/>
                  <a:pt x="18331" y="12889"/>
                  <a:pt x="18204" y="12984"/>
                </a:cubicBezTo>
                <a:cubicBezTo>
                  <a:pt x="17729" y="12098"/>
                  <a:pt x="17318" y="11211"/>
                  <a:pt x="16937" y="10292"/>
                </a:cubicBezTo>
                <a:lnTo>
                  <a:pt x="16937" y="10292"/>
                </a:lnTo>
                <a:cubicBezTo>
                  <a:pt x="18078" y="11401"/>
                  <a:pt x="19408" y="12288"/>
                  <a:pt x="20864" y="12921"/>
                </a:cubicBezTo>
                <a:cubicBezTo>
                  <a:pt x="20769" y="13174"/>
                  <a:pt x="20769" y="13459"/>
                  <a:pt x="20864" y="13713"/>
                </a:cubicBezTo>
                <a:cubicBezTo>
                  <a:pt x="20991" y="14124"/>
                  <a:pt x="21371" y="14409"/>
                  <a:pt x="21846" y="14409"/>
                </a:cubicBezTo>
                <a:lnTo>
                  <a:pt x="21815" y="14409"/>
                </a:lnTo>
                <a:cubicBezTo>
                  <a:pt x="21792" y="14432"/>
                  <a:pt x="21801" y="14454"/>
                  <a:pt x="21820" y="14454"/>
                </a:cubicBezTo>
                <a:cubicBezTo>
                  <a:pt x="21828" y="14454"/>
                  <a:pt x="21837" y="14450"/>
                  <a:pt x="21846" y="14441"/>
                </a:cubicBezTo>
                <a:cubicBezTo>
                  <a:pt x="21846" y="14441"/>
                  <a:pt x="21878" y="14409"/>
                  <a:pt x="21910" y="14378"/>
                </a:cubicBezTo>
                <a:lnTo>
                  <a:pt x="22131" y="14378"/>
                </a:lnTo>
                <a:cubicBezTo>
                  <a:pt x="22226" y="14314"/>
                  <a:pt x="22258" y="14188"/>
                  <a:pt x="22163" y="14124"/>
                </a:cubicBezTo>
                <a:cubicBezTo>
                  <a:pt x="22448" y="13871"/>
                  <a:pt x="22511" y="13459"/>
                  <a:pt x="22353" y="13111"/>
                </a:cubicBezTo>
                <a:cubicBezTo>
                  <a:pt x="22196" y="12745"/>
                  <a:pt x="21823" y="12508"/>
                  <a:pt x="21431" y="12508"/>
                </a:cubicBezTo>
                <a:cubicBezTo>
                  <a:pt x="21348" y="12508"/>
                  <a:pt x="21264" y="12519"/>
                  <a:pt x="21181" y="12541"/>
                </a:cubicBezTo>
                <a:cubicBezTo>
                  <a:pt x="21086" y="12573"/>
                  <a:pt x="21023" y="12636"/>
                  <a:pt x="20959" y="12731"/>
                </a:cubicBezTo>
                <a:cubicBezTo>
                  <a:pt x="19471" y="11971"/>
                  <a:pt x="18046" y="11052"/>
                  <a:pt x="16779" y="9976"/>
                </a:cubicBezTo>
                <a:cubicBezTo>
                  <a:pt x="15861" y="7632"/>
                  <a:pt x="15196" y="5225"/>
                  <a:pt x="14816" y="2755"/>
                </a:cubicBezTo>
                <a:lnTo>
                  <a:pt x="14816" y="2755"/>
                </a:lnTo>
                <a:cubicBezTo>
                  <a:pt x="16589" y="3484"/>
                  <a:pt x="18268" y="4370"/>
                  <a:pt x="19819" y="5447"/>
                </a:cubicBezTo>
                <a:cubicBezTo>
                  <a:pt x="20421" y="6587"/>
                  <a:pt x="20864" y="7759"/>
                  <a:pt x="21181" y="8994"/>
                </a:cubicBezTo>
                <a:cubicBezTo>
                  <a:pt x="21118" y="9026"/>
                  <a:pt x="21054" y="9089"/>
                  <a:pt x="21023" y="9152"/>
                </a:cubicBezTo>
                <a:cubicBezTo>
                  <a:pt x="20833" y="9469"/>
                  <a:pt x="20928" y="9881"/>
                  <a:pt x="21244" y="10102"/>
                </a:cubicBezTo>
                <a:cubicBezTo>
                  <a:pt x="21360" y="10202"/>
                  <a:pt x="21502" y="10249"/>
                  <a:pt x="21647" y="10249"/>
                </a:cubicBezTo>
                <a:cubicBezTo>
                  <a:pt x="21780" y="10249"/>
                  <a:pt x="21915" y="10210"/>
                  <a:pt x="22036" y="10134"/>
                </a:cubicBezTo>
                <a:cubicBezTo>
                  <a:pt x="22054" y="10169"/>
                  <a:pt x="22090" y="10194"/>
                  <a:pt x="22130" y="10194"/>
                </a:cubicBezTo>
                <a:cubicBezTo>
                  <a:pt x="22163" y="10194"/>
                  <a:pt x="22198" y="10177"/>
                  <a:pt x="22226" y="10134"/>
                </a:cubicBezTo>
                <a:cubicBezTo>
                  <a:pt x="22226" y="10102"/>
                  <a:pt x="22258" y="10039"/>
                  <a:pt x="22258" y="9976"/>
                </a:cubicBezTo>
                <a:cubicBezTo>
                  <a:pt x="22290" y="9976"/>
                  <a:pt x="22321" y="9944"/>
                  <a:pt x="22321" y="9944"/>
                </a:cubicBezTo>
                <a:cubicBezTo>
                  <a:pt x="22353" y="9944"/>
                  <a:pt x="22321" y="9912"/>
                  <a:pt x="22321" y="9912"/>
                </a:cubicBezTo>
                <a:cubicBezTo>
                  <a:pt x="22309" y="9912"/>
                  <a:pt x="22302" y="9912"/>
                  <a:pt x="22297" y="9914"/>
                </a:cubicBezTo>
                <a:lnTo>
                  <a:pt x="22297" y="9914"/>
                </a:lnTo>
                <a:cubicBezTo>
                  <a:pt x="22375" y="9576"/>
                  <a:pt x="22218" y="9243"/>
                  <a:pt x="21941" y="9089"/>
                </a:cubicBezTo>
                <a:cubicBezTo>
                  <a:pt x="21796" y="8992"/>
                  <a:pt x="21632" y="8951"/>
                  <a:pt x="21479" y="8951"/>
                </a:cubicBezTo>
                <a:cubicBezTo>
                  <a:pt x="21431" y="8951"/>
                  <a:pt x="21384" y="8955"/>
                  <a:pt x="21339" y="8962"/>
                </a:cubicBezTo>
                <a:cubicBezTo>
                  <a:pt x="21118" y="7759"/>
                  <a:pt x="20674" y="6619"/>
                  <a:pt x="20041" y="5605"/>
                </a:cubicBezTo>
                <a:lnTo>
                  <a:pt x="20041" y="5605"/>
                </a:lnTo>
                <a:cubicBezTo>
                  <a:pt x="20643" y="6017"/>
                  <a:pt x="21244" y="6492"/>
                  <a:pt x="21815" y="6999"/>
                </a:cubicBezTo>
                <a:cubicBezTo>
                  <a:pt x="21720" y="7062"/>
                  <a:pt x="21656" y="7157"/>
                  <a:pt x="21593" y="7284"/>
                </a:cubicBezTo>
                <a:cubicBezTo>
                  <a:pt x="21308" y="7822"/>
                  <a:pt x="21815" y="8297"/>
                  <a:pt x="22321" y="8361"/>
                </a:cubicBezTo>
                <a:cubicBezTo>
                  <a:pt x="22400" y="8382"/>
                  <a:pt x="22480" y="8392"/>
                  <a:pt x="22559" y="8392"/>
                </a:cubicBezTo>
                <a:cubicBezTo>
                  <a:pt x="22833" y="8392"/>
                  <a:pt x="23100" y="8272"/>
                  <a:pt x="23271" y="8076"/>
                </a:cubicBezTo>
                <a:cubicBezTo>
                  <a:pt x="23287" y="8107"/>
                  <a:pt x="23319" y="8123"/>
                  <a:pt x="23350" y="8123"/>
                </a:cubicBezTo>
                <a:cubicBezTo>
                  <a:pt x="23382" y="8123"/>
                  <a:pt x="23414" y="8107"/>
                  <a:pt x="23430" y="8076"/>
                </a:cubicBezTo>
                <a:cubicBezTo>
                  <a:pt x="23620" y="7632"/>
                  <a:pt x="23683" y="6840"/>
                  <a:pt x="23113" y="6650"/>
                </a:cubicBezTo>
                <a:cubicBezTo>
                  <a:pt x="23008" y="6626"/>
                  <a:pt x="22901" y="6614"/>
                  <a:pt x="22793" y="6614"/>
                </a:cubicBezTo>
                <a:cubicBezTo>
                  <a:pt x="22481" y="6614"/>
                  <a:pt x="22169" y="6715"/>
                  <a:pt x="21910" y="6904"/>
                </a:cubicBezTo>
                <a:cubicBezTo>
                  <a:pt x="21213" y="6239"/>
                  <a:pt x="20421" y="5637"/>
                  <a:pt x="19629" y="5067"/>
                </a:cubicBezTo>
                <a:cubicBezTo>
                  <a:pt x="20136" y="5020"/>
                  <a:pt x="20643" y="4996"/>
                  <a:pt x="21149" y="4996"/>
                </a:cubicBezTo>
                <a:cubicBezTo>
                  <a:pt x="21656" y="4996"/>
                  <a:pt x="22163" y="5020"/>
                  <a:pt x="22670" y="5067"/>
                </a:cubicBezTo>
                <a:cubicBezTo>
                  <a:pt x="22701" y="5289"/>
                  <a:pt x="22828" y="5510"/>
                  <a:pt x="23050" y="5637"/>
                </a:cubicBezTo>
                <a:cubicBezTo>
                  <a:pt x="23145" y="5685"/>
                  <a:pt x="23248" y="5708"/>
                  <a:pt x="23350" y="5708"/>
                </a:cubicBezTo>
                <a:cubicBezTo>
                  <a:pt x="23453" y="5708"/>
                  <a:pt x="23556" y="5685"/>
                  <a:pt x="23651" y="5637"/>
                </a:cubicBezTo>
                <a:cubicBezTo>
                  <a:pt x="23651" y="5708"/>
                  <a:pt x="23705" y="5744"/>
                  <a:pt x="23772" y="5744"/>
                </a:cubicBezTo>
                <a:cubicBezTo>
                  <a:pt x="23794" y="5744"/>
                  <a:pt x="23818" y="5740"/>
                  <a:pt x="23841" y="5732"/>
                </a:cubicBezTo>
                <a:cubicBezTo>
                  <a:pt x="24000" y="5605"/>
                  <a:pt x="24126" y="5447"/>
                  <a:pt x="24158" y="5257"/>
                </a:cubicBezTo>
                <a:lnTo>
                  <a:pt x="24190" y="5257"/>
                </a:lnTo>
                <a:cubicBezTo>
                  <a:pt x="24221" y="5225"/>
                  <a:pt x="24221" y="5194"/>
                  <a:pt x="24190" y="5162"/>
                </a:cubicBezTo>
                <a:cubicBezTo>
                  <a:pt x="24221" y="4877"/>
                  <a:pt x="24095" y="4592"/>
                  <a:pt x="23873" y="4402"/>
                </a:cubicBezTo>
                <a:cubicBezTo>
                  <a:pt x="23732" y="4261"/>
                  <a:pt x="23547" y="4189"/>
                  <a:pt x="23363" y="4189"/>
                </a:cubicBezTo>
                <a:cubicBezTo>
                  <a:pt x="23133" y="4189"/>
                  <a:pt x="22905" y="4300"/>
                  <a:pt x="22765" y="4529"/>
                </a:cubicBezTo>
                <a:cubicBezTo>
                  <a:pt x="22670" y="4655"/>
                  <a:pt x="22670" y="4814"/>
                  <a:pt x="22670" y="4940"/>
                </a:cubicBezTo>
                <a:cubicBezTo>
                  <a:pt x="21997" y="4841"/>
                  <a:pt x="21311" y="4792"/>
                  <a:pt x="20629" y="4792"/>
                </a:cubicBezTo>
                <a:cubicBezTo>
                  <a:pt x="20220" y="4792"/>
                  <a:pt x="19811" y="4810"/>
                  <a:pt x="19408" y="4845"/>
                </a:cubicBezTo>
                <a:cubicBezTo>
                  <a:pt x="19376" y="4877"/>
                  <a:pt x="19376" y="4877"/>
                  <a:pt x="19344" y="4877"/>
                </a:cubicBezTo>
                <a:cubicBezTo>
                  <a:pt x="19186" y="4782"/>
                  <a:pt x="19059" y="4687"/>
                  <a:pt x="18901" y="4592"/>
                </a:cubicBezTo>
                <a:cubicBezTo>
                  <a:pt x="17603" y="3800"/>
                  <a:pt x="16241" y="2882"/>
                  <a:pt x="14752" y="2439"/>
                </a:cubicBezTo>
                <a:cubicBezTo>
                  <a:pt x="14752" y="2375"/>
                  <a:pt x="14721" y="2312"/>
                  <a:pt x="14721" y="2248"/>
                </a:cubicBezTo>
                <a:cubicBezTo>
                  <a:pt x="14721" y="2185"/>
                  <a:pt x="14657" y="2122"/>
                  <a:pt x="14594" y="2122"/>
                </a:cubicBezTo>
                <a:cubicBezTo>
                  <a:pt x="14752" y="1710"/>
                  <a:pt x="14911" y="1330"/>
                  <a:pt x="15069" y="918"/>
                </a:cubicBezTo>
                <a:cubicBezTo>
                  <a:pt x="15196" y="1013"/>
                  <a:pt x="15322" y="1045"/>
                  <a:pt x="15481" y="1077"/>
                </a:cubicBezTo>
                <a:cubicBezTo>
                  <a:pt x="15481" y="1099"/>
                  <a:pt x="15512" y="1122"/>
                  <a:pt x="15542" y="1122"/>
                </a:cubicBezTo>
                <a:cubicBezTo>
                  <a:pt x="15554" y="1122"/>
                  <a:pt x="15566" y="1118"/>
                  <a:pt x="15576" y="1108"/>
                </a:cubicBezTo>
                <a:cubicBezTo>
                  <a:pt x="15576" y="1108"/>
                  <a:pt x="15607" y="1077"/>
                  <a:pt x="15607" y="1077"/>
                </a:cubicBezTo>
                <a:cubicBezTo>
                  <a:pt x="15861" y="1077"/>
                  <a:pt x="16114" y="950"/>
                  <a:pt x="16272" y="792"/>
                </a:cubicBezTo>
                <a:cubicBezTo>
                  <a:pt x="16367" y="697"/>
                  <a:pt x="16336" y="538"/>
                  <a:pt x="16209" y="507"/>
                </a:cubicBezTo>
                <a:cubicBezTo>
                  <a:pt x="16336" y="348"/>
                  <a:pt x="16399" y="190"/>
                  <a:pt x="16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17"/>
          <p:cNvSpPr/>
          <p:nvPr/>
        </p:nvSpPr>
        <p:spPr>
          <a:xfrm rot="-5400000" flipH="1">
            <a:off x="8570421" y="1344728"/>
            <a:ext cx="461861" cy="706837"/>
          </a:xfrm>
          <a:custGeom>
            <a:avLst/>
            <a:gdLst/>
            <a:ahLst/>
            <a:cxnLst/>
            <a:rect l="l" t="t" r="r" b="b"/>
            <a:pathLst>
              <a:path w="25197" h="38504" extrusionOk="0">
                <a:moveTo>
                  <a:pt x="18812" y="247"/>
                </a:moveTo>
                <a:cubicBezTo>
                  <a:pt x="19097" y="279"/>
                  <a:pt x="19382" y="406"/>
                  <a:pt x="19604" y="627"/>
                </a:cubicBezTo>
                <a:cubicBezTo>
                  <a:pt x="19445" y="1039"/>
                  <a:pt x="19255" y="1451"/>
                  <a:pt x="19002" y="1831"/>
                </a:cubicBezTo>
                <a:cubicBezTo>
                  <a:pt x="18749" y="2369"/>
                  <a:pt x="18527" y="2939"/>
                  <a:pt x="18274" y="3478"/>
                </a:cubicBezTo>
                <a:cubicBezTo>
                  <a:pt x="17830" y="4491"/>
                  <a:pt x="17419" y="5504"/>
                  <a:pt x="16944" y="6486"/>
                </a:cubicBezTo>
                <a:cubicBezTo>
                  <a:pt x="16342" y="7721"/>
                  <a:pt x="15582" y="8925"/>
                  <a:pt x="15043" y="10223"/>
                </a:cubicBezTo>
                <a:cubicBezTo>
                  <a:pt x="15867" y="6898"/>
                  <a:pt x="16944" y="3668"/>
                  <a:pt x="17957" y="374"/>
                </a:cubicBezTo>
                <a:cubicBezTo>
                  <a:pt x="18242" y="279"/>
                  <a:pt x="18527" y="247"/>
                  <a:pt x="18812" y="247"/>
                </a:cubicBezTo>
                <a:close/>
                <a:moveTo>
                  <a:pt x="14315" y="5029"/>
                </a:moveTo>
                <a:lnTo>
                  <a:pt x="14315" y="5029"/>
                </a:lnTo>
                <a:cubicBezTo>
                  <a:pt x="13967" y="6930"/>
                  <a:pt x="13998" y="8893"/>
                  <a:pt x="14378" y="10793"/>
                </a:cubicBezTo>
                <a:cubicBezTo>
                  <a:pt x="14125" y="10160"/>
                  <a:pt x="13935" y="9495"/>
                  <a:pt x="13808" y="8830"/>
                </a:cubicBezTo>
                <a:cubicBezTo>
                  <a:pt x="13555" y="7626"/>
                  <a:pt x="13840" y="6359"/>
                  <a:pt x="14220" y="5219"/>
                </a:cubicBezTo>
                <a:cubicBezTo>
                  <a:pt x="14252" y="5156"/>
                  <a:pt x="14283" y="5093"/>
                  <a:pt x="14315" y="5029"/>
                </a:cubicBezTo>
                <a:close/>
                <a:moveTo>
                  <a:pt x="17767" y="469"/>
                </a:moveTo>
                <a:lnTo>
                  <a:pt x="17767" y="469"/>
                </a:lnTo>
                <a:cubicBezTo>
                  <a:pt x="16627" y="4016"/>
                  <a:pt x="15202" y="7595"/>
                  <a:pt x="14695" y="11300"/>
                </a:cubicBezTo>
                <a:cubicBezTo>
                  <a:pt x="14695" y="11331"/>
                  <a:pt x="14663" y="11395"/>
                  <a:pt x="14663" y="11458"/>
                </a:cubicBezTo>
                <a:cubicBezTo>
                  <a:pt x="14188" y="9115"/>
                  <a:pt x="14157" y="6708"/>
                  <a:pt x="14568" y="4364"/>
                </a:cubicBezTo>
                <a:cubicBezTo>
                  <a:pt x="14917" y="3573"/>
                  <a:pt x="15360" y="2844"/>
                  <a:pt x="15867" y="2179"/>
                </a:cubicBezTo>
                <a:cubicBezTo>
                  <a:pt x="16342" y="1451"/>
                  <a:pt x="17007" y="881"/>
                  <a:pt x="17767" y="469"/>
                </a:cubicBezTo>
                <a:close/>
                <a:moveTo>
                  <a:pt x="19730" y="754"/>
                </a:moveTo>
                <a:cubicBezTo>
                  <a:pt x="20237" y="1451"/>
                  <a:pt x="20301" y="2686"/>
                  <a:pt x="20269" y="3509"/>
                </a:cubicBezTo>
                <a:cubicBezTo>
                  <a:pt x="18495" y="6201"/>
                  <a:pt x="16595" y="8766"/>
                  <a:pt x="14853" y="11490"/>
                </a:cubicBezTo>
                <a:cubicBezTo>
                  <a:pt x="14980" y="11078"/>
                  <a:pt x="15138" y="10666"/>
                  <a:pt x="15297" y="10255"/>
                </a:cubicBezTo>
                <a:cubicBezTo>
                  <a:pt x="15519" y="9843"/>
                  <a:pt x="15740" y="9400"/>
                  <a:pt x="15962" y="8988"/>
                </a:cubicBezTo>
                <a:cubicBezTo>
                  <a:pt x="16437" y="8006"/>
                  <a:pt x="16944" y="7025"/>
                  <a:pt x="17387" y="6043"/>
                </a:cubicBezTo>
                <a:cubicBezTo>
                  <a:pt x="17862" y="5029"/>
                  <a:pt x="18242" y="4016"/>
                  <a:pt x="18685" y="3003"/>
                </a:cubicBezTo>
                <a:cubicBezTo>
                  <a:pt x="19065" y="2274"/>
                  <a:pt x="19414" y="1514"/>
                  <a:pt x="19730" y="754"/>
                </a:cubicBezTo>
                <a:close/>
                <a:moveTo>
                  <a:pt x="20237" y="3763"/>
                </a:moveTo>
                <a:cubicBezTo>
                  <a:pt x="20142" y="4966"/>
                  <a:pt x="19826" y="6138"/>
                  <a:pt x="19319" y="7246"/>
                </a:cubicBezTo>
                <a:cubicBezTo>
                  <a:pt x="18400" y="9336"/>
                  <a:pt x="16690" y="10635"/>
                  <a:pt x="14790" y="11775"/>
                </a:cubicBezTo>
                <a:cubicBezTo>
                  <a:pt x="14790" y="11775"/>
                  <a:pt x="14790" y="11743"/>
                  <a:pt x="14758" y="11743"/>
                </a:cubicBezTo>
                <a:cubicBezTo>
                  <a:pt x="15772" y="10540"/>
                  <a:pt x="16659" y="9241"/>
                  <a:pt x="17482" y="7911"/>
                </a:cubicBezTo>
                <a:cubicBezTo>
                  <a:pt x="18369" y="6486"/>
                  <a:pt x="19350" y="5156"/>
                  <a:pt x="20237" y="3763"/>
                </a:cubicBezTo>
                <a:close/>
                <a:moveTo>
                  <a:pt x="10610" y="6549"/>
                </a:moveTo>
                <a:cubicBezTo>
                  <a:pt x="10863" y="6803"/>
                  <a:pt x="11148" y="7088"/>
                  <a:pt x="11402" y="7373"/>
                </a:cubicBezTo>
                <a:cubicBezTo>
                  <a:pt x="11908" y="8006"/>
                  <a:pt x="12288" y="8766"/>
                  <a:pt x="12510" y="9558"/>
                </a:cubicBezTo>
                <a:cubicBezTo>
                  <a:pt x="12910" y="10729"/>
                  <a:pt x="13191" y="11929"/>
                  <a:pt x="13381" y="13160"/>
                </a:cubicBezTo>
                <a:lnTo>
                  <a:pt x="13381" y="13160"/>
                </a:lnTo>
                <a:cubicBezTo>
                  <a:pt x="13377" y="13151"/>
                  <a:pt x="13372" y="13143"/>
                  <a:pt x="13365" y="13137"/>
                </a:cubicBezTo>
                <a:cubicBezTo>
                  <a:pt x="13080" y="12377"/>
                  <a:pt x="12858" y="11585"/>
                  <a:pt x="12573" y="10825"/>
                </a:cubicBezTo>
                <a:cubicBezTo>
                  <a:pt x="12003" y="9368"/>
                  <a:pt x="11338" y="7943"/>
                  <a:pt x="10610" y="6549"/>
                </a:cubicBezTo>
                <a:close/>
                <a:moveTo>
                  <a:pt x="8892" y="5754"/>
                </a:moveTo>
                <a:cubicBezTo>
                  <a:pt x="8926" y="5754"/>
                  <a:pt x="8960" y="5755"/>
                  <a:pt x="8995" y="5758"/>
                </a:cubicBezTo>
                <a:cubicBezTo>
                  <a:pt x="9470" y="5821"/>
                  <a:pt x="9945" y="6011"/>
                  <a:pt x="10293" y="6296"/>
                </a:cubicBezTo>
                <a:cubicBezTo>
                  <a:pt x="10958" y="7626"/>
                  <a:pt x="11592" y="9020"/>
                  <a:pt x="12225" y="10381"/>
                </a:cubicBezTo>
                <a:cubicBezTo>
                  <a:pt x="12732" y="11617"/>
                  <a:pt x="13175" y="12915"/>
                  <a:pt x="13523" y="14213"/>
                </a:cubicBezTo>
                <a:cubicBezTo>
                  <a:pt x="13555" y="14245"/>
                  <a:pt x="13555" y="14277"/>
                  <a:pt x="13555" y="14340"/>
                </a:cubicBezTo>
                <a:cubicBezTo>
                  <a:pt x="13017" y="13105"/>
                  <a:pt x="12098" y="11965"/>
                  <a:pt x="11307" y="10920"/>
                </a:cubicBezTo>
                <a:cubicBezTo>
                  <a:pt x="10103" y="9400"/>
                  <a:pt x="9026" y="7785"/>
                  <a:pt x="7918" y="6233"/>
                </a:cubicBezTo>
                <a:cubicBezTo>
                  <a:pt x="8150" y="5913"/>
                  <a:pt x="8515" y="5754"/>
                  <a:pt x="8892" y="5754"/>
                </a:cubicBezTo>
                <a:close/>
                <a:moveTo>
                  <a:pt x="7823" y="6296"/>
                </a:moveTo>
                <a:cubicBezTo>
                  <a:pt x="8805" y="7753"/>
                  <a:pt x="9755" y="9210"/>
                  <a:pt x="10800" y="10571"/>
                </a:cubicBezTo>
                <a:cubicBezTo>
                  <a:pt x="11718" y="11807"/>
                  <a:pt x="12573" y="13042"/>
                  <a:pt x="13333" y="14372"/>
                </a:cubicBezTo>
                <a:cubicBezTo>
                  <a:pt x="12573" y="13422"/>
                  <a:pt x="11718" y="12535"/>
                  <a:pt x="10800" y="11712"/>
                </a:cubicBezTo>
                <a:cubicBezTo>
                  <a:pt x="10135" y="11110"/>
                  <a:pt x="9438" y="10476"/>
                  <a:pt x="8773" y="9843"/>
                </a:cubicBezTo>
                <a:cubicBezTo>
                  <a:pt x="8330" y="9368"/>
                  <a:pt x="7855" y="8925"/>
                  <a:pt x="7380" y="8513"/>
                </a:cubicBezTo>
                <a:cubicBezTo>
                  <a:pt x="7253" y="7753"/>
                  <a:pt x="7411" y="6961"/>
                  <a:pt x="7823" y="6296"/>
                </a:cubicBezTo>
                <a:close/>
                <a:moveTo>
                  <a:pt x="7411" y="8766"/>
                </a:moveTo>
                <a:cubicBezTo>
                  <a:pt x="7918" y="9178"/>
                  <a:pt x="8361" y="9716"/>
                  <a:pt x="8836" y="10160"/>
                </a:cubicBezTo>
                <a:cubicBezTo>
                  <a:pt x="9311" y="10603"/>
                  <a:pt x="9786" y="11046"/>
                  <a:pt x="10293" y="11490"/>
                </a:cubicBezTo>
                <a:cubicBezTo>
                  <a:pt x="11497" y="12535"/>
                  <a:pt x="12605" y="13675"/>
                  <a:pt x="13587" y="14910"/>
                </a:cubicBezTo>
                <a:cubicBezTo>
                  <a:pt x="13618" y="14942"/>
                  <a:pt x="13618" y="14973"/>
                  <a:pt x="13618" y="15005"/>
                </a:cubicBezTo>
                <a:cubicBezTo>
                  <a:pt x="12795" y="14467"/>
                  <a:pt x="11908" y="14023"/>
                  <a:pt x="11085" y="13580"/>
                </a:cubicBezTo>
                <a:cubicBezTo>
                  <a:pt x="10546" y="13295"/>
                  <a:pt x="10040" y="13010"/>
                  <a:pt x="9565" y="12693"/>
                </a:cubicBezTo>
                <a:cubicBezTo>
                  <a:pt x="9343" y="12503"/>
                  <a:pt x="9121" y="12377"/>
                  <a:pt x="8868" y="12282"/>
                </a:cubicBezTo>
                <a:cubicBezTo>
                  <a:pt x="8678" y="11997"/>
                  <a:pt x="8488" y="11680"/>
                  <a:pt x="8330" y="11363"/>
                </a:cubicBezTo>
                <a:cubicBezTo>
                  <a:pt x="7886" y="10571"/>
                  <a:pt x="7570" y="9685"/>
                  <a:pt x="7411" y="8766"/>
                </a:cubicBezTo>
                <a:close/>
                <a:moveTo>
                  <a:pt x="8963" y="12377"/>
                </a:moveTo>
                <a:lnTo>
                  <a:pt x="8963" y="12377"/>
                </a:lnTo>
                <a:cubicBezTo>
                  <a:pt x="9660" y="12725"/>
                  <a:pt x="10356" y="13295"/>
                  <a:pt x="11022" y="13675"/>
                </a:cubicBezTo>
                <a:cubicBezTo>
                  <a:pt x="11877" y="14150"/>
                  <a:pt x="12732" y="14688"/>
                  <a:pt x="13618" y="15100"/>
                </a:cubicBezTo>
                <a:cubicBezTo>
                  <a:pt x="13618" y="15100"/>
                  <a:pt x="13618" y="15132"/>
                  <a:pt x="13618" y="15132"/>
                </a:cubicBezTo>
                <a:cubicBezTo>
                  <a:pt x="12542" y="14878"/>
                  <a:pt x="11528" y="14435"/>
                  <a:pt x="10578" y="13897"/>
                </a:cubicBezTo>
                <a:lnTo>
                  <a:pt x="10546" y="13897"/>
                </a:lnTo>
                <a:cubicBezTo>
                  <a:pt x="9945" y="13485"/>
                  <a:pt x="9406" y="12978"/>
                  <a:pt x="8963" y="12377"/>
                </a:cubicBezTo>
                <a:close/>
                <a:moveTo>
                  <a:pt x="22712" y="8336"/>
                </a:moveTo>
                <a:cubicBezTo>
                  <a:pt x="23066" y="8336"/>
                  <a:pt x="23395" y="8427"/>
                  <a:pt x="23657" y="8671"/>
                </a:cubicBezTo>
                <a:cubicBezTo>
                  <a:pt x="22486" y="10318"/>
                  <a:pt x="21251" y="11933"/>
                  <a:pt x="19921" y="13453"/>
                </a:cubicBezTo>
                <a:cubicBezTo>
                  <a:pt x="19293" y="14144"/>
                  <a:pt x="18602" y="14804"/>
                  <a:pt x="17943" y="15494"/>
                </a:cubicBezTo>
                <a:lnTo>
                  <a:pt x="17943" y="15494"/>
                </a:lnTo>
                <a:cubicBezTo>
                  <a:pt x="17995" y="15436"/>
                  <a:pt x="18026" y="15379"/>
                  <a:pt x="18084" y="15322"/>
                </a:cubicBezTo>
                <a:cubicBezTo>
                  <a:pt x="18084" y="15290"/>
                  <a:pt x="18052" y="15290"/>
                  <a:pt x="18020" y="15290"/>
                </a:cubicBezTo>
                <a:cubicBezTo>
                  <a:pt x="17799" y="15575"/>
                  <a:pt x="17545" y="15892"/>
                  <a:pt x="17292" y="16177"/>
                </a:cubicBezTo>
                <a:cubicBezTo>
                  <a:pt x="17292" y="16209"/>
                  <a:pt x="17292" y="16209"/>
                  <a:pt x="17260" y="16209"/>
                </a:cubicBezTo>
                <a:cubicBezTo>
                  <a:pt x="17894" y="15195"/>
                  <a:pt x="18495" y="14150"/>
                  <a:pt x="19097" y="13137"/>
                </a:cubicBezTo>
                <a:cubicBezTo>
                  <a:pt x="19604" y="12218"/>
                  <a:pt x="20079" y="11300"/>
                  <a:pt x="20649" y="10445"/>
                </a:cubicBezTo>
                <a:cubicBezTo>
                  <a:pt x="21092" y="9843"/>
                  <a:pt x="21504" y="9178"/>
                  <a:pt x="21821" y="8481"/>
                </a:cubicBezTo>
                <a:cubicBezTo>
                  <a:pt x="22119" y="8396"/>
                  <a:pt x="22423" y="8336"/>
                  <a:pt x="22712" y="8336"/>
                </a:cubicBezTo>
                <a:close/>
                <a:moveTo>
                  <a:pt x="19160" y="9970"/>
                </a:moveTo>
                <a:lnTo>
                  <a:pt x="19160" y="9970"/>
                </a:lnTo>
                <a:cubicBezTo>
                  <a:pt x="18939" y="10445"/>
                  <a:pt x="18685" y="10951"/>
                  <a:pt x="18432" y="11426"/>
                </a:cubicBezTo>
                <a:cubicBezTo>
                  <a:pt x="18084" y="12060"/>
                  <a:pt x="17767" y="12757"/>
                  <a:pt x="17514" y="13453"/>
                </a:cubicBezTo>
                <a:cubicBezTo>
                  <a:pt x="16975" y="14783"/>
                  <a:pt x="16532" y="16145"/>
                  <a:pt x="16152" y="17507"/>
                </a:cubicBezTo>
                <a:cubicBezTo>
                  <a:pt x="16184" y="16082"/>
                  <a:pt x="16469" y="14657"/>
                  <a:pt x="17007" y="13295"/>
                </a:cubicBezTo>
                <a:cubicBezTo>
                  <a:pt x="17450" y="12028"/>
                  <a:pt x="18179" y="10888"/>
                  <a:pt x="19160" y="9970"/>
                </a:cubicBezTo>
                <a:close/>
                <a:moveTo>
                  <a:pt x="21631" y="8545"/>
                </a:moveTo>
                <a:cubicBezTo>
                  <a:pt x="21282" y="9241"/>
                  <a:pt x="20839" y="9906"/>
                  <a:pt x="20364" y="10540"/>
                </a:cubicBezTo>
                <a:cubicBezTo>
                  <a:pt x="19826" y="11331"/>
                  <a:pt x="19382" y="12187"/>
                  <a:pt x="18907" y="13010"/>
                </a:cubicBezTo>
                <a:cubicBezTo>
                  <a:pt x="18147" y="14372"/>
                  <a:pt x="17387" y="15702"/>
                  <a:pt x="16595" y="17032"/>
                </a:cubicBezTo>
                <a:cubicBezTo>
                  <a:pt x="16469" y="17222"/>
                  <a:pt x="16310" y="17412"/>
                  <a:pt x="16184" y="17602"/>
                </a:cubicBezTo>
                <a:cubicBezTo>
                  <a:pt x="16659" y="16240"/>
                  <a:pt x="17134" y="14878"/>
                  <a:pt x="17672" y="13517"/>
                </a:cubicBezTo>
                <a:cubicBezTo>
                  <a:pt x="18179" y="12282"/>
                  <a:pt x="19002" y="11078"/>
                  <a:pt x="19382" y="9780"/>
                </a:cubicBezTo>
                <a:cubicBezTo>
                  <a:pt x="19921" y="9336"/>
                  <a:pt x="20522" y="8956"/>
                  <a:pt x="21187" y="8703"/>
                </a:cubicBezTo>
                <a:cubicBezTo>
                  <a:pt x="21314" y="8640"/>
                  <a:pt x="21472" y="8576"/>
                  <a:pt x="21631" y="8545"/>
                </a:cubicBezTo>
                <a:close/>
                <a:moveTo>
                  <a:pt x="23689" y="8703"/>
                </a:moveTo>
                <a:cubicBezTo>
                  <a:pt x="23816" y="8830"/>
                  <a:pt x="23911" y="8956"/>
                  <a:pt x="23974" y="9083"/>
                </a:cubicBezTo>
                <a:cubicBezTo>
                  <a:pt x="24196" y="9685"/>
                  <a:pt x="24259" y="10318"/>
                  <a:pt x="24132" y="10920"/>
                </a:cubicBezTo>
                <a:cubicBezTo>
                  <a:pt x="24132" y="10920"/>
                  <a:pt x="24101" y="10951"/>
                  <a:pt x="24101" y="10951"/>
                </a:cubicBezTo>
                <a:cubicBezTo>
                  <a:pt x="22771" y="12250"/>
                  <a:pt x="21346" y="13453"/>
                  <a:pt x="19952" y="14688"/>
                </a:cubicBezTo>
                <a:cubicBezTo>
                  <a:pt x="19192" y="15353"/>
                  <a:pt x="18432" y="15987"/>
                  <a:pt x="17640" y="16620"/>
                </a:cubicBezTo>
                <a:cubicBezTo>
                  <a:pt x="17134" y="16937"/>
                  <a:pt x="16690" y="17349"/>
                  <a:pt x="16279" y="17792"/>
                </a:cubicBezTo>
                <a:cubicBezTo>
                  <a:pt x="17260" y="16145"/>
                  <a:pt x="18780" y="14910"/>
                  <a:pt x="20016" y="13517"/>
                </a:cubicBezTo>
                <a:cubicBezTo>
                  <a:pt x="21377" y="12028"/>
                  <a:pt x="22612" y="10413"/>
                  <a:pt x="23689" y="8703"/>
                </a:cubicBezTo>
                <a:close/>
                <a:moveTo>
                  <a:pt x="21694" y="15480"/>
                </a:moveTo>
                <a:lnTo>
                  <a:pt x="21694" y="15480"/>
                </a:lnTo>
                <a:cubicBezTo>
                  <a:pt x="21377" y="15828"/>
                  <a:pt x="20997" y="16113"/>
                  <a:pt x="20649" y="16367"/>
                </a:cubicBezTo>
                <a:cubicBezTo>
                  <a:pt x="19445" y="17222"/>
                  <a:pt x="17989" y="17570"/>
                  <a:pt x="16564" y="17887"/>
                </a:cubicBezTo>
                <a:cubicBezTo>
                  <a:pt x="17514" y="17507"/>
                  <a:pt x="18432" y="17095"/>
                  <a:pt x="19350" y="16620"/>
                </a:cubicBezTo>
                <a:cubicBezTo>
                  <a:pt x="20111" y="16240"/>
                  <a:pt x="20934" y="15923"/>
                  <a:pt x="21694" y="15480"/>
                </a:cubicBezTo>
                <a:close/>
                <a:moveTo>
                  <a:pt x="24101" y="11173"/>
                </a:moveTo>
                <a:lnTo>
                  <a:pt x="24101" y="11173"/>
                </a:lnTo>
                <a:cubicBezTo>
                  <a:pt x="23942" y="11838"/>
                  <a:pt x="23721" y="12503"/>
                  <a:pt x="23404" y="13105"/>
                </a:cubicBezTo>
                <a:cubicBezTo>
                  <a:pt x="23024" y="13897"/>
                  <a:pt x="22517" y="14625"/>
                  <a:pt x="21947" y="15258"/>
                </a:cubicBezTo>
                <a:cubicBezTo>
                  <a:pt x="21029" y="15797"/>
                  <a:pt x="19984" y="16145"/>
                  <a:pt x="19034" y="16620"/>
                </a:cubicBezTo>
                <a:cubicBezTo>
                  <a:pt x="18147" y="17095"/>
                  <a:pt x="17197" y="17475"/>
                  <a:pt x="16310" y="17919"/>
                </a:cubicBezTo>
                <a:cubicBezTo>
                  <a:pt x="17609" y="16779"/>
                  <a:pt x="19002" y="15765"/>
                  <a:pt x="20301" y="14657"/>
                </a:cubicBezTo>
                <a:cubicBezTo>
                  <a:pt x="21567" y="13548"/>
                  <a:pt x="23056" y="12472"/>
                  <a:pt x="24101" y="11173"/>
                </a:cubicBezTo>
                <a:close/>
                <a:moveTo>
                  <a:pt x="5349" y="12718"/>
                </a:moveTo>
                <a:cubicBezTo>
                  <a:pt x="5919" y="12718"/>
                  <a:pt x="6584" y="12939"/>
                  <a:pt x="7190" y="13232"/>
                </a:cubicBezTo>
                <a:lnTo>
                  <a:pt x="7190" y="13200"/>
                </a:lnTo>
                <a:cubicBezTo>
                  <a:pt x="8171" y="14213"/>
                  <a:pt x="9058" y="15290"/>
                  <a:pt x="9913" y="16367"/>
                </a:cubicBezTo>
                <a:cubicBezTo>
                  <a:pt x="10641" y="17285"/>
                  <a:pt x="11307" y="18267"/>
                  <a:pt x="12067" y="19185"/>
                </a:cubicBezTo>
                <a:cubicBezTo>
                  <a:pt x="11053" y="18267"/>
                  <a:pt x="9976" y="17412"/>
                  <a:pt x="8900" y="16557"/>
                </a:cubicBezTo>
                <a:cubicBezTo>
                  <a:pt x="7443" y="15385"/>
                  <a:pt x="5828" y="14308"/>
                  <a:pt x="4434" y="13010"/>
                </a:cubicBezTo>
                <a:cubicBezTo>
                  <a:pt x="4677" y="12803"/>
                  <a:pt x="4995" y="12718"/>
                  <a:pt x="5349" y="12718"/>
                </a:cubicBezTo>
                <a:close/>
                <a:moveTo>
                  <a:pt x="7285" y="13263"/>
                </a:moveTo>
                <a:lnTo>
                  <a:pt x="7285" y="13263"/>
                </a:lnTo>
                <a:cubicBezTo>
                  <a:pt x="7886" y="13517"/>
                  <a:pt x="8425" y="13865"/>
                  <a:pt x="8963" y="14245"/>
                </a:cubicBezTo>
                <a:cubicBezTo>
                  <a:pt x="10768" y="15607"/>
                  <a:pt x="12098" y="17570"/>
                  <a:pt x="12732" y="19755"/>
                </a:cubicBezTo>
                <a:cubicBezTo>
                  <a:pt x="10831" y="17634"/>
                  <a:pt x="9311" y="15227"/>
                  <a:pt x="7285" y="13263"/>
                </a:cubicBezTo>
                <a:close/>
                <a:moveTo>
                  <a:pt x="4371" y="13073"/>
                </a:moveTo>
                <a:cubicBezTo>
                  <a:pt x="5606" y="14245"/>
                  <a:pt x="7063" y="15227"/>
                  <a:pt x="8393" y="16304"/>
                </a:cubicBezTo>
                <a:cubicBezTo>
                  <a:pt x="9755" y="17380"/>
                  <a:pt x="11148" y="18457"/>
                  <a:pt x="12447" y="19629"/>
                </a:cubicBezTo>
                <a:cubicBezTo>
                  <a:pt x="12510" y="19724"/>
                  <a:pt x="12573" y="19787"/>
                  <a:pt x="12668" y="19882"/>
                </a:cubicBezTo>
                <a:cubicBezTo>
                  <a:pt x="11338" y="18900"/>
                  <a:pt x="9945" y="18045"/>
                  <a:pt x="8520" y="17190"/>
                </a:cubicBezTo>
                <a:cubicBezTo>
                  <a:pt x="6936" y="16240"/>
                  <a:pt x="5448" y="15227"/>
                  <a:pt x="3959" y="14150"/>
                </a:cubicBezTo>
                <a:cubicBezTo>
                  <a:pt x="3959" y="14055"/>
                  <a:pt x="3959" y="13928"/>
                  <a:pt x="3991" y="13833"/>
                </a:cubicBezTo>
                <a:cubicBezTo>
                  <a:pt x="4023" y="13548"/>
                  <a:pt x="4181" y="13295"/>
                  <a:pt x="4371" y="13073"/>
                </a:cubicBezTo>
                <a:close/>
                <a:moveTo>
                  <a:pt x="4561" y="16113"/>
                </a:moveTo>
                <a:lnTo>
                  <a:pt x="4561" y="16113"/>
                </a:lnTo>
                <a:cubicBezTo>
                  <a:pt x="5669" y="16969"/>
                  <a:pt x="6873" y="17697"/>
                  <a:pt x="8140" y="18267"/>
                </a:cubicBezTo>
                <a:cubicBezTo>
                  <a:pt x="9628" y="18900"/>
                  <a:pt x="11180" y="19597"/>
                  <a:pt x="12732" y="20135"/>
                </a:cubicBezTo>
                <a:cubicBezTo>
                  <a:pt x="10673" y="19882"/>
                  <a:pt x="8710" y="19597"/>
                  <a:pt x="6936" y="18425"/>
                </a:cubicBezTo>
                <a:cubicBezTo>
                  <a:pt x="5986" y="17824"/>
                  <a:pt x="5194" y="17032"/>
                  <a:pt x="4561" y="16113"/>
                </a:cubicBezTo>
                <a:close/>
                <a:moveTo>
                  <a:pt x="3959" y="14245"/>
                </a:moveTo>
                <a:cubicBezTo>
                  <a:pt x="6778" y="16335"/>
                  <a:pt x="9913" y="18014"/>
                  <a:pt x="12795" y="20040"/>
                </a:cubicBezTo>
                <a:cubicBezTo>
                  <a:pt x="12795" y="20072"/>
                  <a:pt x="12827" y="20104"/>
                  <a:pt x="12827" y="20135"/>
                </a:cubicBezTo>
                <a:cubicBezTo>
                  <a:pt x="11465" y="19470"/>
                  <a:pt x="10103" y="18900"/>
                  <a:pt x="8710" y="18394"/>
                </a:cubicBezTo>
                <a:cubicBezTo>
                  <a:pt x="7221" y="17760"/>
                  <a:pt x="5796" y="16969"/>
                  <a:pt x="4498" y="16018"/>
                </a:cubicBezTo>
                <a:cubicBezTo>
                  <a:pt x="4149" y="15480"/>
                  <a:pt x="3959" y="14878"/>
                  <a:pt x="3959" y="14245"/>
                </a:cubicBezTo>
                <a:close/>
                <a:moveTo>
                  <a:pt x="23151" y="20895"/>
                </a:moveTo>
                <a:cubicBezTo>
                  <a:pt x="23151" y="20991"/>
                  <a:pt x="23182" y="21117"/>
                  <a:pt x="23151" y="21212"/>
                </a:cubicBezTo>
                <a:cubicBezTo>
                  <a:pt x="23056" y="21972"/>
                  <a:pt x="22581" y="22637"/>
                  <a:pt x="21916" y="22986"/>
                </a:cubicBezTo>
                <a:lnTo>
                  <a:pt x="21884" y="22986"/>
                </a:lnTo>
                <a:cubicBezTo>
                  <a:pt x="20269" y="22986"/>
                  <a:pt x="18685" y="22891"/>
                  <a:pt x="17070" y="22891"/>
                </a:cubicBezTo>
                <a:cubicBezTo>
                  <a:pt x="16405" y="22891"/>
                  <a:pt x="15645" y="22891"/>
                  <a:pt x="14917" y="22954"/>
                </a:cubicBezTo>
                <a:cubicBezTo>
                  <a:pt x="15899" y="22701"/>
                  <a:pt x="16849" y="22384"/>
                  <a:pt x="17799" y="22131"/>
                </a:cubicBezTo>
                <a:cubicBezTo>
                  <a:pt x="19572" y="21687"/>
                  <a:pt x="21346" y="21276"/>
                  <a:pt x="23119" y="20895"/>
                </a:cubicBezTo>
                <a:close/>
                <a:moveTo>
                  <a:pt x="19953" y="19486"/>
                </a:moveTo>
                <a:cubicBezTo>
                  <a:pt x="21275" y="19486"/>
                  <a:pt x="22878" y="19750"/>
                  <a:pt x="23119" y="20800"/>
                </a:cubicBezTo>
                <a:cubicBezTo>
                  <a:pt x="21314" y="21117"/>
                  <a:pt x="19540" y="21529"/>
                  <a:pt x="17799" y="21972"/>
                </a:cubicBezTo>
                <a:cubicBezTo>
                  <a:pt x="16595" y="22289"/>
                  <a:pt x="15328" y="22542"/>
                  <a:pt x="14125" y="22891"/>
                </a:cubicBezTo>
                <a:cubicBezTo>
                  <a:pt x="15107" y="22479"/>
                  <a:pt x="16057" y="22067"/>
                  <a:pt x="17039" y="21656"/>
                </a:cubicBezTo>
                <a:cubicBezTo>
                  <a:pt x="18464" y="21086"/>
                  <a:pt x="19952" y="20674"/>
                  <a:pt x="21441" y="20230"/>
                </a:cubicBezTo>
                <a:cubicBezTo>
                  <a:pt x="21472" y="20199"/>
                  <a:pt x="21441" y="20135"/>
                  <a:pt x="21409" y="20135"/>
                </a:cubicBezTo>
                <a:cubicBezTo>
                  <a:pt x="19984" y="20484"/>
                  <a:pt x="18622" y="20895"/>
                  <a:pt x="17260" y="21402"/>
                </a:cubicBezTo>
                <a:cubicBezTo>
                  <a:pt x="15899" y="21941"/>
                  <a:pt x="14537" y="22542"/>
                  <a:pt x="13207" y="23176"/>
                </a:cubicBezTo>
                <a:cubicBezTo>
                  <a:pt x="13112" y="23207"/>
                  <a:pt x="12985" y="23271"/>
                  <a:pt x="12858" y="23302"/>
                </a:cubicBezTo>
                <a:cubicBezTo>
                  <a:pt x="14062" y="21276"/>
                  <a:pt x="16152" y="19882"/>
                  <a:pt x="18495" y="19597"/>
                </a:cubicBezTo>
                <a:cubicBezTo>
                  <a:pt x="18828" y="19538"/>
                  <a:pt x="19362" y="19486"/>
                  <a:pt x="19953" y="19486"/>
                </a:cubicBezTo>
                <a:close/>
                <a:moveTo>
                  <a:pt x="17102" y="23049"/>
                </a:moveTo>
                <a:cubicBezTo>
                  <a:pt x="18136" y="23049"/>
                  <a:pt x="19185" y="23077"/>
                  <a:pt x="20229" y="23077"/>
                </a:cubicBezTo>
                <a:cubicBezTo>
                  <a:pt x="20751" y="23077"/>
                  <a:pt x="21272" y="23070"/>
                  <a:pt x="21789" y="23049"/>
                </a:cubicBezTo>
                <a:lnTo>
                  <a:pt x="21789" y="23049"/>
                </a:lnTo>
                <a:cubicBezTo>
                  <a:pt x="20839" y="23587"/>
                  <a:pt x="19826" y="23936"/>
                  <a:pt x="18780" y="24157"/>
                </a:cubicBezTo>
                <a:cubicBezTo>
                  <a:pt x="18155" y="24292"/>
                  <a:pt x="17538" y="24354"/>
                  <a:pt x="16927" y="24354"/>
                </a:cubicBezTo>
                <a:cubicBezTo>
                  <a:pt x="15528" y="24354"/>
                  <a:pt x="14161" y="24031"/>
                  <a:pt x="12795" y="23524"/>
                </a:cubicBezTo>
                <a:cubicBezTo>
                  <a:pt x="12795" y="23524"/>
                  <a:pt x="12795" y="23492"/>
                  <a:pt x="12795" y="23461"/>
                </a:cubicBezTo>
                <a:cubicBezTo>
                  <a:pt x="12858" y="23461"/>
                  <a:pt x="12890" y="23429"/>
                  <a:pt x="12953" y="23397"/>
                </a:cubicBezTo>
                <a:cubicBezTo>
                  <a:pt x="14347" y="23271"/>
                  <a:pt x="15677" y="23049"/>
                  <a:pt x="17102" y="23049"/>
                </a:cubicBezTo>
                <a:close/>
                <a:moveTo>
                  <a:pt x="856" y="20452"/>
                </a:moveTo>
                <a:cubicBezTo>
                  <a:pt x="1457" y="20832"/>
                  <a:pt x="2059" y="21307"/>
                  <a:pt x="2629" y="21782"/>
                </a:cubicBezTo>
                <a:cubicBezTo>
                  <a:pt x="3326" y="22384"/>
                  <a:pt x="4118" y="22891"/>
                  <a:pt x="4846" y="23461"/>
                </a:cubicBezTo>
                <a:cubicBezTo>
                  <a:pt x="5321" y="23841"/>
                  <a:pt x="5764" y="24189"/>
                  <a:pt x="6239" y="24569"/>
                </a:cubicBezTo>
                <a:cubicBezTo>
                  <a:pt x="6239" y="24601"/>
                  <a:pt x="6239" y="24632"/>
                  <a:pt x="6271" y="24664"/>
                </a:cubicBezTo>
                <a:cubicBezTo>
                  <a:pt x="6778" y="25139"/>
                  <a:pt x="7316" y="25582"/>
                  <a:pt x="7855" y="26026"/>
                </a:cubicBezTo>
                <a:cubicBezTo>
                  <a:pt x="6936" y="25487"/>
                  <a:pt x="5986" y="24949"/>
                  <a:pt x="5036" y="24442"/>
                </a:cubicBezTo>
                <a:cubicBezTo>
                  <a:pt x="3516" y="23619"/>
                  <a:pt x="1806" y="23017"/>
                  <a:pt x="381" y="22004"/>
                </a:cubicBezTo>
                <a:cubicBezTo>
                  <a:pt x="222" y="21434"/>
                  <a:pt x="412" y="20832"/>
                  <a:pt x="856" y="20452"/>
                </a:cubicBezTo>
                <a:close/>
                <a:moveTo>
                  <a:pt x="2122" y="20077"/>
                </a:moveTo>
                <a:cubicBezTo>
                  <a:pt x="2382" y="20077"/>
                  <a:pt x="2638" y="20117"/>
                  <a:pt x="2883" y="20199"/>
                </a:cubicBezTo>
                <a:cubicBezTo>
                  <a:pt x="4118" y="21307"/>
                  <a:pt x="5194" y="22606"/>
                  <a:pt x="6366" y="23746"/>
                </a:cubicBezTo>
                <a:cubicBezTo>
                  <a:pt x="6936" y="24316"/>
                  <a:pt x="7506" y="24886"/>
                  <a:pt x="8045" y="25456"/>
                </a:cubicBezTo>
                <a:cubicBezTo>
                  <a:pt x="8330" y="25741"/>
                  <a:pt x="8551" y="26026"/>
                  <a:pt x="8805" y="26311"/>
                </a:cubicBezTo>
                <a:cubicBezTo>
                  <a:pt x="8298" y="25994"/>
                  <a:pt x="7791" y="25614"/>
                  <a:pt x="7285" y="25234"/>
                </a:cubicBezTo>
                <a:cubicBezTo>
                  <a:pt x="6588" y="24664"/>
                  <a:pt x="5891" y="24094"/>
                  <a:pt x="5163" y="23524"/>
                </a:cubicBezTo>
                <a:cubicBezTo>
                  <a:pt x="4434" y="22922"/>
                  <a:pt x="3643" y="22384"/>
                  <a:pt x="2914" y="21814"/>
                </a:cubicBezTo>
                <a:cubicBezTo>
                  <a:pt x="2313" y="21276"/>
                  <a:pt x="1679" y="20800"/>
                  <a:pt x="1014" y="20325"/>
                </a:cubicBezTo>
                <a:cubicBezTo>
                  <a:pt x="1046" y="20325"/>
                  <a:pt x="1077" y="20294"/>
                  <a:pt x="1077" y="20294"/>
                </a:cubicBezTo>
                <a:cubicBezTo>
                  <a:pt x="1421" y="20149"/>
                  <a:pt x="1775" y="20077"/>
                  <a:pt x="2122" y="20077"/>
                </a:cubicBezTo>
                <a:close/>
                <a:moveTo>
                  <a:pt x="3104" y="20262"/>
                </a:moveTo>
                <a:cubicBezTo>
                  <a:pt x="3928" y="20515"/>
                  <a:pt x="4719" y="20864"/>
                  <a:pt x="5448" y="21307"/>
                </a:cubicBezTo>
                <a:cubicBezTo>
                  <a:pt x="7411" y="22511"/>
                  <a:pt x="8488" y="24442"/>
                  <a:pt x="9216" y="26564"/>
                </a:cubicBezTo>
                <a:cubicBezTo>
                  <a:pt x="8773" y="26121"/>
                  <a:pt x="8393" y="25614"/>
                  <a:pt x="7950" y="25171"/>
                </a:cubicBezTo>
                <a:cubicBezTo>
                  <a:pt x="7411" y="24569"/>
                  <a:pt x="6810" y="23999"/>
                  <a:pt x="6239" y="23429"/>
                </a:cubicBezTo>
                <a:cubicBezTo>
                  <a:pt x="5163" y="22384"/>
                  <a:pt x="4181" y="21276"/>
                  <a:pt x="3104" y="20262"/>
                </a:cubicBezTo>
                <a:close/>
                <a:moveTo>
                  <a:pt x="412" y="22131"/>
                </a:moveTo>
                <a:lnTo>
                  <a:pt x="412" y="22131"/>
                </a:lnTo>
                <a:cubicBezTo>
                  <a:pt x="1679" y="23049"/>
                  <a:pt x="3136" y="23587"/>
                  <a:pt x="4498" y="24284"/>
                </a:cubicBezTo>
                <a:cubicBezTo>
                  <a:pt x="5828" y="24949"/>
                  <a:pt x="7095" y="25741"/>
                  <a:pt x="8425" y="26438"/>
                </a:cubicBezTo>
                <a:cubicBezTo>
                  <a:pt x="8520" y="26469"/>
                  <a:pt x="8583" y="26533"/>
                  <a:pt x="8678" y="26596"/>
                </a:cubicBezTo>
                <a:cubicBezTo>
                  <a:pt x="7728" y="26279"/>
                  <a:pt x="6778" y="25963"/>
                  <a:pt x="5796" y="25677"/>
                </a:cubicBezTo>
                <a:cubicBezTo>
                  <a:pt x="4434" y="25266"/>
                  <a:pt x="3136" y="24727"/>
                  <a:pt x="1806" y="24284"/>
                </a:cubicBezTo>
                <a:lnTo>
                  <a:pt x="1774" y="24284"/>
                </a:lnTo>
                <a:cubicBezTo>
                  <a:pt x="1457" y="23967"/>
                  <a:pt x="1141" y="23587"/>
                  <a:pt x="887" y="23207"/>
                </a:cubicBezTo>
                <a:cubicBezTo>
                  <a:pt x="666" y="22891"/>
                  <a:pt x="507" y="22511"/>
                  <a:pt x="412" y="22131"/>
                </a:cubicBezTo>
                <a:close/>
                <a:moveTo>
                  <a:pt x="1901" y="24411"/>
                </a:moveTo>
                <a:cubicBezTo>
                  <a:pt x="3168" y="24917"/>
                  <a:pt x="4434" y="25424"/>
                  <a:pt x="5733" y="25804"/>
                </a:cubicBezTo>
                <a:cubicBezTo>
                  <a:pt x="6778" y="26121"/>
                  <a:pt x="7918" y="26659"/>
                  <a:pt x="9026" y="26818"/>
                </a:cubicBezTo>
                <a:lnTo>
                  <a:pt x="9058" y="26818"/>
                </a:lnTo>
                <a:cubicBezTo>
                  <a:pt x="8811" y="26825"/>
                  <a:pt x="8566" y="26829"/>
                  <a:pt x="8323" y="26829"/>
                </a:cubicBezTo>
                <a:cubicBezTo>
                  <a:pt x="7536" y="26829"/>
                  <a:pt x="6768" y="26788"/>
                  <a:pt x="6018" y="26691"/>
                </a:cubicBezTo>
                <a:cubicBezTo>
                  <a:pt x="4909" y="26501"/>
                  <a:pt x="3896" y="26026"/>
                  <a:pt x="3009" y="25329"/>
                </a:cubicBezTo>
                <a:cubicBezTo>
                  <a:pt x="2629" y="25044"/>
                  <a:pt x="2249" y="24759"/>
                  <a:pt x="1901" y="24411"/>
                </a:cubicBezTo>
                <a:close/>
                <a:moveTo>
                  <a:pt x="12162" y="28084"/>
                </a:moveTo>
                <a:cubicBezTo>
                  <a:pt x="9565" y="29478"/>
                  <a:pt x="6810" y="30555"/>
                  <a:pt x="3959" y="31346"/>
                </a:cubicBezTo>
                <a:cubicBezTo>
                  <a:pt x="4054" y="31188"/>
                  <a:pt x="4149" y="31061"/>
                  <a:pt x="4244" y="30935"/>
                </a:cubicBezTo>
                <a:lnTo>
                  <a:pt x="4244" y="30903"/>
                </a:lnTo>
                <a:cubicBezTo>
                  <a:pt x="4878" y="30174"/>
                  <a:pt x="5954" y="29731"/>
                  <a:pt x="6841" y="29383"/>
                </a:cubicBezTo>
                <a:cubicBezTo>
                  <a:pt x="8520" y="28718"/>
                  <a:pt x="10325" y="28464"/>
                  <a:pt x="12067" y="28084"/>
                </a:cubicBezTo>
                <a:close/>
                <a:moveTo>
                  <a:pt x="12162" y="28148"/>
                </a:moveTo>
                <a:cubicBezTo>
                  <a:pt x="12162" y="28179"/>
                  <a:pt x="12162" y="28179"/>
                  <a:pt x="12162" y="28179"/>
                </a:cubicBezTo>
                <a:cubicBezTo>
                  <a:pt x="11750" y="28654"/>
                  <a:pt x="11307" y="29098"/>
                  <a:pt x="10768" y="29446"/>
                </a:cubicBezTo>
                <a:cubicBezTo>
                  <a:pt x="10040" y="29984"/>
                  <a:pt x="9311" y="30491"/>
                  <a:pt x="8551" y="30966"/>
                </a:cubicBezTo>
                <a:cubicBezTo>
                  <a:pt x="7190" y="31853"/>
                  <a:pt x="5733" y="32613"/>
                  <a:pt x="4308" y="33468"/>
                </a:cubicBezTo>
                <a:cubicBezTo>
                  <a:pt x="3674" y="33025"/>
                  <a:pt x="3484" y="32170"/>
                  <a:pt x="3864" y="31505"/>
                </a:cubicBezTo>
                <a:cubicBezTo>
                  <a:pt x="6715" y="30681"/>
                  <a:pt x="9691" y="29826"/>
                  <a:pt x="12162" y="28148"/>
                </a:cubicBezTo>
                <a:close/>
                <a:moveTo>
                  <a:pt x="11972" y="28781"/>
                </a:moveTo>
                <a:lnTo>
                  <a:pt x="11972" y="28781"/>
                </a:lnTo>
                <a:cubicBezTo>
                  <a:pt x="11528" y="30364"/>
                  <a:pt x="10641" y="31790"/>
                  <a:pt x="9438" y="32898"/>
                </a:cubicBezTo>
                <a:cubicBezTo>
                  <a:pt x="8805" y="33436"/>
                  <a:pt x="8045" y="33785"/>
                  <a:pt x="7221" y="33975"/>
                </a:cubicBezTo>
                <a:cubicBezTo>
                  <a:pt x="7981" y="33088"/>
                  <a:pt x="8995" y="32423"/>
                  <a:pt x="9755" y="31536"/>
                </a:cubicBezTo>
                <a:cubicBezTo>
                  <a:pt x="10515" y="30650"/>
                  <a:pt x="11243" y="29699"/>
                  <a:pt x="11972" y="28781"/>
                </a:cubicBezTo>
                <a:close/>
                <a:moveTo>
                  <a:pt x="11782" y="28813"/>
                </a:moveTo>
                <a:lnTo>
                  <a:pt x="11782" y="28813"/>
                </a:lnTo>
                <a:cubicBezTo>
                  <a:pt x="11085" y="29573"/>
                  <a:pt x="10451" y="30460"/>
                  <a:pt x="9786" y="31251"/>
                </a:cubicBezTo>
                <a:cubicBezTo>
                  <a:pt x="8931" y="32296"/>
                  <a:pt x="7728" y="32993"/>
                  <a:pt x="6873" y="34006"/>
                </a:cubicBezTo>
                <a:cubicBezTo>
                  <a:pt x="6685" y="34035"/>
                  <a:pt x="6497" y="34049"/>
                  <a:pt x="6311" y="34049"/>
                </a:cubicBezTo>
                <a:cubicBezTo>
                  <a:pt x="5679" y="34049"/>
                  <a:pt x="5060" y="33888"/>
                  <a:pt x="4498" y="33595"/>
                </a:cubicBezTo>
                <a:lnTo>
                  <a:pt x="4498" y="33563"/>
                </a:lnTo>
                <a:cubicBezTo>
                  <a:pt x="6049" y="32645"/>
                  <a:pt x="7633" y="31790"/>
                  <a:pt x="9153" y="30776"/>
                </a:cubicBezTo>
                <a:cubicBezTo>
                  <a:pt x="10008" y="30238"/>
                  <a:pt x="10800" y="29636"/>
                  <a:pt x="11560" y="29003"/>
                </a:cubicBezTo>
                <a:cubicBezTo>
                  <a:pt x="11623" y="28939"/>
                  <a:pt x="11718" y="28876"/>
                  <a:pt x="11782" y="28813"/>
                </a:cubicBezTo>
                <a:close/>
                <a:moveTo>
                  <a:pt x="18589" y="1"/>
                </a:moveTo>
                <a:cubicBezTo>
                  <a:pt x="17835" y="1"/>
                  <a:pt x="17060" y="595"/>
                  <a:pt x="16564" y="1039"/>
                </a:cubicBezTo>
                <a:cubicBezTo>
                  <a:pt x="15582" y="2021"/>
                  <a:pt x="14790" y="3161"/>
                  <a:pt x="14283" y="4459"/>
                </a:cubicBezTo>
                <a:cubicBezTo>
                  <a:pt x="13207" y="6835"/>
                  <a:pt x="13302" y="9558"/>
                  <a:pt x="14568" y="11838"/>
                </a:cubicBezTo>
                <a:cubicBezTo>
                  <a:pt x="14283" y="12725"/>
                  <a:pt x="14030" y="13643"/>
                  <a:pt x="13840" y="14530"/>
                </a:cubicBezTo>
                <a:cubicBezTo>
                  <a:pt x="13650" y="12503"/>
                  <a:pt x="13207" y="10508"/>
                  <a:pt x="12447" y="8608"/>
                </a:cubicBezTo>
                <a:cubicBezTo>
                  <a:pt x="11972" y="7462"/>
                  <a:pt x="10461" y="5454"/>
                  <a:pt x="8981" y="5454"/>
                </a:cubicBezTo>
                <a:cubicBezTo>
                  <a:pt x="8784" y="5454"/>
                  <a:pt x="8587" y="5489"/>
                  <a:pt x="8393" y="5568"/>
                </a:cubicBezTo>
                <a:cubicBezTo>
                  <a:pt x="6208" y="6454"/>
                  <a:pt x="7190" y="9653"/>
                  <a:pt x="7918" y="11173"/>
                </a:cubicBezTo>
                <a:cubicBezTo>
                  <a:pt x="8963" y="13422"/>
                  <a:pt x="11148" y="14973"/>
                  <a:pt x="13618" y="15227"/>
                </a:cubicBezTo>
                <a:cubicBezTo>
                  <a:pt x="13618" y="15258"/>
                  <a:pt x="13650" y="15290"/>
                  <a:pt x="13682" y="15290"/>
                </a:cubicBezTo>
                <a:cubicBezTo>
                  <a:pt x="13365" y="16684"/>
                  <a:pt x="13143" y="18109"/>
                  <a:pt x="12985" y="19534"/>
                </a:cubicBezTo>
                <a:cubicBezTo>
                  <a:pt x="12225" y="17159"/>
                  <a:pt x="10736" y="15100"/>
                  <a:pt x="8710" y="13675"/>
                </a:cubicBezTo>
                <a:cubicBezTo>
                  <a:pt x="7930" y="13142"/>
                  <a:pt x="6619" y="12449"/>
                  <a:pt x="5499" y="12449"/>
                </a:cubicBezTo>
                <a:cubicBezTo>
                  <a:pt x="4891" y="12449"/>
                  <a:pt x="4339" y="12653"/>
                  <a:pt x="3959" y="13200"/>
                </a:cubicBezTo>
                <a:cubicBezTo>
                  <a:pt x="2819" y="14815"/>
                  <a:pt x="4751" y="17000"/>
                  <a:pt x="5891" y="17950"/>
                </a:cubicBezTo>
                <a:cubicBezTo>
                  <a:pt x="7823" y="19629"/>
                  <a:pt x="10356" y="20199"/>
                  <a:pt x="12858" y="20262"/>
                </a:cubicBezTo>
                <a:lnTo>
                  <a:pt x="12858" y="20294"/>
                </a:lnTo>
                <a:cubicBezTo>
                  <a:pt x="12795" y="20895"/>
                  <a:pt x="12732" y="21497"/>
                  <a:pt x="12637" y="22131"/>
                </a:cubicBezTo>
                <a:cubicBezTo>
                  <a:pt x="12605" y="22416"/>
                  <a:pt x="12573" y="22701"/>
                  <a:pt x="12542" y="22986"/>
                </a:cubicBezTo>
                <a:cubicBezTo>
                  <a:pt x="12542" y="23017"/>
                  <a:pt x="12542" y="23081"/>
                  <a:pt x="12542" y="23112"/>
                </a:cubicBezTo>
                <a:cubicBezTo>
                  <a:pt x="12542" y="23207"/>
                  <a:pt x="12510" y="23334"/>
                  <a:pt x="12510" y="23429"/>
                </a:cubicBezTo>
                <a:cubicBezTo>
                  <a:pt x="12510" y="23429"/>
                  <a:pt x="12510" y="23461"/>
                  <a:pt x="12510" y="23461"/>
                </a:cubicBezTo>
                <a:cubicBezTo>
                  <a:pt x="12352" y="24949"/>
                  <a:pt x="12257" y="26438"/>
                  <a:pt x="12193" y="27926"/>
                </a:cubicBezTo>
                <a:cubicBezTo>
                  <a:pt x="11845" y="27799"/>
                  <a:pt x="11497" y="27641"/>
                  <a:pt x="11117" y="27546"/>
                </a:cubicBezTo>
                <a:cubicBezTo>
                  <a:pt x="10546" y="27324"/>
                  <a:pt x="10008" y="27071"/>
                  <a:pt x="9470" y="26754"/>
                </a:cubicBezTo>
                <a:cubicBezTo>
                  <a:pt x="8931" y="24347"/>
                  <a:pt x="7601" y="22162"/>
                  <a:pt x="5384" y="20959"/>
                </a:cubicBezTo>
                <a:cubicBezTo>
                  <a:pt x="4507" y="20487"/>
                  <a:pt x="3215" y="19871"/>
                  <a:pt x="2052" y="19871"/>
                </a:cubicBezTo>
                <a:cubicBezTo>
                  <a:pt x="1577" y="19871"/>
                  <a:pt x="1124" y="19973"/>
                  <a:pt x="729" y="20230"/>
                </a:cubicBezTo>
                <a:cubicBezTo>
                  <a:pt x="127" y="20610"/>
                  <a:pt x="1" y="21561"/>
                  <a:pt x="191" y="22194"/>
                </a:cubicBezTo>
                <a:cubicBezTo>
                  <a:pt x="476" y="23271"/>
                  <a:pt x="1236" y="24126"/>
                  <a:pt x="2059" y="24854"/>
                </a:cubicBezTo>
                <a:cubicBezTo>
                  <a:pt x="2914" y="25614"/>
                  <a:pt x="3959" y="26216"/>
                  <a:pt x="5036" y="26596"/>
                </a:cubicBezTo>
                <a:cubicBezTo>
                  <a:pt x="6429" y="27071"/>
                  <a:pt x="7918" y="26913"/>
                  <a:pt x="9375" y="27008"/>
                </a:cubicBezTo>
                <a:cubicBezTo>
                  <a:pt x="9375" y="27008"/>
                  <a:pt x="9375" y="27008"/>
                  <a:pt x="9375" y="27039"/>
                </a:cubicBezTo>
                <a:lnTo>
                  <a:pt x="9406" y="27039"/>
                </a:lnTo>
                <a:cubicBezTo>
                  <a:pt x="10166" y="27483"/>
                  <a:pt x="10990" y="27831"/>
                  <a:pt x="11845" y="28021"/>
                </a:cubicBezTo>
                <a:cubicBezTo>
                  <a:pt x="9596" y="28401"/>
                  <a:pt x="7285" y="28749"/>
                  <a:pt x="5258" y="29858"/>
                </a:cubicBezTo>
                <a:cubicBezTo>
                  <a:pt x="3896" y="30586"/>
                  <a:pt x="2566" y="32233"/>
                  <a:pt x="3991" y="33595"/>
                </a:cubicBezTo>
                <a:cubicBezTo>
                  <a:pt x="4538" y="34141"/>
                  <a:pt x="5280" y="34361"/>
                  <a:pt x="6050" y="34361"/>
                </a:cubicBezTo>
                <a:cubicBezTo>
                  <a:pt x="6975" y="34361"/>
                  <a:pt x="7938" y="34044"/>
                  <a:pt x="8646" y="33595"/>
                </a:cubicBezTo>
                <a:cubicBezTo>
                  <a:pt x="10325" y="32486"/>
                  <a:pt x="11560" y="30871"/>
                  <a:pt x="12193" y="28971"/>
                </a:cubicBezTo>
                <a:lnTo>
                  <a:pt x="12193" y="28971"/>
                </a:lnTo>
                <a:cubicBezTo>
                  <a:pt x="12130" y="32201"/>
                  <a:pt x="12605" y="35432"/>
                  <a:pt x="13650" y="38503"/>
                </a:cubicBezTo>
                <a:cubicBezTo>
                  <a:pt x="13713" y="38440"/>
                  <a:pt x="13808" y="38377"/>
                  <a:pt x="13872" y="38345"/>
                </a:cubicBezTo>
                <a:cubicBezTo>
                  <a:pt x="12668" y="33531"/>
                  <a:pt x="12320" y="28528"/>
                  <a:pt x="12795" y="23587"/>
                </a:cubicBezTo>
                <a:lnTo>
                  <a:pt x="12795" y="23587"/>
                </a:lnTo>
                <a:cubicBezTo>
                  <a:pt x="14104" y="24174"/>
                  <a:pt x="15498" y="24470"/>
                  <a:pt x="16902" y="24470"/>
                </a:cubicBezTo>
                <a:cubicBezTo>
                  <a:pt x="17773" y="24470"/>
                  <a:pt x="18648" y="24356"/>
                  <a:pt x="19509" y="24126"/>
                </a:cubicBezTo>
                <a:cubicBezTo>
                  <a:pt x="20997" y="23714"/>
                  <a:pt x="23436" y="22796"/>
                  <a:pt x="23372" y="20895"/>
                </a:cubicBezTo>
                <a:cubicBezTo>
                  <a:pt x="23348" y="19527"/>
                  <a:pt x="21348" y="19273"/>
                  <a:pt x="19955" y="19273"/>
                </a:cubicBezTo>
                <a:cubicBezTo>
                  <a:pt x="19575" y="19273"/>
                  <a:pt x="19240" y="19292"/>
                  <a:pt x="19002" y="19312"/>
                </a:cubicBezTo>
                <a:cubicBezTo>
                  <a:pt x="17640" y="19407"/>
                  <a:pt x="16310" y="19850"/>
                  <a:pt x="15138" y="20547"/>
                </a:cubicBezTo>
                <a:cubicBezTo>
                  <a:pt x="14410" y="21022"/>
                  <a:pt x="13777" y="21624"/>
                  <a:pt x="13270" y="22321"/>
                </a:cubicBezTo>
                <a:cubicBezTo>
                  <a:pt x="14125" y="20895"/>
                  <a:pt x="15012" y="19502"/>
                  <a:pt x="15962" y="18172"/>
                </a:cubicBezTo>
                <a:cubicBezTo>
                  <a:pt x="15986" y="18180"/>
                  <a:pt x="16009" y="18184"/>
                  <a:pt x="16032" y="18184"/>
                </a:cubicBezTo>
                <a:cubicBezTo>
                  <a:pt x="16098" y="18184"/>
                  <a:pt x="16152" y="18148"/>
                  <a:pt x="16152" y="18077"/>
                </a:cubicBezTo>
                <a:cubicBezTo>
                  <a:pt x="17799" y="17919"/>
                  <a:pt x="19350" y="17380"/>
                  <a:pt x="20776" y="16557"/>
                </a:cubicBezTo>
                <a:cubicBezTo>
                  <a:pt x="22011" y="15702"/>
                  <a:pt x="22992" y="14562"/>
                  <a:pt x="23657" y="13232"/>
                </a:cubicBezTo>
                <a:cubicBezTo>
                  <a:pt x="24427" y="11754"/>
                  <a:pt x="25197" y="8060"/>
                  <a:pt x="22707" y="8060"/>
                </a:cubicBezTo>
                <a:cubicBezTo>
                  <a:pt x="22636" y="8060"/>
                  <a:pt x="22562" y="8063"/>
                  <a:pt x="22486" y="8070"/>
                </a:cubicBezTo>
                <a:cubicBezTo>
                  <a:pt x="20079" y="8260"/>
                  <a:pt x="18242" y="10128"/>
                  <a:pt x="17229" y="12155"/>
                </a:cubicBezTo>
                <a:cubicBezTo>
                  <a:pt x="16374" y="13833"/>
                  <a:pt x="15772" y="16018"/>
                  <a:pt x="15899" y="17950"/>
                </a:cubicBezTo>
                <a:cubicBezTo>
                  <a:pt x="14835" y="19358"/>
                  <a:pt x="13863" y="20859"/>
                  <a:pt x="12924" y="22361"/>
                </a:cubicBezTo>
                <a:lnTo>
                  <a:pt x="12924" y="22361"/>
                </a:lnTo>
                <a:cubicBezTo>
                  <a:pt x="13272" y="18916"/>
                  <a:pt x="13684" y="15346"/>
                  <a:pt x="14695" y="11965"/>
                </a:cubicBezTo>
                <a:cubicBezTo>
                  <a:pt x="14707" y="11971"/>
                  <a:pt x="14719" y="11974"/>
                  <a:pt x="14731" y="11974"/>
                </a:cubicBezTo>
                <a:cubicBezTo>
                  <a:pt x="14780" y="11974"/>
                  <a:pt x="14822" y="11927"/>
                  <a:pt x="14822" y="11902"/>
                </a:cubicBezTo>
                <a:cubicBezTo>
                  <a:pt x="17134" y="10888"/>
                  <a:pt x="18939" y="8988"/>
                  <a:pt x="19826" y="6644"/>
                </a:cubicBezTo>
                <a:cubicBezTo>
                  <a:pt x="20396" y="5124"/>
                  <a:pt x="21156" y="1926"/>
                  <a:pt x="19762" y="532"/>
                </a:cubicBezTo>
                <a:cubicBezTo>
                  <a:pt x="19572" y="342"/>
                  <a:pt x="19319" y="184"/>
                  <a:pt x="19065" y="89"/>
                </a:cubicBezTo>
                <a:cubicBezTo>
                  <a:pt x="18910" y="28"/>
                  <a:pt x="18750" y="1"/>
                  <a:pt x="18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17"/>
          <p:cNvSpPr/>
          <p:nvPr/>
        </p:nvSpPr>
        <p:spPr>
          <a:xfrm rot="5400000">
            <a:off x="8358869" y="4804536"/>
            <a:ext cx="143827" cy="262622"/>
          </a:xfrm>
          <a:custGeom>
            <a:avLst/>
            <a:gdLst/>
            <a:ahLst/>
            <a:cxnLst/>
            <a:rect l="l" t="t" r="r" b="b"/>
            <a:pathLst>
              <a:path w="4631" h="8456" extrusionOk="0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17"/>
          <p:cNvSpPr txBox="1">
            <a:spLocks noGrp="1"/>
          </p:cNvSpPr>
          <p:nvPr>
            <p:ph type="title" idx="2" hasCustomPrompt="1"/>
          </p:nvPr>
        </p:nvSpPr>
        <p:spPr>
          <a:xfrm>
            <a:off x="1523300" y="539499"/>
            <a:ext cx="6380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37" name="Google Shape;1137;p17"/>
          <p:cNvSpPr txBox="1">
            <a:spLocks noGrp="1"/>
          </p:cNvSpPr>
          <p:nvPr>
            <p:ph type="subTitle" idx="3"/>
          </p:nvPr>
        </p:nvSpPr>
        <p:spPr>
          <a:xfrm>
            <a:off x="1523288" y="1239088"/>
            <a:ext cx="63801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8" name="Google Shape;1138;p17"/>
          <p:cNvSpPr txBox="1">
            <a:spLocks noGrp="1"/>
          </p:cNvSpPr>
          <p:nvPr>
            <p:ph type="title" idx="4" hasCustomPrompt="1"/>
          </p:nvPr>
        </p:nvSpPr>
        <p:spPr>
          <a:xfrm>
            <a:off x="1523300" y="3480197"/>
            <a:ext cx="6380100" cy="7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39" name="Google Shape;1139;p17"/>
          <p:cNvSpPr txBox="1">
            <a:spLocks noGrp="1"/>
          </p:cNvSpPr>
          <p:nvPr>
            <p:ph type="subTitle" idx="5"/>
          </p:nvPr>
        </p:nvSpPr>
        <p:spPr>
          <a:xfrm>
            <a:off x="1523288" y="4263863"/>
            <a:ext cx="63801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26"/>
          <p:cNvSpPr txBox="1">
            <a:spLocks noGrp="1"/>
          </p:cNvSpPr>
          <p:nvPr>
            <p:ph type="ctrTitle"/>
          </p:nvPr>
        </p:nvSpPr>
        <p:spPr>
          <a:xfrm>
            <a:off x="2280825" y="923148"/>
            <a:ext cx="4777200" cy="1438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</a:rPr>
              <a:t>Project 3: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Classification of 2 Subreddits: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Makeup &amp; Fragrance</a:t>
            </a:r>
            <a:endParaRPr sz="2400" dirty="0">
              <a:latin typeface="+mj-lt"/>
            </a:endParaRPr>
          </a:p>
        </p:txBody>
      </p:sp>
      <p:sp>
        <p:nvSpPr>
          <p:cNvPr id="1751" name="Google Shape;1751;p26"/>
          <p:cNvSpPr txBox="1">
            <a:spLocks noGrp="1"/>
          </p:cNvSpPr>
          <p:nvPr>
            <p:ph type="subTitle" idx="1"/>
          </p:nvPr>
        </p:nvSpPr>
        <p:spPr>
          <a:xfrm>
            <a:off x="3556813" y="2516350"/>
            <a:ext cx="20304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Siti Alawiyah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52" name="Google Shape;1752;p26"/>
          <p:cNvCxnSpPr/>
          <p:nvPr/>
        </p:nvCxnSpPr>
        <p:spPr>
          <a:xfrm>
            <a:off x="3079350" y="2257356"/>
            <a:ext cx="298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8AE49B-8467-4440-B94E-764164FF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20554"/>
            <a:ext cx="7717500" cy="612900"/>
          </a:xfrm>
        </p:spPr>
        <p:txBody>
          <a:bodyPr/>
          <a:lstStyle/>
          <a:p>
            <a:r>
              <a:rPr lang="en-US" sz="3200" dirty="0"/>
              <a:t>Top words for Makeup Subreddit</a:t>
            </a:r>
            <a:endParaRPr lang="en-SG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3173E8-C860-443F-A297-ADC401FD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21" y="1152400"/>
            <a:ext cx="4574853" cy="3628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F208A-D6FD-4468-9E8F-9A2CB71A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48660" y="1874852"/>
            <a:ext cx="4270315" cy="24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2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73DB-A385-4EB9-A478-1487650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Words in Subreddits</a:t>
            </a:r>
            <a:endParaRPr lang="en-SG" dirty="0"/>
          </a:p>
        </p:txBody>
      </p:sp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17D3BA3A-2A55-40DB-B2AF-58CE129F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86" y="1303739"/>
            <a:ext cx="6300196" cy="36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6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4"/>
          <p:cNvSpPr txBox="1">
            <a:spLocks noGrp="1"/>
          </p:cNvSpPr>
          <p:nvPr>
            <p:ph type="title"/>
          </p:nvPr>
        </p:nvSpPr>
        <p:spPr>
          <a:xfrm>
            <a:off x="2685150" y="2046016"/>
            <a:ext cx="37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1971" name="Google Shape;1971;p34"/>
          <p:cNvSpPr txBox="1">
            <a:spLocks noGrp="1"/>
          </p:cNvSpPr>
          <p:nvPr>
            <p:ph type="title" idx="2"/>
          </p:nvPr>
        </p:nvSpPr>
        <p:spPr>
          <a:xfrm>
            <a:off x="3928650" y="1324866"/>
            <a:ext cx="12777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EE573-9C0E-4BCF-A485-4A598DF9E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2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73DB-A385-4EB9-A478-1487650F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62" y="127514"/>
            <a:ext cx="7717500" cy="612900"/>
          </a:xfrm>
        </p:spPr>
        <p:txBody>
          <a:bodyPr/>
          <a:lstStyle/>
          <a:p>
            <a:r>
              <a:rPr lang="en-US" dirty="0"/>
              <a:t>Pre-Modelling Process</a:t>
            </a:r>
            <a:endParaRPr lang="en-S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224C15-B725-492D-A2C3-D5FC459E9623}"/>
              </a:ext>
            </a:extLst>
          </p:cNvPr>
          <p:cNvSpPr/>
          <p:nvPr/>
        </p:nvSpPr>
        <p:spPr>
          <a:xfrm>
            <a:off x="3187784" y="1247791"/>
            <a:ext cx="554892" cy="23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680440C-503F-4599-93D9-2E546D08D241}"/>
              </a:ext>
            </a:extLst>
          </p:cNvPr>
          <p:cNvSpPr/>
          <p:nvPr/>
        </p:nvSpPr>
        <p:spPr>
          <a:xfrm rot="10800000">
            <a:off x="5482060" y="3330963"/>
            <a:ext cx="554892" cy="23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79FB13C-8743-40B2-B1AB-726B7E520738}"/>
              </a:ext>
            </a:extLst>
          </p:cNvPr>
          <p:cNvSpPr/>
          <p:nvPr/>
        </p:nvSpPr>
        <p:spPr>
          <a:xfrm>
            <a:off x="5471172" y="1247791"/>
            <a:ext cx="554892" cy="23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3BA0486-5A32-403D-B66F-B55A563E7743}"/>
              </a:ext>
            </a:extLst>
          </p:cNvPr>
          <p:cNvSpPr/>
          <p:nvPr/>
        </p:nvSpPr>
        <p:spPr>
          <a:xfrm>
            <a:off x="7718380" y="1723674"/>
            <a:ext cx="359596" cy="1941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850BC3-EE0C-4790-80CC-2019CF892C63}"/>
              </a:ext>
            </a:extLst>
          </p:cNvPr>
          <p:cNvSpPr/>
          <p:nvPr/>
        </p:nvSpPr>
        <p:spPr>
          <a:xfrm>
            <a:off x="2031443" y="900862"/>
            <a:ext cx="768538" cy="77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FECE50-1ACC-45C6-BFE5-4CA570F45B17}"/>
              </a:ext>
            </a:extLst>
          </p:cNvPr>
          <p:cNvSpPr txBox="1"/>
          <p:nvPr/>
        </p:nvSpPr>
        <p:spPr>
          <a:xfrm>
            <a:off x="2262356" y="1107825"/>
            <a:ext cx="50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1.</a:t>
            </a:r>
          </a:p>
          <a:p>
            <a:endParaRPr lang="en-SG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CB68C-09A8-4143-A71E-449FB2AE1B14}"/>
              </a:ext>
            </a:extLst>
          </p:cNvPr>
          <p:cNvSpPr txBox="1"/>
          <p:nvPr/>
        </p:nvSpPr>
        <p:spPr>
          <a:xfrm>
            <a:off x="1575880" y="1764162"/>
            <a:ext cx="2041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Combine: </a:t>
            </a:r>
            <a:r>
              <a:rPr lang="en-US" dirty="0" err="1"/>
              <a:t>Selftext</a:t>
            </a:r>
            <a:r>
              <a:rPr lang="en-US" dirty="0"/>
              <a:t> and Title into 1 column called message</a:t>
            </a:r>
          </a:p>
          <a:p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4C7D24-8667-4FE4-92D7-89F187CFD7AB}"/>
              </a:ext>
            </a:extLst>
          </p:cNvPr>
          <p:cNvSpPr/>
          <p:nvPr/>
        </p:nvSpPr>
        <p:spPr>
          <a:xfrm>
            <a:off x="4101843" y="919449"/>
            <a:ext cx="768538" cy="77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492ED9-AE5F-4786-9316-0A7071D63ED0}"/>
              </a:ext>
            </a:extLst>
          </p:cNvPr>
          <p:cNvSpPr txBox="1"/>
          <p:nvPr/>
        </p:nvSpPr>
        <p:spPr>
          <a:xfrm>
            <a:off x="4332756" y="1126412"/>
            <a:ext cx="50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2.</a:t>
            </a:r>
          </a:p>
          <a:p>
            <a:endParaRPr lang="en-SG" sz="1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D6E4ED-6370-4FC9-B52B-473EE8F51D5A}"/>
              </a:ext>
            </a:extLst>
          </p:cNvPr>
          <p:cNvSpPr txBox="1"/>
          <p:nvPr/>
        </p:nvSpPr>
        <p:spPr>
          <a:xfrm>
            <a:off x="3646280" y="1782748"/>
            <a:ext cx="2102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 left: Subreddit, Message</a:t>
            </a:r>
          </a:p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84803C-8EDB-4CA6-A0FD-D272FDB947A2}"/>
              </a:ext>
            </a:extLst>
          </p:cNvPr>
          <p:cNvSpPr/>
          <p:nvPr/>
        </p:nvSpPr>
        <p:spPr>
          <a:xfrm>
            <a:off x="6324341" y="930718"/>
            <a:ext cx="768538" cy="77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FA16E2-BB39-4321-BB9F-8DA03E3D5F92}"/>
              </a:ext>
            </a:extLst>
          </p:cNvPr>
          <p:cNvSpPr txBox="1"/>
          <p:nvPr/>
        </p:nvSpPr>
        <p:spPr>
          <a:xfrm>
            <a:off x="6556008" y="1095897"/>
            <a:ext cx="50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3.</a:t>
            </a:r>
          </a:p>
          <a:p>
            <a:endParaRPr lang="en-SG" sz="1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A99B7F-4B33-43A2-BAEE-695487C1B927}"/>
              </a:ext>
            </a:extLst>
          </p:cNvPr>
          <p:cNvSpPr txBox="1"/>
          <p:nvPr/>
        </p:nvSpPr>
        <p:spPr>
          <a:xfrm>
            <a:off x="6238725" y="1750713"/>
            <a:ext cx="1607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Preprocess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2660F58-7637-41C2-8E15-78BC71079C5B}"/>
              </a:ext>
            </a:extLst>
          </p:cNvPr>
          <p:cNvSpPr/>
          <p:nvPr/>
        </p:nvSpPr>
        <p:spPr>
          <a:xfrm>
            <a:off x="6387531" y="2889613"/>
            <a:ext cx="768538" cy="77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1603B7-F558-40C2-88BE-92FCD0505BEE}"/>
              </a:ext>
            </a:extLst>
          </p:cNvPr>
          <p:cNvSpPr txBox="1"/>
          <p:nvPr/>
        </p:nvSpPr>
        <p:spPr>
          <a:xfrm>
            <a:off x="6619198" y="3054792"/>
            <a:ext cx="50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4.</a:t>
            </a:r>
          </a:p>
          <a:p>
            <a:endParaRPr lang="en-SG" sz="1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544A84-2E6E-4C12-B766-14BB21E65653}"/>
              </a:ext>
            </a:extLst>
          </p:cNvPr>
          <p:cNvSpPr txBox="1"/>
          <p:nvPr/>
        </p:nvSpPr>
        <p:spPr>
          <a:xfrm>
            <a:off x="5970527" y="3685179"/>
            <a:ext cx="19611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 the subreddit to binary labels:</a:t>
            </a:r>
          </a:p>
          <a:p>
            <a:r>
              <a:rPr lang="en-US" dirty="0"/>
              <a:t>0: Fragrance</a:t>
            </a:r>
          </a:p>
          <a:p>
            <a:r>
              <a:rPr lang="en-US" dirty="0"/>
              <a:t>1: Makeup</a:t>
            </a:r>
          </a:p>
          <a:p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B8CFE8-AC7D-4589-994A-1088C4F1C697}"/>
              </a:ext>
            </a:extLst>
          </p:cNvPr>
          <p:cNvSpPr/>
          <p:nvPr/>
        </p:nvSpPr>
        <p:spPr>
          <a:xfrm>
            <a:off x="4131276" y="2885899"/>
            <a:ext cx="768538" cy="77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F07B46-0CFD-4D72-9E27-75FB42DD6259}"/>
              </a:ext>
            </a:extLst>
          </p:cNvPr>
          <p:cNvSpPr txBox="1"/>
          <p:nvPr/>
        </p:nvSpPr>
        <p:spPr>
          <a:xfrm>
            <a:off x="4362943" y="3051078"/>
            <a:ext cx="50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5.</a:t>
            </a:r>
          </a:p>
          <a:p>
            <a:endParaRPr lang="en-SG" sz="1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0B9D1E-D803-4279-8464-321D58D11FC9}"/>
              </a:ext>
            </a:extLst>
          </p:cNvPr>
          <p:cNvSpPr txBox="1"/>
          <p:nvPr/>
        </p:nvSpPr>
        <p:spPr>
          <a:xfrm>
            <a:off x="3813645" y="3685179"/>
            <a:ext cx="16075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X and y columns</a:t>
            </a:r>
          </a:p>
          <a:p>
            <a:r>
              <a:rPr lang="en-US" dirty="0"/>
              <a:t>X = df[‘message']</a:t>
            </a:r>
          </a:p>
          <a:p>
            <a:r>
              <a:rPr lang="en-US" dirty="0"/>
              <a:t>y = df['subreddit']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7C6D176-ED5B-4C1E-A657-59C94F999AB2}"/>
              </a:ext>
            </a:extLst>
          </p:cNvPr>
          <p:cNvSpPr/>
          <p:nvPr/>
        </p:nvSpPr>
        <p:spPr>
          <a:xfrm rot="10800000">
            <a:off x="3225805" y="3141423"/>
            <a:ext cx="554892" cy="23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A6868D-24AF-479B-9A90-1CDB39CAF408}"/>
              </a:ext>
            </a:extLst>
          </p:cNvPr>
          <p:cNvSpPr/>
          <p:nvPr/>
        </p:nvSpPr>
        <p:spPr>
          <a:xfrm>
            <a:off x="2120347" y="2897053"/>
            <a:ext cx="768538" cy="77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E66BD8-42AA-420E-99AC-893987B62B7F}"/>
              </a:ext>
            </a:extLst>
          </p:cNvPr>
          <p:cNvSpPr txBox="1"/>
          <p:nvPr/>
        </p:nvSpPr>
        <p:spPr>
          <a:xfrm>
            <a:off x="2352014" y="3062232"/>
            <a:ext cx="50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6.</a:t>
            </a:r>
          </a:p>
          <a:p>
            <a:endParaRPr lang="en-SG" sz="1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26F6A-3967-4990-99F7-5E905609C63A}"/>
              </a:ext>
            </a:extLst>
          </p:cNvPr>
          <p:cNvSpPr txBox="1"/>
          <p:nvPr/>
        </p:nvSpPr>
        <p:spPr>
          <a:xfrm>
            <a:off x="1802716" y="3696333"/>
            <a:ext cx="16075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data into training and testing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training set</a:t>
            </a:r>
          </a:p>
        </p:txBody>
      </p:sp>
    </p:spTree>
    <p:extLst>
      <p:ext uri="{BB962C8B-B14F-4D97-AF65-F5344CB8AC3E}">
        <p14:creationId xmlns:p14="http://schemas.microsoft.com/office/powerpoint/2010/main" val="128937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Google Shape;3485;p47"/>
          <p:cNvSpPr txBox="1">
            <a:spLocks noGrp="1"/>
          </p:cNvSpPr>
          <p:nvPr>
            <p:ph type="title"/>
          </p:nvPr>
        </p:nvSpPr>
        <p:spPr>
          <a:xfrm>
            <a:off x="839666" y="168853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Models</a:t>
            </a:r>
            <a:endParaRPr dirty="0"/>
          </a:p>
        </p:txBody>
      </p:sp>
      <p:graphicFrame>
        <p:nvGraphicFramePr>
          <p:cNvPr id="3486" name="Google Shape;3486;p47"/>
          <p:cNvGraphicFramePr/>
          <p:nvPr>
            <p:extLst>
              <p:ext uri="{D42A27DB-BD31-4B8C-83A1-F6EECF244321}">
                <p14:modId xmlns:p14="http://schemas.microsoft.com/office/powerpoint/2010/main" val="2504522598"/>
              </p:ext>
            </p:extLst>
          </p:nvPr>
        </p:nvGraphicFramePr>
        <p:xfrm>
          <a:off x="0" y="704255"/>
          <a:ext cx="9014346" cy="4270392"/>
        </p:xfrm>
        <a:graphic>
          <a:graphicData uri="http://schemas.openxmlformats.org/drawingml/2006/table">
            <a:tbl>
              <a:tblPr>
                <a:noFill/>
                <a:tableStyleId>{5FE12CF9-5323-4748-A96F-ADAA44F72192}</a:tableStyleId>
              </a:tblPr>
              <a:tblGrid>
                <a:gridCol w="300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4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2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RandomForestClassifier</a:t>
                      </a: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Naïve</a:t>
                      </a:r>
                      <a:br>
                        <a:rPr lang="en-SG" sz="16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</a:br>
                      <a:r>
                        <a:rPr lang="en-SG" sz="16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Bayes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Pipeline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CountVectorizer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RandomForestClassifier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random_state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=42)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("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", None), ("model", 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MultinomialNB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())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b="1" dirty="0" err="1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PipeParameters</a:t>
                      </a:r>
                      <a:endParaRPr lang="en-SG" sz="1400" b="1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max_features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': [800, 900, 1_000],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'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stop_words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': [None, "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english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"],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'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min_df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': [2, 3],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'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max_df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': [.9, .95],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'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ngram_range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': [(1, 1),(1, 2),(2,3)],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'rf__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n_jobs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': [-1],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 'rf__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n_estimators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': [100,150,200],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    'rf__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max_depth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': [None, 1, 2, 3, 4, 5, 6],</a:t>
                      </a:r>
                      <a:endParaRPr sz="1000" dirty="0">
                        <a:solidFill>
                          <a:schemeClr val="dk1"/>
                        </a:solidFill>
                        <a:highlight>
                          <a:srgbClr val="C0C0C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"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": [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CountVectorizer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(), 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TfidfVectorizer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()],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'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max_features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': [800, 900, 1_000],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'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stop_words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': [None, "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english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"],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'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min_df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': [2, 3],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'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max_df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': [.9, .95],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'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vec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__</a:t>
                      </a:r>
                      <a:r>
                        <a:rPr lang="en-SG" sz="1000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ngram_range</a:t>
                      </a:r>
                      <a:r>
                        <a:rPr lang="en-SG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': [(1, 1),(1, 2),(2,3)]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1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b="1" dirty="0" err="1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GridSearchCV</a:t>
                      </a:r>
                      <a:endParaRPr lang="en-SG" sz="1400" b="1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cv =3, scoring = AUC, accuracy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cv=3, scoring = AUC, accuracy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13" name="Google Shape;3513;p47"/>
          <p:cNvSpPr/>
          <p:nvPr/>
        </p:nvSpPr>
        <p:spPr>
          <a:xfrm>
            <a:off x="6655583" y="432838"/>
            <a:ext cx="252900" cy="2529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4" name="Google Shape;3514;p47"/>
          <p:cNvSpPr/>
          <p:nvPr/>
        </p:nvSpPr>
        <p:spPr>
          <a:xfrm>
            <a:off x="2484721" y="435207"/>
            <a:ext cx="252900" cy="2529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4"/>
          <p:cNvSpPr txBox="1">
            <a:spLocks noGrp="1"/>
          </p:cNvSpPr>
          <p:nvPr>
            <p:ph type="title"/>
          </p:nvPr>
        </p:nvSpPr>
        <p:spPr>
          <a:xfrm>
            <a:off x="2685150" y="2314135"/>
            <a:ext cx="37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br>
              <a:rPr lang="en" dirty="0"/>
            </a:br>
            <a:r>
              <a:rPr lang="en" dirty="0"/>
              <a:t>&amp; </a:t>
            </a:r>
            <a:br>
              <a:rPr lang="en" dirty="0"/>
            </a:br>
            <a:r>
              <a:rPr lang="en" dirty="0"/>
              <a:t>Conclusion</a:t>
            </a:r>
            <a:endParaRPr dirty="0"/>
          </a:p>
        </p:txBody>
      </p:sp>
      <p:sp>
        <p:nvSpPr>
          <p:cNvPr id="1971" name="Google Shape;1971;p34"/>
          <p:cNvSpPr txBox="1">
            <a:spLocks noGrp="1"/>
          </p:cNvSpPr>
          <p:nvPr>
            <p:ph type="title" idx="2"/>
          </p:nvPr>
        </p:nvSpPr>
        <p:spPr>
          <a:xfrm>
            <a:off x="3928650" y="1324866"/>
            <a:ext cx="12777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75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35"/>
          <p:cNvSpPr/>
          <p:nvPr/>
        </p:nvSpPr>
        <p:spPr>
          <a:xfrm>
            <a:off x="3583216" y="1185852"/>
            <a:ext cx="1028100" cy="103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35"/>
          <p:cNvSpPr/>
          <p:nvPr/>
        </p:nvSpPr>
        <p:spPr>
          <a:xfrm>
            <a:off x="6260498" y="1201119"/>
            <a:ext cx="1028100" cy="103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35"/>
          <p:cNvSpPr txBox="1">
            <a:spLocks noGrp="1"/>
          </p:cNvSpPr>
          <p:nvPr>
            <p:ph type="title"/>
          </p:nvPr>
        </p:nvSpPr>
        <p:spPr>
          <a:xfrm>
            <a:off x="944107" y="41025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Scores</a:t>
            </a:r>
            <a:endParaRPr dirty="0"/>
          </a:p>
        </p:txBody>
      </p:sp>
      <p:sp>
        <p:nvSpPr>
          <p:cNvPr id="1994" name="Google Shape;1994;p35"/>
          <p:cNvSpPr txBox="1"/>
          <p:nvPr/>
        </p:nvSpPr>
        <p:spPr>
          <a:xfrm>
            <a:off x="3583213" y="1172204"/>
            <a:ext cx="10281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RF</a:t>
            </a:r>
            <a:endParaRPr sz="3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5" name="Google Shape;1995;p35"/>
          <p:cNvSpPr txBox="1"/>
          <p:nvPr/>
        </p:nvSpPr>
        <p:spPr>
          <a:xfrm>
            <a:off x="6260499" y="1187471"/>
            <a:ext cx="10281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NB</a:t>
            </a:r>
            <a:endParaRPr sz="3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F500347-4C89-41EB-ADF7-BFF6683F3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8969"/>
              </p:ext>
            </p:extLst>
          </p:nvPr>
        </p:nvGraphicFramePr>
        <p:xfrm>
          <a:off x="944107" y="2512362"/>
          <a:ext cx="7404837" cy="1614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40201">
                  <a:extLst>
                    <a:ext uri="{9D8B030D-6E8A-4147-A177-3AD203B41FA5}">
                      <a16:colId xmlns:a16="http://schemas.microsoft.com/office/drawing/2014/main" val="467069563"/>
                    </a:ext>
                  </a:extLst>
                </a:gridCol>
                <a:gridCol w="2353409">
                  <a:extLst>
                    <a:ext uri="{9D8B030D-6E8A-4147-A177-3AD203B41FA5}">
                      <a16:colId xmlns:a16="http://schemas.microsoft.com/office/drawing/2014/main" val="382560680"/>
                    </a:ext>
                  </a:extLst>
                </a:gridCol>
                <a:gridCol w="3011227">
                  <a:extLst>
                    <a:ext uri="{9D8B030D-6E8A-4147-A177-3AD203B41FA5}">
                      <a16:colId xmlns:a16="http://schemas.microsoft.com/office/drawing/2014/main" val="3958471054"/>
                    </a:ext>
                  </a:extLst>
                </a:gridCol>
              </a:tblGrid>
              <a:tr h="3773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AUC Train Score</a:t>
                      </a:r>
                      <a:endParaRPr lang="en-SG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0.987</a:t>
                      </a:r>
                      <a:endParaRPr lang="en-SG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0.994</a:t>
                      </a:r>
                      <a:endParaRPr lang="en-SG" b="0" u="sn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6649"/>
                  </a:ext>
                </a:extLst>
              </a:tr>
              <a:tr h="3773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AUC Test Score</a:t>
                      </a:r>
                      <a:endParaRPr lang="en-SG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0.977</a:t>
                      </a:r>
                      <a:endParaRPr lang="en-SG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0.989</a:t>
                      </a:r>
                      <a:endParaRPr lang="en-SG" b="0" u="sn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29701"/>
                  </a:ext>
                </a:extLst>
              </a:tr>
              <a:tr h="4826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Accuracy Train Score</a:t>
                      </a:r>
                      <a:endParaRPr lang="en-SG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0.905</a:t>
                      </a:r>
                      <a:endParaRPr lang="en-SG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0.954</a:t>
                      </a:r>
                      <a:endParaRPr lang="en-SG" b="0" u="sn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36987"/>
                  </a:ext>
                </a:extLst>
              </a:tr>
              <a:tr h="3773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Accuracy Test Score</a:t>
                      </a:r>
                      <a:endParaRPr lang="en-SG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0.887</a:t>
                      </a:r>
                      <a:endParaRPr lang="en-SG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0.933</a:t>
                      </a:r>
                      <a:endParaRPr lang="en-SG" b="0" u="sn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28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2484-5880-4B12-BB7B-00E89C23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4" y="234700"/>
            <a:ext cx="7717500" cy="612900"/>
          </a:xfrm>
        </p:spPr>
        <p:txBody>
          <a:bodyPr/>
          <a:lstStyle/>
          <a:p>
            <a:r>
              <a:rPr lang="en-US" dirty="0"/>
              <a:t>Best Parameters</a:t>
            </a:r>
            <a:endParaRPr lang="en-S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0F0250-51E0-472C-ACF0-6EDDA410E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92367"/>
              </p:ext>
            </p:extLst>
          </p:nvPr>
        </p:nvGraphicFramePr>
        <p:xfrm>
          <a:off x="416312" y="847600"/>
          <a:ext cx="8311376" cy="4061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31867">
                  <a:extLst>
                    <a:ext uri="{9D8B030D-6E8A-4147-A177-3AD203B41FA5}">
                      <a16:colId xmlns:a16="http://schemas.microsoft.com/office/drawing/2014/main" val="1741235921"/>
                    </a:ext>
                  </a:extLst>
                </a:gridCol>
                <a:gridCol w="3909050">
                  <a:extLst>
                    <a:ext uri="{9D8B030D-6E8A-4147-A177-3AD203B41FA5}">
                      <a16:colId xmlns:a16="http://schemas.microsoft.com/office/drawing/2014/main" val="2592742387"/>
                    </a:ext>
                  </a:extLst>
                </a:gridCol>
                <a:gridCol w="2770459">
                  <a:extLst>
                    <a:ext uri="{9D8B030D-6E8A-4147-A177-3AD203B41FA5}">
                      <a16:colId xmlns:a16="http://schemas.microsoft.com/office/drawing/2014/main" val="4043750101"/>
                    </a:ext>
                  </a:extLst>
                </a:gridCol>
              </a:tblGrid>
              <a:tr h="4146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Best Params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RF Classifier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NB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493"/>
                  </a:ext>
                </a:extLst>
              </a:tr>
              <a:tr h="4146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Cvec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max df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0.9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0.9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46782"/>
                  </a:ext>
                </a:extLst>
              </a:tr>
              <a:tr h="5793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Cvec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max features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1000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1000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81420"/>
                  </a:ext>
                </a:extLst>
              </a:tr>
              <a:tr h="4146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Cvec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min 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20562"/>
                  </a:ext>
                </a:extLst>
              </a:tr>
              <a:tr h="4146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Ngram_range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1,1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1,1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40174"/>
                  </a:ext>
                </a:extLst>
              </a:tr>
              <a:tr h="4146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Stopwords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english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english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48040"/>
                  </a:ext>
                </a:extLst>
              </a:tr>
              <a:tr h="4146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Max depth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highlight>
                            <a:srgbClr val="C0C0C0"/>
                          </a:highlight>
                        </a:rPr>
                        <a:t>6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69769"/>
                  </a:ext>
                </a:extLst>
              </a:tr>
              <a:tr h="4146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 estimators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highlight>
                            <a:srgbClr val="C0C0C0"/>
                          </a:highlight>
                        </a:rPr>
                        <a:t>200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44590"/>
                  </a:ext>
                </a:extLst>
              </a:tr>
              <a:tr h="579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Top Features: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highlight>
                            <a:srgbClr val="C0C0C0"/>
                          </a:highlight>
                        </a:rPr>
                        <a:t>Look, smell, eye, foundation, perfume, scent, bottle, eyeshadow, face, concealer</a:t>
                      </a:r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1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988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BE80-86DD-47FC-A213-6E4563D3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8" y="328485"/>
            <a:ext cx="7717500" cy="612900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A92B8-0DD5-4104-A996-A2732CDA456E}"/>
              </a:ext>
            </a:extLst>
          </p:cNvPr>
          <p:cNvSpPr txBox="1"/>
          <p:nvPr/>
        </p:nvSpPr>
        <p:spPr>
          <a:xfrm>
            <a:off x="1412630" y="1448365"/>
            <a:ext cx="631873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models can classify which subreddit a post has been given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model recommendation: Naive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 difference between the test/training AUC score and accuracy score is approximately 0.01 </a:t>
            </a:r>
          </a:p>
          <a:p>
            <a:pPr lvl="2"/>
            <a:endParaRPr lang="en-US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AUC score and accuracy score is also the highest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SG" dirty="0"/>
              <a:t>Future steps: explore other models such as </a:t>
            </a:r>
            <a:r>
              <a:rPr lang="en-SG" dirty="0" err="1"/>
              <a:t>GradientBoost</a:t>
            </a:r>
            <a:r>
              <a:rPr lang="en-SG" dirty="0"/>
              <a:t>. Try removing the top features and see if the classifiers are able to classify accurately.</a:t>
            </a:r>
          </a:p>
        </p:txBody>
      </p:sp>
    </p:spTree>
    <p:extLst>
      <p:ext uri="{BB962C8B-B14F-4D97-AF65-F5344CB8AC3E}">
        <p14:creationId xmlns:p14="http://schemas.microsoft.com/office/powerpoint/2010/main" val="240896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20;p51">
            <a:extLst>
              <a:ext uri="{FF2B5EF4-FFF2-40B4-BE49-F238E27FC236}">
                <a16:creationId xmlns:a16="http://schemas.microsoft.com/office/drawing/2014/main" id="{B6C38AE9-FCD6-4940-AE67-A4A1AB184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1634" y="1826287"/>
            <a:ext cx="7605585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39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28"/>
          <p:cNvSpPr/>
          <p:nvPr/>
        </p:nvSpPr>
        <p:spPr>
          <a:xfrm>
            <a:off x="648033" y="984169"/>
            <a:ext cx="474300" cy="47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28"/>
          <p:cNvSpPr/>
          <p:nvPr/>
        </p:nvSpPr>
        <p:spPr>
          <a:xfrm>
            <a:off x="4284388" y="2442305"/>
            <a:ext cx="474300" cy="47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1765" name="Google Shape;1765;p28"/>
          <p:cNvSpPr/>
          <p:nvPr/>
        </p:nvSpPr>
        <p:spPr>
          <a:xfrm>
            <a:off x="6179474" y="3254300"/>
            <a:ext cx="474300" cy="47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8"/>
          <p:cNvSpPr/>
          <p:nvPr/>
        </p:nvSpPr>
        <p:spPr>
          <a:xfrm>
            <a:off x="7966964" y="4125314"/>
            <a:ext cx="474300" cy="47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28"/>
          <p:cNvSpPr txBox="1">
            <a:spLocks noGrp="1"/>
          </p:cNvSpPr>
          <p:nvPr>
            <p:ph type="title" idx="15"/>
          </p:nvPr>
        </p:nvSpPr>
        <p:spPr>
          <a:xfrm>
            <a:off x="3017317" y="0"/>
            <a:ext cx="28386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68" name="Google Shape;1768;p28"/>
          <p:cNvSpPr txBox="1">
            <a:spLocks noGrp="1"/>
          </p:cNvSpPr>
          <p:nvPr>
            <p:ph type="title" idx="3"/>
          </p:nvPr>
        </p:nvSpPr>
        <p:spPr>
          <a:xfrm>
            <a:off x="6114974" y="3282178"/>
            <a:ext cx="603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769" name="Google Shape;1769;p28"/>
          <p:cNvSpPr txBox="1">
            <a:spLocks noGrp="1"/>
          </p:cNvSpPr>
          <p:nvPr>
            <p:ph type="title"/>
          </p:nvPr>
        </p:nvSpPr>
        <p:spPr>
          <a:xfrm>
            <a:off x="583533" y="984169"/>
            <a:ext cx="603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70" name="Google Shape;1770;p28"/>
          <p:cNvSpPr txBox="1">
            <a:spLocks noGrp="1"/>
          </p:cNvSpPr>
          <p:nvPr>
            <p:ph type="title" idx="4"/>
          </p:nvPr>
        </p:nvSpPr>
        <p:spPr>
          <a:xfrm>
            <a:off x="7902464" y="4125314"/>
            <a:ext cx="603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1771" name="Google Shape;1771;p28"/>
          <p:cNvSpPr txBox="1">
            <a:spLocks noGrp="1"/>
          </p:cNvSpPr>
          <p:nvPr>
            <p:ph type="title" idx="2"/>
          </p:nvPr>
        </p:nvSpPr>
        <p:spPr>
          <a:xfrm>
            <a:off x="4219888" y="2442305"/>
            <a:ext cx="603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773" name="Google Shape;1773;p28"/>
          <p:cNvSpPr txBox="1">
            <a:spLocks noGrp="1"/>
          </p:cNvSpPr>
          <p:nvPr>
            <p:ph type="subTitle" idx="5"/>
          </p:nvPr>
        </p:nvSpPr>
        <p:spPr>
          <a:xfrm>
            <a:off x="18929" y="1557530"/>
            <a:ext cx="1761800" cy="76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Problem Statement</a:t>
            </a:r>
            <a:endParaRPr sz="2000" dirty="0"/>
          </a:p>
        </p:txBody>
      </p:sp>
      <p:sp>
        <p:nvSpPr>
          <p:cNvPr id="1775" name="Google Shape;1775;p28"/>
          <p:cNvSpPr txBox="1">
            <a:spLocks noGrp="1"/>
          </p:cNvSpPr>
          <p:nvPr>
            <p:ph type="subTitle" idx="7"/>
          </p:nvPr>
        </p:nvSpPr>
        <p:spPr>
          <a:xfrm>
            <a:off x="1893357" y="2261486"/>
            <a:ext cx="1695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Process</a:t>
            </a:r>
            <a:endParaRPr sz="2000" dirty="0"/>
          </a:p>
        </p:txBody>
      </p:sp>
      <p:sp>
        <p:nvSpPr>
          <p:cNvPr id="1777" name="Google Shape;1777;p28"/>
          <p:cNvSpPr txBox="1">
            <a:spLocks noGrp="1"/>
          </p:cNvSpPr>
          <p:nvPr>
            <p:ph type="subTitle" idx="9"/>
          </p:nvPr>
        </p:nvSpPr>
        <p:spPr>
          <a:xfrm>
            <a:off x="5568674" y="3795818"/>
            <a:ext cx="1695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79" name="Google Shape;1779;p28"/>
          <p:cNvSpPr txBox="1">
            <a:spLocks noGrp="1"/>
          </p:cNvSpPr>
          <p:nvPr>
            <p:ph type="subTitle" idx="14"/>
          </p:nvPr>
        </p:nvSpPr>
        <p:spPr>
          <a:xfrm>
            <a:off x="7420664" y="4590800"/>
            <a:ext cx="1695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Results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764;p28">
            <a:extLst>
              <a:ext uri="{FF2B5EF4-FFF2-40B4-BE49-F238E27FC236}">
                <a16:creationId xmlns:a16="http://schemas.microsoft.com/office/drawing/2014/main" id="{00810294-9F86-4942-AC16-AB5E32EF03ED}"/>
              </a:ext>
            </a:extLst>
          </p:cNvPr>
          <p:cNvSpPr/>
          <p:nvPr/>
        </p:nvSpPr>
        <p:spPr>
          <a:xfrm>
            <a:off x="2478517" y="1775281"/>
            <a:ext cx="474300" cy="47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71;p28">
            <a:extLst>
              <a:ext uri="{FF2B5EF4-FFF2-40B4-BE49-F238E27FC236}">
                <a16:creationId xmlns:a16="http://schemas.microsoft.com/office/drawing/2014/main" id="{672CB532-7AA6-47EE-9225-A391E50B6BB6}"/>
              </a:ext>
            </a:extLst>
          </p:cNvPr>
          <p:cNvSpPr txBox="1">
            <a:spLocks/>
          </p:cNvSpPr>
          <p:nvPr/>
        </p:nvSpPr>
        <p:spPr>
          <a:xfrm>
            <a:off x="2414017" y="1775281"/>
            <a:ext cx="603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20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21" name="Google Shape;1775;p28">
            <a:extLst>
              <a:ext uri="{FF2B5EF4-FFF2-40B4-BE49-F238E27FC236}">
                <a16:creationId xmlns:a16="http://schemas.microsoft.com/office/drawing/2014/main" id="{4AEAD3BD-AF94-4AC7-AB04-3443A6FE7262}"/>
              </a:ext>
            </a:extLst>
          </p:cNvPr>
          <p:cNvSpPr txBox="1">
            <a:spLocks/>
          </p:cNvSpPr>
          <p:nvPr/>
        </p:nvSpPr>
        <p:spPr>
          <a:xfrm>
            <a:off x="3673588" y="3025739"/>
            <a:ext cx="1695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000" dirty="0"/>
              <a:t>EDA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4"/>
          <p:cNvSpPr txBox="1">
            <a:spLocks noGrp="1"/>
          </p:cNvSpPr>
          <p:nvPr>
            <p:ph type="title"/>
          </p:nvPr>
        </p:nvSpPr>
        <p:spPr>
          <a:xfrm>
            <a:off x="2685150" y="2046016"/>
            <a:ext cx="37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971" name="Google Shape;1971;p34"/>
          <p:cNvSpPr txBox="1">
            <a:spLocks noGrp="1"/>
          </p:cNvSpPr>
          <p:nvPr>
            <p:ph type="title" idx="2"/>
          </p:nvPr>
        </p:nvSpPr>
        <p:spPr>
          <a:xfrm>
            <a:off x="3928650" y="1324866"/>
            <a:ext cx="12777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29"/>
          <p:cNvSpPr txBox="1">
            <a:spLocks noGrp="1"/>
          </p:cNvSpPr>
          <p:nvPr>
            <p:ph type="title"/>
          </p:nvPr>
        </p:nvSpPr>
        <p:spPr>
          <a:xfrm>
            <a:off x="1166708" y="681193"/>
            <a:ext cx="3610800" cy="12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br>
              <a:rPr lang="en" dirty="0"/>
            </a:br>
            <a:r>
              <a:rPr lang="en" dirty="0"/>
              <a:t>Statement</a:t>
            </a:r>
            <a:endParaRPr dirty="0"/>
          </a:p>
        </p:txBody>
      </p:sp>
      <p:sp>
        <p:nvSpPr>
          <p:cNvPr id="1785" name="Google Shape;1785;p29"/>
          <p:cNvSpPr txBox="1">
            <a:spLocks noGrp="1"/>
          </p:cNvSpPr>
          <p:nvPr>
            <p:ph type="subTitle" idx="1"/>
          </p:nvPr>
        </p:nvSpPr>
        <p:spPr>
          <a:xfrm>
            <a:off x="1166708" y="2131330"/>
            <a:ext cx="2852100" cy="2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25450" indent="-285750">
              <a:spcBef>
                <a:spcPts val="1000"/>
              </a:spcBef>
            </a:pPr>
            <a:r>
              <a:rPr lang="en-US" sz="1600" dirty="0"/>
              <a:t>Use </a:t>
            </a:r>
            <a:r>
              <a:rPr lang="en-US" sz="1600" dirty="0" err="1"/>
              <a:t>Pushshift</a:t>
            </a:r>
            <a:r>
              <a:rPr lang="en-US" sz="1600" dirty="0"/>
              <a:t> API to collect 2 subreddits category: makeup and fragrance </a:t>
            </a:r>
          </a:p>
          <a:p>
            <a:pPr marL="425450" indent="-285750">
              <a:spcBef>
                <a:spcPts val="1000"/>
              </a:spcBef>
            </a:pPr>
            <a:r>
              <a:rPr lang="en-US" sz="1600" dirty="0"/>
              <a:t>Use NLP to train a classifier on which subreddit a post has been given to</a:t>
            </a:r>
            <a:endParaRPr sz="1600" dirty="0"/>
          </a:p>
        </p:txBody>
      </p:sp>
      <p:pic>
        <p:nvPicPr>
          <p:cNvPr id="1786" name="Google Shape;1786;p29"/>
          <p:cNvPicPr preferRelativeResize="0"/>
          <p:nvPr/>
        </p:nvPicPr>
        <p:blipFill>
          <a:blip r:embed="rId3"/>
          <a:srcRect l="7810" r="7810"/>
          <a:stretch/>
        </p:blipFill>
        <p:spPr>
          <a:xfrm flipH="1">
            <a:off x="4926900" y="0"/>
            <a:ext cx="4217100" cy="499770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4"/>
          <p:cNvSpPr txBox="1">
            <a:spLocks noGrp="1"/>
          </p:cNvSpPr>
          <p:nvPr>
            <p:ph type="title"/>
          </p:nvPr>
        </p:nvSpPr>
        <p:spPr>
          <a:xfrm>
            <a:off x="2685150" y="2046016"/>
            <a:ext cx="37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1971" name="Google Shape;1971;p34"/>
          <p:cNvSpPr txBox="1">
            <a:spLocks noGrp="1"/>
          </p:cNvSpPr>
          <p:nvPr>
            <p:ph type="title" idx="2"/>
          </p:nvPr>
        </p:nvSpPr>
        <p:spPr>
          <a:xfrm>
            <a:off x="3928650" y="1324866"/>
            <a:ext cx="12777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15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73DB-A385-4EB9-A478-1487650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00BC52-5673-49B7-BEDB-FFCF28FC7DD9}"/>
              </a:ext>
            </a:extLst>
          </p:cNvPr>
          <p:cNvSpPr/>
          <p:nvPr/>
        </p:nvSpPr>
        <p:spPr>
          <a:xfrm>
            <a:off x="1015620" y="1285260"/>
            <a:ext cx="1609969" cy="46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0BB9A-1954-4FB0-B093-0FAABD344FD0}"/>
              </a:ext>
            </a:extLst>
          </p:cNvPr>
          <p:cNvSpPr txBox="1"/>
          <p:nvPr/>
        </p:nvSpPr>
        <p:spPr>
          <a:xfrm>
            <a:off x="1015619" y="1361925"/>
            <a:ext cx="160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Entries Scrapped</a:t>
            </a:r>
            <a:endParaRPr lang="en-S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224C15-B725-492D-A2C3-D5FC459E9623}"/>
              </a:ext>
            </a:extLst>
          </p:cNvPr>
          <p:cNvSpPr/>
          <p:nvPr/>
        </p:nvSpPr>
        <p:spPr>
          <a:xfrm>
            <a:off x="2787805" y="1400535"/>
            <a:ext cx="554892" cy="23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09BF8-C444-46E8-90A8-EC9C6FA5FDCA}"/>
              </a:ext>
            </a:extLst>
          </p:cNvPr>
          <p:cNvSpPr txBox="1"/>
          <p:nvPr/>
        </p:nvSpPr>
        <p:spPr>
          <a:xfrm>
            <a:off x="992173" y="1946031"/>
            <a:ext cx="2180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Makeup: 1100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Fragrance: </a:t>
            </a:r>
            <a:r>
              <a:rPr lang="en-US"/>
              <a:t>1100 entries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249D8-0583-46A3-84B7-984F0EAF0A78}"/>
              </a:ext>
            </a:extLst>
          </p:cNvPr>
          <p:cNvSpPr/>
          <p:nvPr/>
        </p:nvSpPr>
        <p:spPr>
          <a:xfrm>
            <a:off x="6437007" y="1293461"/>
            <a:ext cx="1860063" cy="46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19D0C-CA51-46CC-A0A7-B65611FF255B}"/>
              </a:ext>
            </a:extLst>
          </p:cNvPr>
          <p:cNvSpPr txBox="1"/>
          <p:nvPr/>
        </p:nvSpPr>
        <p:spPr>
          <a:xfrm>
            <a:off x="6464361" y="1377571"/>
            <a:ext cx="195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Values Dropped: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D7781-697F-481D-9707-D45B6F3F69C3}"/>
              </a:ext>
            </a:extLst>
          </p:cNvPr>
          <p:cNvSpPr txBox="1"/>
          <p:nvPr/>
        </p:nvSpPr>
        <p:spPr>
          <a:xfrm>
            <a:off x="6362762" y="1932612"/>
            <a:ext cx="210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Makeup: 62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Fragrance: 12 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2B6FD-6069-4C26-AC1D-A9900116037F}"/>
              </a:ext>
            </a:extLst>
          </p:cNvPr>
          <p:cNvSpPr/>
          <p:nvPr/>
        </p:nvSpPr>
        <p:spPr>
          <a:xfrm>
            <a:off x="6419764" y="2958997"/>
            <a:ext cx="1860063" cy="46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3880D-ABFE-4440-B0C3-C894DC0213F6}"/>
              </a:ext>
            </a:extLst>
          </p:cNvPr>
          <p:cNvSpPr txBox="1"/>
          <p:nvPr/>
        </p:nvSpPr>
        <p:spPr>
          <a:xfrm>
            <a:off x="6454930" y="3035663"/>
            <a:ext cx="195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Duplicates Dropped:</a:t>
            </a:r>
            <a:endParaRPr lang="en-SG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680440C-503F-4599-93D9-2E546D08D241}"/>
              </a:ext>
            </a:extLst>
          </p:cNvPr>
          <p:cNvSpPr/>
          <p:nvPr/>
        </p:nvSpPr>
        <p:spPr>
          <a:xfrm rot="10800000">
            <a:off x="5677304" y="3059125"/>
            <a:ext cx="554892" cy="23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9BD63-8003-4FA5-8F14-4158931E5FCA}"/>
              </a:ext>
            </a:extLst>
          </p:cNvPr>
          <p:cNvSpPr txBox="1"/>
          <p:nvPr/>
        </p:nvSpPr>
        <p:spPr>
          <a:xfrm>
            <a:off x="6232196" y="3597178"/>
            <a:ext cx="210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Makeup: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Fragrance: 2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0942B-B664-46CF-A707-60875862DA5E}"/>
              </a:ext>
            </a:extLst>
          </p:cNvPr>
          <p:cNvSpPr/>
          <p:nvPr/>
        </p:nvSpPr>
        <p:spPr>
          <a:xfrm>
            <a:off x="3518988" y="1277152"/>
            <a:ext cx="1860063" cy="46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18B7D-CE81-4E24-ABE6-64A78929BF35}"/>
              </a:ext>
            </a:extLst>
          </p:cNvPr>
          <p:cNvSpPr txBox="1"/>
          <p:nvPr/>
        </p:nvSpPr>
        <p:spPr>
          <a:xfrm>
            <a:off x="3644060" y="1361925"/>
            <a:ext cx="195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Columns:</a:t>
            </a:r>
            <a:endParaRPr lang="en-SG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79FB13C-8743-40B2-B1AB-726B7E520738}"/>
              </a:ext>
            </a:extLst>
          </p:cNvPr>
          <p:cNvSpPr/>
          <p:nvPr/>
        </p:nvSpPr>
        <p:spPr>
          <a:xfrm>
            <a:off x="5643942" y="1404448"/>
            <a:ext cx="554892" cy="23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78927D-8F4E-4003-B6D9-6828B128F720}"/>
              </a:ext>
            </a:extLst>
          </p:cNvPr>
          <p:cNvSpPr txBox="1"/>
          <p:nvPr/>
        </p:nvSpPr>
        <p:spPr>
          <a:xfrm>
            <a:off x="3409603" y="1945033"/>
            <a:ext cx="2102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Selftext</a:t>
            </a:r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3BA0486-5A32-403D-B66F-B55A563E7743}"/>
              </a:ext>
            </a:extLst>
          </p:cNvPr>
          <p:cNvSpPr/>
          <p:nvPr/>
        </p:nvSpPr>
        <p:spPr>
          <a:xfrm>
            <a:off x="8522239" y="1915440"/>
            <a:ext cx="359596" cy="1107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9E49AC-CB44-4325-B5BE-F39296DFE41E}"/>
              </a:ext>
            </a:extLst>
          </p:cNvPr>
          <p:cNvSpPr/>
          <p:nvPr/>
        </p:nvSpPr>
        <p:spPr>
          <a:xfrm>
            <a:off x="3761330" y="2958997"/>
            <a:ext cx="1667512" cy="42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0D9B4-AD4C-4A31-8696-6FFFCDB4F13B}"/>
              </a:ext>
            </a:extLst>
          </p:cNvPr>
          <p:cNvSpPr txBox="1"/>
          <p:nvPr/>
        </p:nvSpPr>
        <p:spPr>
          <a:xfrm>
            <a:off x="3894188" y="3006090"/>
            <a:ext cx="195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for Info: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96DC8-43D8-440A-91BD-E2204EF059B4}"/>
              </a:ext>
            </a:extLst>
          </p:cNvPr>
          <p:cNvSpPr txBox="1"/>
          <p:nvPr/>
        </p:nvSpPr>
        <p:spPr>
          <a:xfrm>
            <a:off x="3381211" y="3556292"/>
            <a:ext cx="2372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Makeup: 1038 entries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Fragrance: 1086 entries</a:t>
            </a:r>
            <a:endParaRPr lang="en-SG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D5371DF-258A-459C-B1CD-2D3758CEC232}"/>
              </a:ext>
            </a:extLst>
          </p:cNvPr>
          <p:cNvSpPr/>
          <p:nvPr/>
        </p:nvSpPr>
        <p:spPr>
          <a:xfrm rot="10800000">
            <a:off x="2898468" y="3010091"/>
            <a:ext cx="554892" cy="23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AFE744-3D21-4FC3-A3CD-5A0A4E4101C0}"/>
              </a:ext>
            </a:extLst>
          </p:cNvPr>
          <p:cNvSpPr/>
          <p:nvPr/>
        </p:nvSpPr>
        <p:spPr>
          <a:xfrm>
            <a:off x="1020401" y="2926936"/>
            <a:ext cx="1733991" cy="46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E4113-AA91-4575-A42A-AF2295EB6ED4}"/>
              </a:ext>
            </a:extLst>
          </p:cNvPr>
          <p:cNvSpPr txBox="1"/>
          <p:nvPr/>
        </p:nvSpPr>
        <p:spPr>
          <a:xfrm>
            <a:off x="1616007" y="2981055"/>
            <a:ext cx="195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28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4"/>
          <p:cNvSpPr txBox="1">
            <a:spLocks noGrp="1"/>
          </p:cNvSpPr>
          <p:nvPr>
            <p:ph type="title"/>
          </p:nvPr>
        </p:nvSpPr>
        <p:spPr>
          <a:xfrm>
            <a:off x="2685150" y="2046016"/>
            <a:ext cx="37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1971" name="Google Shape;1971;p34"/>
          <p:cNvSpPr txBox="1">
            <a:spLocks noGrp="1"/>
          </p:cNvSpPr>
          <p:nvPr>
            <p:ph type="title" idx="2"/>
          </p:nvPr>
        </p:nvSpPr>
        <p:spPr>
          <a:xfrm>
            <a:off x="3928650" y="1324866"/>
            <a:ext cx="12777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8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8AE49B-8467-4440-B94E-764164FF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71654"/>
            <a:ext cx="7717500" cy="612900"/>
          </a:xfrm>
        </p:spPr>
        <p:txBody>
          <a:bodyPr/>
          <a:lstStyle/>
          <a:p>
            <a:r>
              <a:rPr lang="en-US" sz="3200" dirty="0"/>
              <a:t>Texts only posts</a:t>
            </a:r>
            <a:endParaRPr lang="en-SG" sz="3200" dirty="0"/>
          </a:p>
        </p:txBody>
      </p:sp>
      <p:pic>
        <p:nvPicPr>
          <p:cNvPr id="4" name="Picture 3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F00D5305-395B-41F3-90E2-ABFC21E0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9" y="1084554"/>
            <a:ext cx="8382726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4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8AE49B-8467-4440-B94E-764164FF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71654"/>
            <a:ext cx="7717500" cy="612900"/>
          </a:xfrm>
        </p:spPr>
        <p:txBody>
          <a:bodyPr/>
          <a:lstStyle/>
          <a:p>
            <a:r>
              <a:rPr lang="en-US" sz="3200" dirty="0"/>
              <a:t>Top words for Fragrance Subreddit</a:t>
            </a:r>
            <a:endParaRPr lang="en-SG" sz="3200" dirty="0"/>
          </a:p>
        </p:txBody>
      </p:sp>
      <p:pic>
        <p:nvPicPr>
          <p:cNvPr id="8" name="Picture 7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7E3173E8-C860-443F-A297-ADC401FD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5" y="1180975"/>
            <a:ext cx="4574853" cy="369388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31F208A-D6FD-4468-9E8F-9A2CB71A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318" y="1823838"/>
            <a:ext cx="4270315" cy="2648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qe Cosmetics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4CBCD"/>
      </a:accent1>
      <a:accent2>
        <a:srgbClr val="657338"/>
      </a:accent2>
      <a:accent3>
        <a:srgbClr val="C4A27D"/>
      </a:accent3>
      <a:accent4>
        <a:srgbClr val="E7CDB2"/>
      </a:accent4>
      <a:accent5>
        <a:srgbClr val="E0E0E0"/>
      </a:accent5>
      <a:accent6>
        <a:srgbClr val="F4CBC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890</Words>
  <Application>Microsoft Office PowerPoint</Application>
  <PresentationFormat>On-screen Show (16:9)</PresentationFormat>
  <Paragraphs>148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Lato</vt:lpstr>
      <vt:lpstr>Josefin Sans</vt:lpstr>
      <vt:lpstr>Arial</vt:lpstr>
      <vt:lpstr>Arial</vt:lpstr>
      <vt:lpstr>Miniqe Cosmetics Company Profile by Slidesgo</vt:lpstr>
      <vt:lpstr>Project 3: Classification of 2 Subreddits: Makeup &amp; Fragrance</vt:lpstr>
      <vt:lpstr>AGENDA</vt:lpstr>
      <vt:lpstr>PROBLEM STATEMENT</vt:lpstr>
      <vt:lpstr>Problem  Statement</vt:lpstr>
      <vt:lpstr>PROCESS</vt:lpstr>
      <vt:lpstr>Process</vt:lpstr>
      <vt:lpstr>EDA</vt:lpstr>
      <vt:lpstr>Texts only posts</vt:lpstr>
      <vt:lpstr>Top words for Fragrance Subreddit</vt:lpstr>
      <vt:lpstr>Top words for Makeup Subreddit</vt:lpstr>
      <vt:lpstr>Common Words in Subreddits</vt:lpstr>
      <vt:lpstr>Modelling</vt:lpstr>
      <vt:lpstr>Pre-Modelling Process</vt:lpstr>
      <vt:lpstr>Types of Models</vt:lpstr>
      <vt:lpstr>Results &amp;  Conclusion</vt:lpstr>
      <vt:lpstr>Scores</vt:lpstr>
      <vt:lpstr>Best Parameters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2 Subreddits: Makeup &amp; Fragrance</dc:title>
  <cp:lastModifiedBy>Siti Alawiyah</cp:lastModifiedBy>
  <cp:revision>1</cp:revision>
  <dcterms:modified xsi:type="dcterms:W3CDTF">2021-09-24T03:14:54Z</dcterms:modified>
</cp:coreProperties>
</file>