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17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7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49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589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4099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386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00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681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38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186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1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93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78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290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280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35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879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969623" cy="805952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902425" y="971720"/>
            <a:ext cx="1162595" cy="561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start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9501" y="1878082"/>
            <a:ext cx="194844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A[20] &lt;- 0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09501" y="2767395"/>
            <a:ext cx="1948444" cy="65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r>
              <a:rPr lang="id-ID" dirty="0" smtClean="0"/>
              <a:t> = 1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09501" y="3713709"/>
            <a:ext cx="1948444" cy="51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Maks &lt;- 0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09501" y="4491246"/>
            <a:ext cx="194844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Temp &lt;- 0</a:t>
            </a:r>
            <a:endParaRPr lang="id-ID" dirty="0"/>
          </a:p>
        </p:txBody>
      </p:sp>
      <p:sp>
        <p:nvSpPr>
          <p:cNvPr id="9" name="Parallelogram 8"/>
          <p:cNvSpPr/>
          <p:nvPr/>
        </p:nvSpPr>
        <p:spPr>
          <a:xfrm>
            <a:off x="-2177" y="5463835"/>
            <a:ext cx="2971800" cy="54032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“masukkan n”</a:t>
            </a:r>
            <a:br>
              <a:rPr lang="id-ID" dirty="0" smtClean="0"/>
            </a:br>
            <a:r>
              <a:rPr lang="id-ID" dirty="0" smtClean="0"/>
              <a:t>GET n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4273410" y="823636"/>
            <a:ext cx="143001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Loop</a:t>
            </a:r>
            <a:endParaRPr lang="id-ID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483723" y="1533422"/>
            <a:ext cx="0" cy="34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1483722" y="2322739"/>
            <a:ext cx="1" cy="44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flipH="1">
            <a:off x="1483722" y="3418756"/>
            <a:ext cx="1" cy="29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483722" y="3973481"/>
            <a:ext cx="1" cy="5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1483723" y="4990009"/>
            <a:ext cx="0" cy="4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83722" y="5852160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83722" y="6505303"/>
            <a:ext cx="1938747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57154" y="1201210"/>
            <a:ext cx="65315" cy="53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4355776" y="1750591"/>
            <a:ext cx="1265279" cy="444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i&gt;n</a:t>
            </a:r>
            <a:endParaRPr lang="id-ID" dirty="0"/>
          </a:p>
        </p:txBody>
      </p:sp>
      <p:sp>
        <p:nvSpPr>
          <p:cNvPr id="31" name="Parallelogram 30"/>
          <p:cNvSpPr/>
          <p:nvPr/>
        </p:nvSpPr>
        <p:spPr>
          <a:xfrm>
            <a:off x="4126526" y="2585793"/>
            <a:ext cx="1775510" cy="873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“masukkan a”</a:t>
            </a:r>
            <a:br>
              <a:rPr lang="id-ID" dirty="0" smtClean="0"/>
            </a:br>
            <a:r>
              <a:rPr lang="id-ID" dirty="0" smtClean="0"/>
              <a:t>GET a</a:t>
            </a:r>
            <a:endParaRPr lang="id-ID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281" y="3446524"/>
            <a:ext cx="0" cy="26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88415" y="3716082"/>
            <a:ext cx="1198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6"/>
          </p:cNvCxnSpPr>
          <p:nvPr/>
        </p:nvCxnSpPr>
        <p:spPr>
          <a:xfrm flipH="1">
            <a:off x="5703422" y="1166536"/>
            <a:ext cx="5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89811" y="1252571"/>
            <a:ext cx="965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1"/>
          </p:cNvCxnSpPr>
          <p:nvPr/>
        </p:nvCxnSpPr>
        <p:spPr>
          <a:xfrm flipH="1" flipV="1">
            <a:off x="3872793" y="1972919"/>
            <a:ext cx="482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22429" y="3973481"/>
            <a:ext cx="1126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49094" y="3995450"/>
            <a:ext cx="0" cy="2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94470" y="4215709"/>
            <a:ext cx="1350998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 &lt;- i</a:t>
            </a:r>
            <a:endParaRPr lang="id-ID" dirty="0"/>
          </a:p>
        </p:txBody>
      </p:sp>
      <p:sp>
        <p:nvSpPr>
          <p:cNvPr id="59" name="Rectangle 58"/>
          <p:cNvSpPr/>
          <p:nvPr/>
        </p:nvSpPr>
        <p:spPr>
          <a:xfrm>
            <a:off x="7301008" y="2927859"/>
            <a:ext cx="1620982" cy="50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Min &lt;- a[1]</a:t>
            </a:r>
            <a:endParaRPr lang="id-ID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186637" y="1201210"/>
            <a:ext cx="23138" cy="251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72793" y="1972919"/>
            <a:ext cx="49636" cy="20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394470" y="5070977"/>
            <a:ext cx="1295349" cy="4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loop</a:t>
            </a:r>
            <a:endParaRPr lang="id-ID" dirty="0"/>
          </a:p>
        </p:txBody>
      </p:sp>
      <p:cxnSp>
        <p:nvCxnSpPr>
          <p:cNvPr id="73" name="Straight Arrow Connector 72"/>
          <p:cNvCxnSpPr>
            <a:stCxn id="30" idx="2"/>
          </p:cNvCxnSpPr>
          <p:nvPr/>
        </p:nvCxnSpPr>
        <p:spPr>
          <a:xfrm flipH="1">
            <a:off x="4988415" y="2195248"/>
            <a:ext cx="1" cy="34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1" idx="0"/>
          </p:cNvCxnSpPr>
          <p:nvPr/>
        </p:nvCxnSpPr>
        <p:spPr>
          <a:xfrm>
            <a:off x="5014281" y="4574440"/>
            <a:ext cx="27864" cy="49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343022" y="5733998"/>
            <a:ext cx="1412144" cy="8538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J&gt;n</a:t>
            </a:r>
            <a:endParaRPr lang="id-ID" dirty="0"/>
          </a:p>
        </p:txBody>
      </p:sp>
      <p:cxnSp>
        <p:nvCxnSpPr>
          <p:cNvPr id="82" name="Straight Arrow Connector 81"/>
          <p:cNvCxnSpPr>
            <a:endCxn id="78" idx="0"/>
          </p:cNvCxnSpPr>
          <p:nvPr/>
        </p:nvCxnSpPr>
        <p:spPr>
          <a:xfrm>
            <a:off x="5028213" y="5305994"/>
            <a:ext cx="20881" cy="42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301008" y="971720"/>
            <a:ext cx="1620982" cy="49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Maks&lt;A[i]</a:t>
            </a:r>
            <a:endParaRPr lang="id-ID" dirty="0"/>
          </a:p>
        </p:txBody>
      </p:sp>
      <p:sp>
        <p:nvSpPr>
          <p:cNvPr id="85" name="Rectangle 84"/>
          <p:cNvSpPr/>
          <p:nvPr/>
        </p:nvSpPr>
        <p:spPr>
          <a:xfrm>
            <a:off x="6666876" y="2032544"/>
            <a:ext cx="1620982" cy="50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Maks &lt;- A[i]</a:t>
            </a:r>
            <a:endParaRPr lang="id-ID" dirty="0"/>
          </a:p>
        </p:txBody>
      </p:sp>
      <p:cxnSp>
        <p:nvCxnSpPr>
          <p:cNvPr id="87" name="Straight Connector 86"/>
          <p:cNvCxnSpPr>
            <a:stCxn id="84" idx="1"/>
          </p:cNvCxnSpPr>
          <p:nvPr/>
        </p:nvCxnSpPr>
        <p:spPr>
          <a:xfrm flipH="1">
            <a:off x="6984549" y="1220730"/>
            <a:ext cx="316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984549" y="1252571"/>
            <a:ext cx="20782" cy="72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88859" y="2441461"/>
            <a:ext cx="0" cy="7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59" idx="1"/>
          </p:cNvCxnSpPr>
          <p:nvPr/>
        </p:nvCxnSpPr>
        <p:spPr>
          <a:xfrm>
            <a:off x="7005331" y="3178429"/>
            <a:ext cx="2956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709440" y="1252571"/>
            <a:ext cx="58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312113" y="1252571"/>
            <a:ext cx="20782" cy="19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000385" y="3178429"/>
            <a:ext cx="362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301008" y="3922244"/>
            <a:ext cx="1699377" cy="45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Mins&gt;A[i]</a:t>
            </a:r>
            <a:endParaRPr lang="id-ID" dirty="0"/>
          </a:p>
        </p:txBody>
      </p:sp>
      <p:sp>
        <p:nvSpPr>
          <p:cNvPr id="101" name="Rectangle 100"/>
          <p:cNvSpPr/>
          <p:nvPr/>
        </p:nvSpPr>
        <p:spPr>
          <a:xfrm>
            <a:off x="6989640" y="4683050"/>
            <a:ext cx="1704205" cy="5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Mins &lt;- A[i]</a:t>
            </a:r>
            <a:endParaRPr lang="id-ID" dirty="0"/>
          </a:p>
        </p:txBody>
      </p:sp>
      <p:sp>
        <p:nvSpPr>
          <p:cNvPr id="103" name="Rectangle 102"/>
          <p:cNvSpPr/>
          <p:nvPr/>
        </p:nvSpPr>
        <p:spPr>
          <a:xfrm>
            <a:off x="7414649" y="5547297"/>
            <a:ext cx="1585736" cy="45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 &lt;- j  + 1</a:t>
            </a:r>
          </a:p>
        </p:txBody>
      </p:sp>
      <p:cxnSp>
        <p:nvCxnSpPr>
          <p:cNvPr id="109" name="Straight Connector 108"/>
          <p:cNvCxnSpPr>
            <a:endCxn id="103" idx="1"/>
          </p:cNvCxnSpPr>
          <p:nvPr/>
        </p:nvCxnSpPr>
        <p:spPr>
          <a:xfrm>
            <a:off x="7005331" y="5120570"/>
            <a:ext cx="409318" cy="65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0" idx="1"/>
          </p:cNvCxnSpPr>
          <p:nvPr/>
        </p:nvCxnSpPr>
        <p:spPr>
          <a:xfrm flipH="1">
            <a:off x="7005331" y="4149500"/>
            <a:ext cx="295677" cy="53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0" idx="3"/>
          </p:cNvCxnSpPr>
          <p:nvPr/>
        </p:nvCxnSpPr>
        <p:spPr>
          <a:xfrm>
            <a:off x="9000385" y="4149500"/>
            <a:ext cx="475594" cy="78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03" idx="3"/>
          </p:cNvCxnSpPr>
          <p:nvPr/>
        </p:nvCxnSpPr>
        <p:spPr>
          <a:xfrm flipH="1">
            <a:off x="9000385" y="4990009"/>
            <a:ext cx="475594" cy="78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9" idx="2"/>
            <a:endCxn id="100" idx="0"/>
          </p:cNvCxnSpPr>
          <p:nvPr/>
        </p:nvCxnSpPr>
        <p:spPr>
          <a:xfrm>
            <a:off x="8111499" y="3429000"/>
            <a:ext cx="39198" cy="4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1" idx="6"/>
          </p:cNvCxnSpPr>
          <p:nvPr/>
        </p:nvCxnSpPr>
        <p:spPr>
          <a:xfrm>
            <a:off x="5689819" y="5305994"/>
            <a:ext cx="73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442364" y="5305994"/>
            <a:ext cx="0" cy="42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03" idx="1"/>
          </p:cNvCxnSpPr>
          <p:nvPr/>
        </p:nvCxnSpPr>
        <p:spPr>
          <a:xfrm>
            <a:off x="6421582" y="5733998"/>
            <a:ext cx="993067" cy="4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0271659" y="971720"/>
            <a:ext cx="1573977" cy="53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PUT maks</a:t>
            </a:r>
            <a:endParaRPr lang="id-ID" dirty="0"/>
          </a:p>
        </p:txBody>
      </p:sp>
      <p:sp>
        <p:nvSpPr>
          <p:cNvPr id="129" name="Rectangle 128"/>
          <p:cNvSpPr/>
          <p:nvPr/>
        </p:nvSpPr>
        <p:spPr>
          <a:xfrm>
            <a:off x="10271659" y="2099199"/>
            <a:ext cx="1526200" cy="46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PUT mins</a:t>
            </a:r>
            <a:endParaRPr lang="id-ID" dirty="0"/>
          </a:p>
        </p:txBody>
      </p:sp>
      <p:sp>
        <p:nvSpPr>
          <p:cNvPr id="130" name="Oval 129"/>
          <p:cNvSpPr/>
          <p:nvPr/>
        </p:nvSpPr>
        <p:spPr>
          <a:xfrm>
            <a:off x="10292441" y="2927859"/>
            <a:ext cx="1655618" cy="128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END</a:t>
            </a:r>
            <a:endParaRPr lang="id-ID" dirty="0"/>
          </a:p>
        </p:txBody>
      </p:sp>
      <p:cxnSp>
        <p:nvCxnSpPr>
          <p:cNvPr id="132" name="Elbow Connector 131"/>
          <p:cNvCxnSpPr>
            <a:stCxn id="78" idx="3"/>
          </p:cNvCxnSpPr>
          <p:nvPr/>
        </p:nvCxnSpPr>
        <p:spPr>
          <a:xfrm>
            <a:off x="5755166" y="6160917"/>
            <a:ext cx="4178543" cy="426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933709" y="1220730"/>
            <a:ext cx="0" cy="536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28" idx="1"/>
          </p:cNvCxnSpPr>
          <p:nvPr/>
        </p:nvCxnSpPr>
        <p:spPr>
          <a:xfrm>
            <a:off x="9933709" y="1201210"/>
            <a:ext cx="337950" cy="3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0945429" y="1533422"/>
            <a:ext cx="0" cy="66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9" idx="2"/>
            <a:endCxn id="130" idx="0"/>
          </p:cNvCxnSpPr>
          <p:nvPr/>
        </p:nvCxnSpPr>
        <p:spPr>
          <a:xfrm>
            <a:off x="11034759" y="2567741"/>
            <a:ext cx="85491" cy="36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9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55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galihriv99gmail.com</dc:creator>
  <cp:lastModifiedBy>galihriv99gmail.com</cp:lastModifiedBy>
  <cp:revision>9</cp:revision>
  <dcterms:created xsi:type="dcterms:W3CDTF">2018-12-13T00:44:09Z</dcterms:created>
  <dcterms:modified xsi:type="dcterms:W3CDTF">2018-12-13T04:20:19Z</dcterms:modified>
</cp:coreProperties>
</file>