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ldrich"/>
      <p:regular r:id="rId17"/>
    </p:embeddedFont>
    <p:embeddedFont>
      <p:font typeface="Bebas Neue"/>
      <p:regular r:id="rId18"/>
    </p:embeddedFont>
    <p:embeddedFont>
      <p:font typeface="Sair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aira-bold.fntdata"/><Relationship Id="rId22" Type="http://schemas.openxmlformats.org/officeDocument/2006/relationships/font" Target="fonts/Saira-boldItalic.fntdata"/><Relationship Id="rId21" Type="http://schemas.openxmlformats.org/officeDocument/2006/relationships/font" Target="fonts/Sair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ldrich-regular.fntdata"/><Relationship Id="rId16" Type="http://schemas.openxmlformats.org/officeDocument/2006/relationships/slide" Target="slides/slide12.xml"/><Relationship Id="rId19" Type="http://schemas.openxmlformats.org/officeDocument/2006/relationships/font" Target="fonts/Saira-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32ab3e40c3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32ab3e40c3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32ab3e40c3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32ab3e40c3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32ab3e40c3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32ab3e40c3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1e81e8eaf5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1e81e8eaf5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1e81e8eaf5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1e81e8eaf5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1e81e8eaf5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1e81e8eaf5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1e81e8eaf5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2" name="Google Shape;1642;g1e81e8eaf5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1e839195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1e839195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1e839195da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1e839195da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1e839195da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1e839195da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32ab3e40c3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32ab3e40c3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0" name="Google Shape;10;p2"/>
          <p:cNvSpPr txBox="1"/>
          <p:nvPr>
            <p:ph type="ctrTitle"/>
          </p:nvPr>
        </p:nvSpPr>
        <p:spPr>
          <a:xfrm>
            <a:off x="1568675" y="1027819"/>
            <a:ext cx="6006600" cy="22794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60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1962600" y="3706181"/>
            <a:ext cx="5218800" cy="40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4" name="Shape 494"/>
        <p:cNvGrpSpPr/>
        <p:nvPr/>
      </p:nvGrpSpPr>
      <p:grpSpPr>
        <a:xfrm>
          <a:off x="0" y="0"/>
          <a:ext cx="0" cy="0"/>
          <a:chOff x="0" y="0"/>
          <a:chExt cx="0" cy="0"/>
        </a:xfrm>
      </p:grpSpPr>
      <p:pic>
        <p:nvPicPr>
          <p:cNvPr id="495" name="Google Shape;495;p11"/>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496" name="Google Shape;496;p11"/>
          <p:cNvSpPr txBox="1"/>
          <p:nvPr>
            <p:ph hasCustomPrompt="1" type="title"/>
          </p:nvPr>
        </p:nvSpPr>
        <p:spPr>
          <a:xfrm>
            <a:off x="2159550" y="1527013"/>
            <a:ext cx="4824900" cy="117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7" name="Google Shape;497;p11"/>
          <p:cNvSpPr txBox="1"/>
          <p:nvPr>
            <p:ph idx="1" type="subTitle"/>
          </p:nvPr>
        </p:nvSpPr>
        <p:spPr>
          <a:xfrm>
            <a:off x="2159550" y="3051213"/>
            <a:ext cx="4824900" cy="40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498" name="Google Shape;498;p11"/>
          <p:cNvGrpSpPr/>
          <p:nvPr/>
        </p:nvGrpSpPr>
        <p:grpSpPr>
          <a:xfrm>
            <a:off x="-1684333" y="361707"/>
            <a:ext cx="3475508" cy="1748318"/>
            <a:chOff x="-1684333" y="361707"/>
            <a:chExt cx="3475508" cy="1748318"/>
          </a:xfrm>
        </p:grpSpPr>
        <p:grpSp>
          <p:nvGrpSpPr>
            <p:cNvPr id="499" name="Google Shape;499;p11"/>
            <p:cNvGrpSpPr/>
            <p:nvPr/>
          </p:nvGrpSpPr>
          <p:grpSpPr>
            <a:xfrm>
              <a:off x="-1684333" y="361707"/>
              <a:ext cx="2907181" cy="1177348"/>
              <a:chOff x="2442775" y="3274750"/>
              <a:chExt cx="1690025" cy="684425"/>
            </a:xfrm>
          </p:grpSpPr>
          <p:sp>
            <p:nvSpPr>
              <p:cNvPr id="500" name="Google Shape;500;p11"/>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1" name="Google Shape;521;p11"/>
            <p:cNvPicPr preferRelativeResize="0"/>
            <p:nvPr/>
          </p:nvPicPr>
          <p:blipFill>
            <a:blip r:embed="rId3">
              <a:alphaModFix amt="40000"/>
            </a:blip>
            <a:stretch>
              <a:fillRect/>
            </a:stretch>
          </p:blipFill>
          <p:spPr>
            <a:xfrm>
              <a:off x="613825" y="746825"/>
              <a:ext cx="1177350" cy="1177350"/>
            </a:xfrm>
            <a:prstGeom prst="rect">
              <a:avLst/>
            </a:prstGeom>
            <a:noFill/>
            <a:ln>
              <a:noFill/>
            </a:ln>
          </p:spPr>
        </p:pic>
        <p:pic>
          <p:nvPicPr>
            <p:cNvPr id="522" name="Google Shape;522;p11"/>
            <p:cNvPicPr preferRelativeResize="0"/>
            <p:nvPr/>
          </p:nvPicPr>
          <p:blipFill>
            <a:blip r:embed="rId3">
              <a:alphaModFix amt="40000"/>
            </a:blip>
            <a:stretch>
              <a:fillRect/>
            </a:stretch>
          </p:blipFill>
          <p:spPr>
            <a:xfrm>
              <a:off x="-315425" y="932675"/>
              <a:ext cx="1177350" cy="1177350"/>
            </a:xfrm>
            <a:prstGeom prst="rect">
              <a:avLst/>
            </a:prstGeom>
            <a:noFill/>
            <a:ln>
              <a:noFill/>
            </a:ln>
          </p:spPr>
        </p:pic>
        <p:pic>
          <p:nvPicPr>
            <p:cNvPr id="523" name="Google Shape;523;p11"/>
            <p:cNvPicPr preferRelativeResize="0"/>
            <p:nvPr/>
          </p:nvPicPr>
          <p:blipFill>
            <a:blip r:embed="rId3">
              <a:alphaModFix amt="40000"/>
            </a:blip>
            <a:stretch>
              <a:fillRect/>
            </a:stretch>
          </p:blipFill>
          <p:spPr>
            <a:xfrm>
              <a:off x="-129575" y="421175"/>
              <a:ext cx="1177350" cy="1177350"/>
            </a:xfrm>
            <a:prstGeom prst="rect">
              <a:avLst/>
            </a:prstGeom>
            <a:noFill/>
            <a:ln>
              <a:noFill/>
            </a:ln>
          </p:spPr>
        </p:pic>
      </p:grpSp>
      <p:grpSp>
        <p:nvGrpSpPr>
          <p:cNvPr id="524" name="Google Shape;524;p11"/>
          <p:cNvGrpSpPr/>
          <p:nvPr/>
        </p:nvGrpSpPr>
        <p:grpSpPr>
          <a:xfrm>
            <a:off x="7315700" y="3550475"/>
            <a:ext cx="4028387" cy="1908650"/>
            <a:chOff x="7315700" y="3550475"/>
            <a:chExt cx="4028387" cy="1908650"/>
          </a:xfrm>
        </p:grpSpPr>
        <p:grpSp>
          <p:nvGrpSpPr>
            <p:cNvPr id="525" name="Google Shape;525;p11"/>
            <p:cNvGrpSpPr/>
            <p:nvPr/>
          </p:nvGrpSpPr>
          <p:grpSpPr>
            <a:xfrm>
              <a:off x="7802532" y="3702559"/>
              <a:ext cx="3541556" cy="1323917"/>
              <a:chOff x="2133050" y="2071900"/>
              <a:chExt cx="2132825" cy="797300"/>
            </a:xfrm>
          </p:grpSpPr>
          <p:sp>
            <p:nvSpPr>
              <p:cNvPr id="526" name="Google Shape;526;p11"/>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6" name="Google Shape;556;p11"/>
            <p:cNvPicPr preferRelativeResize="0"/>
            <p:nvPr/>
          </p:nvPicPr>
          <p:blipFill>
            <a:blip r:embed="rId3">
              <a:alphaModFix amt="40000"/>
            </a:blip>
            <a:stretch>
              <a:fillRect/>
            </a:stretch>
          </p:blipFill>
          <p:spPr>
            <a:xfrm>
              <a:off x="7315700" y="4281775"/>
              <a:ext cx="1177350" cy="1177350"/>
            </a:xfrm>
            <a:prstGeom prst="rect">
              <a:avLst/>
            </a:prstGeom>
            <a:noFill/>
            <a:ln>
              <a:noFill/>
            </a:ln>
          </p:spPr>
        </p:pic>
        <p:pic>
          <p:nvPicPr>
            <p:cNvPr id="557" name="Google Shape;557;p11"/>
            <p:cNvPicPr preferRelativeResize="0"/>
            <p:nvPr/>
          </p:nvPicPr>
          <p:blipFill>
            <a:blip r:embed="rId3">
              <a:alphaModFix amt="40000"/>
            </a:blip>
            <a:stretch>
              <a:fillRect/>
            </a:stretch>
          </p:blipFill>
          <p:spPr>
            <a:xfrm>
              <a:off x="8289575" y="3550475"/>
              <a:ext cx="1177350" cy="1177350"/>
            </a:xfrm>
            <a:prstGeom prst="rect">
              <a:avLst/>
            </a:prstGeom>
            <a:noFill/>
            <a:ln>
              <a:noFill/>
            </a:ln>
          </p:spPr>
        </p:pic>
        <p:pic>
          <p:nvPicPr>
            <p:cNvPr id="558" name="Google Shape;558;p11"/>
            <p:cNvPicPr preferRelativeResize="0"/>
            <p:nvPr/>
          </p:nvPicPr>
          <p:blipFill>
            <a:blip r:embed="rId3">
              <a:alphaModFix amt="40000"/>
            </a:blip>
            <a:stretch>
              <a:fillRect/>
            </a:stretch>
          </p:blipFill>
          <p:spPr>
            <a:xfrm>
              <a:off x="8341625" y="4281775"/>
              <a:ext cx="1177350" cy="11773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559" name="Shape 5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60" name="Shape 560"/>
        <p:cNvGrpSpPr/>
        <p:nvPr/>
      </p:nvGrpSpPr>
      <p:grpSpPr>
        <a:xfrm>
          <a:off x="0" y="0"/>
          <a:ext cx="0" cy="0"/>
          <a:chOff x="0" y="0"/>
          <a:chExt cx="0" cy="0"/>
        </a:xfrm>
      </p:grpSpPr>
      <p:pic>
        <p:nvPicPr>
          <p:cNvPr id="561" name="Google Shape;561;p1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62" name="Google Shape;562;p13"/>
          <p:cNvSpPr txBox="1"/>
          <p:nvPr>
            <p:ph hasCustomPrompt="1" type="title"/>
          </p:nvPr>
        </p:nvSpPr>
        <p:spPr>
          <a:xfrm>
            <a:off x="1293604" y="16086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3" name="Google Shape;563;p13"/>
          <p:cNvSpPr txBox="1"/>
          <p:nvPr>
            <p:ph hasCustomPrompt="1" idx="2" type="title"/>
          </p:nvPr>
        </p:nvSpPr>
        <p:spPr>
          <a:xfrm>
            <a:off x="3883926" y="16086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4" name="Google Shape;564;p13"/>
          <p:cNvSpPr txBox="1"/>
          <p:nvPr>
            <p:ph hasCustomPrompt="1" idx="3" type="title"/>
          </p:nvPr>
        </p:nvSpPr>
        <p:spPr>
          <a:xfrm>
            <a:off x="6471600" y="16086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5" name="Google Shape;565;p13"/>
          <p:cNvSpPr txBox="1"/>
          <p:nvPr>
            <p:ph hasCustomPrompt="1" idx="4" type="title"/>
          </p:nvPr>
        </p:nvSpPr>
        <p:spPr>
          <a:xfrm>
            <a:off x="1293604" y="31694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6" name="Google Shape;566;p13"/>
          <p:cNvSpPr txBox="1"/>
          <p:nvPr>
            <p:ph hasCustomPrompt="1" idx="5" type="title"/>
          </p:nvPr>
        </p:nvSpPr>
        <p:spPr>
          <a:xfrm>
            <a:off x="3883926" y="31694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p:nvPr>
            <p:ph hasCustomPrompt="1" idx="6" type="title"/>
          </p:nvPr>
        </p:nvSpPr>
        <p:spPr>
          <a:xfrm>
            <a:off x="6471600" y="31694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p:nvPr>
            <p:ph idx="7"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9" name="Google Shape;569;p13"/>
          <p:cNvSpPr txBox="1"/>
          <p:nvPr>
            <p:ph idx="1" type="subTitle"/>
          </p:nvPr>
        </p:nvSpPr>
        <p:spPr>
          <a:xfrm>
            <a:off x="720002" y="2130425"/>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0" name="Google Shape;570;p13"/>
          <p:cNvSpPr txBox="1"/>
          <p:nvPr>
            <p:ph idx="8" type="subTitle"/>
          </p:nvPr>
        </p:nvSpPr>
        <p:spPr>
          <a:xfrm>
            <a:off x="3310324" y="2130425"/>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1" name="Google Shape;571;p13"/>
          <p:cNvSpPr txBox="1"/>
          <p:nvPr>
            <p:ph idx="9" type="subTitle"/>
          </p:nvPr>
        </p:nvSpPr>
        <p:spPr>
          <a:xfrm>
            <a:off x="5897998" y="2130425"/>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2" name="Google Shape;572;p13"/>
          <p:cNvSpPr txBox="1"/>
          <p:nvPr>
            <p:ph idx="13" type="subTitle"/>
          </p:nvPr>
        </p:nvSpPr>
        <p:spPr>
          <a:xfrm>
            <a:off x="720002" y="3708000"/>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3" name="Google Shape;573;p13"/>
          <p:cNvSpPr txBox="1"/>
          <p:nvPr>
            <p:ph idx="14" type="subTitle"/>
          </p:nvPr>
        </p:nvSpPr>
        <p:spPr>
          <a:xfrm>
            <a:off x="3310324" y="3708000"/>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4" name="Google Shape;574;p13"/>
          <p:cNvSpPr txBox="1"/>
          <p:nvPr>
            <p:ph idx="15" type="subTitle"/>
          </p:nvPr>
        </p:nvSpPr>
        <p:spPr>
          <a:xfrm>
            <a:off x="5897998" y="3708000"/>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grpSp>
        <p:nvGrpSpPr>
          <p:cNvPr id="575" name="Google Shape;575;p13"/>
          <p:cNvGrpSpPr/>
          <p:nvPr/>
        </p:nvGrpSpPr>
        <p:grpSpPr>
          <a:xfrm>
            <a:off x="7594475" y="-1910625"/>
            <a:ext cx="2151567" cy="3381325"/>
            <a:chOff x="7594475" y="-1910625"/>
            <a:chExt cx="2151567" cy="3381325"/>
          </a:xfrm>
        </p:grpSpPr>
        <p:grpSp>
          <p:nvGrpSpPr>
            <p:cNvPr id="576" name="Google Shape;576;p13"/>
            <p:cNvGrpSpPr/>
            <p:nvPr/>
          </p:nvGrpSpPr>
          <p:grpSpPr>
            <a:xfrm rot="-5400000">
              <a:off x="7339390" y="-1084534"/>
              <a:ext cx="3232743" cy="1580562"/>
              <a:chOff x="2191675" y="4192425"/>
              <a:chExt cx="1929650" cy="943450"/>
            </a:xfrm>
          </p:grpSpPr>
          <p:sp>
            <p:nvSpPr>
              <p:cNvPr id="577" name="Google Shape;577;p13"/>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9" name="Google Shape;619;p13"/>
            <p:cNvPicPr preferRelativeResize="0"/>
            <p:nvPr/>
          </p:nvPicPr>
          <p:blipFill>
            <a:blip r:embed="rId3">
              <a:alphaModFix amt="40000"/>
            </a:blip>
            <a:stretch>
              <a:fillRect/>
            </a:stretch>
          </p:blipFill>
          <p:spPr>
            <a:xfrm>
              <a:off x="7594475" y="-271650"/>
              <a:ext cx="1177350" cy="1177350"/>
            </a:xfrm>
            <a:prstGeom prst="rect">
              <a:avLst/>
            </a:prstGeom>
            <a:noFill/>
            <a:ln>
              <a:noFill/>
            </a:ln>
          </p:spPr>
        </p:pic>
        <p:pic>
          <p:nvPicPr>
            <p:cNvPr id="620" name="Google Shape;620;p13"/>
            <p:cNvPicPr preferRelativeResize="0"/>
            <p:nvPr/>
          </p:nvPicPr>
          <p:blipFill>
            <a:blip r:embed="rId3">
              <a:alphaModFix amt="40000"/>
            </a:blip>
            <a:stretch>
              <a:fillRect/>
            </a:stretch>
          </p:blipFill>
          <p:spPr>
            <a:xfrm>
              <a:off x="8218950" y="293350"/>
              <a:ext cx="1177350" cy="1177350"/>
            </a:xfrm>
            <a:prstGeom prst="rect">
              <a:avLst/>
            </a:prstGeom>
            <a:noFill/>
            <a:ln>
              <a:noFill/>
            </a:ln>
          </p:spPr>
        </p:pic>
      </p:grpSp>
      <p:grpSp>
        <p:nvGrpSpPr>
          <p:cNvPr id="621" name="Google Shape;621;p13"/>
          <p:cNvGrpSpPr/>
          <p:nvPr/>
        </p:nvGrpSpPr>
        <p:grpSpPr>
          <a:xfrm>
            <a:off x="-500554" y="3650100"/>
            <a:ext cx="2057554" cy="3254804"/>
            <a:chOff x="-500554" y="3650100"/>
            <a:chExt cx="2057554" cy="3254804"/>
          </a:xfrm>
        </p:grpSpPr>
        <p:grpSp>
          <p:nvGrpSpPr>
            <p:cNvPr id="622" name="Google Shape;622;p13"/>
            <p:cNvGrpSpPr/>
            <p:nvPr/>
          </p:nvGrpSpPr>
          <p:grpSpPr>
            <a:xfrm rot="-5400000">
              <a:off x="-1283301" y="4624525"/>
              <a:ext cx="3063126" cy="1497633"/>
              <a:chOff x="2191675" y="4192425"/>
              <a:chExt cx="1929650" cy="943450"/>
            </a:xfrm>
          </p:grpSpPr>
          <p:sp>
            <p:nvSpPr>
              <p:cNvPr id="623" name="Google Shape;623;p13"/>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65" name="Google Shape;665;p13"/>
            <p:cNvPicPr preferRelativeResize="0"/>
            <p:nvPr/>
          </p:nvPicPr>
          <p:blipFill>
            <a:blip r:embed="rId3">
              <a:alphaModFix amt="40000"/>
            </a:blip>
            <a:stretch>
              <a:fillRect/>
            </a:stretch>
          </p:blipFill>
          <p:spPr>
            <a:xfrm>
              <a:off x="379650" y="4192800"/>
              <a:ext cx="1177350" cy="1177350"/>
            </a:xfrm>
            <a:prstGeom prst="rect">
              <a:avLst/>
            </a:prstGeom>
            <a:noFill/>
            <a:ln>
              <a:noFill/>
            </a:ln>
          </p:spPr>
        </p:pic>
        <p:pic>
          <p:nvPicPr>
            <p:cNvPr id="666" name="Google Shape;666;p13"/>
            <p:cNvPicPr preferRelativeResize="0"/>
            <p:nvPr/>
          </p:nvPicPr>
          <p:blipFill>
            <a:blip r:embed="rId3">
              <a:alphaModFix amt="40000"/>
            </a:blip>
            <a:stretch>
              <a:fillRect/>
            </a:stretch>
          </p:blipFill>
          <p:spPr>
            <a:xfrm>
              <a:off x="-180275" y="3650100"/>
              <a:ext cx="1177350" cy="117735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67" name="Shape 667"/>
        <p:cNvGrpSpPr/>
        <p:nvPr/>
      </p:nvGrpSpPr>
      <p:grpSpPr>
        <a:xfrm>
          <a:off x="0" y="0"/>
          <a:ext cx="0" cy="0"/>
          <a:chOff x="0" y="0"/>
          <a:chExt cx="0" cy="0"/>
        </a:xfrm>
      </p:grpSpPr>
      <p:pic>
        <p:nvPicPr>
          <p:cNvPr id="668" name="Google Shape;668;p14"/>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669" name="Google Shape;66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70" name="Google Shape;670;p14"/>
          <p:cNvGrpSpPr/>
          <p:nvPr/>
        </p:nvGrpSpPr>
        <p:grpSpPr>
          <a:xfrm rot="5400000">
            <a:off x="-1448144" y="5026619"/>
            <a:ext cx="4021700" cy="1824125"/>
            <a:chOff x="7322388" y="3586650"/>
            <a:chExt cx="4021700" cy="1824125"/>
          </a:xfrm>
        </p:grpSpPr>
        <p:grpSp>
          <p:nvGrpSpPr>
            <p:cNvPr id="671" name="Google Shape;671;p14"/>
            <p:cNvGrpSpPr/>
            <p:nvPr/>
          </p:nvGrpSpPr>
          <p:grpSpPr>
            <a:xfrm>
              <a:off x="7872231" y="3702559"/>
              <a:ext cx="3471856" cy="1323917"/>
              <a:chOff x="2175025" y="2071900"/>
              <a:chExt cx="2090850" cy="797300"/>
            </a:xfrm>
          </p:grpSpPr>
          <p:sp>
            <p:nvSpPr>
              <p:cNvPr id="672" name="Google Shape;672;p14"/>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4"/>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699" name="Google Shape;699;p14"/>
            <p:cNvPicPr preferRelativeResize="0"/>
            <p:nvPr/>
          </p:nvPicPr>
          <p:blipFill>
            <a:blip r:embed="rId3">
              <a:alphaModFix amt="40000"/>
            </a:blip>
            <a:stretch>
              <a:fillRect/>
            </a:stretch>
          </p:blipFill>
          <p:spPr>
            <a:xfrm>
              <a:off x="8300725" y="4233425"/>
              <a:ext cx="1177350" cy="1177350"/>
            </a:xfrm>
            <a:prstGeom prst="rect">
              <a:avLst/>
            </a:prstGeom>
            <a:noFill/>
            <a:ln>
              <a:noFill/>
            </a:ln>
          </p:spPr>
        </p:pic>
        <p:pic>
          <p:nvPicPr>
            <p:cNvPr id="700" name="Google Shape;700;p14"/>
            <p:cNvPicPr preferRelativeResize="0"/>
            <p:nvPr/>
          </p:nvPicPr>
          <p:blipFill>
            <a:blip r:embed="rId3">
              <a:alphaModFix amt="40000"/>
            </a:blip>
            <a:stretch>
              <a:fillRect/>
            </a:stretch>
          </p:blipFill>
          <p:spPr>
            <a:xfrm>
              <a:off x="7322388" y="4172750"/>
              <a:ext cx="1177350" cy="117735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01" name="Shape 701"/>
        <p:cNvGrpSpPr/>
        <p:nvPr/>
      </p:nvGrpSpPr>
      <p:grpSpPr>
        <a:xfrm>
          <a:off x="0" y="0"/>
          <a:ext cx="0" cy="0"/>
          <a:chOff x="0" y="0"/>
          <a:chExt cx="0" cy="0"/>
        </a:xfrm>
      </p:grpSpPr>
      <p:pic>
        <p:nvPicPr>
          <p:cNvPr id="702" name="Google Shape;702;p15"/>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703" name="Google Shape;703;p15"/>
          <p:cNvSpPr txBox="1"/>
          <p:nvPr>
            <p:ph idx="1" type="subTitle"/>
          </p:nvPr>
        </p:nvSpPr>
        <p:spPr>
          <a:xfrm>
            <a:off x="720000" y="1212525"/>
            <a:ext cx="7704000" cy="258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704" name="Google Shape;70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05" name="Google Shape;705;p15"/>
          <p:cNvGrpSpPr/>
          <p:nvPr/>
        </p:nvGrpSpPr>
        <p:grpSpPr>
          <a:xfrm>
            <a:off x="7564750" y="1350338"/>
            <a:ext cx="3035971" cy="2240336"/>
            <a:chOff x="7564750" y="1350338"/>
            <a:chExt cx="3035971" cy="2240336"/>
          </a:xfrm>
        </p:grpSpPr>
        <p:grpSp>
          <p:nvGrpSpPr>
            <p:cNvPr id="706" name="Google Shape;706;p15"/>
            <p:cNvGrpSpPr/>
            <p:nvPr/>
          </p:nvGrpSpPr>
          <p:grpSpPr>
            <a:xfrm>
              <a:off x="8010366" y="1833648"/>
              <a:ext cx="2590356" cy="1757025"/>
              <a:chOff x="2280775" y="570800"/>
              <a:chExt cx="1702725" cy="1154950"/>
            </a:xfrm>
          </p:grpSpPr>
          <p:sp>
            <p:nvSpPr>
              <p:cNvPr id="707" name="Google Shape;707;p15"/>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3" name="Google Shape;733;p15"/>
            <p:cNvPicPr preferRelativeResize="0"/>
            <p:nvPr/>
          </p:nvPicPr>
          <p:blipFill>
            <a:blip r:embed="rId3">
              <a:alphaModFix amt="40000"/>
            </a:blip>
            <a:stretch>
              <a:fillRect/>
            </a:stretch>
          </p:blipFill>
          <p:spPr>
            <a:xfrm>
              <a:off x="7564750" y="2123488"/>
              <a:ext cx="1177350" cy="1177350"/>
            </a:xfrm>
            <a:prstGeom prst="rect">
              <a:avLst/>
            </a:prstGeom>
            <a:noFill/>
            <a:ln>
              <a:noFill/>
            </a:ln>
          </p:spPr>
        </p:pic>
        <p:pic>
          <p:nvPicPr>
            <p:cNvPr id="734" name="Google Shape;734;p15"/>
            <p:cNvPicPr preferRelativeResize="0"/>
            <p:nvPr/>
          </p:nvPicPr>
          <p:blipFill>
            <a:blip r:embed="rId3">
              <a:alphaModFix amt="40000"/>
            </a:blip>
            <a:stretch>
              <a:fillRect/>
            </a:stretch>
          </p:blipFill>
          <p:spPr>
            <a:xfrm>
              <a:off x="8218950" y="1350338"/>
              <a:ext cx="1177350" cy="1177350"/>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735" name="Shape 735"/>
        <p:cNvGrpSpPr/>
        <p:nvPr/>
      </p:nvGrpSpPr>
      <p:grpSpPr>
        <a:xfrm>
          <a:off x="0" y="0"/>
          <a:ext cx="0" cy="0"/>
          <a:chOff x="0" y="0"/>
          <a:chExt cx="0" cy="0"/>
        </a:xfrm>
      </p:grpSpPr>
      <p:pic>
        <p:nvPicPr>
          <p:cNvPr id="736" name="Google Shape;736;p16"/>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737" name="Google Shape;737;p16"/>
          <p:cNvSpPr txBox="1"/>
          <p:nvPr>
            <p:ph idx="1" type="subTitle"/>
          </p:nvPr>
        </p:nvSpPr>
        <p:spPr>
          <a:xfrm>
            <a:off x="1203288" y="2119550"/>
            <a:ext cx="3900900" cy="22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
        <p:nvSpPr>
          <p:cNvPr id="738" name="Google Shape;738;p16"/>
          <p:cNvSpPr txBox="1"/>
          <p:nvPr>
            <p:ph type="title"/>
          </p:nvPr>
        </p:nvSpPr>
        <p:spPr>
          <a:xfrm>
            <a:off x="1203288" y="818650"/>
            <a:ext cx="3900900" cy="1300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39" name="Google Shape;739;p16"/>
          <p:cNvGrpSpPr/>
          <p:nvPr/>
        </p:nvGrpSpPr>
        <p:grpSpPr>
          <a:xfrm rot="5400000">
            <a:off x="-1245187" y="4798400"/>
            <a:ext cx="3920587" cy="1824125"/>
            <a:chOff x="7423500" y="3586650"/>
            <a:chExt cx="3920587" cy="1824125"/>
          </a:xfrm>
        </p:grpSpPr>
        <p:grpSp>
          <p:nvGrpSpPr>
            <p:cNvPr id="740" name="Google Shape;740;p16"/>
            <p:cNvGrpSpPr/>
            <p:nvPr/>
          </p:nvGrpSpPr>
          <p:grpSpPr>
            <a:xfrm>
              <a:off x="7802532" y="3702559"/>
              <a:ext cx="3541556" cy="1323917"/>
              <a:chOff x="2133050" y="2071900"/>
              <a:chExt cx="2132825" cy="797300"/>
            </a:xfrm>
          </p:grpSpPr>
          <p:sp>
            <p:nvSpPr>
              <p:cNvPr id="741" name="Google Shape;741;p16"/>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1" name="Google Shape;771;p16"/>
            <p:cNvPicPr preferRelativeResize="0"/>
            <p:nvPr/>
          </p:nvPicPr>
          <p:blipFill>
            <a:blip r:embed="rId3">
              <a:alphaModFix amt="40000"/>
            </a:blip>
            <a:stretch>
              <a:fillRect/>
            </a:stretch>
          </p:blipFill>
          <p:spPr>
            <a:xfrm>
              <a:off x="7423500" y="4233425"/>
              <a:ext cx="1177350" cy="1177350"/>
            </a:xfrm>
            <a:prstGeom prst="rect">
              <a:avLst/>
            </a:prstGeom>
            <a:noFill/>
            <a:ln>
              <a:noFill/>
            </a:ln>
          </p:spPr>
        </p:pic>
        <p:pic>
          <p:nvPicPr>
            <p:cNvPr id="772" name="Google Shape;772;p16"/>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773" name="Google Shape;773;p16"/>
            <p:cNvPicPr preferRelativeResize="0"/>
            <p:nvPr/>
          </p:nvPicPr>
          <p:blipFill>
            <a:blip r:embed="rId3">
              <a:alphaModFix amt="40000"/>
            </a:blip>
            <a:stretch>
              <a:fillRect/>
            </a:stretch>
          </p:blipFill>
          <p:spPr>
            <a:xfrm>
              <a:off x="8300725" y="4233425"/>
              <a:ext cx="1177350" cy="1177350"/>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774" name="Shape 774"/>
        <p:cNvGrpSpPr/>
        <p:nvPr/>
      </p:nvGrpSpPr>
      <p:grpSpPr>
        <a:xfrm>
          <a:off x="0" y="0"/>
          <a:ext cx="0" cy="0"/>
          <a:chOff x="0" y="0"/>
          <a:chExt cx="0" cy="0"/>
        </a:xfrm>
      </p:grpSpPr>
      <p:pic>
        <p:nvPicPr>
          <p:cNvPr id="775" name="Google Shape;775;p17"/>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776" name="Google Shape;776;p17"/>
          <p:cNvSpPr txBox="1"/>
          <p:nvPr>
            <p:ph idx="1" type="subTitle"/>
          </p:nvPr>
        </p:nvSpPr>
        <p:spPr>
          <a:xfrm>
            <a:off x="2603399" y="1289100"/>
            <a:ext cx="3937200" cy="72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777" name="Google Shape;777;p17"/>
          <p:cNvSpPr txBox="1"/>
          <p:nvPr>
            <p:ph type="title"/>
          </p:nvPr>
        </p:nvSpPr>
        <p:spPr>
          <a:xfrm>
            <a:off x="2603399" y="566400"/>
            <a:ext cx="3937200" cy="72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8" name="Google Shape;778;p17"/>
          <p:cNvSpPr/>
          <p:nvPr>
            <p:ph idx="2" type="pic"/>
          </p:nvPr>
        </p:nvSpPr>
        <p:spPr>
          <a:xfrm>
            <a:off x="715099" y="566400"/>
            <a:ext cx="1859700" cy="4010700"/>
          </a:xfrm>
          <a:prstGeom prst="rect">
            <a:avLst/>
          </a:prstGeom>
          <a:noFill/>
          <a:ln cap="flat" cmpd="sng" w="9525">
            <a:solidFill>
              <a:schemeClr val="dk1"/>
            </a:solidFill>
            <a:prstDash val="solid"/>
            <a:round/>
            <a:headEnd len="sm" w="sm" type="none"/>
            <a:tailEnd len="sm" w="sm" type="none"/>
          </a:ln>
        </p:spPr>
      </p:sp>
      <p:sp>
        <p:nvSpPr>
          <p:cNvPr id="779" name="Google Shape;779;p17"/>
          <p:cNvSpPr/>
          <p:nvPr>
            <p:ph idx="3" type="pic"/>
          </p:nvPr>
        </p:nvSpPr>
        <p:spPr>
          <a:xfrm>
            <a:off x="6569199" y="566400"/>
            <a:ext cx="1859700" cy="4010700"/>
          </a:xfrm>
          <a:prstGeom prst="rect">
            <a:avLst/>
          </a:prstGeom>
          <a:noFill/>
          <a:ln cap="flat" cmpd="sng" w="9525">
            <a:solidFill>
              <a:schemeClr val="dk1"/>
            </a:solidFill>
            <a:prstDash val="solid"/>
            <a:round/>
            <a:headEnd len="sm" w="sm" type="none"/>
            <a:tailEnd len="sm" w="sm" type="none"/>
          </a:ln>
        </p:spPr>
      </p:sp>
      <p:sp>
        <p:nvSpPr>
          <p:cNvPr id="780" name="Google Shape;780;p17"/>
          <p:cNvSpPr/>
          <p:nvPr>
            <p:ph idx="4" type="pic"/>
          </p:nvPr>
        </p:nvSpPr>
        <p:spPr>
          <a:xfrm>
            <a:off x="2983049" y="2206800"/>
            <a:ext cx="3177900" cy="2370300"/>
          </a:xfrm>
          <a:prstGeom prst="rect">
            <a:avLst/>
          </a:prstGeom>
          <a:noFill/>
          <a:ln cap="flat" cmpd="sng" w="9525">
            <a:solidFill>
              <a:schemeClr val="dk1"/>
            </a:solidFill>
            <a:prstDash val="solid"/>
            <a:round/>
            <a:headEnd len="sm" w="sm" type="none"/>
            <a:tailEnd len="sm" w="sm" type="none"/>
          </a:ln>
        </p:spPr>
      </p:sp>
      <p:grpSp>
        <p:nvGrpSpPr>
          <p:cNvPr id="781" name="Google Shape;781;p17"/>
          <p:cNvGrpSpPr/>
          <p:nvPr/>
        </p:nvGrpSpPr>
        <p:grpSpPr>
          <a:xfrm rot="10800000">
            <a:off x="-2949077" y="-289112"/>
            <a:ext cx="3920587" cy="1824125"/>
            <a:chOff x="7423500" y="3586650"/>
            <a:chExt cx="3920587" cy="1824125"/>
          </a:xfrm>
        </p:grpSpPr>
        <p:grpSp>
          <p:nvGrpSpPr>
            <p:cNvPr id="782" name="Google Shape;782;p17"/>
            <p:cNvGrpSpPr/>
            <p:nvPr/>
          </p:nvGrpSpPr>
          <p:grpSpPr>
            <a:xfrm>
              <a:off x="7802532" y="3702559"/>
              <a:ext cx="3541556" cy="1323917"/>
              <a:chOff x="2133050" y="2071900"/>
              <a:chExt cx="2132825" cy="797300"/>
            </a:xfrm>
          </p:grpSpPr>
          <p:sp>
            <p:nvSpPr>
              <p:cNvPr id="783" name="Google Shape;783;p17"/>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7"/>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7"/>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7"/>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7"/>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3" name="Google Shape;813;p17"/>
            <p:cNvPicPr preferRelativeResize="0"/>
            <p:nvPr/>
          </p:nvPicPr>
          <p:blipFill>
            <a:blip r:embed="rId3">
              <a:alphaModFix amt="40000"/>
            </a:blip>
            <a:stretch>
              <a:fillRect/>
            </a:stretch>
          </p:blipFill>
          <p:spPr>
            <a:xfrm>
              <a:off x="7423500" y="4233425"/>
              <a:ext cx="1177350" cy="1177350"/>
            </a:xfrm>
            <a:prstGeom prst="rect">
              <a:avLst/>
            </a:prstGeom>
            <a:noFill/>
            <a:ln>
              <a:noFill/>
            </a:ln>
          </p:spPr>
        </p:pic>
        <p:pic>
          <p:nvPicPr>
            <p:cNvPr id="814" name="Google Shape;814;p17"/>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815" name="Google Shape;815;p17"/>
            <p:cNvPicPr preferRelativeResize="0"/>
            <p:nvPr/>
          </p:nvPicPr>
          <p:blipFill>
            <a:blip r:embed="rId3">
              <a:alphaModFix amt="40000"/>
            </a:blip>
            <a:stretch>
              <a:fillRect/>
            </a:stretch>
          </p:blipFill>
          <p:spPr>
            <a:xfrm>
              <a:off x="8300725" y="4233425"/>
              <a:ext cx="1177350" cy="1177350"/>
            </a:xfrm>
            <a:prstGeom prst="rect">
              <a:avLst/>
            </a:prstGeom>
            <a:noFill/>
            <a:ln>
              <a:noFill/>
            </a:ln>
          </p:spPr>
        </p:pic>
      </p:grpSp>
      <p:grpSp>
        <p:nvGrpSpPr>
          <p:cNvPr id="816" name="Google Shape;816;p17"/>
          <p:cNvGrpSpPr/>
          <p:nvPr/>
        </p:nvGrpSpPr>
        <p:grpSpPr>
          <a:xfrm rot="5400000">
            <a:off x="7181806" y="4282888"/>
            <a:ext cx="3920587" cy="1824125"/>
            <a:chOff x="7423500" y="3586650"/>
            <a:chExt cx="3920587" cy="1824125"/>
          </a:xfrm>
        </p:grpSpPr>
        <p:grpSp>
          <p:nvGrpSpPr>
            <p:cNvPr id="817" name="Google Shape;817;p17"/>
            <p:cNvGrpSpPr/>
            <p:nvPr/>
          </p:nvGrpSpPr>
          <p:grpSpPr>
            <a:xfrm>
              <a:off x="7802532" y="3702559"/>
              <a:ext cx="3541556" cy="1323917"/>
              <a:chOff x="2133050" y="2071900"/>
              <a:chExt cx="2132825" cy="797300"/>
            </a:xfrm>
          </p:grpSpPr>
          <p:sp>
            <p:nvSpPr>
              <p:cNvPr id="818" name="Google Shape;818;p17"/>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7"/>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7"/>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7"/>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7"/>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7"/>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7"/>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7"/>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7"/>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8" name="Google Shape;848;p17"/>
            <p:cNvPicPr preferRelativeResize="0"/>
            <p:nvPr/>
          </p:nvPicPr>
          <p:blipFill>
            <a:blip r:embed="rId3">
              <a:alphaModFix amt="40000"/>
            </a:blip>
            <a:stretch>
              <a:fillRect/>
            </a:stretch>
          </p:blipFill>
          <p:spPr>
            <a:xfrm>
              <a:off x="7423500" y="4233425"/>
              <a:ext cx="1177350" cy="1177350"/>
            </a:xfrm>
            <a:prstGeom prst="rect">
              <a:avLst/>
            </a:prstGeom>
            <a:noFill/>
            <a:ln>
              <a:noFill/>
            </a:ln>
          </p:spPr>
        </p:pic>
        <p:pic>
          <p:nvPicPr>
            <p:cNvPr id="849" name="Google Shape;849;p17"/>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850" name="Google Shape;850;p17"/>
            <p:cNvPicPr preferRelativeResize="0"/>
            <p:nvPr/>
          </p:nvPicPr>
          <p:blipFill>
            <a:blip r:embed="rId3">
              <a:alphaModFix amt="40000"/>
            </a:blip>
            <a:stretch>
              <a:fillRect/>
            </a:stretch>
          </p:blipFill>
          <p:spPr>
            <a:xfrm>
              <a:off x="8300725" y="4233425"/>
              <a:ext cx="1177350" cy="1177350"/>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
    <p:spTree>
      <p:nvGrpSpPr>
        <p:cNvPr id="851" name="Shape 851"/>
        <p:cNvGrpSpPr/>
        <p:nvPr/>
      </p:nvGrpSpPr>
      <p:grpSpPr>
        <a:xfrm>
          <a:off x="0" y="0"/>
          <a:ext cx="0" cy="0"/>
          <a:chOff x="0" y="0"/>
          <a:chExt cx="0" cy="0"/>
        </a:xfrm>
      </p:grpSpPr>
      <p:pic>
        <p:nvPicPr>
          <p:cNvPr id="852" name="Google Shape;852;p18"/>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853" name="Google Shape;853;p18"/>
          <p:cNvSpPr txBox="1"/>
          <p:nvPr>
            <p:ph idx="1" type="subTitle"/>
          </p:nvPr>
        </p:nvSpPr>
        <p:spPr>
          <a:xfrm>
            <a:off x="720000" y="1212525"/>
            <a:ext cx="7704000" cy="8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854" name="Google Shape;85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55" name="Google Shape;855;p18"/>
          <p:cNvGrpSpPr/>
          <p:nvPr/>
        </p:nvGrpSpPr>
        <p:grpSpPr>
          <a:xfrm>
            <a:off x="7880700" y="361707"/>
            <a:ext cx="3463387" cy="1573618"/>
            <a:chOff x="7880700" y="361707"/>
            <a:chExt cx="3463387" cy="1573618"/>
          </a:xfrm>
        </p:grpSpPr>
        <p:grpSp>
          <p:nvGrpSpPr>
            <p:cNvPr id="856" name="Google Shape;856;p18"/>
            <p:cNvGrpSpPr/>
            <p:nvPr/>
          </p:nvGrpSpPr>
          <p:grpSpPr>
            <a:xfrm flipH="1">
              <a:off x="8436907" y="361707"/>
              <a:ext cx="2907181" cy="1177348"/>
              <a:chOff x="2442775" y="3274750"/>
              <a:chExt cx="1690025" cy="684425"/>
            </a:xfrm>
          </p:grpSpPr>
          <p:sp>
            <p:nvSpPr>
              <p:cNvPr id="857" name="Google Shape;857;p18"/>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8" name="Google Shape;878;p18"/>
            <p:cNvPicPr preferRelativeResize="0"/>
            <p:nvPr/>
          </p:nvPicPr>
          <p:blipFill>
            <a:blip r:embed="rId3">
              <a:alphaModFix amt="40000"/>
            </a:blip>
            <a:stretch>
              <a:fillRect/>
            </a:stretch>
          </p:blipFill>
          <p:spPr>
            <a:xfrm>
              <a:off x="7880700" y="757975"/>
              <a:ext cx="1177350" cy="1177350"/>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79" name="Shape 879"/>
        <p:cNvGrpSpPr/>
        <p:nvPr/>
      </p:nvGrpSpPr>
      <p:grpSpPr>
        <a:xfrm>
          <a:off x="0" y="0"/>
          <a:ext cx="0" cy="0"/>
          <a:chOff x="0" y="0"/>
          <a:chExt cx="0" cy="0"/>
        </a:xfrm>
      </p:grpSpPr>
      <p:pic>
        <p:nvPicPr>
          <p:cNvPr id="880" name="Google Shape;880;p19"/>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881" name="Google Shape;881;p19"/>
          <p:cNvSpPr txBox="1"/>
          <p:nvPr>
            <p:ph idx="1" type="subTitle"/>
          </p:nvPr>
        </p:nvSpPr>
        <p:spPr>
          <a:xfrm>
            <a:off x="720000" y="1644675"/>
            <a:ext cx="2336400" cy="713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882" name="Google Shape;882;p19"/>
          <p:cNvSpPr txBox="1"/>
          <p:nvPr>
            <p:ph idx="2" type="subTitle"/>
          </p:nvPr>
        </p:nvSpPr>
        <p:spPr>
          <a:xfrm>
            <a:off x="720000" y="2324084"/>
            <a:ext cx="2336400" cy="17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3" name="Google Shape;883;p19"/>
          <p:cNvSpPr txBox="1"/>
          <p:nvPr>
            <p:ph idx="3" type="subTitle"/>
          </p:nvPr>
        </p:nvSpPr>
        <p:spPr>
          <a:xfrm>
            <a:off x="3403800" y="2324084"/>
            <a:ext cx="2336400" cy="17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4" name="Google Shape;884;p19"/>
          <p:cNvSpPr txBox="1"/>
          <p:nvPr>
            <p:ph idx="4" type="subTitle"/>
          </p:nvPr>
        </p:nvSpPr>
        <p:spPr>
          <a:xfrm>
            <a:off x="6087600" y="2324084"/>
            <a:ext cx="2336400" cy="17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5" name="Google Shape;88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6" name="Google Shape;886;p19"/>
          <p:cNvSpPr txBox="1"/>
          <p:nvPr>
            <p:ph idx="5" type="subTitle"/>
          </p:nvPr>
        </p:nvSpPr>
        <p:spPr>
          <a:xfrm>
            <a:off x="3403800" y="1644675"/>
            <a:ext cx="2336400" cy="713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887" name="Google Shape;887;p19"/>
          <p:cNvSpPr txBox="1"/>
          <p:nvPr>
            <p:ph idx="6" type="subTitle"/>
          </p:nvPr>
        </p:nvSpPr>
        <p:spPr>
          <a:xfrm>
            <a:off x="6087600" y="1644675"/>
            <a:ext cx="2336400" cy="713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grpSp>
        <p:nvGrpSpPr>
          <p:cNvPr id="888" name="Google Shape;888;p19"/>
          <p:cNvGrpSpPr/>
          <p:nvPr/>
        </p:nvGrpSpPr>
        <p:grpSpPr>
          <a:xfrm>
            <a:off x="-500554" y="3675900"/>
            <a:ext cx="2068704" cy="3229004"/>
            <a:chOff x="-500554" y="3675900"/>
            <a:chExt cx="2068704" cy="3229004"/>
          </a:xfrm>
        </p:grpSpPr>
        <p:grpSp>
          <p:nvGrpSpPr>
            <p:cNvPr id="889" name="Google Shape;889;p19"/>
            <p:cNvGrpSpPr/>
            <p:nvPr/>
          </p:nvGrpSpPr>
          <p:grpSpPr>
            <a:xfrm rot="-5400000">
              <a:off x="-1283301" y="4624525"/>
              <a:ext cx="3063126" cy="1497633"/>
              <a:chOff x="2191675" y="4192425"/>
              <a:chExt cx="1929650" cy="943450"/>
            </a:xfrm>
          </p:grpSpPr>
          <p:sp>
            <p:nvSpPr>
              <p:cNvPr id="890" name="Google Shape;890;p19"/>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9"/>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9"/>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9"/>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9"/>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9"/>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9"/>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2" name="Google Shape;932;p19"/>
            <p:cNvPicPr preferRelativeResize="0"/>
            <p:nvPr/>
          </p:nvPicPr>
          <p:blipFill>
            <a:blip r:embed="rId3">
              <a:alphaModFix amt="40000"/>
            </a:blip>
            <a:stretch>
              <a:fillRect/>
            </a:stretch>
          </p:blipFill>
          <p:spPr>
            <a:xfrm>
              <a:off x="390800" y="4166550"/>
              <a:ext cx="1177350" cy="1177350"/>
            </a:xfrm>
            <a:prstGeom prst="rect">
              <a:avLst/>
            </a:prstGeom>
            <a:noFill/>
            <a:ln>
              <a:noFill/>
            </a:ln>
          </p:spPr>
        </p:pic>
        <p:pic>
          <p:nvPicPr>
            <p:cNvPr id="933" name="Google Shape;933;p19"/>
            <p:cNvPicPr preferRelativeResize="0"/>
            <p:nvPr/>
          </p:nvPicPr>
          <p:blipFill>
            <a:blip r:embed="rId3">
              <a:alphaModFix amt="40000"/>
            </a:blip>
            <a:stretch>
              <a:fillRect/>
            </a:stretch>
          </p:blipFill>
          <p:spPr>
            <a:xfrm>
              <a:off x="-180275" y="3675900"/>
              <a:ext cx="1177350" cy="1177350"/>
            </a:xfrm>
            <a:prstGeom prst="rect">
              <a:avLst/>
            </a:prstGeom>
            <a:noFill/>
            <a:ln>
              <a:noFill/>
            </a:ln>
          </p:spPr>
        </p:pic>
      </p:grpSp>
      <p:grpSp>
        <p:nvGrpSpPr>
          <p:cNvPr id="934" name="Google Shape;934;p19"/>
          <p:cNvGrpSpPr/>
          <p:nvPr/>
        </p:nvGrpSpPr>
        <p:grpSpPr>
          <a:xfrm>
            <a:off x="7605625" y="-1910625"/>
            <a:ext cx="2140417" cy="3377600"/>
            <a:chOff x="7605625" y="-1910625"/>
            <a:chExt cx="2140417" cy="3377600"/>
          </a:xfrm>
        </p:grpSpPr>
        <p:grpSp>
          <p:nvGrpSpPr>
            <p:cNvPr id="935" name="Google Shape;935;p19"/>
            <p:cNvGrpSpPr/>
            <p:nvPr/>
          </p:nvGrpSpPr>
          <p:grpSpPr>
            <a:xfrm rot="-5400000">
              <a:off x="7339390" y="-1084534"/>
              <a:ext cx="3232743" cy="1580562"/>
              <a:chOff x="2191675" y="4192425"/>
              <a:chExt cx="1929650" cy="943450"/>
            </a:xfrm>
          </p:grpSpPr>
          <p:sp>
            <p:nvSpPr>
              <p:cNvPr id="936" name="Google Shape;936;p19"/>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9"/>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9"/>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9"/>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9"/>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9"/>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9"/>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9"/>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9"/>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9"/>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9"/>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9"/>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9"/>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9"/>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9"/>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9"/>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78" name="Google Shape;978;p19"/>
            <p:cNvPicPr preferRelativeResize="0"/>
            <p:nvPr/>
          </p:nvPicPr>
          <p:blipFill>
            <a:blip r:embed="rId3">
              <a:alphaModFix amt="40000"/>
            </a:blip>
            <a:stretch>
              <a:fillRect/>
            </a:stretch>
          </p:blipFill>
          <p:spPr>
            <a:xfrm>
              <a:off x="7605625" y="-275350"/>
              <a:ext cx="1177350" cy="1177350"/>
            </a:xfrm>
            <a:prstGeom prst="rect">
              <a:avLst/>
            </a:prstGeom>
            <a:noFill/>
            <a:ln>
              <a:noFill/>
            </a:ln>
          </p:spPr>
        </p:pic>
        <p:pic>
          <p:nvPicPr>
            <p:cNvPr id="979" name="Google Shape;979;p19"/>
            <p:cNvPicPr preferRelativeResize="0"/>
            <p:nvPr/>
          </p:nvPicPr>
          <p:blipFill>
            <a:blip r:embed="rId3">
              <a:alphaModFix amt="40000"/>
            </a:blip>
            <a:stretch>
              <a:fillRect/>
            </a:stretch>
          </p:blipFill>
          <p:spPr>
            <a:xfrm>
              <a:off x="8200350" y="289625"/>
              <a:ext cx="1177350" cy="117735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80" name="Shape 980"/>
        <p:cNvGrpSpPr/>
        <p:nvPr/>
      </p:nvGrpSpPr>
      <p:grpSpPr>
        <a:xfrm>
          <a:off x="0" y="0"/>
          <a:ext cx="0" cy="0"/>
          <a:chOff x="0" y="0"/>
          <a:chExt cx="0" cy="0"/>
        </a:xfrm>
      </p:grpSpPr>
      <p:pic>
        <p:nvPicPr>
          <p:cNvPr id="981" name="Google Shape;981;p20"/>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982" name="Google Shape;982;p20"/>
          <p:cNvSpPr txBox="1"/>
          <p:nvPr>
            <p:ph idx="1" type="subTitle"/>
          </p:nvPr>
        </p:nvSpPr>
        <p:spPr>
          <a:xfrm>
            <a:off x="862425" y="1208737"/>
            <a:ext cx="3441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983" name="Google Shape;983;p20"/>
          <p:cNvSpPr txBox="1"/>
          <p:nvPr>
            <p:ph idx="2" type="subTitle"/>
          </p:nvPr>
        </p:nvSpPr>
        <p:spPr>
          <a:xfrm>
            <a:off x="862435" y="1693537"/>
            <a:ext cx="3441300" cy="1212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4" name="Google Shape;984;p20"/>
          <p:cNvSpPr txBox="1"/>
          <p:nvPr>
            <p:ph idx="3" type="subTitle"/>
          </p:nvPr>
        </p:nvSpPr>
        <p:spPr>
          <a:xfrm>
            <a:off x="4840290" y="1693537"/>
            <a:ext cx="3441300" cy="1212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5" name="Google Shape;985;p20"/>
          <p:cNvSpPr txBox="1"/>
          <p:nvPr>
            <p:ph idx="4" type="subTitle"/>
          </p:nvPr>
        </p:nvSpPr>
        <p:spPr>
          <a:xfrm>
            <a:off x="862410" y="3312062"/>
            <a:ext cx="3441300" cy="1212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6" name="Google Shape;986;p20"/>
          <p:cNvSpPr txBox="1"/>
          <p:nvPr>
            <p:ph idx="5" type="subTitle"/>
          </p:nvPr>
        </p:nvSpPr>
        <p:spPr>
          <a:xfrm>
            <a:off x="4840263" y="3312062"/>
            <a:ext cx="3441300" cy="1212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7" name="Google Shape;98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8" name="Google Shape;988;p20"/>
          <p:cNvSpPr txBox="1"/>
          <p:nvPr>
            <p:ph idx="6" type="subTitle"/>
          </p:nvPr>
        </p:nvSpPr>
        <p:spPr>
          <a:xfrm>
            <a:off x="862425" y="2827262"/>
            <a:ext cx="3441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989" name="Google Shape;989;p20"/>
          <p:cNvSpPr txBox="1"/>
          <p:nvPr>
            <p:ph idx="7" type="subTitle"/>
          </p:nvPr>
        </p:nvSpPr>
        <p:spPr>
          <a:xfrm>
            <a:off x="4840284" y="1208737"/>
            <a:ext cx="3441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990" name="Google Shape;990;p20"/>
          <p:cNvSpPr txBox="1"/>
          <p:nvPr>
            <p:ph idx="8" type="subTitle"/>
          </p:nvPr>
        </p:nvSpPr>
        <p:spPr>
          <a:xfrm>
            <a:off x="4840284" y="2827262"/>
            <a:ext cx="3441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grpSp>
        <p:nvGrpSpPr>
          <p:cNvPr id="991" name="Google Shape;991;p20"/>
          <p:cNvGrpSpPr/>
          <p:nvPr/>
        </p:nvGrpSpPr>
        <p:grpSpPr>
          <a:xfrm>
            <a:off x="-1776656" y="2034654"/>
            <a:ext cx="3040006" cy="1757025"/>
            <a:chOff x="-1776656" y="2034654"/>
            <a:chExt cx="3040006" cy="1757025"/>
          </a:xfrm>
        </p:grpSpPr>
        <p:grpSp>
          <p:nvGrpSpPr>
            <p:cNvPr id="992" name="Google Shape;992;p20"/>
            <p:cNvGrpSpPr/>
            <p:nvPr/>
          </p:nvGrpSpPr>
          <p:grpSpPr>
            <a:xfrm flipH="1">
              <a:off x="-1776656" y="2034654"/>
              <a:ext cx="2590356" cy="1757025"/>
              <a:chOff x="2280775" y="570800"/>
              <a:chExt cx="1702725" cy="1154950"/>
            </a:xfrm>
          </p:grpSpPr>
          <p:sp>
            <p:nvSpPr>
              <p:cNvPr id="993" name="Google Shape;993;p20"/>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0"/>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0"/>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0"/>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0"/>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0"/>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0"/>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0"/>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0"/>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0"/>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0"/>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9" name="Google Shape;1019;p20"/>
            <p:cNvPicPr preferRelativeResize="0"/>
            <p:nvPr/>
          </p:nvPicPr>
          <p:blipFill>
            <a:blip r:embed="rId3">
              <a:alphaModFix amt="40000"/>
            </a:blip>
            <a:stretch>
              <a:fillRect/>
            </a:stretch>
          </p:blipFill>
          <p:spPr>
            <a:xfrm>
              <a:off x="86000" y="2324488"/>
              <a:ext cx="1177350" cy="1177350"/>
            </a:xfrm>
            <a:prstGeom prst="rect">
              <a:avLst/>
            </a:prstGeom>
            <a:noFill/>
            <a:ln>
              <a:noFill/>
            </a:ln>
          </p:spPr>
        </p:pic>
      </p:grpSp>
      <p:grpSp>
        <p:nvGrpSpPr>
          <p:cNvPr id="1020" name="Google Shape;1020;p20"/>
          <p:cNvGrpSpPr/>
          <p:nvPr/>
        </p:nvGrpSpPr>
        <p:grpSpPr>
          <a:xfrm>
            <a:off x="3676700" y="3753121"/>
            <a:ext cx="1627077" cy="3154461"/>
            <a:chOff x="3676700" y="3124942"/>
            <a:chExt cx="1627077" cy="3154461"/>
          </a:xfrm>
        </p:grpSpPr>
        <p:grpSp>
          <p:nvGrpSpPr>
            <p:cNvPr id="1021" name="Google Shape;1021;p20"/>
            <p:cNvGrpSpPr/>
            <p:nvPr/>
          </p:nvGrpSpPr>
          <p:grpSpPr>
            <a:xfrm flipH="1">
              <a:off x="4262562" y="3707759"/>
              <a:ext cx="1041216" cy="2571644"/>
              <a:chOff x="4709050" y="974800"/>
              <a:chExt cx="684425" cy="1690425"/>
            </a:xfrm>
          </p:grpSpPr>
          <p:sp>
            <p:nvSpPr>
              <p:cNvPr id="1022" name="Google Shape;1022;p20"/>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0"/>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0"/>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0"/>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0"/>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0"/>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0"/>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0"/>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3" name="Google Shape;1043;p20"/>
            <p:cNvPicPr preferRelativeResize="0"/>
            <p:nvPr/>
          </p:nvPicPr>
          <p:blipFill>
            <a:blip r:embed="rId3">
              <a:alphaModFix amt="40000"/>
            </a:blip>
            <a:stretch>
              <a:fillRect/>
            </a:stretch>
          </p:blipFill>
          <p:spPr>
            <a:xfrm>
              <a:off x="3676700" y="4019813"/>
              <a:ext cx="1177350" cy="1177350"/>
            </a:xfrm>
            <a:prstGeom prst="rect">
              <a:avLst/>
            </a:prstGeom>
            <a:noFill/>
            <a:ln>
              <a:noFill/>
            </a:ln>
          </p:spPr>
        </p:pic>
        <p:pic>
          <p:nvPicPr>
            <p:cNvPr id="1044" name="Google Shape;1044;p20"/>
            <p:cNvPicPr preferRelativeResize="0"/>
            <p:nvPr/>
          </p:nvPicPr>
          <p:blipFill>
            <a:blip r:embed="rId3">
              <a:alphaModFix amt="40000"/>
            </a:blip>
            <a:stretch>
              <a:fillRect/>
            </a:stretch>
          </p:blipFill>
          <p:spPr>
            <a:xfrm>
              <a:off x="3819811" y="3124942"/>
              <a:ext cx="1177350" cy="11773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4" name="Google Shape;14;p3"/>
          <p:cNvSpPr txBox="1"/>
          <p:nvPr>
            <p:ph type="title"/>
          </p:nvPr>
        </p:nvSpPr>
        <p:spPr>
          <a:xfrm>
            <a:off x="1133023" y="2480375"/>
            <a:ext cx="3764400" cy="137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2475223" y="1291225"/>
            <a:ext cx="1080000" cy="1001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p:nvPr>
            <p:ph idx="3" type="pic"/>
          </p:nvPr>
        </p:nvSpPr>
        <p:spPr>
          <a:xfrm>
            <a:off x="5406576" y="694950"/>
            <a:ext cx="2604300" cy="3753600"/>
          </a:xfrm>
          <a:prstGeom prst="rect">
            <a:avLst/>
          </a:prstGeom>
          <a:noFill/>
          <a:ln cap="flat" cmpd="sng" w="9525">
            <a:solidFill>
              <a:schemeClr val="dk1"/>
            </a:solidFill>
            <a:prstDash val="solid"/>
            <a:round/>
            <a:headEnd len="sm" w="sm" type="none"/>
            <a:tailEnd len="sm" w="sm" type="none"/>
          </a:ln>
        </p:spPr>
      </p:sp>
      <p:grpSp>
        <p:nvGrpSpPr>
          <p:cNvPr id="17" name="Google Shape;17;p3"/>
          <p:cNvGrpSpPr/>
          <p:nvPr/>
        </p:nvGrpSpPr>
        <p:grpSpPr>
          <a:xfrm>
            <a:off x="8161834" y="75534"/>
            <a:ext cx="3751693" cy="1477275"/>
            <a:chOff x="8161834" y="75534"/>
            <a:chExt cx="3751693" cy="1477275"/>
          </a:xfrm>
        </p:grpSpPr>
        <p:grpSp>
          <p:nvGrpSpPr>
            <p:cNvPr id="18" name="Google Shape;18;p3"/>
            <p:cNvGrpSpPr/>
            <p:nvPr/>
          </p:nvGrpSpPr>
          <p:grpSpPr>
            <a:xfrm>
              <a:off x="8371972" y="75540"/>
              <a:ext cx="3541556" cy="1323917"/>
              <a:chOff x="2133050" y="2071900"/>
              <a:chExt cx="2132825" cy="797300"/>
            </a:xfrm>
          </p:grpSpPr>
          <p:sp>
            <p:nvSpPr>
              <p:cNvPr id="19" name="Google Shape;19;p3"/>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161834" y="721209"/>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50" name="Google Shape;50;p3"/>
            <p:cNvSpPr/>
            <p:nvPr/>
          </p:nvSpPr>
          <p:spPr>
            <a:xfrm>
              <a:off x="9036759" y="75534"/>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45" name="Shape 1045"/>
        <p:cNvGrpSpPr/>
        <p:nvPr/>
      </p:nvGrpSpPr>
      <p:grpSpPr>
        <a:xfrm>
          <a:off x="0" y="0"/>
          <a:ext cx="0" cy="0"/>
          <a:chOff x="0" y="0"/>
          <a:chExt cx="0" cy="0"/>
        </a:xfrm>
      </p:grpSpPr>
      <p:pic>
        <p:nvPicPr>
          <p:cNvPr id="1046" name="Google Shape;1046;p21"/>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047" name="Google Shape;104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8" name="Google Shape;1048;p21"/>
          <p:cNvSpPr txBox="1"/>
          <p:nvPr>
            <p:ph idx="1" type="subTitle"/>
          </p:nvPr>
        </p:nvSpPr>
        <p:spPr>
          <a:xfrm>
            <a:off x="720025" y="1654364"/>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9" name="Google Shape;1049;p21"/>
          <p:cNvSpPr txBox="1"/>
          <p:nvPr>
            <p:ph idx="2" type="subTitle"/>
          </p:nvPr>
        </p:nvSpPr>
        <p:spPr>
          <a:xfrm>
            <a:off x="3420536" y="1654364"/>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0" name="Google Shape;1050;p21"/>
          <p:cNvSpPr txBox="1"/>
          <p:nvPr>
            <p:ph idx="3" type="subTitle"/>
          </p:nvPr>
        </p:nvSpPr>
        <p:spPr>
          <a:xfrm>
            <a:off x="6121046" y="1654364"/>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1" name="Google Shape;1051;p21"/>
          <p:cNvSpPr txBox="1"/>
          <p:nvPr>
            <p:ph idx="4" type="subTitle"/>
          </p:nvPr>
        </p:nvSpPr>
        <p:spPr>
          <a:xfrm>
            <a:off x="720025" y="3340881"/>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2" name="Google Shape;1052;p21"/>
          <p:cNvSpPr txBox="1"/>
          <p:nvPr>
            <p:ph idx="5" type="subTitle"/>
          </p:nvPr>
        </p:nvSpPr>
        <p:spPr>
          <a:xfrm>
            <a:off x="3420536" y="3340881"/>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3" name="Google Shape;1053;p21"/>
          <p:cNvSpPr txBox="1"/>
          <p:nvPr>
            <p:ph idx="6" type="subTitle"/>
          </p:nvPr>
        </p:nvSpPr>
        <p:spPr>
          <a:xfrm>
            <a:off x="6121046" y="3340881"/>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4" name="Google Shape;1054;p21"/>
          <p:cNvSpPr txBox="1"/>
          <p:nvPr>
            <p:ph idx="7" type="subTitle"/>
          </p:nvPr>
        </p:nvSpPr>
        <p:spPr>
          <a:xfrm>
            <a:off x="715100" y="1247625"/>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5" name="Google Shape;1055;p21"/>
          <p:cNvSpPr txBox="1"/>
          <p:nvPr>
            <p:ph idx="8" type="subTitle"/>
          </p:nvPr>
        </p:nvSpPr>
        <p:spPr>
          <a:xfrm>
            <a:off x="3420538" y="1247625"/>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6" name="Google Shape;1056;p21"/>
          <p:cNvSpPr txBox="1"/>
          <p:nvPr>
            <p:ph idx="9" type="subTitle"/>
          </p:nvPr>
        </p:nvSpPr>
        <p:spPr>
          <a:xfrm>
            <a:off x="6125975" y="1247625"/>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7" name="Google Shape;1057;p21"/>
          <p:cNvSpPr txBox="1"/>
          <p:nvPr>
            <p:ph idx="13" type="subTitle"/>
          </p:nvPr>
        </p:nvSpPr>
        <p:spPr>
          <a:xfrm>
            <a:off x="715100" y="2934146"/>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8" name="Google Shape;1058;p21"/>
          <p:cNvSpPr txBox="1"/>
          <p:nvPr>
            <p:ph idx="14" type="subTitle"/>
          </p:nvPr>
        </p:nvSpPr>
        <p:spPr>
          <a:xfrm>
            <a:off x="3420538" y="2934146"/>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9" name="Google Shape;1059;p21"/>
          <p:cNvSpPr txBox="1"/>
          <p:nvPr>
            <p:ph idx="15" type="subTitle"/>
          </p:nvPr>
        </p:nvSpPr>
        <p:spPr>
          <a:xfrm>
            <a:off x="6125975" y="2934146"/>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grpSp>
        <p:nvGrpSpPr>
          <p:cNvPr id="1060" name="Google Shape;1060;p21"/>
          <p:cNvGrpSpPr/>
          <p:nvPr/>
        </p:nvGrpSpPr>
        <p:grpSpPr>
          <a:xfrm>
            <a:off x="-1065554" y="3844475"/>
            <a:ext cx="2031529" cy="3268579"/>
            <a:chOff x="-500554" y="3636325"/>
            <a:chExt cx="2031529" cy="3268579"/>
          </a:xfrm>
        </p:grpSpPr>
        <p:grpSp>
          <p:nvGrpSpPr>
            <p:cNvPr id="1061" name="Google Shape;1061;p21"/>
            <p:cNvGrpSpPr/>
            <p:nvPr/>
          </p:nvGrpSpPr>
          <p:grpSpPr>
            <a:xfrm rot="-5400000">
              <a:off x="-1283301" y="4624525"/>
              <a:ext cx="3063126" cy="1497633"/>
              <a:chOff x="2191675" y="4192425"/>
              <a:chExt cx="1929650" cy="943450"/>
            </a:xfrm>
          </p:grpSpPr>
          <p:sp>
            <p:nvSpPr>
              <p:cNvPr id="1062" name="Google Shape;1062;p21"/>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1"/>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1"/>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1"/>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1"/>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1"/>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1"/>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1"/>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1"/>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1"/>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1"/>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1"/>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1"/>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1"/>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1"/>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1"/>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1"/>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1"/>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1"/>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1"/>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1"/>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1"/>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04" name="Google Shape;1104;p21"/>
            <p:cNvPicPr preferRelativeResize="0"/>
            <p:nvPr/>
          </p:nvPicPr>
          <p:blipFill>
            <a:blip r:embed="rId3">
              <a:alphaModFix amt="40000"/>
            </a:blip>
            <a:stretch>
              <a:fillRect/>
            </a:stretch>
          </p:blipFill>
          <p:spPr>
            <a:xfrm>
              <a:off x="353625" y="4124300"/>
              <a:ext cx="1177350" cy="1177350"/>
            </a:xfrm>
            <a:prstGeom prst="rect">
              <a:avLst/>
            </a:prstGeom>
            <a:noFill/>
            <a:ln>
              <a:noFill/>
            </a:ln>
          </p:spPr>
        </p:pic>
        <p:pic>
          <p:nvPicPr>
            <p:cNvPr id="1105" name="Google Shape;1105;p21"/>
            <p:cNvPicPr preferRelativeResize="0"/>
            <p:nvPr/>
          </p:nvPicPr>
          <p:blipFill>
            <a:blip r:embed="rId3">
              <a:alphaModFix amt="40000"/>
            </a:blip>
            <a:stretch>
              <a:fillRect/>
            </a:stretch>
          </p:blipFill>
          <p:spPr>
            <a:xfrm>
              <a:off x="-180275" y="3636325"/>
              <a:ext cx="1177350" cy="1177350"/>
            </a:xfrm>
            <a:prstGeom prst="rect">
              <a:avLst/>
            </a:prstGeom>
            <a:noFill/>
            <a:ln>
              <a:noFill/>
            </a:ln>
          </p:spPr>
        </p:pic>
      </p:grpSp>
      <p:grpSp>
        <p:nvGrpSpPr>
          <p:cNvPr id="1106" name="Google Shape;1106;p21"/>
          <p:cNvGrpSpPr/>
          <p:nvPr/>
        </p:nvGrpSpPr>
        <p:grpSpPr>
          <a:xfrm>
            <a:off x="7590775" y="-1910625"/>
            <a:ext cx="2155267" cy="3391905"/>
            <a:chOff x="7590775" y="-1910625"/>
            <a:chExt cx="2155267" cy="3391905"/>
          </a:xfrm>
        </p:grpSpPr>
        <p:grpSp>
          <p:nvGrpSpPr>
            <p:cNvPr id="1107" name="Google Shape;1107;p21"/>
            <p:cNvGrpSpPr/>
            <p:nvPr/>
          </p:nvGrpSpPr>
          <p:grpSpPr>
            <a:xfrm rot="-5400000">
              <a:off x="7339390" y="-1084534"/>
              <a:ext cx="3232743" cy="1580562"/>
              <a:chOff x="2191675" y="4192425"/>
              <a:chExt cx="1929650" cy="943450"/>
            </a:xfrm>
          </p:grpSpPr>
          <p:sp>
            <p:nvSpPr>
              <p:cNvPr id="1108" name="Google Shape;1108;p21"/>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1"/>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1"/>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1"/>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1"/>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1"/>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1"/>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1"/>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1"/>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1"/>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1"/>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1"/>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1"/>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1"/>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1"/>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1"/>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1"/>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1"/>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1"/>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1"/>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1"/>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1"/>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1"/>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1"/>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1"/>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1"/>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1"/>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1"/>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1"/>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1"/>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0" name="Google Shape;1150;p21"/>
            <p:cNvPicPr preferRelativeResize="0"/>
            <p:nvPr/>
          </p:nvPicPr>
          <p:blipFill>
            <a:blip r:embed="rId3">
              <a:alphaModFix amt="40000"/>
            </a:blip>
            <a:stretch>
              <a:fillRect/>
            </a:stretch>
          </p:blipFill>
          <p:spPr>
            <a:xfrm>
              <a:off x="7590775" y="-196800"/>
              <a:ext cx="1177350" cy="1177350"/>
            </a:xfrm>
            <a:prstGeom prst="rect">
              <a:avLst/>
            </a:prstGeom>
            <a:noFill/>
            <a:ln>
              <a:noFill/>
            </a:ln>
          </p:spPr>
        </p:pic>
        <p:pic>
          <p:nvPicPr>
            <p:cNvPr id="1151" name="Google Shape;1151;p21"/>
            <p:cNvPicPr preferRelativeResize="0"/>
            <p:nvPr/>
          </p:nvPicPr>
          <p:blipFill>
            <a:blip r:embed="rId3">
              <a:alphaModFix amt="40000"/>
            </a:blip>
            <a:stretch>
              <a:fillRect/>
            </a:stretch>
          </p:blipFill>
          <p:spPr>
            <a:xfrm>
              <a:off x="8165475" y="303930"/>
              <a:ext cx="1177350" cy="1177350"/>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152" name="Shape 1152"/>
        <p:cNvGrpSpPr/>
        <p:nvPr/>
      </p:nvGrpSpPr>
      <p:grpSpPr>
        <a:xfrm>
          <a:off x="0" y="0"/>
          <a:ext cx="0" cy="0"/>
          <a:chOff x="0" y="0"/>
          <a:chExt cx="0" cy="0"/>
        </a:xfrm>
      </p:grpSpPr>
      <p:pic>
        <p:nvPicPr>
          <p:cNvPr id="1153" name="Google Shape;1153;p22"/>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154" name="Google Shape;1154;p22"/>
          <p:cNvSpPr txBox="1"/>
          <p:nvPr>
            <p:ph hasCustomPrompt="1" type="title"/>
          </p:nvPr>
        </p:nvSpPr>
        <p:spPr>
          <a:xfrm>
            <a:off x="1070755" y="692500"/>
            <a:ext cx="3624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155" name="Google Shape;1155;p22"/>
          <p:cNvSpPr txBox="1"/>
          <p:nvPr>
            <p:ph idx="1" type="subTitle"/>
          </p:nvPr>
        </p:nvSpPr>
        <p:spPr>
          <a:xfrm>
            <a:off x="1070755" y="1398522"/>
            <a:ext cx="3624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6" name="Google Shape;1156;p22"/>
          <p:cNvSpPr txBox="1"/>
          <p:nvPr>
            <p:ph hasCustomPrompt="1" idx="2" type="title"/>
          </p:nvPr>
        </p:nvSpPr>
        <p:spPr>
          <a:xfrm>
            <a:off x="4448345" y="3299758"/>
            <a:ext cx="3624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157" name="Google Shape;1157;p22"/>
          <p:cNvSpPr txBox="1"/>
          <p:nvPr>
            <p:ph idx="3" type="subTitle"/>
          </p:nvPr>
        </p:nvSpPr>
        <p:spPr>
          <a:xfrm>
            <a:off x="4448345" y="4005780"/>
            <a:ext cx="3624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8" name="Google Shape;1158;p22"/>
          <p:cNvSpPr txBox="1"/>
          <p:nvPr>
            <p:ph hasCustomPrompt="1" idx="4" type="title"/>
          </p:nvPr>
        </p:nvSpPr>
        <p:spPr>
          <a:xfrm>
            <a:off x="2784904" y="1996128"/>
            <a:ext cx="3624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159" name="Google Shape;1159;p22"/>
          <p:cNvSpPr txBox="1"/>
          <p:nvPr>
            <p:ph idx="5" type="subTitle"/>
          </p:nvPr>
        </p:nvSpPr>
        <p:spPr>
          <a:xfrm>
            <a:off x="2784904" y="2702150"/>
            <a:ext cx="3624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160" name="Google Shape;1160;p22"/>
          <p:cNvGrpSpPr/>
          <p:nvPr/>
        </p:nvGrpSpPr>
        <p:grpSpPr>
          <a:xfrm>
            <a:off x="56250" y="3058850"/>
            <a:ext cx="1772075" cy="3126028"/>
            <a:chOff x="56250" y="3058850"/>
            <a:chExt cx="1772075" cy="3126028"/>
          </a:xfrm>
        </p:grpSpPr>
        <p:grpSp>
          <p:nvGrpSpPr>
            <p:cNvPr id="1161" name="Google Shape;1161;p22"/>
            <p:cNvGrpSpPr/>
            <p:nvPr/>
          </p:nvGrpSpPr>
          <p:grpSpPr>
            <a:xfrm>
              <a:off x="256564" y="3613234"/>
              <a:ext cx="1041216" cy="2571644"/>
              <a:chOff x="4709050" y="974800"/>
              <a:chExt cx="684425" cy="1690425"/>
            </a:xfrm>
          </p:grpSpPr>
          <p:sp>
            <p:nvSpPr>
              <p:cNvPr id="1162" name="Google Shape;1162;p22"/>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2"/>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3" name="Google Shape;1183;p22"/>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184" name="Google Shape;1184;p22"/>
            <p:cNvPicPr preferRelativeResize="0"/>
            <p:nvPr/>
          </p:nvPicPr>
          <p:blipFill>
            <a:blip r:embed="rId3">
              <a:alphaModFix amt="40000"/>
            </a:blip>
            <a:stretch>
              <a:fillRect/>
            </a:stretch>
          </p:blipFill>
          <p:spPr>
            <a:xfrm>
              <a:off x="650975" y="3898925"/>
              <a:ext cx="1177350" cy="1177350"/>
            </a:xfrm>
            <a:prstGeom prst="rect">
              <a:avLst/>
            </a:prstGeom>
            <a:noFill/>
            <a:ln>
              <a:noFill/>
            </a:ln>
          </p:spPr>
        </p:pic>
        <p:pic>
          <p:nvPicPr>
            <p:cNvPr id="1185" name="Google Shape;1185;p22"/>
            <p:cNvPicPr preferRelativeResize="0"/>
            <p:nvPr/>
          </p:nvPicPr>
          <p:blipFill>
            <a:blip r:embed="rId3">
              <a:alphaModFix amt="40000"/>
            </a:blip>
            <a:stretch>
              <a:fillRect/>
            </a:stretch>
          </p:blipFill>
          <p:spPr>
            <a:xfrm>
              <a:off x="56250" y="4236200"/>
              <a:ext cx="1177350" cy="1177350"/>
            </a:xfrm>
            <a:prstGeom prst="rect">
              <a:avLst/>
            </a:prstGeom>
            <a:noFill/>
            <a:ln>
              <a:noFill/>
            </a:ln>
          </p:spPr>
        </p:pic>
      </p:grpSp>
      <p:grpSp>
        <p:nvGrpSpPr>
          <p:cNvPr id="1186" name="Google Shape;1186;p22"/>
          <p:cNvGrpSpPr/>
          <p:nvPr/>
        </p:nvGrpSpPr>
        <p:grpSpPr>
          <a:xfrm>
            <a:off x="7036900" y="-135450"/>
            <a:ext cx="3564951" cy="2530020"/>
            <a:chOff x="7036900" y="-135450"/>
            <a:chExt cx="3564951" cy="2530020"/>
          </a:xfrm>
        </p:grpSpPr>
        <p:grpSp>
          <p:nvGrpSpPr>
            <p:cNvPr id="1187" name="Google Shape;1187;p22"/>
            <p:cNvGrpSpPr/>
            <p:nvPr/>
          </p:nvGrpSpPr>
          <p:grpSpPr>
            <a:xfrm>
              <a:off x="7467304" y="268423"/>
              <a:ext cx="3134546" cy="2126147"/>
              <a:chOff x="2280775" y="570800"/>
              <a:chExt cx="1702725" cy="1154950"/>
            </a:xfrm>
          </p:grpSpPr>
          <p:sp>
            <p:nvSpPr>
              <p:cNvPr id="1188" name="Google Shape;1188;p22"/>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4" name="Google Shape;1214;p22"/>
            <p:cNvPicPr preferRelativeResize="0"/>
            <p:nvPr/>
          </p:nvPicPr>
          <p:blipFill>
            <a:blip r:embed="rId3">
              <a:alphaModFix amt="40000"/>
            </a:blip>
            <a:stretch>
              <a:fillRect/>
            </a:stretch>
          </p:blipFill>
          <p:spPr>
            <a:xfrm>
              <a:off x="7036900" y="742825"/>
              <a:ext cx="1177350" cy="1177350"/>
            </a:xfrm>
            <a:prstGeom prst="rect">
              <a:avLst/>
            </a:prstGeom>
            <a:noFill/>
            <a:ln>
              <a:noFill/>
            </a:ln>
          </p:spPr>
        </p:pic>
        <p:pic>
          <p:nvPicPr>
            <p:cNvPr id="1215" name="Google Shape;1215;p22"/>
            <p:cNvPicPr preferRelativeResize="0"/>
            <p:nvPr/>
          </p:nvPicPr>
          <p:blipFill>
            <a:blip r:embed="rId3">
              <a:alphaModFix amt="40000"/>
            </a:blip>
            <a:stretch>
              <a:fillRect/>
            </a:stretch>
          </p:blipFill>
          <p:spPr>
            <a:xfrm>
              <a:off x="7840225" y="-135450"/>
              <a:ext cx="1177350" cy="1177350"/>
            </a:xfrm>
            <a:prstGeom prst="rect">
              <a:avLst/>
            </a:prstGeom>
            <a:noFill/>
            <a:ln>
              <a:noFill/>
            </a:ln>
          </p:spPr>
        </p:pic>
        <p:pic>
          <p:nvPicPr>
            <p:cNvPr id="1216" name="Google Shape;1216;p22"/>
            <p:cNvPicPr preferRelativeResize="0"/>
            <p:nvPr/>
          </p:nvPicPr>
          <p:blipFill>
            <a:blip r:embed="rId3">
              <a:alphaModFix amt="40000"/>
            </a:blip>
            <a:stretch>
              <a:fillRect/>
            </a:stretch>
          </p:blipFill>
          <p:spPr>
            <a:xfrm>
              <a:off x="8092975" y="1032350"/>
              <a:ext cx="1177350" cy="1177350"/>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17" name="Shape 1217"/>
        <p:cNvGrpSpPr/>
        <p:nvPr/>
      </p:nvGrpSpPr>
      <p:grpSpPr>
        <a:xfrm>
          <a:off x="0" y="0"/>
          <a:ext cx="0" cy="0"/>
          <a:chOff x="0" y="0"/>
          <a:chExt cx="0" cy="0"/>
        </a:xfrm>
      </p:grpSpPr>
      <p:pic>
        <p:nvPicPr>
          <p:cNvPr id="1218" name="Google Shape;1218;p2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219" name="Google Shape;1219;p23"/>
          <p:cNvSpPr txBox="1"/>
          <p:nvPr>
            <p:ph type="ctrTitle"/>
          </p:nvPr>
        </p:nvSpPr>
        <p:spPr>
          <a:xfrm>
            <a:off x="2429925" y="798950"/>
            <a:ext cx="4284000" cy="9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20" name="Google Shape;1220;p23"/>
          <p:cNvSpPr txBox="1"/>
          <p:nvPr>
            <p:ph idx="1" type="subTitle"/>
          </p:nvPr>
        </p:nvSpPr>
        <p:spPr>
          <a:xfrm>
            <a:off x="2425050" y="1833675"/>
            <a:ext cx="4293900" cy="103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21" name="Google Shape;1221;p23"/>
          <p:cNvGrpSpPr/>
          <p:nvPr/>
        </p:nvGrpSpPr>
        <p:grpSpPr>
          <a:xfrm>
            <a:off x="7430950" y="3601525"/>
            <a:ext cx="3913137" cy="1786950"/>
            <a:chOff x="7430950" y="3601525"/>
            <a:chExt cx="3913137" cy="1786950"/>
          </a:xfrm>
        </p:grpSpPr>
        <p:grpSp>
          <p:nvGrpSpPr>
            <p:cNvPr id="1222" name="Google Shape;1222;p23"/>
            <p:cNvGrpSpPr/>
            <p:nvPr/>
          </p:nvGrpSpPr>
          <p:grpSpPr>
            <a:xfrm>
              <a:off x="7802532" y="3702559"/>
              <a:ext cx="3541556" cy="1323917"/>
              <a:chOff x="2133050" y="2071900"/>
              <a:chExt cx="2132825" cy="797300"/>
            </a:xfrm>
          </p:grpSpPr>
          <p:sp>
            <p:nvSpPr>
              <p:cNvPr id="1223" name="Google Shape;1223;p23"/>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3"/>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3"/>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3"/>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3"/>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3"/>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3"/>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3"/>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3"/>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53" name="Google Shape;1253;p23"/>
            <p:cNvPicPr preferRelativeResize="0"/>
            <p:nvPr/>
          </p:nvPicPr>
          <p:blipFill>
            <a:blip r:embed="rId3">
              <a:alphaModFix amt="40000"/>
            </a:blip>
            <a:stretch>
              <a:fillRect/>
            </a:stretch>
          </p:blipFill>
          <p:spPr>
            <a:xfrm>
              <a:off x="7430950" y="4211125"/>
              <a:ext cx="1177350" cy="1177350"/>
            </a:xfrm>
            <a:prstGeom prst="rect">
              <a:avLst/>
            </a:prstGeom>
            <a:noFill/>
            <a:ln>
              <a:noFill/>
            </a:ln>
          </p:spPr>
        </p:pic>
        <p:pic>
          <p:nvPicPr>
            <p:cNvPr id="1254" name="Google Shape;1254;p23"/>
            <p:cNvPicPr preferRelativeResize="0"/>
            <p:nvPr/>
          </p:nvPicPr>
          <p:blipFill>
            <a:blip r:embed="rId3">
              <a:alphaModFix amt="40000"/>
            </a:blip>
            <a:stretch>
              <a:fillRect/>
            </a:stretch>
          </p:blipFill>
          <p:spPr>
            <a:xfrm>
              <a:off x="8323050" y="3601525"/>
              <a:ext cx="1177350" cy="1177350"/>
            </a:xfrm>
            <a:prstGeom prst="rect">
              <a:avLst/>
            </a:prstGeom>
            <a:noFill/>
            <a:ln>
              <a:noFill/>
            </a:ln>
          </p:spPr>
        </p:pic>
      </p:grpSp>
      <p:grpSp>
        <p:nvGrpSpPr>
          <p:cNvPr id="1255" name="Google Shape;1255;p23"/>
          <p:cNvGrpSpPr/>
          <p:nvPr/>
        </p:nvGrpSpPr>
        <p:grpSpPr>
          <a:xfrm>
            <a:off x="-1684333" y="361707"/>
            <a:ext cx="3460658" cy="1718568"/>
            <a:chOff x="-1684333" y="361707"/>
            <a:chExt cx="3460658" cy="1718568"/>
          </a:xfrm>
        </p:grpSpPr>
        <p:grpSp>
          <p:nvGrpSpPr>
            <p:cNvPr id="1256" name="Google Shape;1256;p23"/>
            <p:cNvGrpSpPr/>
            <p:nvPr/>
          </p:nvGrpSpPr>
          <p:grpSpPr>
            <a:xfrm>
              <a:off x="-1684333" y="361707"/>
              <a:ext cx="2907181" cy="1177348"/>
              <a:chOff x="2442775" y="3274750"/>
              <a:chExt cx="1690025" cy="684425"/>
            </a:xfrm>
          </p:grpSpPr>
          <p:sp>
            <p:nvSpPr>
              <p:cNvPr id="1257" name="Google Shape;1257;p23"/>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3"/>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3"/>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3"/>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3"/>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3"/>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3"/>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3"/>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3"/>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3"/>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3"/>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3"/>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3"/>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3"/>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3"/>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3"/>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3"/>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3"/>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3"/>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3"/>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8" name="Google Shape;1278;p23"/>
            <p:cNvPicPr preferRelativeResize="0"/>
            <p:nvPr/>
          </p:nvPicPr>
          <p:blipFill>
            <a:blip r:embed="rId3">
              <a:alphaModFix amt="40000"/>
            </a:blip>
            <a:stretch>
              <a:fillRect/>
            </a:stretch>
          </p:blipFill>
          <p:spPr>
            <a:xfrm>
              <a:off x="598975" y="776550"/>
              <a:ext cx="1177350" cy="1177350"/>
            </a:xfrm>
            <a:prstGeom prst="rect">
              <a:avLst/>
            </a:prstGeom>
            <a:noFill/>
            <a:ln>
              <a:noFill/>
            </a:ln>
          </p:spPr>
        </p:pic>
        <p:pic>
          <p:nvPicPr>
            <p:cNvPr id="1279" name="Google Shape;1279;p23"/>
            <p:cNvPicPr preferRelativeResize="0"/>
            <p:nvPr/>
          </p:nvPicPr>
          <p:blipFill>
            <a:blip r:embed="rId3">
              <a:alphaModFix amt="40000"/>
            </a:blip>
            <a:stretch>
              <a:fillRect/>
            </a:stretch>
          </p:blipFill>
          <p:spPr>
            <a:xfrm>
              <a:off x="-367450" y="902925"/>
              <a:ext cx="1177350" cy="1177350"/>
            </a:xfrm>
            <a:prstGeom prst="rect">
              <a:avLst/>
            </a:prstGeom>
            <a:noFill/>
            <a:ln>
              <a:noFill/>
            </a:ln>
          </p:spPr>
        </p:pic>
      </p:grpSp>
      <p:sp>
        <p:nvSpPr>
          <p:cNvPr id="1280" name="Google Shape;1280;p23"/>
          <p:cNvSpPr txBox="1"/>
          <p:nvPr/>
        </p:nvSpPr>
        <p:spPr>
          <a:xfrm>
            <a:off x="2429925" y="2864475"/>
            <a:ext cx="4284000" cy="48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s-419" sz="1000">
                <a:solidFill>
                  <a:schemeClr val="dk1"/>
                </a:solidFill>
                <a:latin typeface="Saira"/>
                <a:ea typeface="Saira"/>
                <a:cs typeface="Saira"/>
                <a:sym typeface="Saira"/>
              </a:rPr>
              <a:t>CREDITS: This presentation template was created by </a:t>
            </a:r>
            <a:r>
              <a:rPr b="1" lang="es-419" sz="1000" u="sng">
                <a:solidFill>
                  <a:schemeClr val="dk1"/>
                </a:solidFill>
                <a:latin typeface="Saira"/>
                <a:ea typeface="Saira"/>
                <a:cs typeface="Saira"/>
                <a:sym typeface="Saira"/>
                <a:hlinkClick r:id="rId4">
                  <a:extLst>
                    <a:ext uri="{A12FA001-AC4F-418D-AE19-62706E023703}">
                      <ahyp:hlinkClr val="tx"/>
                    </a:ext>
                  </a:extLst>
                </a:hlinkClick>
              </a:rPr>
              <a:t>Slidesgo</a:t>
            </a:r>
            <a:r>
              <a:rPr lang="es-419" sz="1000">
                <a:solidFill>
                  <a:schemeClr val="dk1"/>
                </a:solidFill>
                <a:latin typeface="Saira"/>
                <a:ea typeface="Saira"/>
                <a:cs typeface="Saira"/>
                <a:sym typeface="Saira"/>
              </a:rPr>
              <a:t>, and includes icons by </a:t>
            </a:r>
            <a:r>
              <a:rPr b="1" lang="es-419" sz="1000" u="sng">
                <a:solidFill>
                  <a:schemeClr val="dk1"/>
                </a:solidFill>
                <a:latin typeface="Saira"/>
                <a:ea typeface="Saira"/>
                <a:cs typeface="Saira"/>
                <a:sym typeface="Saira"/>
                <a:hlinkClick r:id="rId5">
                  <a:extLst>
                    <a:ext uri="{A12FA001-AC4F-418D-AE19-62706E023703}">
                      <ahyp:hlinkClr val="tx"/>
                    </a:ext>
                  </a:extLst>
                </a:hlinkClick>
              </a:rPr>
              <a:t>Flaticon</a:t>
            </a:r>
            <a:r>
              <a:rPr b="1" lang="es-419" sz="1000">
                <a:solidFill>
                  <a:schemeClr val="dk1"/>
                </a:solidFill>
                <a:latin typeface="Saira"/>
                <a:ea typeface="Saira"/>
                <a:cs typeface="Saira"/>
                <a:sym typeface="Saira"/>
              </a:rPr>
              <a:t> </a:t>
            </a:r>
            <a:r>
              <a:rPr lang="es-419" sz="1000">
                <a:solidFill>
                  <a:schemeClr val="dk1"/>
                </a:solidFill>
                <a:latin typeface="Saira"/>
                <a:ea typeface="Saira"/>
                <a:cs typeface="Saira"/>
                <a:sym typeface="Saira"/>
              </a:rPr>
              <a:t>and infographics &amp; images by </a:t>
            </a:r>
            <a:r>
              <a:rPr b="1" lang="es-419" sz="1000" u="sng">
                <a:solidFill>
                  <a:schemeClr val="dk1"/>
                </a:solidFill>
                <a:latin typeface="Saira"/>
                <a:ea typeface="Saira"/>
                <a:cs typeface="Saira"/>
                <a:sym typeface="Saira"/>
                <a:hlinkClick r:id="rId6">
                  <a:extLst>
                    <a:ext uri="{A12FA001-AC4F-418D-AE19-62706E023703}">
                      <ahyp:hlinkClr val="tx"/>
                    </a:ext>
                  </a:extLst>
                </a:hlinkClick>
              </a:rPr>
              <a:t>Freepik</a:t>
            </a:r>
            <a:endParaRPr b="1" sz="1000" u="sng">
              <a:solidFill>
                <a:schemeClr val="dk1"/>
              </a:solidFill>
              <a:latin typeface="Saira"/>
              <a:ea typeface="Saira"/>
              <a:cs typeface="Saira"/>
              <a:sym typeface="Sair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81" name="Shape 1281"/>
        <p:cNvGrpSpPr/>
        <p:nvPr/>
      </p:nvGrpSpPr>
      <p:grpSpPr>
        <a:xfrm>
          <a:off x="0" y="0"/>
          <a:ext cx="0" cy="0"/>
          <a:chOff x="0" y="0"/>
          <a:chExt cx="0" cy="0"/>
        </a:xfrm>
      </p:grpSpPr>
      <p:pic>
        <p:nvPicPr>
          <p:cNvPr id="1282" name="Google Shape;1282;p24"/>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283" name="Google Shape;1283;p24"/>
          <p:cNvGrpSpPr/>
          <p:nvPr/>
        </p:nvGrpSpPr>
        <p:grpSpPr>
          <a:xfrm>
            <a:off x="66900" y="3058850"/>
            <a:ext cx="1768875" cy="3126028"/>
            <a:chOff x="66900" y="3058850"/>
            <a:chExt cx="1768875" cy="3126028"/>
          </a:xfrm>
        </p:grpSpPr>
        <p:grpSp>
          <p:nvGrpSpPr>
            <p:cNvPr id="1284" name="Google Shape;1284;p24"/>
            <p:cNvGrpSpPr/>
            <p:nvPr/>
          </p:nvGrpSpPr>
          <p:grpSpPr>
            <a:xfrm>
              <a:off x="256564" y="3613234"/>
              <a:ext cx="1041216" cy="2571644"/>
              <a:chOff x="4709050" y="974800"/>
              <a:chExt cx="684425" cy="1690425"/>
            </a:xfrm>
          </p:grpSpPr>
          <p:sp>
            <p:nvSpPr>
              <p:cNvPr id="1285" name="Google Shape;1285;p24"/>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6" name="Google Shape;1306;p24"/>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307" name="Google Shape;1307;p24"/>
            <p:cNvPicPr preferRelativeResize="0"/>
            <p:nvPr/>
          </p:nvPicPr>
          <p:blipFill>
            <a:blip r:embed="rId3">
              <a:alphaModFix amt="40000"/>
            </a:blip>
            <a:stretch>
              <a:fillRect/>
            </a:stretch>
          </p:blipFill>
          <p:spPr>
            <a:xfrm>
              <a:off x="658425" y="3884050"/>
              <a:ext cx="1177350" cy="1177350"/>
            </a:xfrm>
            <a:prstGeom prst="rect">
              <a:avLst/>
            </a:prstGeom>
            <a:noFill/>
            <a:ln>
              <a:noFill/>
            </a:ln>
          </p:spPr>
        </p:pic>
        <p:pic>
          <p:nvPicPr>
            <p:cNvPr id="1308" name="Google Shape;1308;p24"/>
            <p:cNvPicPr preferRelativeResize="0"/>
            <p:nvPr/>
          </p:nvPicPr>
          <p:blipFill>
            <a:blip r:embed="rId3">
              <a:alphaModFix amt="40000"/>
            </a:blip>
            <a:stretch>
              <a:fillRect/>
            </a:stretch>
          </p:blipFill>
          <p:spPr>
            <a:xfrm>
              <a:off x="66900" y="4310375"/>
              <a:ext cx="1177350" cy="1177350"/>
            </a:xfrm>
            <a:prstGeom prst="rect">
              <a:avLst/>
            </a:prstGeom>
            <a:noFill/>
            <a:ln>
              <a:noFill/>
            </a:ln>
          </p:spPr>
        </p:pic>
      </p:grpSp>
      <p:grpSp>
        <p:nvGrpSpPr>
          <p:cNvPr id="1309" name="Google Shape;1309;p24"/>
          <p:cNvGrpSpPr/>
          <p:nvPr/>
        </p:nvGrpSpPr>
        <p:grpSpPr>
          <a:xfrm>
            <a:off x="7107050" y="-104675"/>
            <a:ext cx="3494801" cy="2499245"/>
            <a:chOff x="7107050" y="-104675"/>
            <a:chExt cx="3494801" cy="2499245"/>
          </a:xfrm>
        </p:grpSpPr>
        <p:grpSp>
          <p:nvGrpSpPr>
            <p:cNvPr id="1310" name="Google Shape;1310;p24"/>
            <p:cNvGrpSpPr/>
            <p:nvPr/>
          </p:nvGrpSpPr>
          <p:grpSpPr>
            <a:xfrm>
              <a:off x="7467304" y="268423"/>
              <a:ext cx="3134546" cy="2126147"/>
              <a:chOff x="2280775" y="570800"/>
              <a:chExt cx="1702725" cy="1154950"/>
            </a:xfrm>
          </p:grpSpPr>
          <p:sp>
            <p:nvSpPr>
              <p:cNvPr id="1311" name="Google Shape;1311;p24"/>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4"/>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4"/>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4"/>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4"/>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37" name="Google Shape;1337;p24"/>
            <p:cNvPicPr preferRelativeResize="0"/>
            <p:nvPr/>
          </p:nvPicPr>
          <p:blipFill>
            <a:blip r:embed="rId3">
              <a:alphaModFix amt="40000"/>
            </a:blip>
            <a:stretch>
              <a:fillRect/>
            </a:stretch>
          </p:blipFill>
          <p:spPr>
            <a:xfrm>
              <a:off x="7107050" y="742825"/>
              <a:ext cx="1177350" cy="1177350"/>
            </a:xfrm>
            <a:prstGeom prst="rect">
              <a:avLst/>
            </a:prstGeom>
            <a:noFill/>
            <a:ln>
              <a:noFill/>
            </a:ln>
          </p:spPr>
        </p:pic>
        <p:pic>
          <p:nvPicPr>
            <p:cNvPr id="1338" name="Google Shape;1338;p24"/>
            <p:cNvPicPr preferRelativeResize="0"/>
            <p:nvPr/>
          </p:nvPicPr>
          <p:blipFill>
            <a:blip r:embed="rId3">
              <a:alphaModFix amt="40000"/>
            </a:blip>
            <a:stretch>
              <a:fillRect/>
            </a:stretch>
          </p:blipFill>
          <p:spPr>
            <a:xfrm>
              <a:off x="7803050" y="-104675"/>
              <a:ext cx="1177350" cy="1177350"/>
            </a:xfrm>
            <a:prstGeom prst="rect">
              <a:avLst/>
            </a:prstGeom>
            <a:noFill/>
            <a:ln>
              <a:noFill/>
            </a:ln>
          </p:spPr>
        </p:pic>
        <p:pic>
          <p:nvPicPr>
            <p:cNvPr id="1339" name="Google Shape;1339;p24"/>
            <p:cNvPicPr preferRelativeResize="0"/>
            <p:nvPr/>
          </p:nvPicPr>
          <p:blipFill>
            <a:blip r:embed="rId3">
              <a:alphaModFix amt="40000"/>
            </a:blip>
            <a:stretch>
              <a:fillRect/>
            </a:stretch>
          </p:blipFill>
          <p:spPr>
            <a:xfrm>
              <a:off x="8100400" y="1072675"/>
              <a:ext cx="1177350" cy="1177350"/>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340" name="Shape 1340"/>
        <p:cNvGrpSpPr/>
        <p:nvPr/>
      </p:nvGrpSpPr>
      <p:grpSpPr>
        <a:xfrm>
          <a:off x="0" y="0"/>
          <a:ext cx="0" cy="0"/>
          <a:chOff x="0" y="0"/>
          <a:chExt cx="0" cy="0"/>
        </a:xfrm>
      </p:grpSpPr>
      <p:pic>
        <p:nvPicPr>
          <p:cNvPr id="1341" name="Google Shape;1341;p25"/>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342" name="Google Shape;1342;p25"/>
          <p:cNvGrpSpPr/>
          <p:nvPr/>
        </p:nvGrpSpPr>
        <p:grpSpPr>
          <a:xfrm>
            <a:off x="-1684333" y="361707"/>
            <a:ext cx="3460658" cy="1726043"/>
            <a:chOff x="-1684333" y="361707"/>
            <a:chExt cx="3460658" cy="1726043"/>
          </a:xfrm>
        </p:grpSpPr>
        <p:grpSp>
          <p:nvGrpSpPr>
            <p:cNvPr id="1343" name="Google Shape;1343;p25"/>
            <p:cNvGrpSpPr/>
            <p:nvPr/>
          </p:nvGrpSpPr>
          <p:grpSpPr>
            <a:xfrm>
              <a:off x="-1684333" y="361707"/>
              <a:ext cx="2907181" cy="1177348"/>
              <a:chOff x="2442775" y="3274750"/>
              <a:chExt cx="1690025" cy="684425"/>
            </a:xfrm>
          </p:grpSpPr>
          <p:sp>
            <p:nvSpPr>
              <p:cNvPr id="1344" name="Google Shape;1344;p25"/>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5"/>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5"/>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5"/>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5"/>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5"/>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5"/>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5"/>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5"/>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5"/>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5"/>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65" name="Google Shape;1365;p25"/>
            <p:cNvPicPr preferRelativeResize="0"/>
            <p:nvPr/>
          </p:nvPicPr>
          <p:blipFill>
            <a:blip r:embed="rId3">
              <a:alphaModFix amt="40000"/>
            </a:blip>
            <a:stretch>
              <a:fillRect/>
            </a:stretch>
          </p:blipFill>
          <p:spPr>
            <a:xfrm>
              <a:off x="598975" y="776575"/>
              <a:ext cx="1177350" cy="1177350"/>
            </a:xfrm>
            <a:prstGeom prst="rect">
              <a:avLst/>
            </a:prstGeom>
            <a:noFill/>
            <a:ln>
              <a:noFill/>
            </a:ln>
          </p:spPr>
        </p:pic>
        <p:pic>
          <p:nvPicPr>
            <p:cNvPr id="1366" name="Google Shape;1366;p25"/>
            <p:cNvPicPr preferRelativeResize="0"/>
            <p:nvPr/>
          </p:nvPicPr>
          <p:blipFill>
            <a:blip r:embed="rId3">
              <a:alphaModFix amt="40000"/>
            </a:blip>
            <a:stretch>
              <a:fillRect/>
            </a:stretch>
          </p:blipFill>
          <p:spPr>
            <a:xfrm>
              <a:off x="-367450" y="910400"/>
              <a:ext cx="1177350" cy="1177350"/>
            </a:xfrm>
            <a:prstGeom prst="rect">
              <a:avLst/>
            </a:prstGeom>
            <a:noFill/>
            <a:ln>
              <a:noFill/>
            </a:ln>
          </p:spPr>
        </p:pic>
      </p:grpSp>
      <p:grpSp>
        <p:nvGrpSpPr>
          <p:cNvPr id="1367" name="Google Shape;1367;p25"/>
          <p:cNvGrpSpPr/>
          <p:nvPr/>
        </p:nvGrpSpPr>
        <p:grpSpPr>
          <a:xfrm>
            <a:off x="7352875" y="3702559"/>
            <a:ext cx="3991212" cy="1778866"/>
            <a:chOff x="7352875" y="3702559"/>
            <a:chExt cx="3991212" cy="1778866"/>
          </a:xfrm>
        </p:grpSpPr>
        <p:grpSp>
          <p:nvGrpSpPr>
            <p:cNvPr id="1368" name="Google Shape;1368;p25"/>
            <p:cNvGrpSpPr/>
            <p:nvPr/>
          </p:nvGrpSpPr>
          <p:grpSpPr>
            <a:xfrm>
              <a:off x="7802532" y="3702559"/>
              <a:ext cx="3541556" cy="1323917"/>
              <a:chOff x="2133050" y="2071900"/>
              <a:chExt cx="2132825" cy="797300"/>
            </a:xfrm>
          </p:grpSpPr>
          <p:sp>
            <p:nvSpPr>
              <p:cNvPr id="1369" name="Google Shape;1369;p25"/>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5"/>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5"/>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5"/>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5"/>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5"/>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5"/>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5"/>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5"/>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5"/>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5"/>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5"/>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5"/>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5"/>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5"/>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99" name="Google Shape;1399;p25"/>
            <p:cNvPicPr preferRelativeResize="0"/>
            <p:nvPr/>
          </p:nvPicPr>
          <p:blipFill>
            <a:blip r:embed="rId3">
              <a:alphaModFix amt="40000"/>
            </a:blip>
            <a:stretch>
              <a:fillRect/>
            </a:stretch>
          </p:blipFill>
          <p:spPr>
            <a:xfrm>
              <a:off x="7352875" y="4222300"/>
              <a:ext cx="1177350" cy="1177350"/>
            </a:xfrm>
            <a:prstGeom prst="rect">
              <a:avLst/>
            </a:prstGeom>
            <a:noFill/>
            <a:ln>
              <a:noFill/>
            </a:ln>
          </p:spPr>
        </p:pic>
        <p:pic>
          <p:nvPicPr>
            <p:cNvPr id="1400" name="Google Shape;1400;p25"/>
            <p:cNvPicPr preferRelativeResize="0"/>
            <p:nvPr/>
          </p:nvPicPr>
          <p:blipFill>
            <a:blip r:embed="rId3">
              <a:alphaModFix amt="40000"/>
            </a:blip>
            <a:stretch>
              <a:fillRect/>
            </a:stretch>
          </p:blipFill>
          <p:spPr>
            <a:xfrm>
              <a:off x="8371350" y="4304075"/>
              <a:ext cx="1177350" cy="117735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pic>
        <p:nvPicPr>
          <p:cNvPr id="52" name="Google Shape;52;p4"/>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3" name="Google Shape;5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4"/>
          <p:cNvSpPr txBox="1"/>
          <p:nvPr>
            <p:ph idx="1" type="body"/>
          </p:nvPr>
        </p:nvSpPr>
        <p:spPr>
          <a:xfrm>
            <a:off x="720000" y="1152475"/>
            <a:ext cx="7704000" cy="3516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grpSp>
        <p:nvGrpSpPr>
          <p:cNvPr id="55" name="Google Shape;55;p4"/>
          <p:cNvGrpSpPr/>
          <p:nvPr/>
        </p:nvGrpSpPr>
        <p:grpSpPr>
          <a:xfrm>
            <a:off x="-1684333" y="361707"/>
            <a:ext cx="3423458" cy="1696293"/>
            <a:chOff x="-1684333" y="361707"/>
            <a:chExt cx="3423458" cy="1696293"/>
          </a:xfrm>
        </p:grpSpPr>
        <p:grpSp>
          <p:nvGrpSpPr>
            <p:cNvPr id="56" name="Google Shape;56;p4"/>
            <p:cNvGrpSpPr/>
            <p:nvPr/>
          </p:nvGrpSpPr>
          <p:grpSpPr>
            <a:xfrm>
              <a:off x="-1684333" y="361707"/>
              <a:ext cx="2907181" cy="1177348"/>
              <a:chOff x="2442775" y="3274750"/>
              <a:chExt cx="1690025" cy="684425"/>
            </a:xfrm>
          </p:grpSpPr>
          <p:sp>
            <p:nvSpPr>
              <p:cNvPr id="57" name="Google Shape;57;p4"/>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8" name="Google Shape;78;p4"/>
            <p:cNvPicPr preferRelativeResize="0"/>
            <p:nvPr/>
          </p:nvPicPr>
          <p:blipFill>
            <a:blip r:embed="rId3">
              <a:alphaModFix amt="40000"/>
            </a:blip>
            <a:stretch>
              <a:fillRect/>
            </a:stretch>
          </p:blipFill>
          <p:spPr>
            <a:xfrm>
              <a:off x="-345200" y="880650"/>
              <a:ext cx="1177350" cy="1177350"/>
            </a:xfrm>
            <a:prstGeom prst="rect">
              <a:avLst/>
            </a:prstGeom>
            <a:noFill/>
            <a:ln>
              <a:noFill/>
            </a:ln>
          </p:spPr>
        </p:pic>
        <p:pic>
          <p:nvPicPr>
            <p:cNvPr id="79" name="Google Shape;79;p4"/>
            <p:cNvPicPr preferRelativeResize="0"/>
            <p:nvPr/>
          </p:nvPicPr>
          <p:blipFill>
            <a:blip r:embed="rId3">
              <a:alphaModFix amt="40000"/>
            </a:blip>
            <a:stretch>
              <a:fillRect/>
            </a:stretch>
          </p:blipFill>
          <p:spPr>
            <a:xfrm>
              <a:off x="561775" y="739600"/>
              <a:ext cx="1177350" cy="1177350"/>
            </a:xfrm>
            <a:prstGeom prst="rect">
              <a:avLst/>
            </a:prstGeom>
            <a:noFill/>
            <a:ln>
              <a:noFill/>
            </a:ln>
          </p:spPr>
        </p:pic>
      </p:grpSp>
      <p:grpSp>
        <p:nvGrpSpPr>
          <p:cNvPr id="80" name="Google Shape;80;p4"/>
          <p:cNvGrpSpPr/>
          <p:nvPr/>
        </p:nvGrpSpPr>
        <p:grpSpPr>
          <a:xfrm>
            <a:off x="7378900" y="3638900"/>
            <a:ext cx="3965187" cy="1653150"/>
            <a:chOff x="7378900" y="3638900"/>
            <a:chExt cx="3965187" cy="1653150"/>
          </a:xfrm>
        </p:grpSpPr>
        <p:grpSp>
          <p:nvGrpSpPr>
            <p:cNvPr id="81" name="Google Shape;81;p4"/>
            <p:cNvGrpSpPr/>
            <p:nvPr/>
          </p:nvGrpSpPr>
          <p:grpSpPr>
            <a:xfrm>
              <a:off x="7802532" y="3702559"/>
              <a:ext cx="3541556" cy="1323917"/>
              <a:chOff x="2133050" y="2071900"/>
              <a:chExt cx="2132825" cy="797300"/>
            </a:xfrm>
          </p:grpSpPr>
          <p:sp>
            <p:nvSpPr>
              <p:cNvPr id="82" name="Google Shape;82;p4"/>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 name="Google Shape;112;p4"/>
            <p:cNvPicPr preferRelativeResize="0"/>
            <p:nvPr/>
          </p:nvPicPr>
          <p:blipFill>
            <a:blip r:embed="rId3">
              <a:alphaModFix amt="40000"/>
            </a:blip>
            <a:stretch>
              <a:fillRect/>
            </a:stretch>
          </p:blipFill>
          <p:spPr>
            <a:xfrm>
              <a:off x="7378900" y="4114700"/>
              <a:ext cx="1177350" cy="1177350"/>
            </a:xfrm>
            <a:prstGeom prst="rect">
              <a:avLst/>
            </a:prstGeom>
            <a:noFill/>
            <a:ln>
              <a:noFill/>
            </a:ln>
          </p:spPr>
        </p:pic>
        <p:pic>
          <p:nvPicPr>
            <p:cNvPr id="113" name="Google Shape;113;p4"/>
            <p:cNvPicPr preferRelativeResize="0"/>
            <p:nvPr/>
          </p:nvPicPr>
          <p:blipFill>
            <a:blip r:embed="rId3">
              <a:alphaModFix amt="40000"/>
            </a:blip>
            <a:stretch>
              <a:fillRect/>
            </a:stretch>
          </p:blipFill>
          <p:spPr>
            <a:xfrm>
              <a:off x="8367650" y="3638900"/>
              <a:ext cx="1177350" cy="11773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pic>
        <p:nvPicPr>
          <p:cNvPr id="115" name="Google Shape;115;p5"/>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16" name="Google Shape;116;p5"/>
          <p:cNvSpPr txBox="1"/>
          <p:nvPr>
            <p:ph idx="1" type="subTitle"/>
          </p:nvPr>
        </p:nvSpPr>
        <p:spPr>
          <a:xfrm>
            <a:off x="1363388" y="2048300"/>
            <a:ext cx="3001500" cy="48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17" name="Google Shape;117;p5"/>
          <p:cNvSpPr txBox="1"/>
          <p:nvPr>
            <p:ph idx="2" type="subTitle"/>
          </p:nvPr>
        </p:nvSpPr>
        <p:spPr>
          <a:xfrm>
            <a:off x="4779112" y="2048300"/>
            <a:ext cx="3001500" cy="48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18" name="Google Shape;118;p5"/>
          <p:cNvSpPr txBox="1"/>
          <p:nvPr>
            <p:ph idx="3" type="subTitle"/>
          </p:nvPr>
        </p:nvSpPr>
        <p:spPr>
          <a:xfrm>
            <a:off x="1363388" y="2535500"/>
            <a:ext cx="3001500" cy="131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9" name="Google Shape;119;p5"/>
          <p:cNvSpPr txBox="1"/>
          <p:nvPr>
            <p:ph idx="4" type="subTitle"/>
          </p:nvPr>
        </p:nvSpPr>
        <p:spPr>
          <a:xfrm>
            <a:off x="4779110" y="2535500"/>
            <a:ext cx="3001500" cy="131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0" name="Google Shape;12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1" name="Google Shape;121;p5"/>
          <p:cNvGrpSpPr/>
          <p:nvPr/>
        </p:nvGrpSpPr>
        <p:grpSpPr>
          <a:xfrm>
            <a:off x="-500554" y="-1910625"/>
            <a:ext cx="1580562" cy="3381325"/>
            <a:chOff x="-500554" y="-1910625"/>
            <a:chExt cx="1580562" cy="3381325"/>
          </a:xfrm>
        </p:grpSpPr>
        <p:grpSp>
          <p:nvGrpSpPr>
            <p:cNvPr id="122" name="Google Shape;122;p5"/>
            <p:cNvGrpSpPr/>
            <p:nvPr/>
          </p:nvGrpSpPr>
          <p:grpSpPr>
            <a:xfrm flipH="1" rot="5400000">
              <a:off x="-1326644" y="-1084534"/>
              <a:ext cx="3232743" cy="1580562"/>
              <a:chOff x="2191675" y="4192425"/>
              <a:chExt cx="1929650" cy="943450"/>
            </a:xfrm>
          </p:grpSpPr>
          <p:sp>
            <p:nvSpPr>
              <p:cNvPr id="123" name="Google Shape;123;p5"/>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5" name="Google Shape;165;p5"/>
            <p:cNvPicPr preferRelativeResize="0"/>
            <p:nvPr/>
          </p:nvPicPr>
          <p:blipFill>
            <a:blip r:embed="rId3">
              <a:alphaModFix amt="40000"/>
            </a:blip>
            <a:stretch>
              <a:fillRect/>
            </a:stretch>
          </p:blipFill>
          <p:spPr>
            <a:xfrm>
              <a:off x="-134525" y="293350"/>
              <a:ext cx="1177350" cy="1177350"/>
            </a:xfrm>
            <a:prstGeom prst="rect">
              <a:avLst/>
            </a:prstGeom>
            <a:noFill/>
            <a:ln>
              <a:noFill/>
            </a:ln>
          </p:spPr>
        </p:pic>
      </p:grpSp>
      <p:grpSp>
        <p:nvGrpSpPr>
          <p:cNvPr id="166" name="Google Shape;166;p5"/>
          <p:cNvGrpSpPr/>
          <p:nvPr/>
        </p:nvGrpSpPr>
        <p:grpSpPr>
          <a:xfrm>
            <a:off x="7678750" y="3705625"/>
            <a:ext cx="2067292" cy="3199279"/>
            <a:chOff x="7678750" y="3705625"/>
            <a:chExt cx="2067292" cy="3199279"/>
          </a:xfrm>
        </p:grpSpPr>
        <p:grpSp>
          <p:nvGrpSpPr>
            <p:cNvPr id="167" name="Google Shape;167;p5"/>
            <p:cNvGrpSpPr/>
            <p:nvPr/>
          </p:nvGrpSpPr>
          <p:grpSpPr>
            <a:xfrm flipH="1" rot="5400000">
              <a:off x="7465663" y="4624525"/>
              <a:ext cx="3063126" cy="1497633"/>
              <a:chOff x="2191675" y="4192425"/>
              <a:chExt cx="1929650" cy="943450"/>
            </a:xfrm>
          </p:grpSpPr>
          <p:sp>
            <p:nvSpPr>
              <p:cNvPr id="168" name="Google Shape;168;p5"/>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0" name="Google Shape;210;p5"/>
            <p:cNvPicPr preferRelativeResize="0"/>
            <p:nvPr/>
          </p:nvPicPr>
          <p:blipFill>
            <a:blip r:embed="rId3">
              <a:alphaModFix amt="40000"/>
            </a:blip>
            <a:stretch>
              <a:fillRect/>
            </a:stretch>
          </p:blipFill>
          <p:spPr>
            <a:xfrm>
              <a:off x="7678750" y="4166550"/>
              <a:ext cx="1177350" cy="1177350"/>
            </a:xfrm>
            <a:prstGeom prst="rect">
              <a:avLst/>
            </a:prstGeom>
            <a:noFill/>
            <a:ln>
              <a:noFill/>
            </a:ln>
          </p:spPr>
        </p:pic>
        <p:pic>
          <p:nvPicPr>
            <p:cNvPr id="211" name="Google Shape;211;p5"/>
            <p:cNvPicPr preferRelativeResize="0"/>
            <p:nvPr/>
          </p:nvPicPr>
          <p:blipFill>
            <a:blip r:embed="rId3">
              <a:alphaModFix amt="40000"/>
            </a:blip>
            <a:stretch>
              <a:fillRect/>
            </a:stretch>
          </p:blipFill>
          <p:spPr>
            <a:xfrm>
              <a:off x="8194800" y="3705625"/>
              <a:ext cx="1177350" cy="117735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2" name="Shape 212"/>
        <p:cNvGrpSpPr/>
        <p:nvPr/>
      </p:nvGrpSpPr>
      <p:grpSpPr>
        <a:xfrm>
          <a:off x="0" y="0"/>
          <a:ext cx="0" cy="0"/>
          <a:chOff x="0" y="0"/>
          <a:chExt cx="0" cy="0"/>
        </a:xfrm>
      </p:grpSpPr>
      <p:pic>
        <p:nvPicPr>
          <p:cNvPr id="213" name="Google Shape;213;p6"/>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214" name="Google Shape;21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5" name="Google Shape;215;p6"/>
          <p:cNvGrpSpPr/>
          <p:nvPr/>
        </p:nvGrpSpPr>
        <p:grpSpPr>
          <a:xfrm>
            <a:off x="7990275" y="3274400"/>
            <a:ext cx="3920587" cy="1824125"/>
            <a:chOff x="7423500" y="3586650"/>
            <a:chExt cx="3920587" cy="1824125"/>
          </a:xfrm>
        </p:grpSpPr>
        <p:grpSp>
          <p:nvGrpSpPr>
            <p:cNvPr id="216" name="Google Shape;216;p6"/>
            <p:cNvGrpSpPr/>
            <p:nvPr/>
          </p:nvGrpSpPr>
          <p:grpSpPr>
            <a:xfrm>
              <a:off x="7802532" y="3702559"/>
              <a:ext cx="3541556" cy="1323917"/>
              <a:chOff x="2133050" y="2071900"/>
              <a:chExt cx="2132825" cy="797300"/>
            </a:xfrm>
          </p:grpSpPr>
          <p:sp>
            <p:nvSpPr>
              <p:cNvPr id="217" name="Google Shape;217;p6"/>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7" name="Google Shape;247;p6"/>
            <p:cNvPicPr preferRelativeResize="0"/>
            <p:nvPr/>
          </p:nvPicPr>
          <p:blipFill>
            <a:blip r:embed="rId3">
              <a:alphaModFix amt="40000"/>
            </a:blip>
            <a:stretch>
              <a:fillRect/>
            </a:stretch>
          </p:blipFill>
          <p:spPr>
            <a:xfrm>
              <a:off x="7423500" y="4233425"/>
              <a:ext cx="1177350" cy="1177350"/>
            </a:xfrm>
            <a:prstGeom prst="rect">
              <a:avLst/>
            </a:prstGeom>
            <a:noFill/>
            <a:ln>
              <a:noFill/>
            </a:ln>
          </p:spPr>
        </p:pic>
        <p:pic>
          <p:nvPicPr>
            <p:cNvPr id="248" name="Google Shape;248;p6"/>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249" name="Google Shape;249;p6"/>
            <p:cNvPicPr preferRelativeResize="0"/>
            <p:nvPr/>
          </p:nvPicPr>
          <p:blipFill>
            <a:blip r:embed="rId3">
              <a:alphaModFix amt="40000"/>
            </a:blip>
            <a:stretch>
              <a:fillRect/>
            </a:stretch>
          </p:blipFill>
          <p:spPr>
            <a:xfrm>
              <a:off x="8300725" y="4233425"/>
              <a:ext cx="1177350" cy="117735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0" name="Shape 250"/>
        <p:cNvGrpSpPr/>
        <p:nvPr/>
      </p:nvGrpSpPr>
      <p:grpSpPr>
        <a:xfrm>
          <a:off x="0" y="0"/>
          <a:ext cx="0" cy="0"/>
          <a:chOff x="0" y="0"/>
          <a:chExt cx="0" cy="0"/>
        </a:xfrm>
      </p:grpSpPr>
      <p:pic>
        <p:nvPicPr>
          <p:cNvPr id="251" name="Google Shape;251;p7"/>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252" name="Google Shape;252;p7"/>
          <p:cNvSpPr txBox="1"/>
          <p:nvPr>
            <p:ph type="title"/>
          </p:nvPr>
        </p:nvSpPr>
        <p:spPr>
          <a:xfrm>
            <a:off x="3974167" y="788525"/>
            <a:ext cx="4175700" cy="1201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7"/>
          <p:cNvSpPr txBox="1"/>
          <p:nvPr>
            <p:ph idx="1" type="body"/>
          </p:nvPr>
        </p:nvSpPr>
        <p:spPr>
          <a:xfrm>
            <a:off x="3974169" y="1990075"/>
            <a:ext cx="4175700" cy="236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Open Sans"/>
              <a:buAutoNum type="arabicPeriod"/>
              <a:defRPr/>
            </a:lvl1pPr>
            <a:lvl2pPr indent="-304800" lvl="1" marL="914400" rtl="0">
              <a:lnSpc>
                <a:spcPct val="115000"/>
              </a:lnSpc>
              <a:spcBef>
                <a:spcPts val="1000"/>
              </a:spcBef>
              <a:spcAft>
                <a:spcPts val="0"/>
              </a:spcAft>
              <a:buClr>
                <a:srgbClr val="E76A28"/>
              </a:buClr>
              <a:buSzPts val="1200"/>
              <a:buFont typeface="Nunito Light"/>
              <a:buAutoNum type="alphaLcPeriod"/>
              <a:defRPr/>
            </a:lvl2pPr>
            <a:lvl3pPr indent="-304800" lvl="2" marL="1371600" rtl="0">
              <a:lnSpc>
                <a:spcPct val="115000"/>
              </a:lnSpc>
              <a:spcBef>
                <a:spcPts val="0"/>
              </a:spcBef>
              <a:spcAft>
                <a:spcPts val="0"/>
              </a:spcAft>
              <a:buClr>
                <a:srgbClr val="E76A28"/>
              </a:buClr>
              <a:buSzPts val="1200"/>
              <a:buFont typeface="Nunito Light"/>
              <a:buAutoNum type="romanLcPeriod"/>
              <a:defRPr/>
            </a:lvl3pPr>
            <a:lvl4pPr indent="-304800" lvl="3" marL="1828800" rtl="0">
              <a:lnSpc>
                <a:spcPct val="115000"/>
              </a:lnSpc>
              <a:spcBef>
                <a:spcPts val="0"/>
              </a:spcBef>
              <a:spcAft>
                <a:spcPts val="0"/>
              </a:spcAft>
              <a:buClr>
                <a:srgbClr val="E76A28"/>
              </a:buClr>
              <a:buSzPts val="1200"/>
              <a:buFont typeface="Nunito Light"/>
              <a:buAutoNum type="arabicPeriod"/>
              <a:defRPr/>
            </a:lvl4pPr>
            <a:lvl5pPr indent="-304800" lvl="4" marL="2286000" rtl="0">
              <a:lnSpc>
                <a:spcPct val="115000"/>
              </a:lnSpc>
              <a:spcBef>
                <a:spcPts val="0"/>
              </a:spcBef>
              <a:spcAft>
                <a:spcPts val="0"/>
              </a:spcAft>
              <a:buClr>
                <a:srgbClr val="E76A28"/>
              </a:buClr>
              <a:buSzPts val="1200"/>
              <a:buFont typeface="Nunito Light"/>
              <a:buAutoNum type="alphaLcPeriod"/>
              <a:defRPr/>
            </a:lvl5pPr>
            <a:lvl6pPr indent="-304800" lvl="5" marL="2743200" rtl="0">
              <a:lnSpc>
                <a:spcPct val="115000"/>
              </a:lnSpc>
              <a:spcBef>
                <a:spcPts val="0"/>
              </a:spcBef>
              <a:spcAft>
                <a:spcPts val="0"/>
              </a:spcAft>
              <a:buClr>
                <a:srgbClr val="999999"/>
              </a:buClr>
              <a:buSzPts val="1200"/>
              <a:buFont typeface="Nunito Light"/>
              <a:buAutoNum type="romanLcPeriod"/>
              <a:defRPr/>
            </a:lvl6pPr>
            <a:lvl7pPr indent="-304800" lvl="6" marL="3200400" rtl="0">
              <a:lnSpc>
                <a:spcPct val="115000"/>
              </a:lnSpc>
              <a:spcBef>
                <a:spcPts val="0"/>
              </a:spcBef>
              <a:spcAft>
                <a:spcPts val="0"/>
              </a:spcAft>
              <a:buClr>
                <a:srgbClr val="999999"/>
              </a:buClr>
              <a:buSzPts val="1200"/>
              <a:buFont typeface="Nunito Light"/>
              <a:buAutoNum type="arabicPeriod"/>
              <a:defRPr/>
            </a:lvl7pPr>
            <a:lvl8pPr indent="-304800" lvl="7" marL="3657600" rtl="0">
              <a:lnSpc>
                <a:spcPct val="115000"/>
              </a:lnSpc>
              <a:spcBef>
                <a:spcPts val="0"/>
              </a:spcBef>
              <a:spcAft>
                <a:spcPts val="0"/>
              </a:spcAft>
              <a:buClr>
                <a:srgbClr val="999999"/>
              </a:buClr>
              <a:buSzPts val="1200"/>
              <a:buFont typeface="Nunito Light"/>
              <a:buAutoNum type="alphaLcPeriod"/>
              <a:defRPr/>
            </a:lvl8pPr>
            <a:lvl9pPr indent="-304800" lvl="8" marL="4114800" rtl="0">
              <a:lnSpc>
                <a:spcPct val="115000"/>
              </a:lnSpc>
              <a:spcBef>
                <a:spcPts val="0"/>
              </a:spcBef>
              <a:spcAft>
                <a:spcPts val="0"/>
              </a:spcAft>
              <a:buClr>
                <a:srgbClr val="999999"/>
              </a:buClr>
              <a:buSzPts val="1200"/>
              <a:buFont typeface="Nunito Light"/>
              <a:buAutoNum type="romanLcPeriod"/>
              <a:defRPr/>
            </a:lvl9pPr>
          </a:lstStyle>
          <a:p/>
        </p:txBody>
      </p:sp>
      <p:sp>
        <p:nvSpPr>
          <p:cNvPr id="254" name="Google Shape;254;p7"/>
          <p:cNvSpPr/>
          <p:nvPr>
            <p:ph idx="2" type="pic"/>
          </p:nvPr>
        </p:nvSpPr>
        <p:spPr>
          <a:xfrm>
            <a:off x="994131" y="694950"/>
            <a:ext cx="2540700" cy="3753600"/>
          </a:xfrm>
          <a:prstGeom prst="rect">
            <a:avLst/>
          </a:prstGeom>
          <a:noFill/>
          <a:ln cap="flat" cmpd="sng" w="9525">
            <a:solidFill>
              <a:schemeClr val="dk1"/>
            </a:solidFill>
            <a:prstDash val="solid"/>
            <a:round/>
            <a:headEnd len="sm" w="sm" type="none"/>
            <a:tailEnd len="sm" w="sm" type="none"/>
          </a:ln>
        </p:spPr>
      </p:sp>
      <p:grpSp>
        <p:nvGrpSpPr>
          <p:cNvPr id="255" name="Google Shape;255;p7"/>
          <p:cNvGrpSpPr/>
          <p:nvPr/>
        </p:nvGrpSpPr>
        <p:grpSpPr>
          <a:xfrm>
            <a:off x="-1776656" y="986429"/>
            <a:ext cx="3025131" cy="1757025"/>
            <a:chOff x="-1776656" y="986429"/>
            <a:chExt cx="3025131" cy="1757025"/>
          </a:xfrm>
        </p:grpSpPr>
        <p:grpSp>
          <p:nvGrpSpPr>
            <p:cNvPr id="256" name="Google Shape;256;p7"/>
            <p:cNvGrpSpPr/>
            <p:nvPr/>
          </p:nvGrpSpPr>
          <p:grpSpPr>
            <a:xfrm>
              <a:off x="-1776656" y="986429"/>
              <a:ext cx="2590356" cy="1757025"/>
              <a:chOff x="-1776656" y="986429"/>
              <a:chExt cx="2590356" cy="1757025"/>
            </a:xfrm>
          </p:grpSpPr>
          <p:grpSp>
            <p:nvGrpSpPr>
              <p:cNvPr id="257" name="Google Shape;257;p7"/>
              <p:cNvGrpSpPr/>
              <p:nvPr/>
            </p:nvGrpSpPr>
            <p:grpSpPr>
              <a:xfrm flipH="1">
                <a:off x="-1776656" y="986429"/>
                <a:ext cx="2590356" cy="1757025"/>
                <a:chOff x="2280775" y="570800"/>
                <a:chExt cx="1702725" cy="1154950"/>
              </a:xfrm>
            </p:grpSpPr>
            <p:sp>
              <p:nvSpPr>
                <p:cNvPr id="258" name="Google Shape;258;p7"/>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7"/>
              <p:cNvSpPr/>
              <p:nvPr/>
            </p:nvSpPr>
            <p:spPr>
              <a:xfrm flipH="1">
                <a:off x="-621102" y="1681604"/>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pic>
          <p:nvPicPr>
            <p:cNvPr id="285" name="Google Shape;285;p7"/>
            <p:cNvPicPr preferRelativeResize="0"/>
            <p:nvPr/>
          </p:nvPicPr>
          <p:blipFill>
            <a:blip r:embed="rId3">
              <a:alphaModFix amt="40000"/>
            </a:blip>
            <a:stretch>
              <a:fillRect/>
            </a:stretch>
          </p:blipFill>
          <p:spPr>
            <a:xfrm>
              <a:off x="71125" y="1276263"/>
              <a:ext cx="1177350" cy="1177350"/>
            </a:xfrm>
            <a:prstGeom prst="rect">
              <a:avLst/>
            </a:prstGeom>
            <a:noFill/>
            <a:ln>
              <a:noFill/>
            </a:ln>
          </p:spPr>
        </p:pic>
      </p:grpSp>
      <p:grpSp>
        <p:nvGrpSpPr>
          <p:cNvPr id="286" name="Google Shape;286;p7"/>
          <p:cNvGrpSpPr/>
          <p:nvPr/>
        </p:nvGrpSpPr>
        <p:grpSpPr>
          <a:xfrm>
            <a:off x="7706000" y="3177613"/>
            <a:ext cx="1582102" cy="3138965"/>
            <a:chOff x="7706000" y="3177613"/>
            <a:chExt cx="1582102" cy="3138965"/>
          </a:xfrm>
        </p:grpSpPr>
        <p:grpSp>
          <p:nvGrpSpPr>
            <p:cNvPr id="287" name="Google Shape;287;p7"/>
            <p:cNvGrpSpPr/>
            <p:nvPr/>
          </p:nvGrpSpPr>
          <p:grpSpPr>
            <a:xfrm flipH="1">
              <a:off x="8246887" y="3744934"/>
              <a:ext cx="1041216" cy="2571644"/>
              <a:chOff x="4709050" y="974800"/>
              <a:chExt cx="684425" cy="1690425"/>
            </a:xfrm>
          </p:grpSpPr>
          <p:sp>
            <p:nvSpPr>
              <p:cNvPr id="288" name="Google Shape;288;p7"/>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9" name="Google Shape;309;p7"/>
            <p:cNvPicPr preferRelativeResize="0"/>
            <p:nvPr/>
          </p:nvPicPr>
          <p:blipFill>
            <a:blip r:embed="rId3">
              <a:alphaModFix amt="40000"/>
            </a:blip>
            <a:stretch>
              <a:fillRect/>
            </a:stretch>
          </p:blipFill>
          <p:spPr>
            <a:xfrm>
              <a:off x="7772900" y="3177613"/>
              <a:ext cx="1177350" cy="1177350"/>
            </a:xfrm>
            <a:prstGeom prst="rect">
              <a:avLst/>
            </a:prstGeom>
            <a:noFill/>
            <a:ln>
              <a:noFill/>
            </a:ln>
          </p:spPr>
        </p:pic>
        <p:pic>
          <p:nvPicPr>
            <p:cNvPr id="310" name="Google Shape;310;p7"/>
            <p:cNvPicPr preferRelativeResize="0"/>
            <p:nvPr/>
          </p:nvPicPr>
          <p:blipFill>
            <a:blip r:embed="rId3">
              <a:alphaModFix amt="40000"/>
            </a:blip>
            <a:stretch>
              <a:fillRect/>
            </a:stretch>
          </p:blipFill>
          <p:spPr>
            <a:xfrm>
              <a:off x="7706000" y="4077138"/>
              <a:ext cx="1177350" cy="117735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1" name="Shape 311"/>
        <p:cNvGrpSpPr/>
        <p:nvPr/>
      </p:nvGrpSpPr>
      <p:grpSpPr>
        <a:xfrm>
          <a:off x="0" y="0"/>
          <a:ext cx="0" cy="0"/>
          <a:chOff x="0" y="0"/>
          <a:chExt cx="0" cy="0"/>
        </a:xfrm>
      </p:grpSpPr>
      <p:pic>
        <p:nvPicPr>
          <p:cNvPr id="312" name="Google Shape;312;p8"/>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13" name="Google Shape;313;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314" name="Google Shape;314;p8"/>
          <p:cNvGrpSpPr/>
          <p:nvPr/>
        </p:nvGrpSpPr>
        <p:grpSpPr>
          <a:xfrm>
            <a:off x="126425" y="3058850"/>
            <a:ext cx="1694475" cy="3126028"/>
            <a:chOff x="126425" y="3058850"/>
            <a:chExt cx="1694475" cy="3126028"/>
          </a:xfrm>
        </p:grpSpPr>
        <p:grpSp>
          <p:nvGrpSpPr>
            <p:cNvPr id="315" name="Google Shape;315;p8"/>
            <p:cNvGrpSpPr/>
            <p:nvPr/>
          </p:nvGrpSpPr>
          <p:grpSpPr>
            <a:xfrm>
              <a:off x="256564" y="3613234"/>
              <a:ext cx="1041216" cy="2571644"/>
              <a:chOff x="4709050" y="974800"/>
              <a:chExt cx="684425" cy="1690425"/>
            </a:xfrm>
          </p:grpSpPr>
          <p:sp>
            <p:nvSpPr>
              <p:cNvPr id="316" name="Google Shape;316;p8"/>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7" name="Google Shape;337;p8"/>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338" name="Google Shape;338;p8"/>
            <p:cNvPicPr preferRelativeResize="0"/>
            <p:nvPr/>
          </p:nvPicPr>
          <p:blipFill>
            <a:blip r:embed="rId3">
              <a:alphaModFix amt="40000"/>
            </a:blip>
            <a:stretch>
              <a:fillRect/>
            </a:stretch>
          </p:blipFill>
          <p:spPr>
            <a:xfrm>
              <a:off x="643550" y="3923175"/>
              <a:ext cx="1177350" cy="1177350"/>
            </a:xfrm>
            <a:prstGeom prst="rect">
              <a:avLst/>
            </a:prstGeom>
            <a:noFill/>
            <a:ln>
              <a:noFill/>
            </a:ln>
          </p:spPr>
        </p:pic>
        <p:pic>
          <p:nvPicPr>
            <p:cNvPr id="339" name="Google Shape;339;p8"/>
            <p:cNvPicPr preferRelativeResize="0"/>
            <p:nvPr/>
          </p:nvPicPr>
          <p:blipFill>
            <a:blip r:embed="rId3">
              <a:alphaModFix amt="40000"/>
            </a:blip>
            <a:stretch>
              <a:fillRect/>
            </a:stretch>
          </p:blipFill>
          <p:spPr>
            <a:xfrm>
              <a:off x="126425" y="4310375"/>
              <a:ext cx="1177350" cy="1177350"/>
            </a:xfrm>
            <a:prstGeom prst="rect">
              <a:avLst/>
            </a:prstGeom>
            <a:noFill/>
            <a:ln>
              <a:noFill/>
            </a:ln>
          </p:spPr>
        </p:pic>
      </p:grpSp>
      <p:grpSp>
        <p:nvGrpSpPr>
          <p:cNvPr id="340" name="Google Shape;340;p8"/>
          <p:cNvGrpSpPr/>
          <p:nvPr/>
        </p:nvGrpSpPr>
        <p:grpSpPr>
          <a:xfrm>
            <a:off x="7114525" y="-120600"/>
            <a:ext cx="3487326" cy="2515170"/>
            <a:chOff x="7114525" y="-120600"/>
            <a:chExt cx="3487326" cy="2515170"/>
          </a:xfrm>
        </p:grpSpPr>
        <p:grpSp>
          <p:nvGrpSpPr>
            <p:cNvPr id="341" name="Google Shape;341;p8"/>
            <p:cNvGrpSpPr/>
            <p:nvPr/>
          </p:nvGrpSpPr>
          <p:grpSpPr>
            <a:xfrm>
              <a:off x="7467304" y="268423"/>
              <a:ext cx="3134546" cy="2126147"/>
              <a:chOff x="2280775" y="570800"/>
              <a:chExt cx="1702725" cy="1154950"/>
            </a:xfrm>
          </p:grpSpPr>
          <p:sp>
            <p:nvSpPr>
              <p:cNvPr id="342" name="Google Shape;342;p8"/>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8" name="Google Shape;368;p8"/>
            <p:cNvPicPr preferRelativeResize="0"/>
            <p:nvPr/>
          </p:nvPicPr>
          <p:blipFill>
            <a:blip r:embed="rId3">
              <a:alphaModFix amt="40000"/>
            </a:blip>
            <a:stretch>
              <a:fillRect/>
            </a:stretch>
          </p:blipFill>
          <p:spPr>
            <a:xfrm>
              <a:off x="7114525" y="742825"/>
              <a:ext cx="1177350" cy="1177350"/>
            </a:xfrm>
            <a:prstGeom prst="rect">
              <a:avLst/>
            </a:prstGeom>
            <a:noFill/>
            <a:ln>
              <a:noFill/>
            </a:ln>
          </p:spPr>
        </p:pic>
        <p:pic>
          <p:nvPicPr>
            <p:cNvPr id="369" name="Google Shape;369;p8"/>
            <p:cNvPicPr preferRelativeResize="0"/>
            <p:nvPr/>
          </p:nvPicPr>
          <p:blipFill>
            <a:blip r:embed="rId3">
              <a:alphaModFix amt="40000"/>
            </a:blip>
            <a:stretch>
              <a:fillRect/>
            </a:stretch>
          </p:blipFill>
          <p:spPr>
            <a:xfrm>
              <a:off x="7902550" y="-120600"/>
              <a:ext cx="1177350" cy="1177350"/>
            </a:xfrm>
            <a:prstGeom prst="rect">
              <a:avLst/>
            </a:prstGeom>
            <a:noFill/>
            <a:ln>
              <a:noFill/>
            </a:ln>
          </p:spPr>
        </p:pic>
        <p:pic>
          <p:nvPicPr>
            <p:cNvPr id="370" name="Google Shape;370;p8"/>
            <p:cNvPicPr preferRelativeResize="0"/>
            <p:nvPr/>
          </p:nvPicPr>
          <p:blipFill>
            <a:blip r:embed="rId3">
              <a:alphaModFix amt="40000"/>
            </a:blip>
            <a:stretch>
              <a:fillRect/>
            </a:stretch>
          </p:blipFill>
          <p:spPr>
            <a:xfrm>
              <a:off x="8073525" y="1016825"/>
              <a:ext cx="1177350" cy="117735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1" name="Shape 371"/>
        <p:cNvGrpSpPr/>
        <p:nvPr/>
      </p:nvGrpSpPr>
      <p:grpSpPr>
        <a:xfrm>
          <a:off x="0" y="0"/>
          <a:ext cx="0" cy="0"/>
          <a:chOff x="0" y="0"/>
          <a:chExt cx="0" cy="0"/>
        </a:xfrm>
      </p:grpSpPr>
      <p:pic>
        <p:nvPicPr>
          <p:cNvPr id="372" name="Google Shape;372;p9"/>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73" name="Google Shape;373;p9"/>
          <p:cNvSpPr txBox="1"/>
          <p:nvPr>
            <p:ph type="title"/>
          </p:nvPr>
        </p:nvSpPr>
        <p:spPr>
          <a:xfrm>
            <a:off x="2241450" y="1583838"/>
            <a:ext cx="4661100" cy="98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4" name="Google Shape;374;p9"/>
          <p:cNvSpPr txBox="1"/>
          <p:nvPr>
            <p:ph idx="1" type="subTitle"/>
          </p:nvPr>
        </p:nvSpPr>
        <p:spPr>
          <a:xfrm>
            <a:off x="2241450" y="2565163"/>
            <a:ext cx="4661100" cy="9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160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375" name="Google Shape;375;p9"/>
          <p:cNvGrpSpPr/>
          <p:nvPr/>
        </p:nvGrpSpPr>
        <p:grpSpPr>
          <a:xfrm>
            <a:off x="-1684333" y="361707"/>
            <a:ext cx="3490358" cy="1733468"/>
            <a:chOff x="-1684333" y="361707"/>
            <a:chExt cx="3490358" cy="1733468"/>
          </a:xfrm>
        </p:grpSpPr>
        <p:grpSp>
          <p:nvGrpSpPr>
            <p:cNvPr id="376" name="Google Shape;376;p9"/>
            <p:cNvGrpSpPr/>
            <p:nvPr/>
          </p:nvGrpSpPr>
          <p:grpSpPr>
            <a:xfrm>
              <a:off x="-1684333" y="361707"/>
              <a:ext cx="2907181" cy="1177348"/>
              <a:chOff x="2442775" y="3274750"/>
              <a:chExt cx="1690025" cy="684425"/>
            </a:xfrm>
          </p:grpSpPr>
          <p:sp>
            <p:nvSpPr>
              <p:cNvPr id="377" name="Google Shape;377;p9"/>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8" name="Google Shape;398;p9"/>
            <p:cNvPicPr preferRelativeResize="0"/>
            <p:nvPr/>
          </p:nvPicPr>
          <p:blipFill>
            <a:blip r:embed="rId3">
              <a:alphaModFix amt="40000"/>
            </a:blip>
            <a:stretch>
              <a:fillRect/>
            </a:stretch>
          </p:blipFill>
          <p:spPr>
            <a:xfrm>
              <a:off x="628675" y="761700"/>
              <a:ext cx="1177350" cy="1177350"/>
            </a:xfrm>
            <a:prstGeom prst="rect">
              <a:avLst/>
            </a:prstGeom>
            <a:noFill/>
            <a:ln>
              <a:noFill/>
            </a:ln>
          </p:spPr>
        </p:pic>
        <p:pic>
          <p:nvPicPr>
            <p:cNvPr id="399" name="Google Shape;399;p9"/>
            <p:cNvPicPr preferRelativeResize="0"/>
            <p:nvPr/>
          </p:nvPicPr>
          <p:blipFill>
            <a:blip r:embed="rId3">
              <a:alphaModFix amt="40000"/>
            </a:blip>
            <a:stretch>
              <a:fillRect/>
            </a:stretch>
          </p:blipFill>
          <p:spPr>
            <a:xfrm>
              <a:off x="-337750" y="917825"/>
              <a:ext cx="1177350" cy="1177350"/>
            </a:xfrm>
            <a:prstGeom prst="rect">
              <a:avLst/>
            </a:prstGeom>
            <a:noFill/>
            <a:ln>
              <a:noFill/>
            </a:ln>
          </p:spPr>
        </p:pic>
      </p:grpSp>
      <p:grpSp>
        <p:nvGrpSpPr>
          <p:cNvPr id="400" name="Google Shape;400;p9"/>
          <p:cNvGrpSpPr/>
          <p:nvPr/>
        </p:nvGrpSpPr>
        <p:grpSpPr>
          <a:xfrm>
            <a:off x="7323150" y="3559675"/>
            <a:ext cx="4020937" cy="1950500"/>
            <a:chOff x="7323150" y="3559675"/>
            <a:chExt cx="4020937" cy="1950500"/>
          </a:xfrm>
        </p:grpSpPr>
        <p:grpSp>
          <p:nvGrpSpPr>
            <p:cNvPr id="401" name="Google Shape;401;p9"/>
            <p:cNvGrpSpPr/>
            <p:nvPr/>
          </p:nvGrpSpPr>
          <p:grpSpPr>
            <a:xfrm>
              <a:off x="7802532" y="3702559"/>
              <a:ext cx="3541556" cy="1323917"/>
              <a:chOff x="2133050" y="2071900"/>
              <a:chExt cx="2132825" cy="797300"/>
            </a:xfrm>
          </p:grpSpPr>
          <p:sp>
            <p:nvSpPr>
              <p:cNvPr id="402" name="Google Shape;402;p9"/>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2" name="Google Shape;432;p9"/>
            <p:cNvPicPr preferRelativeResize="0"/>
            <p:nvPr/>
          </p:nvPicPr>
          <p:blipFill>
            <a:blip r:embed="rId3">
              <a:alphaModFix amt="40000"/>
            </a:blip>
            <a:stretch>
              <a:fillRect/>
            </a:stretch>
          </p:blipFill>
          <p:spPr>
            <a:xfrm>
              <a:off x="7323150" y="4207425"/>
              <a:ext cx="1177350" cy="1177350"/>
            </a:xfrm>
            <a:prstGeom prst="rect">
              <a:avLst/>
            </a:prstGeom>
            <a:noFill/>
            <a:ln>
              <a:noFill/>
            </a:ln>
          </p:spPr>
        </p:pic>
        <p:pic>
          <p:nvPicPr>
            <p:cNvPr id="433" name="Google Shape;433;p9"/>
            <p:cNvPicPr preferRelativeResize="0"/>
            <p:nvPr/>
          </p:nvPicPr>
          <p:blipFill>
            <a:blip r:embed="rId3">
              <a:alphaModFix amt="40000"/>
            </a:blip>
            <a:stretch>
              <a:fillRect/>
            </a:stretch>
          </p:blipFill>
          <p:spPr>
            <a:xfrm>
              <a:off x="8282150" y="3559675"/>
              <a:ext cx="1177350" cy="1177350"/>
            </a:xfrm>
            <a:prstGeom prst="rect">
              <a:avLst/>
            </a:prstGeom>
            <a:noFill/>
            <a:ln>
              <a:noFill/>
            </a:ln>
          </p:spPr>
        </p:pic>
        <p:pic>
          <p:nvPicPr>
            <p:cNvPr id="434" name="Google Shape;434;p9"/>
            <p:cNvPicPr preferRelativeResize="0"/>
            <p:nvPr/>
          </p:nvPicPr>
          <p:blipFill>
            <a:blip r:embed="rId3">
              <a:alphaModFix amt="40000"/>
            </a:blip>
            <a:stretch>
              <a:fillRect/>
            </a:stretch>
          </p:blipFill>
          <p:spPr>
            <a:xfrm>
              <a:off x="8363950" y="4332825"/>
              <a:ext cx="1177350" cy="117735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5" name="Shape 435"/>
        <p:cNvGrpSpPr/>
        <p:nvPr/>
      </p:nvGrpSpPr>
      <p:grpSpPr>
        <a:xfrm>
          <a:off x="0" y="0"/>
          <a:ext cx="0" cy="0"/>
          <a:chOff x="0" y="0"/>
          <a:chExt cx="0" cy="0"/>
        </a:xfrm>
      </p:grpSpPr>
      <p:pic>
        <p:nvPicPr>
          <p:cNvPr id="436" name="Google Shape;436;p10"/>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437" name="Google Shape;437;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438" name="Google Shape;438;p10"/>
          <p:cNvGrpSpPr/>
          <p:nvPr/>
        </p:nvGrpSpPr>
        <p:grpSpPr>
          <a:xfrm>
            <a:off x="-1642006" y="-243575"/>
            <a:ext cx="3539356" cy="2528970"/>
            <a:chOff x="-1642006" y="-243575"/>
            <a:chExt cx="3539356" cy="2528970"/>
          </a:xfrm>
        </p:grpSpPr>
        <p:grpSp>
          <p:nvGrpSpPr>
            <p:cNvPr id="439" name="Google Shape;439;p10"/>
            <p:cNvGrpSpPr/>
            <p:nvPr/>
          </p:nvGrpSpPr>
          <p:grpSpPr>
            <a:xfrm flipH="1">
              <a:off x="-1642006" y="159248"/>
              <a:ext cx="3134546" cy="2126147"/>
              <a:chOff x="2280775" y="570800"/>
              <a:chExt cx="1702725" cy="1154950"/>
            </a:xfrm>
          </p:grpSpPr>
          <p:sp>
            <p:nvSpPr>
              <p:cNvPr id="440" name="Google Shape;440;p10"/>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6" name="Google Shape;466;p10"/>
            <p:cNvPicPr preferRelativeResize="0"/>
            <p:nvPr/>
          </p:nvPicPr>
          <p:blipFill>
            <a:blip r:embed="rId3">
              <a:alphaModFix amt="40000"/>
            </a:blip>
            <a:stretch>
              <a:fillRect/>
            </a:stretch>
          </p:blipFill>
          <p:spPr>
            <a:xfrm>
              <a:off x="-293125" y="888100"/>
              <a:ext cx="1177350" cy="1177350"/>
            </a:xfrm>
            <a:prstGeom prst="rect">
              <a:avLst/>
            </a:prstGeom>
            <a:noFill/>
            <a:ln>
              <a:noFill/>
            </a:ln>
          </p:spPr>
        </p:pic>
        <p:pic>
          <p:nvPicPr>
            <p:cNvPr id="467" name="Google Shape;467;p10"/>
            <p:cNvPicPr preferRelativeResize="0"/>
            <p:nvPr/>
          </p:nvPicPr>
          <p:blipFill>
            <a:blip r:embed="rId3">
              <a:alphaModFix amt="40000"/>
            </a:blip>
            <a:stretch>
              <a:fillRect/>
            </a:stretch>
          </p:blipFill>
          <p:spPr>
            <a:xfrm>
              <a:off x="720000" y="633650"/>
              <a:ext cx="1177350" cy="1177350"/>
            </a:xfrm>
            <a:prstGeom prst="rect">
              <a:avLst/>
            </a:prstGeom>
            <a:noFill/>
            <a:ln>
              <a:noFill/>
            </a:ln>
          </p:spPr>
        </p:pic>
        <p:pic>
          <p:nvPicPr>
            <p:cNvPr id="468" name="Google Shape;468;p10"/>
            <p:cNvPicPr preferRelativeResize="0"/>
            <p:nvPr/>
          </p:nvPicPr>
          <p:blipFill>
            <a:blip r:embed="rId3">
              <a:alphaModFix amt="40000"/>
            </a:blip>
            <a:stretch>
              <a:fillRect/>
            </a:stretch>
          </p:blipFill>
          <p:spPr>
            <a:xfrm>
              <a:off x="0" y="-243575"/>
              <a:ext cx="1177350" cy="1177350"/>
            </a:xfrm>
            <a:prstGeom prst="rect">
              <a:avLst/>
            </a:prstGeom>
            <a:noFill/>
            <a:ln>
              <a:noFill/>
            </a:ln>
          </p:spPr>
        </p:pic>
      </p:grpSp>
      <p:grpSp>
        <p:nvGrpSpPr>
          <p:cNvPr id="469" name="Google Shape;469;p10"/>
          <p:cNvGrpSpPr/>
          <p:nvPr/>
        </p:nvGrpSpPr>
        <p:grpSpPr>
          <a:xfrm>
            <a:off x="7370500" y="2551650"/>
            <a:ext cx="1600406" cy="3176028"/>
            <a:chOff x="7370500" y="2551650"/>
            <a:chExt cx="1600406" cy="3176028"/>
          </a:xfrm>
        </p:grpSpPr>
        <p:grpSp>
          <p:nvGrpSpPr>
            <p:cNvPr id="470" name="Google Shape;470;p10"/>
            <p:cNvGrpSpPr/>
            <p:nvPr/>
          </p:nvGrpSpPr>
          <p:grpSpPr>
            <a:xfrm flipH="1">
              <a:off x="7929690" y="3156034"/>
              <a:ext cx="1041216" cy="2571644"/>
              <a:chOff x="4709050" y="974800"/>
              <a:chExt cx="684425" cy="1690425"/>
            </a:xfrm>
          </p:grpSpPr>
          <p:sp>
            <p:nvSpPr>
              <p:cNvPr id="471" name="Google Shape;471;p10"/>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2" name="Google Shape;492;p10"/>
            <p:cNvPicPr preferRelativeResize="0"/>
            <p:nvPr/>
          </p:nvPicPr>
          <p:blipFill>
            <a:blip r:embed="rId3">
              <a:alphaModFix amt="40000"/>
            </a:blip>
            <a:stretch>
              <a:fillRect/>
            </a:stretch>
          </p:blipFill>
          <p:spPr>
            <a:xfrm>
              <a:off x="7508525" y="2551650"/>
              <a:ext cx="1177350" cy="1177350"/>
            </a:xfrm>
            <a:prstGeom prst="rect">
              <a:avLst/>
            </a:prstGeom>
            <a:noFill/>
            <a:ln>
              <a:noFill/>
            </a:ln>
          </p:spPr>
        </p:pic>
        <p:pic>
          <p:nvPicPr>
            <p:cNvPr id="493" name="Google Shape;493;p10"/>
            <p:cNvPicPr preferRelativeResize="0"/>
            <p:nvPr/>
          </p:nvPicPr>
          <p:blipFill>
            <a:blip r:embed="rId3">
              <a:alphaModFix amt="40000"/>
            </a:blip>
            <a:stretch>
              <a:fillRect/>
            </a:stretch>
          </p:blipFill>
          <p:spPr>
            <a:xfrm>
              <a:off x="7370500" y="3503225"/>
              <a:ext cx="1177350" cy="11773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Aldrich"/>
              <a:buNone/>
              <a:defRPr sz="3500">
                <a:solidFill>
                  <a:schemeClr val="dk1"/>
                </a:solidFill>
                <a:latin typeface="Aldrich"/>
                <a:ea typeface="Aldrich"/>
                <a:cs typeface="Aldrich"/>
                <a:sym typeface="Aldri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aira"/>
              <a:buChar char="●"/>
              <a:defRPr sz="1200">
                <a:solidFill>
                  <a:schemeClr val="dk1"/>
                </a:solidFill>
                <a:latin typeface="Saira"/>
                <a:ea typeface="Saira"/>
                <a:cs typeface="Saira"/>
                <a:sym typeface="Saira"/>
              </a:defRPr>
            </a:lvl1pPr>
            <a:lvl2pPr indent="-304800" lvl="1" marL="9144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2pPr>
            <a:lvl3pPr indent="-304800" lvl="2" marL="13716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3pPr>
            <a:lvl4pPr indent="-304800" lvl="3" marL="1828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4pPr>
            <a:lvl5pPr indent="-304800" lvl="4" marL="22860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5pPr>
            <a:lvl6pPr indent="-304800" lvl="5" marL="27432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6pPr>
            <a:lvl7pPr indent="-304800" lvl="6" marL="32004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7pPr>
            <a:lvl8pPr indent="-304800" lvl="7" marL="36576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8pPr>
            <a:lvl9pPr indent="-304800" lvl="8" marL="4114800" rtl="0">
              <a:lnSpc>
                <a:spcPct val="100000"/>
              </a:lnSpc>
              <a:spcBef>
                <a:spcPts val="1600"/>
              </a:spcBef>
              <a:spcAft>
                <a:spcPts val="1600"/>
              </a:spcAft>
              <a:buClr>
                <a:schemeClr val="dk1"/>
              </a:buClr>
              <a:buSzPts val="1200"/>
              <a:buFont typeface="Saira"/>
              <a:buChar char="■"/>
              <a:defRPr sz="1200">
                <a:solidFill>
                  <a:schemeClr val="dk1"/>
                </a:solidFill>
                <a:latin typeface="Saira"/>
                <a:ea typeface="Saira"/>
                <a:cs typeface="Saira"/>
                <a:sym typeface="Sai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26"/>
          <p:cNvSpPr txBox="1"/>
          <p:nvPr>
            <p:ph type="ctrTitle"/>
          </p:nvPr>
        </p:nvSpPr>
        <p:spPr>
          <a:xfrm>
            <a:off x="1543875" y="1020025"/>
            <a:ext cx="5817000" cy="18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419" sz="4200"/>
              <a:t>MENAMPILKAN MENU TOKO CAT</a:t>
            </a:r>
            <a:endParaRPr b="1" sz="4200"/>
          </a:p>
          <a:p>
            <a:pPr indent="0" lvl="0" marL="0" rtl="0" algn="ctr">
              <a:spcBef>
                <a:spcPts val="0"/>
              </a:spcBef>
              <a:spcAft>
                <a:spcPts val="0"/>
              </a:spcAft>
              <a:buNone/>
            </a:pPr>
            <a:r>
              <a:t/>
            </a:r>
            <a:endParaRPr b="1" sz="2000"/>
          </a:p>
          <a:p>
            <a:pPr indent="0" lvl="0" marL="0" rtl="0" algn="ctr">
              <a:spcBef>
                <a:spcPts val="0"/>
              </a:spcBef>
              <a:spcAft>
                <a:spcPts val="0"/>
              </a:spcAft>
              <a:buNone/>
            </a:pPr>
            <a:r>
              <a:rPr i="1" lang="es-419" sz="2600">
                <a:solidFill>
                  <a:srgbClr val="00C3B1"/>
                </a:solidFill>
              </a:rPr>
              <a:t>DASAR SISTEM KOMPUTER</a:t>
            </a:r>
            <a:endParaRPr i="1" sz="2600">
              <a:solidFill>
                <a:srgbClr val="00C3B1"/>
              </a:solidFill>
            </a:endParaRPr>
          </a:p>
        </p:txBody>
      </p:sp>
      <p:sp>
        <p:nvSpPr>
          <p:cNvPr id="1406" name="Google Shape;1406;p26"/>
          <p:cNvSpPr txBox="1"/>
          <p:nvPr>
            <p:ph idx="1" type="subTitle"/>
          </p:nvPr>
        </p:nvSpPr>
        <p:spPr>
          <a:xfrm>
            <a:off x="2091525" y="3362125"/>
            <a:ext cx="5218800" cy="902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s-419" sz="900">
                <a:solidFill>
                  <a:srgbClr val="FFFFFF"/>
                </a:solidFill>
                <a:highlight>
                  <a:srgbClr val="151B23"/>
                </a:highlight>
                <a:latin typeface="Arial"/>
                <a:ea typeface="Arial"/>
                <a:cs typeface="Arial"/>
                <a:sym typeface="Arial"/>
              </a:rPr>
              <a:t>LINK GITHUB: https://github.com/sitimukhsinah/sitimukhsinah/blob/0bdbe922ed8bf690bb1a29eb331411c83f44f852/DSK2024-TP-02-LAPORAN%20AKHIR-2400018140-SITI%20MUKHSINAH.docx</a:t>
            </a:r>
            <a:endParaRPr/>
          </a:p>
        </p:txBody>
      </p:sp>
      <p:cxnSp>
        <p:nvCxnSpPr>
          <p:cNvPr id="1407" name="Google Shape;1407;p26"/>
          <p:cNvCxnSpPr/>
          <p:nvPr/>
        </p:nvCxnSpPr>
        <p:spPr>
          <a:xfrm>
            <a:off x="2189400" y="3165669"/>
            <a:ext cx="4852200" cy="0"/>
          </a:xfrm>
          <a:prstGeom prst="straightConnector1">
            <a:avLst/>
          </a:prstGeom>
          <a:noFill/>
          <a:ln cap="flat" cmpd="sng" w="19050">
            <a:solidFill>
              <a:schemeClr val="dk1"/>
            </a:solidFill>
            <a:prstDash val="solid"/>
            <a:round/>
            <a:headEnd len="med" w="med" type="oval"/>
            <a:tailEnd len="med" w="med" type="oval"/>
          </a:ln>
        </p:spPr>
      </p:cxnSp>
      <p:grpSp>
        <p:nvGrpSpPr>
          <p:cNvPr id="1408" name="Google Shape;1408;p26"/>
          <p:cNvGrpSpPr/>
          <p:nvPr/>
        </p:nvGrpSpPr>
        <p:grpSpPr>
          <a:xfrm>
            <a:off x="0" y="3058850"/>
            <a:ext cx="1731700" cy="3126028"/>
            <a:chOff x="0" y="3058850"/>
            <a:chExt cx="1731700" cy="3126028"/>
          </a:xfrm>
        </p:grpSpPr>
        <p:grpSp>
          <p:nvGrpSpPr>
            <p:cNvPr id="1409" name="Google Shape;1409;p26"/>
            <p:cNvGrpSpPr/>
            <p:nvPr/>
          </p:nvGrpSpPr>
          <p:grpSpPr>
            <a:xfrm>
              <a:off x="256564" y="3613234"/>
              <a:ext cx="1041216" cy="2571644"/>
              <a:chOff x="4709050" y="974800"/>
              <a:chExt cx="684425" cy="1690425"/>
            </a:xfrm>
          </p:grpSpPr>
          <p:sp>
            <p:nvSpPr>
              <p:cNvPr id="1410" name="Google Shape;1410;p26"/>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31" name="Google Shape;1431;p26"/>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432" name="Google Shape;1432;p26"/>
            <p:cNvPicPr preferRelativeResize="0"/>
            <p:nvPr/>
          </p:nvPicPr>
          <p:blipFill>
            <a:blip r:embed="rId3">
              <a:alphaModFix amt="40000"/>
            </a:blip>
            <a:stretch>
              <a:fillRect/>
            </a:stretch>
          </p:blipFill>
          <p:spPr>
            <a:xfrm>
              <a:off x="0" y="4236200"/>
              <a:ext cx="1177350" cy="1177350"/>
            </a:xfrm>
            <a:prstGeom prst="rect">
              <a:avLst/>
            </a:prstGeom>
            <a:noFill/>
            <a:ln>
              <a:noFill/>
            </a:ln>
          </p:spPr>
        </p:pic>
      </p:grpSp>
      <p:grpSp>
        <p:nvGrpSpPr>
          <p:cNvPr id="1433" name="Google Shape;1433;p26"/>
          <p:cNvGrpSpPr/>
          <p:nvPr/>
        </p:nvGrpSpPr>
        <p:grpSpPr>
          <a:xfrm>
            <a:off x="7125950" y="-356150"/>
            <a:ext cx="3508526" cy="2544095"/>
            <a:chOff x="7093325" y="-149525"/>
            <a:chExt cx="3508526" cy="2544095"/>
          </a:xfrm>
        </p:grpSpPr>
        <p:grpSp>
          <p:nvGrpSpPr>
            <p:cNvPr id="1434" name="Google Shape;1434;p26"/>
            <p:cNvGrpSpPr/>
            <p:nvPr/>
          </p:nvGrpSpPr>
          <p:grpSpPr>
            <a:xfrm>
              <a:off x="7467304" y="268423"/>
              <a:ext cx="3134546" cy="2126147"/>
              <a:chOff x="2280775" y="570800"/>
              <a:chExt cx="1702725" cy="1154950"/>
            </a:xfrm>
          </p:grpSpPr>
          <p:sp>
            <p:nvSpPr>
              <p:cNvPr id="1435" name="Google Shape;1435;p26"/>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6"/>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6"/>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6"/>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6"/>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6"/>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1" name="Google Shape;1461;p26"/>
            <p:cNvPicPr preferRelativeResize="0"/>
            <p:nvPr/>
          </p:nvPicPr>
          <p:blipFill>
            <a:blip r:embed="rId3">
              <a:alphaModFix amt="40000"/>
            </a:blip>
            <a:stretch>
              <a:fillRect/>
            </a:stretch>
          </p:blipFill>
          <p:spPr>
            <a:xfrm>
              <a:off x="7093325" y="742825"/>
              <a:ext cx="1177350" cy="1177350"/>
            </a:xfrm>
            <a:prstGeom prst="rect">
              <a:avLst/>
            </a:prstGeom>
            <a:noFill/>
            <a:ln>
              <a:noFill/>
            </a:ln>
          </p:spPr>
        </p:pic>
        <p:pic>
          <p:nvPicPr>
            <p:cNvPr id="1462" name="Google Shape;1462;p26"/>
            <p:cNvPicPr preferRelativeResize="0"/>
            <p:nvPr/>
          </p:nvPicPr>
          <p:blipFill>
            <a:blip r:embed="rId3">
              <a:alphaModFix amt="40000"/>
            </a:blip>
            <a:stretch>
              <a:fillRect/>
            </a:stretch>
          </p:blipFill>
          <p:spPr>
            <a:xfrm>
              <a:off x="7840225" y="-149525"/>
              <a:ext cx="1177350" cy="1177350"/>
            </a:xfrm>
            <a:prstGeom prst="rect">
              <a:avLst/>
            </a:prstGeom>
            <a:noFill/>
            <a:ln>
              <a:noFill/>
            </a:ln>
          </p:spPr>
        </p:pic>
        <p:pic>
          <p:nvPicPr>
            <p:cNvPr id="1463" name="Google Shape;1463;p26"/>
            <p:cNvPicPr preferRelativeResize="0"/>
            <p:nvPr/>
          </p:nvPicPr>
          <p:blipFill>
            <a:blip r:embed="rId3">
              <a:alphaModFix amt="40000"/>
            </a:blip>
            <a:stretch>
              <a:fillRect/>
            </a:stretch>
          </p:blipFill>
          <p:spPr>
            <a:xfrm>
              <a:off x="8126000" y="1027825"/>
              <a:ext cx="1177350" cy="1177350"/>
            </a:xfrm>
            <a:prstGeom prst="rect">
              <a:avLst/>
            </a:prstGeom>
            <a:noFill/>
            <a:ln>
              <a:noFill/>
            </a:ln>
          </p:spPr>
        </p:pic>
      </p:grpSp>
      <p:grpSp>
        <p:nvGrpSpPr>
          <p:cNvPr id="1464" name="Google Shape;1464;p26"/>
          <p:cNvGrpSpPr/>
          <p:nvPr/>
        </p:nvGrpSpPr>
        <p:grpSpPr>
          <a:xfrm>
            <a:off x="-1312494" y="155294"/>
            <a:ext cx="3417969" cy="1688482"/>
            <a:chOff x="-1312494" y="155294"/>
            <a:chExt cx="3417969" cy="1688482"/>
          </a:xfrm>
        </p:grpSpPr>
        <p:grpSp>
          <p:nvGrpSpPr>
            <p:cNvPr id="1465" name="Google Shape;1465;p26"/>
            <p:cNvGrpSpPr/>
            <p:nvPr/>
          </p:nvGrpSpPr>
          <p:grpSpPr>
            <a:xfrm>
              <a:off x="-1312494" y="155294"/>
              <a:ext cx="2907181" cy="1177348"/>
              <a:chOff x="2442775" y="3274750"/>
              <a:chExt cx="1690025" cy="684425"/>
            </a:xfrm>
          </p:grpSpPr>
          <p:sp>
            <p:nvSpPr>
              <p:cNvPr id="1466" name="Google Shape;1466;p26"/>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6"/>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87" name="Google Shape;1487;p26"/>
            <p:cNvPicPr preferRelativeResize="0"/>
            <p:nvPr/>
          </p:nvPicPr>
          <p:blipFill>
            <a:blip r:embed="rId3">
              <a:alphaModFix amt="40000"/>
            </a:blip>
            <a:stretch>
              <a:fillRect/>
            </a:stretch>
          </p:blipFill>
          <p:spPr>
            <a:xfrm>
              <a:off x="0" y="666425"/>
              <a:ext cx="1177350" cy="1177350"/>
            </a:xfrm>
            <a:prstGeom prst="rect">
              <a:avLst/>
            </a:prstGeom>
            <a:noFill/>
            <a:ln>
              <a:noFill/>
            </a:ln>
          </p:spPr>
        </p:pic>
        <p:pic>
          <p:nvPicPr>
            <p:cNvPr id="1488" name="Google Shape;1488;p26"/>
            <p:cNvPicPr preferRelativeResize="0"/>
            <p:nvPr/>
          </p:nvPicPr>
          <p:blipFill>
            <a:blip r:embed="rId3">
              <a:alphaModFix amt="40000"/>
            </a:blip>
            <a:stretch>
              <a:fillRect/>
            </a:stretch>
          </p:blipFill>
          <p:spPr>
            <a:xfrm>
              <a:off x="928125" y="535000"/>
              <a:ext cx="1177350" cy="1177350"/>
            </a:xfrm>
            <a:prstGeom prst="rect">
              <a:avLst/>
            </a:prstGeom>
            <a:noFill/>
            <a:ln>
              <a:noFill/>
            </a:ln>
          </p:spPr>
        </p:pic>
      </p:grpSp>
      <p:grpSp>
        <p:nvGrpSpPr>
          <p:cNvPr id="1489" name="Google Shape;1489;p26"/>
          <p:cNvGrpSpPr/>
          <p:nvPr/>
        </p:nvGrpSpPr>
        <p:grpSpPr>
          <a:xfrm>
            <a:off x="6986814" y="1633752"/>
            <a:ext cx="499533" cy="305136"/>
            <a:chOff x="7009649" y="1541981"/>
            <a:chExt cx="524940" cy="320655"/>
          </a:xfrm>
        </p:grpSpPr>
        <p:sp>
          <p:nvSpPr>
            <p:cNvPr id="1490" name="Google Shape;1490;p26"/>
            <p:cNvSpPr/>
            <p:nvPr/>
          </p:nvSpPr>
          <p:spPr>
            <a:xfrm>
              <a:off x="7009649" y="1541981"/>
              <a:ext cx="524940" cy="320655"/>
            </a:xfrm>
            <a:custGeom>
              <a:rect b="b" l="l" r="r" t="t"/>
              <a:pathLst>
                <a:path extrusionOk="0" h="10074" w="16492">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7110104" y="1604909"/>
              <a:ext cx="61782" cy="41697"/>
            </a:xfrm>
            <a:custGeom>
              <a:rect b="b" l="l" r="r" t="t"/>
              <a:pathLst>
                <a:path extrusionOk="0" h="1310" w="1941">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6"/>
            <p:cNvSpPr/>
            <p:nvPr/>
          </p:nvSpPr>
          <p:spPr>
            <a:xfrm>
              <a:off x="7110455" y="1655296"/>
              <a:ext cx="96700" cy="15183"/>
            </a:xfrm>
            <a:custGeom>
              <a:rect b="b" l="l" r="r" t="t"/>
              <a:pathLst>
                <a:path extrusionOk="0" h="477" w="3038">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6"/>
            <p:cNvSpPr/>
            <p:nvPr/>
          </p:nvSpPr>
          <p:spPr>
            <a:xfrm>
              <a:off x="7146104" y="1676909"/>
              <a:ext cx="61050" cy="41729"/>
            </a:xfrm>
            <a:custGeom>
              <a:rect b="b" l="l" r="r" t="t"/>
              <a:pathLst>
                <a:path extrusionOk="0" h="1311" w="1918">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7110455" y="1726563"/>
              <a:ext cx="96700" cy="15183"/>
            </a:xfrm>
            <a:custGeom>
              <a:rect b="b" l="l" r="r" t="t"/>
              <a:pathLst>
                <a:path extrusionOk="0" h="477" w="3038">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6"/>
            <p:cNvSpPr/>
            <p:nvPr/>
          </p:nvSpPr>
          <p:spPr>
            <a:xfrm>
              <a:off x="7262825" y="1636739"/>
              <a:ext cx="48541" cy="80371"/>
            </a:xfrm>
            <a:custGeom>
              <a:rect b="b" l="l" r="r" t="t"/>
              <a:pathLst>
                <a:path extrusionOk="0" h="2525" w="1525">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6"/>
            <p:cNvSpPr/>
            <p:nvPr/>
          </p:nvSpPr>
          <p:spPr>
            <a:xfrm>
              <a:off x="7380691" y="1636357"/>
              <a:ext cx="48891" cy="80371"/>
            </a:xfrm>
            <a:custGeom>
              <a:rect b="b" l="l" r="r" t="t"/>
              <a:pathLst>
                <a:path extrusionOk="0" h="2525" w="1536">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6"/>
            <p:cNvSpPr/>
            <p:nvPr/>
          </p:nvSpPr>
          <p:spPr>
            <a:xfrm>
              <a:off x="7321933" y="1626744"/>
              <a:ext cx="48923" cy="99851"/>
            </a:xfrm>
            <a:custGeom>
              <a:rect b="b" l="l" r="r" t="t"/>
              <a:pathLst>
                <a:path extrusionOk="0" h="3137" w="1537">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35"/>
          <p:cNvSpPr txBox="1"/>
          <p:nvPr>
            <p:ph type="title"/>
          </p:nvPr>
        </p:nvSpPr>
        <p:spPr>
          <a:xfrm>
            <a:off x="1091900" y="238575"/>
            <a:ext cx="3937200" cy="7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1800">
                <a:solidFill>
                  <a:srgbClr val="00C3B1"/>
                </a:solidFill>
              </a:rPr>
              <a:t>.</a:t>
            </a:r>
            <a:endParaRPr/>
          </a:p>
        </p:txBody>
      </p:sp>
      <p:sp>
        <p:nvSpPr>
          <p:cNvPr id="1735" name="Google Shape;1735;p35"/>
          <p:cNvSpPr txBox="1"/>
          <p:nvPr>
            <p:ph idx="1" type="subTitle"/>
          </p:nvPr>
        </p:nvSpPr>
        <p:spPr>
          <a:xfrm>
            <a:off x="439424" y="4420800"/>
            <a:ext cx="3937200" cy="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endParaRPr/>
          </a:p>
        </p:txBody>
      </p:sp>
      <p:pic>
        <p:nvPicPr>
          <p:cNvPr id="1736" name="Google Shape;1736;p35"/>
          <p:cNvPicPr preferRelativeResize="0"/>
          <p:nvPr>
            <p:ph idx="4" type="pic"/>
          </p:nvPr>
        </p:nvPicPr>
        <p:blipFill rotWithShape="1">
          <a:blip r:embed="rId3">
            <a:alphaModFix/>
          </a:blip>
          <a:srcRect b="4832" l="0" r="0" t="4841"/>
          <a:stretch/>
        </p:blipFill>
        <p:spPr>
          <a:xfrm>
            <a:off x="687250" y="961275"/>
            <a:ext cx="7775048" cy="40669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36"/>
          <p:cNvSpPr txBox="1"/>
          <p:nvPr>
            <p:ph idx="1" type="subTitle"/>
          </p:nvPr>
        </p:nvSpPr>
        <p:spPr>
          <a:xfrm>
            <a:off x="439424" y="4420800"/>
            <a:ext cx="3937200" cy="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endParaRPr/>
          </a:p>
        </p:txBody>
      </p:sp>
      <p:pic>
        <p:nvPicPr>
          <p:cNvPr id="1742" name="Google Shape;1742;p36"/>
          <p:cNvPicPr preferRelativeResize="0"/>
          <p:nvPr>
            <p:ph idx="4" type="pic"/>
          </p:nvPr>
        </p:nvPicPr>
        <p:blipFill rotWithShape="1">
          <a:blip r:embed="rId3">
            <a:alphaModFix/>
          </a:blip>
          <a:srcRect b="20909" l="0" r="1058" t="13170"/>
          <a:stretch/>
        </p:blipFill>
        <p:spPr>
          <a:xfrm>
            <a:off x="1982025" y="153900"/>
            <a:ext cx="4849149" cy="49016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37"/>
          <p:cNvSpPr txBox="1"/>
          <p:nvPr>
            <p:ph type="ctrTitle"/>
          </p:nvPr>
        </p:nvSpPr>
        <p:spPr>
          <a:xfrm>
            <a:off x="1252700" y="1020025"/>
            <a:ext cx="6108300" cy="194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419" sz="4200"/>
              <a:t>Terimakasih!! </a:t>
            </a:r>
            <a:endParaRPr b="1" sz="4200"/>
          </a:p>
          <a:p>
            <a:pPr indent="0" lvl="0" marL="0" rtl="0" algn="ctr">
              <a:spcBef>
                <a:spcPts val="0"/>
              </a:spcBef>
              <a:spcAft>
                <a:spcPts val="0"/>
              </a:spcAft>
              <a:buNone/>
            </a:pPr>
            <a:r>
              <a:t/>
            </a:r>
            <a:endParaRPr b="1" sz="2000"/>
          </a:p>
          <a:p>
            <a:pPr indent="0" lvl="0" marL="0" rtl="0" algn="ctr">
              <a:spcBef>
                <a:spcPts val="0"/>
              </a:spcBef>
              <a:spcAft>
                <a:spcPts val="0"/>
              </a:spcAft>
              <a:buNone/>
            </a:pPr>
            <a:r>
              <a:t/>
            </a:r>
            <a:endParaRPr i="1" sz="2600">
              <a:solidFill>
                <a:srgbClr val="00C3B1"/>
              </a:solidFill>
            </a:endParaRPr>
          </a:p>
        </p:txBody>
      </p:sp>
      <p:sp>
        <p:nvSpPr>
          <p:cNvPr id="1748" name="Google Shape;1748;p37"/>
          <p:cNvSpPr txBox="1"/>
          <p:nvPr>
            <p:ph idx="1" type="subTitle"/>
          </p:nvPr>
        </p:nvSpPr>
        <p:spPr>
          <a:xfrm>
            <a:off x="2091525" y="3362125"/>
            <a:ext cx="5218800" cy="902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s-419" sz="900">
                <a:solidFill>
                  <a:srgbClr val="FFFFFF"/>
                </a:solidFill>
                <a:highlight>
                  <a:srgbClr val="151B23"/>
                </a:highlight>
                <a:latin typeface="Arial"/>
                <a:ea typeface="Arial"/>
                <a:cs typeface="Arial"/>
                <a:sym typeface="Arial"/>
              </a:rPr>
              <a:t>LINK GITHUB: https://github.com/sitimukhsinah/sitimukhsinah/blob/0bdbe922ed8bf690bb1a29eb331411c83f44f852/DSK2024-TP-02-LAPORAN%20AKHIR-2400018140-SITI%20MUKHSINAH.docx</a:t>
            </a:r>
            <a:endParaRPr/>
          </a:p>
        </p:txBody>
      </p:sp>
      <p:cxnSp>
        <p:nvCxnSpPr>
          <p:cNvPr id="1749" name="Google Shape;1749;p37"/>
          <p:cNvCxnSpPr/>
          <p:nvPr/>
        </p:nvCxnSpPr>
        <p:spPr>
          <a:xfrm>
            <a:off x="2189400" y="3165669"/>
            <a:ext cx="4852200" cy="0"/>
          </a:xfrm>
          <a:prstGeom prst="straightConnector1">
            <a:avLst/>
          </a:prstGeom>
          <a:noFill/>
          <a:ln cap="flat" cmpd="sng" w="19050">
            <a:solidFill>
              <a:schemeClr val="dk1"/>
            </a:solidFill>
            <a:prstDash val="solid"/>
            <a:round/>
            <a:headEnd len="med" w="med" type="oval"/>
            <a:tailEnd len="med" w="med" type="oval"/>
          </a:ln>
        </p:spPr>
      </p:cxnSp>
      <p:grpSp>
        <p:nvGrpSpPr>
          <p:cNvPr id="1750" name="Google Shape;1750;p37"/>
          <p:cNvGrpSpPr/>
          <p:nvPr/>
        </p:nvGrpSpPr>
        <p:grpSpPr>
          <a:xfrm>
            <a:off x="0" y="3058850"/>
            <a:ext cx="1731700" cy="3126028"/>
            <a:chOff x="0" y="3058850"/>
            <a:chExt cx="1731700" cy="3126028"/>
          </a:xfrm>
        </p:grpSpPr>
        <p:grpSp>
          <p:nvGrpSpPr>
            <p:cNvPr id="1751" name="Google Shape;1751;p37"/>
            <p:cNvGrpSpPr/>
            <p:nvPr/>
          </p:nvGrpSpPr>
          <p:grpSpPr>
            <a:xfrm>
              <a:off x="256564" y="3613234"/>
              <a:ext cx="1041216" cy="2571644"/>
              <a:chOff x="4709050" y="974800"/>
              <a:chExt cx="684425" cy="1690425"/>
            </a:xfrm>
          </p:grpSpPr>
          <p:sp>
            <p:nvSpPr>
              <p:cNvPr id="1752" name="Google Shape;1752;p37"/>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73" name="Google Shape;1773;p37"/>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774" name="Google Shape;1774;p37"/>
            <p:cNvPicPr preferRelativeResize="0"/>
            <p:nvPr/>
          </p:nvPicPr>
          <p:blipFill>
            <a:blip r:embed="rId3">
              <a:alphaModFix amt="40000"/>
            </a:blip>
            <a:stretch>
              <a:fillRect/>
            </a:stretch>
          </p:blipFill>
          <p:spPr>
            <a:xfrm>
              <a:off x="0" y="4236200"/>
              <a:ext cx="1177350" cy="1177350"/>
            </a:xfrm>
            <a:prstGeom prst="rect">
              <a:avLst/>
            </a:prstGeom>
            <a:noFill/>
            <a:ln>
              <a:noFill/>
            </a:ln>
          </p:spPr>
        </p:pic>
      </p:grpSp>
      <p:grpSp>
        <p:nvGrpSpPr>
          <p:cNvPr id="1775" name="Google Shape;1775;p37"/>
          <p:cNvGrpSpPr/>
          <p:nvPr/>
        </p:nvGrpSpPr>
        <p:grpSpPr>
          <a:xfrm>
            <a:off x="7125950" y="-356150"/>
            <a:ext cx="3508526" cy="2544095"/>
            <a:chOff x="7093325" y="-149525"/>
            <a:chExt cx="3508526" cy="2544095"/>
          </a:xfrm>
        </p:grpSpPr>
        <p:grpSp>
          <p:nvGrpSpPr>
            <p:cNvPr id="1776" name="Google Shape;1776;p37"/>
            <p:cNvGrpSpPr/>
            <p:nvPr/>
          </p:nvGrpSpPr>
          <p:grpSpPr>
            <a:xfrm>
              <a:off x="7467304" y="268423"/>
              <a:ext cx="3134546" cy="2126147"/>
              <a:chOff x="2280775" y="570800"/>
              <a:chExt cx="1702725" cy="1154950"/>
            </a:xfrm>
          </p:grpSpPr>
          <p:sp>
            <p:nvSpPr>
              <p:cNvPr id="1777" name="Google Shape;1777;p37"/>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7"/>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7"/>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7"/>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7"/>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7"/>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03" name="Google Shape;1803;p37"/>
            <p:cNvPicPr preferRelativeResize="0"/>
            <p:nvPr/>
          </p:nvPicPr>
          <p:blipFill>
            <a:blip r:embed="rId3">
              <a:alphaModFix amt="40000"/>
            </a:blip>
            <a:stretch>
              <a:fillRect/>
            </a:stretch>
          </p:blipFill>
          <p:spPr>
            <a:xfrm>
              <a:off x="7093325" y="742825"/>
              <a:ext cx="1177350" cy="1177350"/>
            </a:xfrm>
            <a:prstGeom prst="rect">
              <a:avLst/>
            </a:prstGeom>
            <a:noFill/>
            <a:ln>
              <a:noFill/>
            </a:ln>
          </p:spPr>
        </p:pic>
        <p:pic>
          <p:nvPicPr>
            <p:cNvPr id="1804" name="Google Shape;1804;p37"/>
            <p:cNvPicPr preferRelativeResize="0"/>
            <p:nvPr/>
          </p:nvPicPr>
          <p:blipFill>
            <a:blip r:embed="rId3">
              <a:alphaModFix amt="40000"/>
            </a:blip>
            <a:stretch>
              <a:fillRect/>
            </a:stretch>
          </p:blipFill>
          <p:spPr>
            <a:xfrm>
              <a:off x="7840225" y="-149525"/>
              <a:ext cx="1177350" cy="1177350"/>
            </a:xfrm>
            <a:prstGeom prst="rect">
              <a:avLst/>
            </a:prstGeom>
            <a:noFill/>
            <a:ln>
              <a:noFill/>
            </a:ln>
          </p:spPr>
        </p:pic>
        <p:pic>
          <p:nvPicPr>
            <p:cNvPr id="1805" name="Google Shape;1805;p37"/>
            <p:cNvPicPr preferRelativeResize="0"/>
            <p:nvPr/>
          </p:nvPicPr>
          <p:blipFill>
            <a:blip r:embed="rId3">
              <a:alphaModFix amt="40000"/>
            </a:blip>
            <a:stretch>
              <a:fillRect/>
            </a:stretch>
          </p:blipFill>
          <p:spPr>
            <a:xfrm>
              <a:off x="8126000" y="1027825"/>
              <a:ext cx="1177350" cy="1177350"/>
            </a:xfrm>
            <a:prstGeom prst="rect">
              <a:avLst/>
            </a:prstGeom>
            <a:noFill/>
            <a:ln>
              <a:noFill/>
            </a:ln>
          </p:spPr>
        </p:pic>
      </p:grpSp>
      <p:grpSp>
        <p:nvGrpSpPr>
          <p:cNvPr id="1806" name="Google Shape;1806;p37"/>
          <p:cNvGrpSpPr/>
          <p:nvPr/>
        </p:nvGrpSpPr>
        <p:grpSpPr>
          <a:xfrm>
            <a:off x="-1312494" y="155294"/>
            <a:ext cx="3417969" cy="1688482"/>
            <a:chOff x="-1312494" y="155294"/>
            <a:chExt cx="3417969" cy="1688482"/>
          </a:xfrm>
        </p:grpSpPr>
        <p:grpSp>
          <p:nvGrpSpPr>
            <p:cNvPr id="1807" name="Google Shape;1807;p37"/>
            <p:cNvGrpSpPr/>
            <p:nvPr/>
          </p:nvGrpSpPr>
          <p:grpSpPr>
            <a:xfrm>
              <a:off x="-1312494" y="155294"/>
              <a:ext cx="2907181" cy="1177348"/>
              <a:chOff x="2442775" y="3274750"/>
              <a:chExt cx="1690025" cy="684425"/>
            </a:xfrm>
          </p:grpSpPr>
          <p:sp>
            <p:nvSpPr>
              <p:cNvPr id="1808" name="Google Shape;1808;p37"/>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7"/>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7"/>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7"/>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7"/>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7"/>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7"/>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7"/>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7"/>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7"/>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7"/>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7"/>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7"/>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7"/>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7"/>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7"/>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7"/>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7"/>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7"/>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7"/>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7"/>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9" name="Google Shape;1829;p37"/>
            <p:cNvPicPr preferRelativeResize="0"/>
            <p:nvPr/>
          </p:nvPicPr>
          <p:blipFill>
            <a:blip r:embed="rId3">
              <a:alphaModFix amt="40000"/>
            </a:blip>
            <a:stretch>
              <a:fillRect/>
            </a:stretch>
          </p:blipFill>
          <p:spPr>
            <a:xfrm>
              <a:off x="0" y="666425"/>
              <a:ext cx="1177350" cy="1177350"/>
            </a:xfrm>
            <a:prstGeom prst="rect">
              <a:avLst/>
            </a:prstGeom>
            <a:noFill/>
            <a:ln>
              <a:noFill/>
            </a:ln>
          </p:spPr>
        </p:pic>
        <p:pic>
          <p:nvPicPr>
            <p:cNvPr id="1830" name="Google Shape;1830;p37"/>
            <p:cNvPicPr preferRelativeResize="0"/>
            <p:nvPr/>
          </p:nvPicPr>
          <p:blipFill>
            <a:blip r:embed="rId3">
              <a:alphaModFix amt="40000"/>
            </a:blip>
            <a:stretch>
              <a:fillRect/>
            </a:stretch>
          </p:blipFill>
          <p:spPr>
            <a:xfrm>
              <a:off x="928125" y="535000"/>
              <a:ext cx="1177350" cy="117735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27"/>
          <p:cNvSpPr txBox="1"/>
          <p:nvPr>
            <p:ph type="title"/>
          </p:nvPr>
        </p:nvSpPr>
        <p:spPr>
          <a:xfrm>
            <a:off x="1133025" y="1178775"/>
            <a:ext cx="3764400" cy="26736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lt1"/>
              </a:buClr>
              <a:buSzPts val="1100"/>
              <a:buFont typeface="Arial"/>
              <a:buNone/>
            </a:pPr>
            <a:r>
              <a:rPr b="1" lang="es-419" sz="1600">
                <a:latin typeface="Arial"/>
                <a:ea typeface="Arial"/>
                <a:cs typeface="Arial"/>
                <a:sym typeface="Arial"/>
              </a:rPr>
              <a:t>NAMA : SITI MUKHSINAH</a:t>
            </a:r>
            <a:endParaRPr b="1" sz="1600">
              <a:latin typeface="Arial"/>
              <a:ea typeface="Arial"/>
              <a:cs typeface="Arial"/>
              <a:sym typeface="Arial"/>
            </a:endParaRPr>
          </a:p>
          <a:p>
            <a:pPr indent="0" lvl="0" marL="0" rtl="0" algn="ctr">
              <a:lnSpc>
                <a:spcPct val="115000"/>
              </a:lnSpc>
              <a:spcBef>
                <a:spcPts val="1200"/>
              </a:spcBef>
              <a:spcAft>
                <a:spcPts val="0"/>
              </a:spcAft>
              <a:buNone/>
            </a:pPr>
            <a:r>
              <a:rPr b="1" lang="es-419" sz="1600">
                <a:latin typeface="Arial"/>
                <a:ea typeface="Arial"/>
                <a:cs typeface="Arial"/>
                <a:sym typeface="Arial"/>
              </a:rPr>
              <a:t>NIM : 2400018140</a:t>
            </a:r>
            <a:endParaRPr b="1" sz="1600">
              <a:latin typeface="Arial"/>
              <a:ea typeface="Arial"/>
              <a:cs typeface="Arial"/>
              <a:sym typeface="Arial"/>
            </a:endParaRPr>
          </a:p>
          <a:p>
            <a:pPr indent="0" lvl="0" marL="0" rtl="0" algn="ctr">
              <a:lnSpc>
                <a:spcPct val="115000"/>
              </a:lnSpc>
              <a:spcBef>
                <a:spcPts val="1200"/>
              </a:spcBef>
              <a:spcAft>
                <a:spcPts val="0"/>
              </a:spcAft>
              <a:buNone/>
            </a:pPr>
            <a:r>
              <a:rPr b="1" lang="es-419" sz="1600">
                <a:latin typeface="Arial"/>
                <a:ea typeface="Arial"/>
                <a:cs typeface="Arial"/>
                <a:sym typeface="Arial"/>
              </a:rPr>
              <a:t>KELAS: C</a:t>
            </a:r>
            <a:endParaRPr b="1" sz="1600">
              <a:latin typeface="Arial"/>
              <a:ea typeface="Arial"/>
              <a:cs typeface="Arial"/>
              <a:sym typeface="Arial"/>
            </a:endParaRPr>
          </a:p>
          <a:p>
            <a:pPr indent="0" lvl="0" marL="0" rtl="0" algn="ctr">
              <a:lnSpc>
                <a:spcPct val="115000"/>
              </a:lnSpc>
              <a:spcBef>
                <a:spcPts val="1200"/>
              </a:spcBef>
              <a:spcAft>
                <a:spcPts val="0"/>
              </a:spcAft>
              <a:buNone/>
            </a:pPr>
            <a:r>
              <a:rPr b="1" lang="es-419" sz="1600">
                <a:latin typeface="Arial"/>
                <a:ea typeface="Arial"/>
                <a:cs typeface="Arial"/>
                <a:sym typeface="Arial"/>
              </a:rPr>
              <a:t>MATA KULIAH: DASAR SISTEM KOMPUTER</a:t>
            </a:r>
            <a:endParaRPr b="1" sz="1600">
              <a:latin typeface="Arial"/>
              <a:ea typeface="Arial"/>
              <a:cs typeface="Arial"/>
              <a:sym typeface="Arial"/>
            </a:endParaRPr>
          </a:p>
          <a:p>
            <a:pPr indent="0" lvl="0" marL="0" rtl="0" algn="l">
              <a:lnSpc>
                <a:spcPct val="115000"/>
              </a:lnSpc>
              <a:spcBef>
                <a:spcPts val="1200"/>
              </a:spcBef>
              <a:spcAft>
                <a:spcPts val="0"/>
              </a:spcAft>
              <a:buNone/>
            </a:pPr>
            <a:r>
              <a:t/>
            </a:r>
            <a:endParaRPr b="1" sz="1600">
              <a:latin typeface="Arial"/>
              <a:ea typeface="Arial"/>
              <a:cs typeface="Arial"/>
              <a:sym typeface="Arial"/>
            </a:endParaRPr>
          </a:p>
          <a:p>
            <a:pPr indent="0" lvl="0" marL="0" rtl="0" algn="ctr">
              <a:lnSpc>
                <a:spcPct val="115000"/>
              </a:lnSpc>
              <a:spcBef>
                <a:spcPts val="1200"/>
              </a:spcBef>
              <a:spcAft>
                <a:spcPts val="0"/>
              </a:spcAft>
              <a:buClr>
                <a:schemeClr val="lt1"/>
              </a:buClr>
              <a:buSzPts val="1100"/>
              <a:buFont typeface="Arial"/>
              <a:buNone/>
            </a:pPr>
            <a:r>
              <a:rPr b="1" lang="es-419" sz="1600">
                <a:solidFill>
                  <a:schemeClr val="lt1"/>
                </a:solidFill>
                <a:latin typeface="Arial"/>
                <a:ea typeface="Arial"/>
                <a:cs typeface="Arial"/>
                <a:sym typeface="Arial"/>
              </a:rPr>
              <a:t>2400018140</a:t>
            </a:r>
            <a:endParaRPr b="1" sz="1600">
              <a:solidFill>
                <a:schemeClr val="lt1"/>
              </a:solidFill>
              <a:latin typeface="Arial"/>
              <a:ea typeface="Arial"/>
              <a:cs typeface="Arial"/>
              <a:sym typeface="Arial"/>
            </a:endParaRPr>
          </a:p>
          <a:p>
            <a:pPr indent="0" lvl="0" marL="0" rtl="0" algn="ctr">
              <a:lnSpc>
                <a:spcPct val="115000"/>
              </a:lnSpc>
              <a:spcBef>
                <a:spcPts val="1200"/>
              </a:spcBef>
              <a:spcAft>
                <a:spcPts val="0"/>
              </a:spcAft>
              <a:buClr>
                <a:schemeClr val="lt1"/>
              </a:buClr>
              <a:buSzPts val="1100"/>
              <a:buFont typeface="Arial"/>
              <a:buNone/>
            </a:pPr>
            <a:r>
              <a:rPr b="1" lang="es-419" sz="1600">
                <a:solidFill>
                  <a:schemeClr val="lt1"/>
                </a:solidFill>
                <a:latin typeface="Arial"/>
                <a:ea typeface="Arial"/>
                <a:cs typeface="Arial"/>
                <a:sym typeface="Arial"/>
              </a:rPr>
              <a:t>KELAS: C</a:t>
            </a:r>
            <a:endParaRPr b="1" sz="1600">
              <a:solidFill>
                <a:schemeClr val="lt1"/>
              </a:solidFill>
              <a:latin typeface="Arial"/>
              <a:ea typeface="Arial"/>
              <a:cs typeface="Arial"/>
              <a:sym typeface="Arial"/>
            </a:endParaRPr>
          </a:p>
          <a:p>
            <a:pPr indent="0" lvl="0" marL="0" rtl="0" algn="ctr">
              <a:spcBef>
                <a:spcPts val="1200"/>
              </a:spcBef>
              <a:spcAft>
                <a:spcPts val="0"/>
              </a:spcAft>
              <a:buNone/>
            </a:pPr>
            <a:r>
              <a:t/>
            </a:r>
            <a:endParaRPr/>
          </a:p>
        </p:txBody>
      </p:sp>
      <p:sp>
        <p:nvSpPr>
          <p:cNvPr id="1503" name="Google Shape;1503;p27"/>
          <p:cNvSpPr txBox="1"/>
          <p:nvPr>
            <p:ph idx="2" type="title"/>
          </p:nvPr>
        </p:nvSpPr>
        <p:spPr>
          <a:xfrm>
            <a:off x="300225" y="317525"/>
            <a:ext cx="832800" cy="56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2900"/>
              <a:t>.</a:t>
            </a:r>
            <a:endParaRPr sz="2900"/>
          </a:p>
        </p:txBody>
      </p:sp>
      <p:pic>
        <p:nvPicPr>
          <p:cNvPr id="1504" name="Google Shape;1504;p27"/>
          <p:cNvPicPr preferRelativeResize="0"/>
          <p:nvPr>
            <p:ph idx="3" type="pic"/>
          </p:nvPr>
        </p:nvPicPr>
        <p:blipFill rotWithShape="1">
          <a:blip r:embed="rId3">
            <a:alphaModFix/>
          </a:blip>
          <a:srcRect b="0" l="0" r="1777" t="0"/>
          <a:stretch/>
        </p:blipFill>
        <p:spPr>
          <a:xfrm>
            <a:off x="5998270" y="702700"/>
            <a:ext cx="2790254" cy="2673600"/>
          </a:xfrm>
          <a:prstGeom prst="rect">
            <a:avLst/>
          </a:prstGeom>
        </p:spPr>
      </p:pic>
      <p:grpSp>
        <p:nvGrpSpPr>
          <p:cNvPr id="1505" name="Google Shape;1505;p27"/>
          <p:cNvGrpSpPr/>
          <p:nvPr/>
        </p:nvGrpSpPr>
        <p:grpSpPr>
          <a:xfrm>
            <a:off x="-1312494" y="3529769"/>
            <a:ext cx="3277952" cy="1537297"/>
            <a:chOff x="-1312494" y="3529769"/>
            <a:chExt cx="3277952" cy="1537297"/>
          </a:xfrm>
        </p:grpSpPr>
        <p:grpSp>
          <p:nvGrpSpPr>
            <p:cNvPr id="1506" name="Google Shape;1506;p27"/>
            <p:cNvGrpSpPr/>
            <p:nvPr/>
          </p:nvGrpSpPr>
          <p:grpSpPr>
            <a:xfrm>
              <a:off x="-1312494" y="3529769"/>
              <a:ext cx="2907181" cy="1177348"/>
              <a:chOff x="2442775" y="3274750"/>
              <a:chExt cx="1690025" cy="684425"/>
            </a:xfrm>
          </p:grpSpPr>
          <p:sp>
            <p:nvSpPr>
              <p:cNvPr id="1507" name="Google Shape;1507;p27"/>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7"/>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7"/>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7"/>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7"/>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7"/>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7"/>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7"/>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7"/>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7"/>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7"/>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7"/>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7"/>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7"/>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7"/>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7"/>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7"/>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7"/>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27"/>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529" name="Google Shape;1529;p27"/>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cxnSp>
        <p:nvCxnSpPr>
          <p:cNvPr id="1530" name="Google Shape;1530;p27"/>
          <p:cNvCxnSpPr/>
          <p:nvPr/>
        </p:nvCxnSpPr>
        <p:spPr>
          <a:xfrm>
            <a:off x="1389673" y="3707369"/>
            <a:ext cx="3251100" cy="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28"/>
          <p:cNvSpPr txBox="1"/>
          <p:nvPr>
            <p:ph idx="1" type="subTitle"/>
          </p:nvPr>
        </p:nvSpPr>
        <p:spPr>
          <a:xfrm>
            <a:off x="869527" y="2120463"/>
            <a:ext cx="25260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700">
                <a:solidFill>
                  <a:srgbClr val="00C3B1"/>
                </a:solidFill>
              </a:rPr>
              <a:t>DESKRIPSI APLIKASI</a:t>
            </a:r>
            <a:endParaRPr sz="1700">
              <a:solidFill>
                <a:srgbClr val="00C3B1"/>
              </a:solidFill>
            </a:endParaRPr>
          </a:p>
        </p:txBody>
      </p:sp>
      <p:sp>
        <p:nvSpPr>
          <p:cNvPr id="1536" name="Google Shape;1536;p28"/>
          <p:cNvSpPr txBox="1"/>
          <p:nvPr>
            <p:ph type="title"/>
          </p:nvPr>
        </p:nvSpPr>
        <p:spPr>
          <a:xfrm>
            <a:off x="1293604" y="16086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01</a:t>
            </a:r>
            <a:endParaRPr/>
          </a:p>
        </p:txBody>
      </p:sp>
      <p:sp>
        <p:nvSpPr>
          <p:cNvPr id="1537" name="Google Shape;1537;p28"/>
          <p:cNvSpPr txBox="1"/>
          <p:nvPr>
            <p:ph idx="2" type="title"/>
          </p:nvPr>
        </p:nvSpPr>
        <p:spPr>
          <a:xfrm>
            <a:off x="4169551" y="164392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02</a:t>
            </a:r>
            <a:endParaRPr/>
          </a:p>
        </p:txBody>
      </p:sp>
      <p:sp>
        <p:nvSpPr>
          <p:cNvPr id="1538" name="Google Shape;1538;p28"/>
          <p:cNvSpPr txBox="1"/>
          <p:nvPr>
            <p:ph idx="3" type="title"/>
          </p:nvPr>
        </p:nvSpPr>
        <p:spPr>
          <a:xfrm>
            <a:off x="6634725" y="1599588"/>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03</a:t>
            </a:r>
            <a:endParaRPr/>
          </a:p>
        </p:txBody>
      </p:sp>
      <p:sp>
        <p:nvSpPr>
          <p:cNvPr id="1539" name="Google Shape;1539;p28"/>
          <p:cNvSpPr txBox="1"/>
          <p:nvPr>
            <p:ph idx="4" type="title"/>
          </p:nvPr>
        </p:nvSpPr>
        <p:spPr>
          <a:xfrm>
            <a:off x="1293604" y="31694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04</a:t>
            </a:r>
            <a:endParaRPr/>
          </a:p>
        </p:txBody>
      </p:sp>
      <p:sp>
        <p:nvSpPr>
          <p:cNvPr id="1540" name="Google Shape;1540;p28"/>
          <p:cNvSpPr txBox="1"/>
          <p:nvPr>
            <p:ph idx="5" type="title"/>
          </p:nvPr>
        </p:nvSpPr>
        <p:spPr>
          <a:xfrm>
            <a:off x="3883926" y="31694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05</a:t>
            </a:r>
            <a:endParaRPr/>
          </a:p>
        </p:txBody>
      </p:sp>
      <p:sp>
        <p:nvSpPr>
          <p:cNvPr id="1541" name="Google Shape;1541;p28"/>
          <p:cNvSpPr txBox="1"/>
          <p:nvPr>
            <p:ph idx="6" type="title"/>
          </p:nvPr>
        </p:nvSpPr>
        <p:spPr>
          <a:xfrm>
            <a:off x="6471600" y="31694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06</a:t>
            </a:r>
            <a:endParaRPr/>
          </a:p>
        </p:txBody>
      </p:sp>
      <p:sp>
        <p:nvSpPr>
          <p:cNvPr id="1542" name="Google Shape;1542;p28"/>
          <p:cNvSpPr txBox="1"/>
          <p:nvPr>
            <p:ph idx="7" type="title"/>
          </p:nvPr>
        </p:nvSpPr>
        <p:spPr>
          <a:xfrm>
            <a:off x="869675" y="445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Table of contents</a:t>
            </a:r>
            <a:endParaRPr/>
          </a:p>
        </p:txBody>
      </p:sp>
      <p:sp>
        <p:nvSpPr>
          <p:cNvPr id="1543" name="Google Shape;1543;p28"/>
          <p:cNvSpPr txBox="1"/>
          <p:nvPr>
            <p:ph idx="8" type="subTitle"/>
          </p:nvPr>
        </p:nvSpPr>
        <p:spPr>
          <a:xfrm>
            <a:off x="3883925" y="2138125"/>
            <a:ext cx="20721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s-419">
                <a:solidFill>
                  <a:srgbClr val="00C3B1"/>
                </a:solidFill>
              </a:rPr>
              <a:t>DESAIN</a:t>
            </a:r>
            <a:endParaRPr sz="1700">
              <a:solidFill>
                <a:srgbClr val="00C3B1"/>
              </a:solidFill>
            </a:endParaRPr>
          </a:p>
        </p:txBody>
      </p:sp>
      <p:sp>
        <p:nvSpPr>
          <p:cNvPr id="1544" name="Google Shape;1544;p28"/>
          <p:cNvSpPr txBox="1"/>
          <p:nvPr>
            <p:ph idx="9" type="subTitle"/>
          </p:nvPr>
        </p:nvSpPr>
        <p:spPr>
          <a:xfrm>
            <a:off x="6322075" y="2104525"/>
            <a:ext cx="2101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00C3B1"/>
                </a:solidFill>
              </a:rPr>
              <a:t>PERANCANGAN SISTEM</a:t>
            </a:r>
            <a:endParaRPr>
              <a:solidFill>
                <a:srgbClr val="00C3B1"/>
              </a:solidFill>
            </a:endParaRPr>
          </a:p>
        </p:txBody>
      </p:sp>
      <p:sp>
        <p:nvSpPr>
          <p:cNvPr id="1545" name="Google Shape;1545;p28"/>
          <p:cNvSpPr txBox="1"/>
          <p:nvPr>
            <p:ph idx="13" type="subTitle"/>
          </p:nvPr>
        </p:nvSpPr>
        <p:spPr>
          <a:xfrm>
            <a:off x="720002" y="3708000"/>
            <a:ext cx="25260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00C3B1"/>
                </a:solidFill>
              </a:rPr>
              <a:t>IMPLEMENTASI PROGRAM</a:t>
            </a:r>
            <a:endParaRPr>
              <a:solidFill>
                <a:srgbClr val="00C3B1"/>
              </a:solidFill>
            </a:endParaRPr>
          </a:p>
        </p:txBody>
      </p:sp>
      <p:sp>
        <p:nvSpPr>
          <p:cNvPr id="1546" name="Google Shape;1546;p28"/>
          <p:cNvSpPr txBox="1"/>
          <p:nvPr>
            <p:ph idx="14" type="subTitle"/>
          </p:nvPr>
        </p:nvSpPr>
        <p:spPr>
          <a:xfrm>
            <a:off x="3308999" y="3851925"/>
            <a:ext cx="25260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rgbClr val="00C3B1"/>
                </a:solidFill>
              </a:rPr>
              <a:t>KODE PROGRAM</a:t>
            </a:r>
            <a:endParaRPr>
              <a:solidFill>
                <a:srgbClr val="00C3B1"/>
              </a:solidFill>
            </a:endParaRPr>
          </a:p>
        </p:txBody>
      </p:sp>
      <p:sp>
        <p:nvSpPr>
          <p:cNvPr id="1547" name="Google Shape;1547;p28"/>
          <p:cNvSpPr txBox="1"/>
          <p:nvPr>
            <p:ph idx="15" type="subTitle"/>
          </p:nvPr>
        </p:nvSpPr>
        <p:spPr>
          <a:xfrm>
            <a:off x="5898000" y="3708000"/>
            <a:ext cx="31623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00C3B1"/>
                </a:solidFill>
              </a:rPr>
              <a:t>HASIL AKHIR PROGRAM DAN CAPTUR UI</a:t>
            </a:r>
            <a:endParaRPr>
              <a:solidFill>
                <a:srgbClr val="00C3B1"/>
              </a:solidFill>
            </a:endParaRPr>
          </a:p>
        </p:txBody>
      </p:sp>
      <p:cxnSp>
        <p:nvCxnSpPr>
          <p:cNvPr id="1548" name="Google Shape;1548;p28"/>
          <p:cNvCxnSpPr/>
          <p:nvPr/>
        </p:nvCxnSpPr>
        <p:spPr>
          <a:xfrm>
            <a:off x="927450" y="2950500"/>
            <a:ext cx="7289100" cy="0"/>
          </a:xfrm>
          <a:prstGeom prst="straightConnector1">
            <a:avLst/>
          </a:prstGeom>
          <a:noFill/>
          <a:ln cap="flat" cmpd="sng" w="19050">
            <a:solidFill>
              <a:schemeClr val="dk1"/>
            </a:solidFill>
            <a:prstDash val="solid"/>
            <a:round/>
            <a:headEnd len="med" w="med" type="oval"/>
            <a:tailEnd len="med" w="med" type="oval"/>
          </a:ln>
        </p:spPr>
      </p:cxnSp>
      <p:grpSp>
        <p:nvGrpSpPr>
          <p:cNvPr id="1549" name="Google Shape;1549;p28"/>
          <p:cNvGrpSpPr/>
          <p:nvPr/>
        </p:nvGrpSpPr>
        <p:grpSpPr>
          <a:xfrm>
            <a:off x="369452" y="925007"/>
            <a:ext cx="1378514" cy="773329"/>
            <a:chOff x="1958520" y="2302574"/>
            <a:chExt cx="359213" cy="327807"/>
          </a:xfrm>
        </p:grpSpPr>
        <p:sp>
          <p:nvSpPr>
            <p:cNvPr id="1550" name="Google Shape;1550;p28"/>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8"/>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8"/>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29"/>
          <p:cNvSpPr txBox="1"/>
          <p:nvPr>
            <p:ph type="title"/>
          </p:nvPr>
        </p:nvSpPr>
        <p:spPr>
          <a:xfrm>
            <a:off x="-574025" y="7277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800">
                <a:solidFill>
                  <a:srgbClr val="00C3B1"/>
                </a:solidFill>
              </a:rPr>
              <a:t>A.DESKRIPSI APLIKASI</a:t>
            </a:r>
            <a:endParaRPr sz="2600">
              <a:solidFill>
                <a:srgbClr val="00C3B1"/>
              </a:solidFill>
            </a:endParaRPr>
          </a:p>
        </p:txBody>
      </p:sp>
      <p:sp>
        <p:nvSpPr>
          <p:cNvPr id="1558" name="Google Shape;1558;p29"/>
          <p:cNvSpPr txBox="1"/>
          <p:nvPr>
            <p:ph idx="1" type="subTitle"/>
          </p:nvPr>
        </p:nvSpPr>
        <p:spPr>
          <a:xfrm>
            <a:off x="962059" y="1205800"/>
            <a:ext cx="5325300" cy="48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s-419" sz="1000"/>
              <a:t>APA ITU APLIKASI “MENAMPILKAN MENU TOKO CAT”?</a:t>
            </a:r>
            <a:endParaRPr i="1" sz="1100"/>
          </a:p>
        </p:txBody>
      </p:sp>
      <p:sp>
        <p:nvSpPr>
          <p:cNvPr id="1559" name="Google Shape;1559;p29"/>
          <p:cNvSpPr txBox="1"/>
          <p:nvPr>
            <p:ph idx="2" type="subTitle"/>
          </p:nvPr>
        </p:nvSpPr>
        <p:spPr>
          <a:xfrm>
            <a:off x="6203637" y="863000"/>
            <a:ext cx="3001500" cy="48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a:t>
            </a:r>
            <a:endParaRPr/>
          </a:p>
        </p:txBody>
      </p:sp>
      <p:sp>
        <p:nvSpPr>
          <p:cNvPr id="1560" name="Google Shape;1560;p29"/>
          <p:cNvSpPr txBox="1"/>
          <p:nvPr>
            <p:ph idx="3" type="subTitle"/>
          </p:nvPr>
        </p:nvSpPr>
        <p:spPr>
          <a:xfrm>
            <a:off x="962055" y="1776938"/>
            <a:ext cx="4293300" cy="183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400">
                <a:latin typeface="Arial"/>
                <a:ea typeface="Arial"/>
                <a:cs typeface="Arial"/>
                <a:sym typeface="Arial"/>
              </a:rPr>
              <a:t>Aplikasi "Menampilkan Menu Toko Cat" adalah alat yang efektif untuk memberikan informasi tentang produk cat dan harga di toko. Meskipun tanpa fitur transaksi, aplikasi ini bermanfaat bagi individu dan profesional dalam membuat keputusan pembelian yang tepat. Dengan antarmuka yang sederhana, aplikasi ini memudahkan pengguna dalam memilih produk cat sesuai kebutuhan</a:t>
            </a:r>
            <a:r>
              <a:rPr lang="es-419" sz="1300">
                <a:latin typeface="Arial"/>
                <a:ea typeface="Arial"/>
                <a:cs typeface="Arial"/>
                <a:sym typeface="Arial"/>
              </a:rPr>
              <a:t>.</a:t>
            </a:r>
            <a:endParaRPr sz="1300"/>
          </a:p>
        </p:txBody>
      </p:sp>
      <p:sp>
        <p:nvSpPr>
          <p:cNvPr id="1561" name="Google Shape;1561;p29"/>
          <p:cNvSpPr txBox="1"/>
          <p:nvPr>
            <p:ph idx="4" type="subTitle"/>
          </p:nvPr>
        </p:nvSpPr>
        <p:spPr>
          <a:xfrm rot="10800000">
            <a:off x="4776125" y="3416575"/>
            <a:ext cx="3718800" cy="7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endParaRPr/>
          </a:p>
        </p:txBody>
      </p:sp>
      <p:grpSp>
        <p:nvGrpSpPr>
          <p:cNvPr id="1562" name="Google Shape;1562;p29"/>
          <p:cNvGrpSpPr/>
          <p:nvPr/>
        </p:nvGrpSpPr>
        <p:grpSpPr>
          <a:xfrm>
            <a:off x="532669" y="4136578"/>
            <a:ext cx="766479" cy="821789"/>
            <a:chOff x="1367060" y="2422129"/>
            <a:chExt cx="269261" cy="352050"/>
          </a:xfrm>
        </p:grpSpPr>
        <p:sp>
          <p:nvSpPr>
            <p:cNvPr id="1563" name="Google Shape;1563;p29"/>
            <p:cNvSpPr/>
            <p:nvPr/>
          </p:nvSpPr>
          <p:spPr>
            <a:xfrm>
              <a:off x="1392059" y="2651857"/>
              <a:ext cx="129160" cy="122322"/>
            </a:xfrm>
            <a:custGeom>
              <a:rect b="b" l="l" r="r" t="t"/>
              <a:pathLst>
                <a:path extrusionOk="0" h="3846" w="4061">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9"/>
            <p:cNvSpPr/>
            <p:nvPr/>
          </p:nvSpPr>
          <p:spPr>
            <a:xfrm>
              <a:off x="1367060" y="2441912"/>
              <a:ext cx="82184" cy="212139"/>
            </a:xfrm>
            <a:custGeom>
              <a:rect b="b" l="l" r="r" t="t"/>
              <a:pathLst>
                <a:path extrusionOk="0" h="6670" w="2584">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9"/>
            <p:cNvSpPr/>
            <p:nvPr/>
          </p:nvSpPr>
          <p:spPr>
            <a:xfrm>
              <a:off x="1456051" y="2422129"/>
              <a:ext cx="180271" cy="162937"/>
            </a:xfrm>
            <a:custGeom>
              <a:rect b="b" l="l" r="r" t="t"/>
              <a:pathLst>
                <a:path extrusionOk="0" h="5123" w="5668">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9"/>
            <p:cNvSpPr/>
            <p:nvPr/>
          </p:nvSpPr>
          <p:spPr>
            <a:xfrm>
              <a:off x="1532160" y="2593590"/>
              <a:ext cx="81834" cy="180207"/>
            </a:xfrm>
            <a:custGeom>
              <a:rect b="b" l="l" r="r" t="t"/>
              <a:pathLst>
                <a:path extrusionOk="0" h="5666" w="2573">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9"/>
            <p:cNvSpPr/>
            <p:nvPr/>
          </p:nvSpPr>
          <p:spPr>
            <a:xfrm>
              <a:off x="1425359" y="2572313"/>
              <a:ext cx="24267" cy="17843"/>
            </a:xfrm>
            <a:custGeom>
              <a:rect b="b" l="l" r="r" t="t"/>
              <a:pathLst>
                <a:path extrusionOk="0" h="561" w="763">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9"/>
            <p:cNvSpPr/>
            <p:nvPr/>
          </p:nvSpPr>
          <p:spPr>
            <a:xfrm>
              <a:off x="1562820" y="2573680"/>
              <a:ext cx="26176" cy="17620"/>
            </a:xfrm>
            <a:custGeom>
              <a:rect b="b" l="l" r="r" t="t"/>
              <a:pathLst>
                <a:path extrusionOk="0" h="554" w="823">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9"/>
            <p:cNvSpPr/>
            <p:nvPr/>
          </p:nvSpPr>
          <p:spPr>
            <a:xfrm>
              <a:off x="1448100" y="2481414"/>
              <a:ext cx="125375" cy="191275"/>
            </a:xfrm>
            <a:custGeom>
              <a:rect b="b" l="l" r="r" t="t"/>
              <a:pathLst>
                <a:path extrusionOk="0" h="6014" w="3942">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9"/>
            <p:cNvSpPr/>
            <p:nvPr/>
          </p:nvSpPr>
          <p:spPr>
            <a:xfrm>
              <a:off x="1502232" y="2449259"/>
              <a:ext cx="10655" cy="25380"/>
            </a:xfrm>
            <a:custGeom>
              <a:rect b="b" l="l" r="r" t="t"/>
              <a:pathLst>
                <a:path extrusionOk="0" h="798" w="335">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9"/>
            <p:cNvSpPr/>
            <p:nvPr/>
          </p:nvSpPr>
          <p:spPr>
            <a:xfrm>
              <a:off x="1458309" y="2460582"/>
              <a:ext cx="18988" cy="23090"/>
            </a:xfrm>
            <a:custGeom>
              <a:rect b="b" l="l" r="r" t="t"/>
              <a:pathLst>
                <a:path extrusionOk="0" h="726" w="597">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9"/>
            <p:cNvSpPr/>
            <p:nvPr/>
          </p:nvSpPr>
          <p:spPr>
            <a:xfrm>
              <a:off x="1425741" y="2492768"/>
              <a:ext cx="25031" cy="17874"/>
            </a:xfrm>
            <a:custGeom>
              <a:rect b="b" l="l" r="r" t="t"/>
              <a:pathLst>
                <a:path extrusionOk="0" h="562" w="787">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9"/>
            <p:cNvSpPr/>
            <p:nvPr/>
          </p:nvSpPr>
          <p:spPr>
            <a:xfrm>
              <a:off x="1414768" y="2535959"/>
              <a:ext cx="25031" cy="10655"/>
            </a:xfrm>
            <a:custGeom>
              <a:rect b="b" l="l" r="r" t="t"/>
              <a:pathLst>
                <a:path extrusionOk="0" h="335" w="787">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9"/>
            <p:cNvSpPr/>
            <p:nvPr/>
          </p:nvSpPr>
          <p:spPr>
            <a:xfrm>
              <a:off x="1573825" y="2537104"/>
              <a:ext cx="24999" cy="10241"/>
            </a:xfrm>
            <a:custGeom>
              <a:rect b="b" l="l" r="r" t="t"/>
              <a:pathLst>
                <a:path extrusionOk="0" h="322" w="786">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9"/>
            <p:cNvSpPr/>
            <p:nvPr/>
          </p:nvSpPr>
          <p:spPr>
            <a:xfrm>
              <a:off x="1563965" y="2493627"/>
              <a:ext cx="24649" cy="17525"/>
            </a:xfrm>
            <a:custGeom>
              <a:rect b="b" l="l" r="r" t="t"/>
              <a:pathLst>
                <a:path extrusionOk="0" h="551" w="775">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9"/>
            <p:cNvSpPr/>
            <p:nvPr/>
          </p:nvSpPr>
          <p:spPr>
            <a:xfrm>
              <a:off x="1537853" y="2461440"/>
              <a:ext cx="18956" cy="23090"/>
            </a:xfrm>
            <a:custGeom>
              <a:rect b="b" l="l" r="r" t="t"/>
              <a:pathLst>
                <a:path extrusionOk="0" h="726" w="596">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77" name="Google Shape;1577;p29"/>
          <p:cNvPicPr preferRelativeResize="0"/>
          <p:nvPr>
            <p:ph idx="2" type="pic"/>
          </p:nvPr>
        </p:nvPicPr>
        <p:blipFill rotWithShape="1">
          <a:blip r:embed="rId3">
            <a:alphaModFix/>
          </a:blip>
          <a:srcRect b="23218" l="6981" r="45360" t="34991"/>
          <a:stretch/>
        </p:blipFill>
        <p:spPr>
          <a:xfrm>
            <a:off x="5659900" y="1961688"/>
            <a:ext cx="3139499" cy="1468026"/>
          </a:xfrm>
          <a:prstGeom prst="rect">
            <a:avLst/>
          </a:prstGeom>
          <a:noFill/>
          <a:ln>
            <a:noFill/>
          </a:ln>
        </p:spPr>
      </p:pic>
      <p:sp>
        <p:nvSpPr>
          <p:cNvPr id="1578" name="Google Shape;1578;p29"/>
          <p:cNvSpPr txBox="1"/>
          <p:nvPr>
            <p:ph idx="4294967295" type="title"/>
          </p:nvPr>
        </p:nvSpPr>
        <p:spPr>
          <a:xfrm>
            <a:off x="858626" y="86975"/>
            <a:ext cx="8724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700"/>
              <a:t>01</a:t>
            </a:r>
            <a:endParaRPr sz="2700"/>
          </a:p>
        </p:txBody>
      </p:sp>
      <p:grpSp>
        <p:nvGrpSpPr>
          <p:cNvPr id="1579" name="Google Shape;1579;p29"/>
          <p:cNvGrpSpPr/>
          <p:nvPr/>
        </p:nvGrpSpPr>
        <p:grpSpPr>
          <a:xfrm>
            <a:off x="5863366" y="862926"/>
            <a:ext cx="994739" cy="646587"/>
            <a:chOff x="834100" y="3642869"/>
            <a:chExt cx="1259483" cy="628426"/>
          </a:xfrm>
        </p:grpSpPr>
        <p:sp>
          <p:nvSpPr>
            <p:cNvPr id="1580" name="Google Shape;1580;p29"/>
            <p:cNvSpPr/>
            <p:nvPr/>
          </p:nvSpPr>
          <p:spPr>
            <a:xfrm>
              <a:off x="1557115" y="4061516"/>
              <a:ext cx="127079" cy="163426"/>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81" name="Google Shape;1581;p29"/>
            <p:cNvSpPr/>
            <p:nvPr/>
          </p:nvSpPr>
          <p:spPr>
            <a:xfrm>
              <a:off x="1847875" y="4224937"/>
              <a:ext cx="161119" cy="4"/>
            </a:xfrm>
            <a:custGeom>
              <a:rect b="b" l="l" r="r" t="t"/>
              <a:pathLst>
                <a:path extrusionOk="0" fill="none" h="1" w="36535">
                  <a:moveTo>
                    <a:pt x="1" y="0"/>
                  </a:moveTo>
                  <a:lnTo>
                    <a:pt x="36535"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82" name="Google Shape;1582;p29"/>
            <p:cNvSpPr/>
            <p:nvPr/>
          </p:nvSpPr>
          <p:spPr>
            <a:xfrm>
              <a:off x="1684189" y="4176763"/>
              <a:ext cx="163690" cy="94532"/>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83" name="Google Shape;1583;p29"/>
            <p:cNvSpPr/>
            <p:nvPr/>
          </p:nvSpPr>
          <p:spPr>
            <a:xfrm>
              <a:off x="1246916" y="3961205"/>
              <a:ext cx="77612" cy="4"/>
            </a:xfrm>
            <a:custGeom>
              <a:rect b="b" l="l" r="r" t="t"/>
              <a:pathLst>
                <a:path extrusionOk="0" fill="none" h="1" w="17599">
                  <a:moveTo>
                    <a:pt x="1759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84" name="Google Shape;1584;p29"/>
            <p:cNvSpPr/>
            <p:nvPr/>
          </p:nvSpPr>
          <p:spPr>
            <a:xfrm>
              <a:off x="854078" y="3861292"/>
              <a:ext cx="154429" cy="4"/>
            </a:xfrm>
            <a:custGeom>
              <a:rect b="b" l="l" r="r" t="t"/>
              <a:pathLst>
                <a:path extrusionOk="0" fill="none" h="1" w="35018">
                  <a:moveTo>
                    <a:pt x="35017"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85" name="Google Shape;1585;p29"/>
            <p:cNvSpPr/>
            <p:nvPr/>
          </p:nvSpPr>
          <p:spPr>
            <a:xfrm>
              <a:off x="1164630" y="3861309"/>
              <a:ext cx="79574" cy="199792"/>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86" name="Google Shape;1586;p29"/>
            <p:cNvSpPr/>
            <p:nvPr/>
          </p:nvSpPr>
          <p:spPr>
            <a:xfrm>
              <a:off x="854078" y="4061097"/>
              <a:ext cx="146866" cy="4"/>
            </a:xfrm>
            <a:custGeom>
              <a:rect b="b" l="l" r="r" t="t"/>
              <a:pathLst>
                <a:path extrusionOk="0" fill="none" h="1" w="33303">
                  <a:moveTo>
                    <a:pt x="1" y="1"/>
                  </a:moveTo>
                  <a:lnTo>
                    <a:pt x="3330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87" name="Google Shape;1587;p29"/>
            <p:cNvSpPr/>
            <p:nvPr/>
          </p:nvSpPr>
          <p:spPr>
            <a:xfrm>
              <a:off x="1000939" y="4005884"/>
              <a:ext cx="163695" cy="94514"/>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88" name="Google Shape;1588;p29"/>
            <p:cNvSpPr/>
            <p:nvPr/>
          </p:nvSpPr>
          <p:spPr>
            <a:xfrm>
              <a:off x="1008502" y="3822418"/>
              <a:ext cx="163690" cy="94528"/>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89" name="Google Shape;1589;p29"/>
            <p:cNvSpPr/>
            <p:nvPr/>
          </p:nvSpPr>
          <p:spPr>
            <a:xfrm>
              <a:off x="1603156" y="3961205"/>
              <a:ext cx="77612" cy="4"/>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0" name="Google Shape;1590;p29"/>
            <p:cNvSpPr/>
            <p:nvPr/>
          </p:nvSpPr>
          <p:spPr>
            <a:xfrm>
              <a:off x="1926576" y="3861292"/>
              <a:ext cx="144308" cy="4"/>
            </a:xfrm>
            <a:custGeom>
              <a:rect b="b" l="l" r="r" t="t"/>
              <a:pathLst>
                <a:path extrusionOk="0" fill="none" h="1" w="32723">
                  <a:moveTo>
                    <a:pt x="1" y="1"/>
                  </a:moveTo>
                  <a:lnTo>
                    <a:pt x="327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1" name="Google Shape;1591;p29"/>
            <p:cNvSpPr/>
            <p:nvPr/>
          </p:nvSpPr>
          <p:spPr>
            <a:xfrm>
              <a:off x="1680763" y="3861309"/>
              <a:ext cx="82127" cy="199792"/>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2" name="Google Shape;1592;p29"/>
            <p:cNvSpPr/>
            <p:nvPr/>
          </p:nvSpPr>
          <p:spPr>
            <a:xfrm>
              <a:off x="1926576" y="4061097"/>
              <a:ext cx="144308" cy="4"/>
            </a:xfrm>
            <a:custGeom>
              <a:rect b="b" l="l" r="r" t="t"/>
              <a:pathLst>
                <a:path extrusionOk="0" fill="none" h="1" w="32723">
                  <a:moveTo>
                    <a:pt x="32723"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3" name="Google Shape;1593;p29"/>
            <p:cNvSpPr/>
            <p:nvPr/>
          </p:nvSpPr>
          <p:spPr>
            <a:xfrm>
              <a:off x="1762436" y="3822418"/>
              <a:ext cx="163677" cy="94528"/>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4" name="Google Shape;1594;p29"/>
            <p:cNvSpPr/>
            <p:nvPr/>
          </p:nvSpPr>
          <p:spPr>
            <a:xfrm>
              <a:off x="1762886" y="4005884"/>
              <a:ext cx="163695" cy="94514"/>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5" name="Google Shape;1595;p29"/>
            <p:cNvSpPr/>
            <p:nvPr/>
          </p:nvSpPr>
          <p:spPr>
            <a:xfrm>
              <a:off x="1325004" y="3820086"/>
              <a:ext cx="278558" cy="278382"/>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6" name="Google Shape;1596;p29"/>
            <p:cNvSpPr/>
            <p:nvPr/>
          </p:nvSpPr>
          <p:spPr>
            <a:xfrm>
              <a:off x="1235816" y="3689223"/>
              <a:ext cx="134752" cy="171223"/>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7" name="Google Shape;1597;p29"/>
            <p:cNvSpPr/>
            <p:nvPr/>
          </p:nvSpPr>
          <p:spPr>
            <a:xfrm>
              <a:off x="910512" y="3689223"/>
              <a:ext cx="161618" cy="4"/>
            </a:xfrm>
            <a:custGeom>
              <a:rect b="b" l="l" r="r" t="t"/>
              <a:pathLst>
                <a:path extrusionOk="0" fill="none" h="1" w="36648">
                  <a:moveTo>
                    <a:pt x="36648"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8" name="Google Shape;1598;p29"/>
            <p:cNvSpPr/>
            <p:nvPr/>
          </p:nvSpPr>
          <p:spPr>
            <a:xfrm>
              <a:off x="1072126" y="3642869"/>
              <a:ext cx="163695" cy="94532"/>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9" name="Google Shape;1599;p29"/>
            <p:cNvSpPr/>
            <p:nvPr/>
          </p:nvSpPr>
          <p:spPr>
            <a:xfrm>
              <a:off x="1235913" y="4073301"/>
              <a:ext cx="134655" cy="15164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00" name="Google Shape;1600;p29"/>
            <p:cNvSpPr/>
            <p:nvPr/>
          </p:nvSpPr>
          <p:spPr>
            <a:xfrm>
              <a:off x="910512" y="4224937"/>
              <a:ext cx="161618" cy="4"/>
            </a:xfrm>
            <a:custGeom>
              <a:rect b="b" l="l" r="r" t="t"/>
              <a:pathLst>
                <a:path extrusionOk="0" fill="none" h="1" w="36648">
                  <a:moveTo>
                    <a:pt x="3664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01" name="Google Shape;1601;p29"/>
            <p:cNvSpPr/>
            <p:nvPr/>
          </p:nvSpPr>
          <p:spPr>
            <a:xfrm>
              <a:off x="1072126" y="4176763"/>
              <a:ext cx="163695" cy="94532"/>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02" name="Google Shape;1602;p29"/>
            <p:cNvSpPr/>
            <p:nvPr/>
          </p:nvSpPr>
          <p:spPr>
            <a:xfrm>
              <a:off x="1562328" y="3689223"/>
              <a:ext cx="128816" cy="171223"/>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03" name="Google Shape;1603;p29"/>
            <p:cNvSpPr/>
            <p:nvPr/>
          </p:nvSpPr>
          <p:spPr>
            <a:xfrm>
              <a:off x="1854826" y="3689223"/>
              <a:ext cx="154169" cy="4"/>
            </a:xfrm>
            <a:custGeom>
              <a:rect b="b" l="l" r="r" t="t"/>
              <a:pathLst>
                <a:path extrusionOk="0" fill="none" h="1" w="34959">
                  <a:moveTo>
                    <a:pt x="1" y="1"/>
                  </a:moveTo>
                  <a:lnTo>
                    <a:pt x="34959"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04" name="Google Shape;1604;p29"/>
            <p:cNvSpPr/>
            <p:nvPr/>
          </p:nvSpPr>
          <p:spPr>
            <a:xfrm>
              <a:off x="1691140" y="3642869"/>
              <a:ext cx="163690" cy="94532"/>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nvGrpSpPr>
            <p:cNvPr id="1605" name="Google Shape;1605;p29"/>
            <p:cNvGrpSpPr/>
            <p:nvPr/>
          </p:nvGrpSpPr>
          <p:grpSpPr>
            <a:xfrm>
              <a:off x="1360364" y="3847835"/>
              <a:ext cx="208119" cy="224359"/>
              <a:chOff x="1360769" y="3847100"/>
              <a:chExt cx="208119" cy="224359"/>
            </a:xfrm>
          </p:grpSpPr>
          <p:sp>
            <p:nvSpPr>
              <p:cNvPr id="1606" name="Google Shape;1606;p29"/>
              <p:cNvSpPr/>
              <p:nvPr/>
            </p:nvSpPr>
            <p:spPr>
              <a:xfrm>
                <a:off x="1360769" y="3847113"/>
                <a:ext cx="99163" cy="224346"/>
              </a:xfrm>
              <a:custGeom>
                <a:rect b="b" l="l" r="r" t="t"/>
                <a:pathLst>
                  <a:path extrusionOk="0" fill="none" h="50901" w="22486">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cap="flat" cmpd="sng" w="9525">
                <a:solidFill>
                  <a:srgbClr val="E4E9E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07" name="Google Shape;1607;p29"/>
              <p:cNvSpPr/>
              <p:nvPr/>
            </p:nvSpPr>
            <p:spPr>
              <a:xfrm>
                <a:off x="1418941" y="3907967"/>
                <a:ext cx="40718" cy="51312"/>
              </a:xfrm>
              <a:custGeom>
                <a:rect b="b" l="l" r="r" t="t"/>
                <a:pathLst>
                  <a:path extrusionOk="0" fill="none" h="11642" w="9233">
                    <a:moveTo>
                      <a:pt x="9233" y="1"/>
                    </a:moveTo>
                    <a:cubicBezTo>
                      <a:pt x="9233" y="1"/>
                      <a:pt x="0" y="570"/>
                      <a:pt x="2586" y="1164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08" name="Google Shape;1608;p29"/>
              <p:cNvSpPr/>
              <p:nvPr/>
            </p:nvSpPr>
            <p:spPr>
              <a:xfrm>
                <a:off x="1432983" y="3877824"/>
                <a:ext cx="26566" cy="25035"/>
              </a:xfrm>
              <a:custGeom>
                <a:rect b="b" l="l" r="r" t="t"/>
                <a:pathLst>
                  <a:path extrusionOk="0" fill="none" h="5680" w="6024">
                    <a:moveTo>
                      <a:pt x="1" y="1795"/>
                    </a:moveTo>
                    <a:cubicBezTo>
                      <a:pt x="1" y="1795"/>
                      <a:pt x="6023" y="0"/>
                      <a:pt x="6023" y="5680"/>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09" name="Google Shape;1609;p29"/>
              <p:cNvSpPr/>
              <p:nvPr/>
            </p:nvSpPr>
            <p:spPr>
              <a:xfrm>
                <a:off x="1406421" y="3881663"/>
                <a:ext cx="8727" cy="21196"/>
              </a:xfrm>
              <a:custGeom>
                <a:rect b="b" l="l" r="r" t="t"/>
                <a:pathLst>
                  <a:path extrusionOk="0" fill="none" h="4809" w="1979">
                    <a:moveTo>
                      <a:pt x="1" y="1"/>
                    </a:moveTo>
                    <a:cubicBezTo>
                      <a:pt x="1" y="1"/>
                      <a:pt x="1" y="2730"/>
                      <a:pt x="1978" y="4809"/>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0" name="Google Shape;1610;p29"/>
              <p:cNvSpPr/>
              <p:nvPr/>
            </p:nvSpPr>
            <p:spPr>
              <a:xfrm>
                <a:off x="1372301" y="3910479"/>
                <a:ext cx="51967" cy="15131"/>
              </a:xfrm>
              <a:custGeom>
                <a:rect b="b" l="l" r="r" t="t"/>
                <a:pathLst>
                  <a:path extrusionOk="0" fill="none" h="3433" w="11784">
                    <a:moveTo>
                      <a:pt x="1" y="2663"/>
                    </a:moveTo>
                    <a:cubicBezTo>
                      <a:pt x="3364" y="0"/>
                      <a:pt x="6622" y="3433"/>
                      <a:pt x="6622" y="3433"/>
                    </a:cubicBezTo>
                    <a:cubicBezTo>
                      <a:pt x="6622" y="3433"/>
                      <a:pt x="7307" y="387"/>
                      <a:pt x="11783" y="1653"/>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1" name="Google Shape;1611;p29"/>
              <p:cNvSpPr/>
              <p:nvPr/>
            </p:nvSpPr>
            <p:spPr>
              <a:xfrm>
                <a:off x="1383436" y="3963823"/>
                <a:ext cx="27351" cy="50572"/>
              </a:xfrm>
              <a:custGeom>
                <a:rect b="b" l="l" r="r" t="t"/>
                <a:pathLst>
                  <a:path extrusionOk="0" fill="none" h="11474" w="6202">
                    <a:moveTo>
                      <a:pt x="22" y="11474"/>
                    </a:moveTo>
                    <a:cubicBezTo>
                      <a:pt x="22" y="11474"/>
                      <a:pt x="0" y="5735"/>
                      <a:pt x="4440" y="6297"/>
                    </a:cubicBezTo>
                    <a:cubicBezTo>
                      <a:pt x="4440" y="6297"/>
                      <a:pt x="2134" y="3149"/>
                      <a:pt x="6202" y="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2" name="Google Shape;1612;p29"/>
              <p:cNvSpPr/>
              <p:nvPr/>
            </p:nvSpPr>
            <p:spPr>
              <a:xfrm>
                <a:off x="1398461" y="4014391"/>
                <a:ext cx="12132" cy="31518"/>
              </a:xfrm>
              <a:custGeom>
                <a:rect b="b" l="l" r="r" t="t"/>
                <a:pathLst>
                  <a:path extrusionOk="0" fill="none" h="7151" w="2751">
                    <a:moveTo>
                      <a:pt x="2751" y="1"/>
                    </a:moveTo>
                    <a:cubicBezTo>
                      <a:pt x="2751" y="1"/>
                      <a:pt x="0" y="2963"/>
                      <a:pt x="1806" y="715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3" name="Google Shape;1613;p29"/>
              <p:cNvSpPr/>
              <p:nvPr/>
            </p:nvSpPr>
            <p:spPr>
              <a:xfrm>
                <a:off x="1424264" y="4012138"/>
                <a:ext cx="35284" cy="21165"/>
              </a:xfrm>
              <a:custGeom>
                <a:rect b="b" l="l" r="r" t="t"/>
                <a:pathLst>
                  <a:path extrusionOk="0" fill="none" h="4802" w="8001">
                    <a:moveTo>
                      <a:pt x="8000" y="512"/>
                    </a:moveTo>
                    <a:cubicBezTo>
                      <a:pt x="3783" y="1"/>
                      <a:pt x="1978" y="4087"/>
                      <a:pt x="1978" y="4087"/>
                    </a:cubicBezTo>
                    <a:cubicBezTo>
                      <a:pt x="1978" y="4087"/>
                      <a:pt x="858" y="3598"/>
                      <a:pt x="0" y="4802"/>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4" name="Google Shape;1614;p29"/>
              <p:cNvSpPr/>
              <p:nvPr/>
            </p:nvSpPr>
            <p:spPr>
              <a:xfrm>
                <a:off x="1397156" y="3942280"/>
                <a:ext cx="31183" cy="17449"/>
              </a:xfrm>
              <a:custGeom>
                <a:rect b="b" l="l" r="r" t="t"/>
                <a:pathLst>
                  <a:path extrusionOk="0" fill="none" h="3959" w="7071">
                    <a:moveTo>
                      <a:pt x="7070" y="1"/>
                    </a:moveTo>
                    <a:cubicBezTo>
                      <a:pt x="7070" y="1"/>
                      <a:pt x="2802" y="3959"/>
                      <a:pt x="1" y="1"/>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5" name="Google Shape;1615;p29"/>
              <p:cNvSpPr/>
              <p:nvPr/>
            </p:nvSpPr>
            <p:spPr>
              <a:xfrm>
                <a:off x="1428334" y="3973727"/>
                <a:ext cx="31214" cy="15378"/>
              </a:xfrm>
              <a:custGeom>
                <a:rect b="b" l="l" r="r" t="t"/>
                <a:pathLst>
                  <a:path extrusionOk="0" fill="none" h="3489" w="7078">
                    <a:moveTo>
                      <a:pt x="0" y="1125"/>
                    </a:moveTo>
                    <a:cubicBezTo>
                      <a:pt x="0" y="1125"/>
                      <a:pt x="4411" y="1"/>
                      <a:pt x="7077" y="3488"/>
                    </a:cubicBez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6" name="Google Shape;1616;p29"/>
              <p:cNvSpPr/>
              <p:nvPr/>
            </p:nvSpPr>
            <p:spPr>
              <a:xfrm>
                <a:off x="1468924" y="3907967"/>
                <a:ext cx="40704" cy="51312"/>
              </a:xfrm>
              <a:custGeom>
                <a:rect b="b" l="l" r="r" t="t"/>
                <a:pathLst>
                  <a:path extrusionOk="0" fill="none" h="11642" w="9230">
                    <a:moveTo>
                      <a:pt x="0" y="1"/>
                    </a:moveTo>
                    <a:cubicBezTo>
                      <a:pt x="0" y="1"/>
                      <a:pt x="9229" y="570"/>
                      <a:pt x="6647" y="11641"/>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7" name="Google Shape;1617;p29"/>
              <p:cNvSpPr/>
              <p:nvPr/>
            </p:nvSpPr>
            <p:spPr>
              <a:xfrm>
                <a:off x="1469021" y="3877824"/>
                <a:ext cx="26561" cy="25035"/>
              </a:xfrm>
              <a:custGeom>
                <a:rect b="b" l="l" r="r" t="t"/>
                <a:pathLst>
                  <a:path extrusionOk="0" fill="none" h="5680" w="6023">
                    <a:moveTo>
                      <a:pt x="6023" y="1795"/>
                    </a:moveTo>
                    <a:cubicBezTo>
                      <a:pt x="6023" y="1795"/>
                      <a:pt x="0" y="0"/>
                      <a:pt x="0" y="5680"/>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8" name="Google Shape;1618;p29"/>
              <p:cNvSpPr/>
              <p:nvPr/>
            </p:nvSpPr>
            <p:spPr>
              <a:xfrm>
                <a:off x="1513434" y="3881663"/>
                <a:ext cx="8710" cy="21196"/>
              </a:xfrm>
              <a:custGeom>
                <a:rect b="b" l="l" r="r" t="t"/>
                <a:pathLst>
                  <a:path extrusionOk="0" fill="none" h="4809" w="1975">
                    <a:moveTo>
                      <a:pt x="1975" y="1"/>
                    </a:moveTo>
                    <a:cubicBezTo>
                      <a:pt x="1975" y="1"/>
                      <a:pt x="1975" y="2730"/>
                      <a:pt x="1" y="4809"/>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19" name="Google Shape;1619;p29"/>
              <p:cNvSpPr/>
              <p:nvPr/>
            </p:nvSpPr>
            <p:spPr>
              <a:xfrm>
                <a:off x="1517778" y="3963823"/>
                <a:ext cx="27355" cy="50572"/>
              </a:xfrm>
              <a:custGeom>
                <a:rect b="b" l="l" r="r" t="t"/>
                <a:pathLst>
                  <a:path extrusionOk="0" fill="none" h="11474" w="6203">
                    <a:moveTo>
                      <a:pt x="6181" y="11474"/>
                    </a:moveTo>
                    <a:cubicBezTo>
                      <a:pt x="6181" y="11474"/>
                      <a:pt x="6202" y="5735"/>
                      <a:pt x="1767" y="6297"/>
                    </a:cubicBezTo>
                    <a:cubicBezTo>
                      <a:pt x="1767" y="6297"/>
                      <a:pt x="4068" y="3149"/>
                      <a:pt x="1" y="1"/>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0" name="Google Shape;1620;p29"/>
              <p:cNvSpPr/>
              <p:nvPr/>
            </p:nvSpPr>
            <p:spPr>
              <a:xfrm>
                <a:off x="1517990" y="4014391"/>
                <a:ext cx="12119" cy="31518"/>
              </a:xfrm>
              <a:custGeom>
                <a:rect b="b" l="l" r="r" t="t"/>
                <a:pathLst>
                  <a:path extrusionOk="0" fill="none" h="7151" w="2748">
                    <a:moveTo>
                      <a:pt x="0" y="1"/>
                    </a:moveTo>
                    <a:cubicBezTo>
                      <a:pt x="0" y="1"/>
                      <a:pt x="2747" y="2963"/>
                      <a:pt x="942" y="7151"/>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1" name="Google Shape;1621;p29"/>
              <p:cNvSpPr/>
              <p:nvPr/>
            </p:nvSpPr>
            <p:spPr>
              <a:xfrm>
                <a:off x="1469021" y="4012138"/>
                <a:ext cx="35298" cy="21165"/>
              </a:xfrm>
              <a:custGeom>
                <a:rect b="b" l="l" r="r" t="t"/>
                <a:pathLst>
                  <a:path extrusionOk="0" fill="none" h="4802" w="8004">
                    <a:moveTo>
                      <a:pt x="0" y="512"/>
                    </a:moveTo>
                    <a:cubicBezTo>
                      <a:pt x="4217" y="1"/>
                      <a:pt x="6023" y="4087"/>
                      <a:pt x="6023" y="4087"/>
                    </a:cubicBezTo>
                    <a:cubicBezTo>
                      <a:pt x="6023" y="4087"/>
                      <a:pt x="7143" y="3598"/>
                      <a:pt x="8004" y="4802"/>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2" name="Google Shape;1622;p29"/>
              <p:cNvSpPr/>
              <p:nvPr/>
            </p:nvSpPr>
            <p:spPr>
              <a:xfrm>
                <a:off x="1500244" y="3942280"/>
                <a:ext cx="31183" cy="17449"/>
              </a:xfrm>
              <a:custGeom>
                <a:rect b="b" l="l" r="r" t="t"/>
                <a:pathLst>
                  <a:path extrusionOk="0" fill="none" h="3959" w="7071">
                    <a:moveTo>
                      <a:pt x="1" y="1"/>
                    </a:moveTo>
                    <a:cubicBezTo>
                      <a:pt x="1" y="1"/>
                      <a:pt x="4265" y="3959"/>
                      <a:pt x="7070" y="1"/>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3" name="Google Shape;1623;p29"/>
              <p:cNvSpPr/>
              <p:nvPr/>
            </p:nvSpPr>
            <p:spPr>
              <a:xfrm>
                <a:off x="1469021" y="3973727"/>
                <a:ext cx="31227" cy="15378"/>
              </a:xfrm>
              <a:custGeom>
                <a:rect b="b" l="l" r="r" t="t"/>
                <a:pathLst>
                  <a:path extrusionOk="0" fill="none" h="3489" w="7081">
                    <a:moveTo>
                      <a:pt x="7081" y="1125"/>
                    </a:moveTo>
                    <a:cubicBezTo>
                      <a:pt x="7081" y="1125"/>
                      <a:pt x="2670" y="1"/>
                      <a:pt x="0" y="3488"/>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4" name="Google Shape;1624;p29"/>
              <p:cNvSpPr/>
              <p:nvPr/>
            </p:nvSpPr>
            <p:spPr>
              <a:xfrm>
                <a:off x="1504314" y="3910479"/>
                <a:ext cx="51950" cy="15131"/>
              </a:xfrm>
              <a:custGeom>
                <a:rect b="b" l="l" r="r" t="t"/>
                <a:pathLst>
                  <a:path extrusionOk="0" fill="none" h="3433" w="11780">
                    <a:moveTo>
                      <a:pt x="11780" y="2663"/>
                    </a:moveTo>
                    <a:cubicBezTo>
                      <a:pt x="8420" y="0"/>
                      <a:pt x="5162" y="3433"/>
                      <a:pt x="5162" y="3433"/>
                    </a:cubicBezTo>
                    <a:cubicBezTo>
                      <a:pt x="5162" y="3433"/>
                      <a:pt x="4473" y="387"/>
                      <a:pt x="1" y="1653"/>
                    </a:cubicBezTo>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5" name="Google Shape;1625;p29"/>
              <p:cNvSpPr/>
              <p:nvPr/>
            </p:nvSpPr>
            <p:spPr>
              <a:xfrm>
                <a:off x="1469738" y="3847100"/>
                <a:ext cx="99150" cy="224346"/>
              </a:xfrm>
              <a:custGeom>
                <a:rect b="b" l="l" r="r" t="t"/>
                <a:pathLst>
                  <a:path extrusionOk="0" fill="none" h="50901" w="22483">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1626" name="Google Shape;1626;p29"/>
            <p:cNvSpPr/>
            <p:nvPr/>
          </p:nvSpPr>
          <p:spPr>
            <a:xfrm>
              <a:off x="2008060" y="4212384"/>
              <a:ext cx="24537" cy="23585"/>
            </a:xfrm>
            <a:custGeom>
              <a:rect b="b" l="l" r="r" t="t"/>
              <a:pathLst>
                <a:path extrusionOk="0" h="5351" w="5564">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7" name="Google Shape;1627;p29"/>
            <p:cNvSpPr/>
            <p:nvPr/>
          </p:nvSpPr>
          <p:spPr>
            <a:xfrm>
              <a:off x="1545645" y="4049730"/>
              <a:ext cx="24520" cy="23576"/>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8" name="Google Shape;1628;p29"/>
            <p:cNvSpPr/>
            <p:nvPr/>
          </p:nvSpPr>
          <p:spPr>
            <a:xfrm>
              <a:off x="1231521" y="3947489"/>
              <a:ext cx="24524" cy="23576"/>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29" name="Google Shape;1629;p29"/>
            <p:cNvSpPr/>
            <p:nvPr/>
          </p:nvSpPr>
          <p:spPr>
            <a:xfrm>
              <a:off x="834100" y="4046742"/>
              <a:ext cx="24520" cy="23580"/>
            </a:xfrm>
            <a:custGeom>
              <a:rect b="b" l="l" r="r" t="t"/>
              <a:pathLst>
                <a:path extrusionOk="0" h="5350" w="556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0" name="Google Shape;1630;p29"/>
            <p:cNvSpPr/>
            <p:nvPr/>
          </p:nvSpPr>
          <p:spPr>
            <a:xfrm>
              <a:off x="834100" y="3849652"/>
              <a:ext cx="24520" cy="23580"/>
            </a:xfrm>
            <a:custGeom>
              <a:rect b="b" l="l" r="r" t="t"/>
              <a:pathLst>
                <a:path extrusionOk="0" h="5350" w="556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1" name="Google Shape;1631;p29"/>
            <p:cNvSpPr/>
            <p:nvPr/>
          </p:nvSpPr>
          <p:spPr>
            <a:xfrm>
              <a:off x="1668053" y="3947489"/>
              <a:ext cx="24520" cy="23576"/>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2" name="Google Shape;1632;p29"/>
            <p:cNvSpPr/>
            <p:nvPr/>
          </p:nvSpPr>
          <p:spPr>
            <a:xfrm>
              <a:off x="889649" y="3678195"/>
              <a:ext cx="23589" cy="23576"/>
            </a:xfrm>
            <a:custGeom>
              <a:rect b="b" l="l" r="r" t="t"/>
              <a:pathLst>
                <a:path extrusionOk="0" h="5349" w="5349">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3" name="Google Shape;1633;p29"/>
            <p:cNvSpPr/>
            <p:nvPr/>
          </p:nvSpPr>
          <p:spPr>
            <a:xfrm>
              <a:off x="1357708" y="3848642"/>
              <a:ext cx="24542" cy="23585"/>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4" name="Google Shape;1634;p29"/>
            <p:cNvSpPr/>
            <p:nvPr/>
          </p:nvSpPr>
          <p:spPr>
            <a:xfrm>
              <a:off x="1357708" y="4049730"/>
              <a:ext cx="24542" cy="23585"/>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5" name="Google Shape;1635;p29"/>
            <p:cNvSpPr/>
            <p:nvPr/>
          </p:nvSpPr>
          <p:spPr>
            <a:xfrm>
              <a:off x="889649" y="4212384"/>
              <a:ext cx="24520" cy="23585"/>
            </a:xfrm>
            <a:custGeom>
              <a:rect b="b" l="l" r="r" t="t"/>
              <a:pathLst>
                <a:path extrusionOk="0" h="5351" w="556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6" name="Google Shape;1636;p29"/>
            <p:cNvSpPr/>
            <p:nvPr/>
          </p:nvSpPr>
          <p:spPr>
            <a:xfrm>
              <a:off x="2008060" y="3678195"/>
              <a:ext cx="24537" cy="23576"/>
            </a:xfrm>
            <a:custGeom>
              <a:rect b="b" l="l" r="r" t="t"/>
              <a:pathLst>
                <a:path extrusionOk="0" h="5349" w="5564">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7" name="Google Shape;1637;p29"/>
            <p:cNvSpPr/>
            <p:nvPr/>
          </p:nvSpPr>
          <p:spPr>
            <a:xfrm>
              <a:off x="1548251" y="3848642"/>
              <a:ext cx="24520" cy="23580"/>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8" name="Google Shape;1638;p29"/>
            <p:cNvSpPr/>
            <p:nvPr/>
          </p:nvSpPr>
          <p:spPr>
            <a:xfrm>
              <a:off x="2069063" y="3847033"/>
              <a:ext cx="24520" cy="23585"/>
            </a:xfrm>
            <a:custGeom>
              <a:rect b="b" l="l" r="r" t="t"/>
              <a:pathLst>
                <a:path extrusionOk="0" h="5351" w="556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639" name="Google Shape;1639;p29"/>
            <p:cNvSpPr/>
            <p:nvPr/>
          </p:nvSpPr>
          <p:spPr>
            <a:xfrm>
              <a:off x="2069063" y="4046870"/>
              <a:ext cx="24520" cy="23576"/>
            </a:xfrm>
            <a:custGeom>
              <a:rect b="b" l="l" r="r" t="t"/>
              <a:pathLst>
                <a:path extrusionOk="0" h="5349" w="556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30"/>
          <p:cNvSpPr txBox="1"/>
          <p:nvPr>
            <p:ph idx="1" type="body"/>
          </p:nvPr>
        </p:nvSpPr>
        <p:spPr>
          <a:xfrm>
            <a:off x="3908925" y="1511525"/>
            <a:ext cx="4175700" cy="27294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s-419" sz="1400">
                <a:latin typeface="Arial"/>
                <a:ea typeface="Arial"/>
                <a:cs typeface="Arial"/>
                <a:sym typeface="Arial"/>
              </a:rPr>
              <a:t>Desain logo toko cat ini berguna untuk meningkatkan pengenalan merek, memudahkan konsumen mengingat toko, dan menyampaikan identitas produk secara jelas. Fungsinya adalah menarik perhatian pelanggan, membedakan toko dari kompetitor, serta menciptakan kesan profesional dan terpercaya.</a:t>
            </a:r>
            <a:endParaRPr sz="1400"/>
          </a:p>
        </p:txBody>
      </p:sp>
      <p:sp>
        <p:nvSpPr>
          <p:cNvPr id="1645" name="Google Shape;1645;p30"/>
          <p:cNvSpPr txBox="1"/>
          <p:nvPr>
            <p:ph type="title"/>
          </p:nvPr>
        </p:nvSpPr>
        <p:spPr>
          <a:xfrm>
            <a:off x="1179450" y="182825"/>
            <a:ext cx="2291400" cy="64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s-419" sz="2500">
                <a:solidFill>
                  <a:srgbClr val="00C3B1"/>
                </a:solidFill>
              </a:rPr>
              <a:t>B.</a:t>
            </a:r>
            <a:r>
              <a:rPr lang="es-419" sz="2500">
                <a:solidFill>
                  <a:srgbClr val="00C3B1"/>
                </a:solidFill>
              </a:rPr>
              <a:t>DESAIN</a:t>
            </a:r>
            <a:endParaRPr sz="4200"/>
          </a:p>
        </p:txBody>
      </p:sp>
      <p:pic>
        <p:nvPicPr>
          <p:cNvPr id="1646" name="Google Shape;1646;p30"/>
          <p:cNvPicPr preferRelativeResize="0"/>
          <p:nvPr>
            <p:ph idx="2" type="pic"/>
          </p:nvPr>
        </p:nvPicPr>
        <p:blipFill rotWithShape="1">
          <a:blip r:embed="rId3">
            <a:alphaModFix/>
          </a:blip>
          <a:srcRect b="0" l="16156" r="16156" t="0"/>
          <a:stretch/>
        </p:blipFill>
        <p:spPr>
          <a:xfrm>
            <a:off x="994131" y="999425"/>
            <a:ext cx="2540623" cy="3753600"/>
          </a:xfrm>
          <a:prstGeom prst="rect">
            <a:avLst/>
          </a:prstGeom>
        </p:spPr>
      </p:pic>
      <p:sp>
        <p:nvSpPr>
          <p:cNvPr id="1647" name="Google Shape;1647;p30"/>
          <p:cNvSpPr txBox="1"/>
          <p:nvPr>
            <p:ph idx="4294967295" type="title"/>
          </p:nvPr>
        </p:nvSpPr>
        <p:spPr>
          <a:xfrm>
            <a:off x="173551" y="101550"/>
            <a:ext cx="872400" cy="5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700"/>
              <a:t>02</a:t>
            </a:r>
            <a:r>
              <a:rPr lang="es-419" sz="1200">
                <a:solidFill>
                  <a:schemeClr val="lt1"/>
                </a:solidFill>
                <a:latin typeface="Arial"/>
                <a:ea typeface="Arial"/>
                <a:cs typeface="Arial"/>
                <a:sym typeface="Arial"/>
              </a:rPr>
              <a:t>PC atau.</a:t>
            </a:r>
            <a:endParaRPr sz="12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lang="es-419" sz="1200">
                <a:solidFill>
                  <a:schemeClr val="lt1"/>
                </a:solidFill>
                <a:latin typeface="Arial"/>
                <a:ea typeface="Arial"/>
                <a:cs typeface="Arial"/>
                <a:sym typeface="Arial"/>
              </a:rPr>
              <a:t> </a:t>
            </a:r>
            <a:endParaRPr sz="1200">
              <a:solidFill>
                <a:schemeClr val="lt1"/>
              </a:solidFill>
              <a:latin typeface="Arial"/>
              <a:ea typeface="Arial"/>
              <a:cs typeface="Arial"/>
              <a:sym typeface="Arial"/>
            </a:endParaRPr>
          </a:p>
          <a:p>
            <a:pPr indent="0" lvl="0" marL="0" rtl="0" algn="ctr">
              <a:spcBef>
                <a:spcPts val="1200"/>
              </a:spcBef>
              <a:spcAft>
                <a:spcPts val="0"/>
              </a:spcAft>
              <a:buNone/>
            </a:pPr>
            <a:r>
              <a:t/>
            </a:r>
            <a:endParaRPr sz="2700"/>
          </a:p>
        </p:txBody>
      </p:sp>
      <p:grpSp>
        <p:nvGrpSpPr>
          <p:cNvPr id="1648" name="Google Shape;1648;p30"/>
          <p:cNvGrpSpPr/>
          <p:nvPr/>
        </p:nvGrpSpPr>
        <p:grpSpPr>
          <a:xfrm>
            <a:off x="4969043" y="831191"/>
            <a:ext cx="981157" cy="593408"/>
            <a:chOff x="2185372" y="1957799"/>
            <a:chExt cx="366664" cy="366981"/>
          </a:xfrm>
        </p:grpSpPr>
        <p:sp>
          <p:nvSpPr>
            <p:cNvPr id="1649" name="Google Shape;1649;p30"/>
            <p:cNvSpPr/>
            <p:nvPr/>
          </p:nvSpPr>
          <p:spPr>
            <a:xfrm>
              <a:off x="2228742" y="2000853"/>
              <a:ext cx="75082" cy="74226"/>
            </a:xfrm>
            <a:custGeom>
              <a:rect b="b" l="l" r="r" t="t"/>
              <a:pathLst>
                <a:path extrusionOk="0" h="2343" w="2370">
                  <a:moveTo>
                    <a:pt x="179" y="0"/>
                  </a:moveTo>
                  <a:cubicBezTo>
                    <a:pt x="135" y="0"/>
                    <a:pt x="90" y="15"/>
                    <a:pt x="60" y="45"/>
                  </a:cubicBezTo>
                  <a:cubicBezTo>
                    <a:pt x="1" y="104"/>
                    <a:pt x="1" y="223"/>
                    <a:pt x="60" y="283"/>
                  </a:cubicBezTo>
                  <a:lnTo>
                    <a:pt x="2072" y="2295"/>
                  </a:lnTo>
                  <a:cubicBezTo>
                    <a:pt x="2096" y="2331"/>
                    <a:pt x="2144" y="2343"/>
                    <a:pt x="2191" y="2343"/>
                  </a:cubicBezTo>
                  <a:cubicBezTo>
                    <a:pt x="2227" y="2343"/>
                    <a:pt x="2275" y="2331"/>
                    <a:pt x="2310" y="2295"/>
                  </a:cubicBezTo>
                  <a:cubicBezTo>
                    <a:pt x="2370" y="2235"/>
                    <a:pt x="2370" y="2116"/>
                    <a:pt x="2310" y="2057"/>
                  </a:cubicBezTo>
                  <a:lnTo>
                    <a:pt x="298" y="45"/>
                  </a:lnTo>
                  <a:cubicBezTo>
                    <a:pt x="269" y="15"/>
                    <a:pt x="22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0"/>
            <p:cNvSpPr/>
            <p:nvPr/>
          </p:nvSpPr>
          <p:spPr>
            <a:xfrm>
              <a:off x="2188001" y="2067159"/>
              <a:ext cx="98873" cy="35070"/>
            </a:xfrm>
            <a:custGeom>
              <a:rect b="b" l="l" r="r" t="t"/>
              <a:pathLst>
                <a:path extrusionOk="0" h="1107" w="3121">
                  <a:moveTo>
                    <a:pt x="188" y="1"/>
                  </a:moveTo>
                  <a:cubicBezTo>
                    <a:pt x="120" y="1"/>
                    <a:pt x="56" y="54"/>
                    <a:pt x="37" y="131"/>
                  </a:cubicBezTo>
                  <a:cubicBezTo>
                    <a:pt x="1" y="214"/>
                    <a:pt x="60" y="309"/>
                    <a:pt x="156" y="333"/>
                  </a:cubicBezTo>
                  <a:lnTo>
                    <a:pt x="2882" y="1107"/>
                  </a:lnTo>
                  <a:lnTo>
                    <a:pt x="2918" y="1107"/>
                  </a:lnTo>
                  <a:cubicBezTo>
                    <a:pt x="3001" y="1107"/>
                    <a:pt x="3073" y="1071"/>
                    <a:pt x="3085" y="988"/>
                  </a:cubicBezTo>
                  <a:cubicBezTo>
                    <a:pt x="3120" y="904"/>
                    <a:pt x="3061" y="809"/>
                    <a:pt x="2965" y="785"/>
                  </a:cubicBezTo>
                  <a:lnTo>
                    <a:pt x="239" y="11"/>
                  </a:lnTo>
                  <a:cubicBezTo>
                    <a:pt x="222" y="4"/>
                    <a:pt x="205" y="1"/>
                    <a:pt x="18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0"/>
            <p:cNvSpPr/>
            <p:nvPr/>
          </p:nvSpPr>
          <p:spPr>
            <a:xfrm>
              <a:off x="2185372" y="2119114"/>
              <a:ext cx="97733" cy="37066"/>
            </a:xfrm>
            <a:custGeom>
              <a:rect b="b" l="l" r="r" t="t"/>
              <a:pathLst>
                <a:path extrusionOk="0" h="1170" w="3085">
                  <a:moveTo>
                    <a:pt x="2872" y="1"/>
                  </a:moveTo>
                  <a:cubicBezTo>
                    <a:pt x="2863" y="1"/>
                    <a:pt x="2855" y="1"/>
                    <a:pt x="2846" y="3"/>
                  </a:cubicBezTo>
                  <a:lnTo>
                    <a:pt x="131" y="836"/>
                  </a:lnTo>
                  <a:cubicBezTo>
                    <a:pt x="48" y="872"/>
                    <a:pt x="0" y="955"/>
                    <a:pt x="12" y="1050"/>
                  </a:cubicBezTo>
                  <a:cubicBezTo>
                    <a:pt x="48" y="1122"/>
                    <a:pt x="108" y="1169"/>
                    <a:pt x="179" y="1169"/>
                  </a:cubicBezTo>
                  <a:cubicBezTo>
                    <a:pt x="191" y="1169"/>
                    <a:pt x="203" y="1169"/>
                    <a:pt x="227" y="1158"/>
                  </a:cubicBezTo>
                  <a:lnTo>
                    <a:pt x="2929" y="324"/>
                  </a:lnTo>
                  <a:cubicBezTo>
                    <a:pt x="3037" y="300"/>
                    <a:pt x="3084" y="217"/>
                    <a:pt x="3048" y="122"/>
                  </a:cubicBezTo>
                  <a:cubicBezTo>
                    <a:pt x="3027" y="47"/>
                    <a:pt x="2948" y="1"/>
                    <a:pt x="28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0"/>
            <p:cNvSpPr/>
            <p:nvPr/>
          </p:nvSpPr>
          <p:spPr>
            <a:xfrm>
              <a:off x="2294763" y="1960587"/>
              <a:ext cx="36242" cy="97131"/>
            </a:xfrm>
            <a:custGeom>
              <a:rect b="b" l="l" r="r" t="t"/>
              <a:pathLst>
                <a:path extrusionOk="0" h="3066" w="1144">
                  <a:moveTo>
                    <a:pt x="185" y="1"/>
                  </a:moveTo>
                  <a:cubicBezTo>
                    <a:pt x="172" y="1"/>
                    <a:pt x="158" y="2"/>
                    <a:pt x="143" y="6"/>
                  </a:cubicBezTo>
                  <a:cubicBezTo>
                    <a:pt x="60" y="42"/>
                    <a:pt x="0" y="125"/>
                    <a:pt x="24" y="220"/>
                  </a:cubicBezTo>
                  <a:lnTo>
                    <a:pt x="798" y="2947"/>
                  </a:lnTo>
                  <a:cubicBezTo>
                    <a:pt x="822" y="3018"/>
                    <a:pt x="893" y="3066"/>
                    <a:pt x="965" y="3066"/>
                  </a:cubicBezTo>
                  <a:lnTo>
                    <a:pt x="1012" y="3066"/>
                  </a:lnTo>
                  <a:cubicBezTo>
                    <a:pt x="1096" y="3030"/>
                    <a:pt x="1143" y="2947"/>
                    <a:pt x="1131" y="2852"/>
                  </a:cubicBezTo>
                  <a:lnTo>
                    <a:pt x="357" y="125"/>
                  </a:lnTo>
                  <a:cubicBezTo>
                    <a:pt x="327" y="54"/>
                    <a:pt x="262" y="1"/>
                    <a:pt x="18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0"/>
            <p:cNvSpPr/>
            <p:nvPr/>
          </p:nvSpPr>
          <p:spPr>
            <a:xfrm>
              <a:off x="2346433" y="1957799"/>
              <a:ext cx="38491" cy="96909"/>
            </a:xfrm>
            <a:custGeom>
              <a:rect b="b" l="l" r="r" t="t"/>
              <a:pathLst>
                <a:path extrusionOk="0" h="3059" w="1215">
                  <a:moveTo>
                    <a:pt x="1021" y="0"/>
                  </a:moveTo>
                  <a:cubicBezTo>
                    <a:pt x="953" y="0"/>
                    <a:pt x="889" y="54"/>
                    <a:pt x="870" y="130"/>
                  </a:cubicBezTo>
                  <a:lnTo>
                    <a:pt x="36" y="2832"/>
                  </a:lnTo>
                  <a:cubicBezTo>
                    <a:pt x="0" y="2928"/>
                    <a:pt x="60" y="3011"/>
                    <a:pt x="155" y="3047"/>
                  </a:cubicBezTo>
                  <a:cubicBezTo>
                    <a:pt x="167" y="3047"/>
                    <a:pt x="179" y="3059"/>
                    <a:pt x="203" y="3059"/>
                  </a:cubicBezTo>
                  <a:cubicBezTo>
                    <a:pt x="274" y="3059"/>
                    <a:pt x="334" y="3011"/>
                    <a:pt x="358" y="2940"/>
                  </a:cubicBezTo>
                  <a:lnTo>
                    <a:pt x="1191" y="237"/>
                  </a:lnTo>
                  <a:cubicBezTo>
                    <a:pt x="1215" y="130"/>
                    <a:pt x="1167" y="23"/>
                    <a:pt x="1072" y="11"/>
                  </a:cubicBezTo>
                  <a:cubicBezTo>
                    <a:pt x="1055" y="4"/>
                    <a:pt x="1038" y="0"/>
                    <a:pt x="102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0"/>
            <p:cNvSpPr/>
            <p:nvPr/>
          </p:nvSpPr>
          <p:spPr>
            <a:xfrm>
              <a:off x="2290993" y="2100391"/>
              <a:ext cx="37731" cy="121778"/>
            </a:xfrm>
            <a:custGeom>
              <a:rect b="b" l="l" r="r" t="t"/>
              <a:pathLst>
                <a:path extrusionOk="0" h="3844" w="1191">
                  <a:moveTo>
                    <a:pt x="721" y="1"/>
                  </a:moveTo>
                  <a:cubicBezTo>
                    <a:pt x="670" y="1"/>
                    <a:pt x="616" y="30"/>
                    <a:pt x="572" y="82"/>
                  </a:cubicBezTo>
                  <a:cubicBezTo>
                    <a:pt x="191" y="629"/>
                    <a:pt x="0" y="1296"/>
                    <a:pt x="60" y="1987"/>
                  </a:cubicBezTo>
                  <a:cubicBezTo>
                    <a:pt x="119" y="2665"/>
                    <a:pt x="417" y="3308"/>
                    <a:pt x="893" y="3796"/>
                  </a:cubicBezTo>
                  <a:cubicBezTo>
                    <a:pt x="917" y="3832"/>
                    <a:pt x="965" y="3844"/>
                    <a:pt x="1012" y="3844"/>
                  </a:cubicBezTo>
                  <a:cubicBezTo>
                    <a:pt x="1060" y="3844"/>
                    <a:pt x="1096" y="3832"/>
                    <a:pt x="1131" y="3796"/>
                  </a:cubicBezTo>
                  <a:cubicBezTo>
                    <a:pt x="1191" y="3725"/>
                    <a:pt x="1191" y="3618"/>
                    <a:pt x="1131" y="3546"/>
                  </a:cubicBezTo>
                  <a:cubicBezTo>
                    <a:pt x="250" y="2665"/>
                    <a:pt x="131" y="1284"/>
                    <a:pt x="857" y="272"/>
                  </a:cubicBezTo>
                  <a:cubicBezTo>
                    <a:pt x="917" y="201"/>
                    <a:pt x="893" y="94"/>
                    <a:pt x="810" y="34"/>
                  </a:cubicBezTo>
                  <a:cubicBezTo>
                    <a:pt x="783" y="12"/>
                    <a:pt x="752" y="1"/>
                    <a:pt x="72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0"/>
            <p:cNvSpPr/>
            <p:nvPr/>
          </p:nvSpPr>
          <p:spPr>
            <a:xfrm>
              <a:off x="2353592" y="2091362"/>
              <a:ext cx="68302" cy="20307"/>
            </a:xfrm>
            <a:custGeom>
              <a:rect b="b" l="l" r="r" t="t"/>
              <a:pathLst>
                <a:path extrusionOk="0" h="641" w="2156">
                  <a:moveTo>
                    <a:pt x="971" y="1"/>
                  </a:moveTo>
                  <a:cubicBezTo>
                    <a:pt x="708" y="1"/>
                    <a:pt x="417" y="59"/>
                    <a:pt x="120" y="224"/>
                  </a:cubicBezTo>
                  <a:cubicBezTo>
                    <a:pt x="24" y="271"/>
                    <a:pt x="1" y="379"/>
                    <a:pt x="60" y="462"/>
                  </a:cubicBezTo>
                  <a:cubicBezTo>
                    <a:pt x="90" y="522"/>
                    <a:pt x="144" y="554"/>
                    <a:pt x="201" y="554"/>
                  </a:cubicBezTo>
                  <a:cubicBezTo>
                    <a:pt x="234" y="554"/>
                    <a:pt x="268" y="543"/>
                    <a:pt x="298" y="521"/>
                  </a:cubicBezTo>
                  <a:cubicBezTo>
                    <a:pt x="537" y="391"/>
                    <a:pt x="771" y="345"/>
                    <a:pt x="982" y="345"/>
                  </a:cubicBezTo>
                  <a:cubicBezTo>
                    <a:pt x="1488" y="345"/>
                    <a:pt x="1869" y="608"/>
                    <a:pt x="1894" y="617"/>
                  </a:cubicBezTo>
                  <a:cubicBezTo>
                    <a:pt x="1918" y="629"/>
                    <a:pt x="1953" y="640"/>
                    <a:pt x="2001" y="640"/>
                  </a:cubicBezTo>
                  <a:cubicBezTo>
                    <a:pt x="2060" y="640"/>
                    <a:pt x="2096" y="617"/>
                    <a:pt x="2132" y="569"/>
                  </a:cubicBezTo>
                  <a:cubicBezTo>
                    <a:pt x="2156" y="498"/>
                    <a:pt x="2144" y="390"/>
                    <a:pt x="2072" y="331"/>
                  </a:cubicBezTo>
                  <a:cubicBezTo>
                    <a:pt x="2039" y="314"/>
                    <a:pt x="1581" y="1"/>
                    <a:pt x="97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0"/>
            <p:cNvSpPr/>
            <p:nvPr/>
          </p:nvSpPr>
          <p:spPr>
            <a:xfrm>
              <a:off x="2321532" y="2064434"/>
              <a:ext cx="230504" cy="260346"/>
            </a:xfrm>
            <a:custGeom>
              <a:rect b="b" l="l" r="r" t="t"/>
              <a:pathLst>
                <a:path extrusionOk="0" h="8218" w="7276">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31"/>
          <p:cNvSpPr txBox="1"/>
          <p:nvPr>
            <p:ph idx="1" type="subTitle"/>
          </p:nvPr>
        </p:nvSpPr>
        <p:spPr>
          <a:xfrm>
            <a:off x="3421975" y="2460213"/>
            <a:ext cx="23364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1.Tahapan implementasi</a:t>
            </a:r>
            <a:endParaRPr/>
          </a:p>
        </p:txBody>
      </p:sp>
      <p:sp>
        <p:nvSpPr>
          <p:cNvPr id="1662" name="Google Shape;1662;p31"/>
          <p:cNvSpPr txBox="1"/>
          <p:nvPr>
            <p:ph idx="5" type="subTitle"/>
          </p:nvPr>
        </p:nvSpPr>
        <p:spPr>
          <a:xfrm>
            <a:off x="502500" y="4817100"/>
            <a:ext cx="11853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a:t>
            </a:r>
            <a:endParaRPr/>
          </a:p>
        </p:txBody>
      </p:sp>
      <p:sp>
        <p:nvSpPr>
          <p:cNvPr id="1663" name="Google Shape;1663;p31"/>
          <p:cNvSpPr txBox="1"/>
          <p:nvPr>
            <p:ph idx="6" type="subTitle"/>
          </p:nvPr>
        </p:nvSpPr>
        <p:spPr>
          <a:xfrm>
            <a:off x="6609575" y="2329025"/>
            <a:ext cx="23364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2.Alat dan Bahan</a:t>
            </a:r>
            <a:endParaRPr/>
          </a:p>
        </p:txBody>
      </p:sp>
      <p:sp>
        <p:nvSpPr>
          <p:cNvPr id="1664" name="Google Shape;1664;p31"/>
          <p:cNvSpPr txBox="1"/>
          <p:nvPr>
            <p:ph type="title"/>
          </p:nvPr>
        </p:nvSpPr>
        <p:spPr>
          <a:xfrm>
            <a:off x="556875" y="445025"/>
            <a:ext cx="349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s-419" sz="1900">
                <a:solidFill>
                  <a:srgbClr val="00C3B1"/>
                </a:solidFill>
              </a:rPr>
              <a:t>C.</a:t>
            </a:r>
            <a:r>
              <a:rPr lang="es-419" sz="1900">
                <a:solidFill>
                  <a:srgbClr val="00C3B1"/>
                </a:solidFill>
              </a:rPr>
              <a:t>PERANCANGAN SISTEM</a:t>
            </a:r>
            <a:endParaRPr sz="1900">
              <a:solidFill>
                <a:srgbClr val="00C3B1"/>
              </a:solidFill>
            </a:endParaRPr>
          </a:p>
          <a:p>
            <a:pPr indent="0" lvl="0" marL="0" rtl="0" algn="ctr">
              <a:spcBef>
                <a:spcPts val="0"/>
              </a:spcBef>
              <a:spcAft>
                <a:spcPts val="0"/>
              </a:spcAft>
              <a:buNone/>
            </a:pPr>
            <a:r>
              <a:t/>
            </a:r>
            <a:endParaRPr sz="3600"/>
          </a:p>
        </p:txBody>
      </p:sp>
      <p:sp>
        <p:nvSpPr>
          <p:cNvPr id="1665" name="Google Shape;1665;p31"/>
          <p:cNvSpPr txBox="1"/>
          <p:nvPr>
            <p:ph idx="2" type="subTitle"/>
          </p:nvPr>
        </p:nvSpPr>
        <p:spPr>
          <a:xfrm>
            <a:off x="3026275" y="2890950"/>
            <a:ext cx="3127800" cy="19356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2100"/>
              </a:spcBef>
              <a:spcAft>
                <a:spcPts val="0"/>
              </a:spcAft>
              <a:buSzPts val="900"/>
              <a:buFont typeface="Arial"/>
              <a:buAutoNum type="arabicPeriod"/>
            </a:pPr>
            <a:r>
              <a:rPr lang="es-419" sz="900">
                <a:latin typeface="Arial"/>
                <a:ea typeface="Arial"/>
                <a:cs typeface="Arial"/>
                <a:sym typeface="Arial"/>
              </a:rPr>
              <a:t>Inisialisasi Program: Mengatur data segmen dan kode untuk menyimpan menu dan input buffer.</a:t>
            </a:r>
            <a:endParaRPr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rPr lang="es-419" sz="900">
                <a:latin typeface="Arial"/>
                <a:ea typeface="Arial"/>
                <a:cs typeface="Arial"/>
                <a:sym typeface="Arial"/>
              </a:rPr>
              <a:t>Penerimaan Input: Menggunakan INT 21h untuk menampilkan prompt dan membaca kode produk dari pengguna.</a:t>
            </a:r>
            <a:endParaRPr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rPr lang="es-419" sz="900">
                <a:latin typeface="Arial"/>
                <a:ea typeface="Arial"/>
                <a:cs typeface="Arial"/>
                <a:sym typeface="Arial"/>
              </a:rPr>
              <a:t>Data Pemrosesan: Memvalidasi input dan menentukan produk berdasarkan kode yang dimasukkan.</a:t>
            </a:r>
            <a:endParaRPr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rPr lang="es-419" sz="900">
                <a:latin typeface="Arial"/>
                <a:ea typeface="Arial"/>
                <a:cs typeface="Arial"/>
                <a:sym typeface="Arial"/>
              </a:rPr>
              <a:t>Menampilkan Hasil: Menampilkan informasi produk yang dipilih menggunakan fungsi output INT 21h.</a:t>
            </a:r>
            <a:endParaRPr sz="900">
              <a:latin typeface="Arial"/>
              <a:ea typeface="Arial"/>
              <a:cs typeface="Arial"/>
              <a:sym typeface="Arial"/>
            </a:endParaRPr>
          </a:p>
          <a:p>
            <a:pPr indent="0" lvl="0" marL="457200" rtl="0" algn="l">
              <a:spcBef>
                <a:spcPts val="600"/>
              </a:spcBef>
              <a:spcAft>
                <a:spcPts val="0"/>
              </a:spcAft>
              <a:buNone/>
            </a:pPr>
            <a:r>
              <a:t/>
            </a:r>
            <a:endParaRPr sz="1300"/>
          </a:p>
        </p:txBody>
      </p:sp>
      <p:sp>
        <p:nvSpPr>
          <p:cNvPr id="1666" name="Google Shape;1666;p31"/>
          <p:cNvSpPr txBox="1"/>
          <p:nvPr>
            <p:ph idx="3" type="subTitle"/>
          </p:nvPr>
        </p:nvSpPr>
        <p:spPr>
          <a:xfrm>
            <a:off x="720000" y="930700"/>
            <a:ext cx="2811900" cy="1786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Font typeface="Arial"/>
              <a:buNone/>
            </a:pPr>
            <a:r>
              <a:rPr lang="es-419">
                <a:latin typeface="Arial"/>
                <a:ea typeface="Arial"/>
                <a:cs typeface="Arial"/>
                <a:sym typeface="Arial"/>
              </a:rPr>
              <a:t>Sistem ini dirancang untuk menampilkan menu interaktif yang memungkinkan pengguna  memilih produk CAT. Program ini akan menerima input dari pengguna berupa kode produk yang dipilih dan kemudian menampilkan informasi terkait produk tersebut.</a:t>
            </a:r>
            <a:endParaRPr>
              <a:latin typeface="Arial"/>
              <a:ea typeface="Arial"/>
              <a:cs typeface="Arial"/>
              <a:sym typeface="Arial"/>
            </a:endParaRPr>
          </a:p>
          <a:p>
            <a:pPr indent="0" lvl="0" marL="0" rtl="0" algn="ctr">
              <a:spcBef>
                <a:spcPts val="1200"/>
              </a:spcBef>
              <a:spcAft>
                <a:spcPts val="0"/>
              </a:spcAft>
              <a:buNone/>
            </a:pPr>
            <a:r>
              <a:t/>
            </a:r>
            <a:endParaRPr/>
          </a:p>
        </p:txBody>
      </p:sp>
      <p:sp>
        <p:nvSpPr>
          <p:cNvPr id="1667" name="Google Shape;1667;p31"/>
          <p:cNvSpPr txBox="1"/>
          <p:nvPr>
            <p:ph idx="4" type="subTitle"/>
          </p:nvPr>
        </p:nvSpPr>
        <p:spPr>
          <a:xfrm>
            <a:off x="6500825" y="3173634"/>
            <a:ext cx="2336400" cy="1786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Arial"/>
              <a:buAutoNum type="arabicPeriod"/>
            </a:pPr>
            <a:r>
              <a:rPr lang="es-419">
                <a:latin typeface="Arial"/>
                <a:ea typeface="Arial"/>
                <a:cs typeface="Arial"/>
                <a:sym typeface="Arial"/>
              </a:rPr>
              <a:t>PC atau laptop dengan emulator 8086 (misalnya TASM atau EMU8086).</a:t>
            </a:r>
            <a:endParaRPr>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s-419">
                <a:latin typeface="Arial"/>
                <a:ea typeface="Arial"/>
                <a:cs typeface="Arial"/>
                <a:sym typeface="Arial"/>
              </a:rPr>
              <a:t>Editor teks untuk menulis kode assembly.</a:t>
            </a:r>
            <a:endParaRPr>
              <a:latin typeface="Arial"/>
              <a:ea typeface="Arial"/>
              <a:cs typeface="Arial"/>
              <a:sym typeface="Arial"/>
            </a:endParaRPr>
          </a:p>
          <a:p>
            <a:pPr indent="0" lvl="0" marL="0" rtl="0" algn="l">
              <a:lnSpc>
                <a:spcPct val="115000"/>
              </a:lnSpc>
              <a:spcBef>
                <a:spcPts val="1200"/>
              </a:spcBef>
              <a:spcAft>
                <a:spcPts val="1200"/>
              </a:spcAft>
              <a:buNone/>
            </a:pPr>
            <a:r>
              <a:rPr lang="es-419">
                <a:latin typeface="Arial"/>
                <a:ea typeface="Arial"/>
                <a:cs typeface="Arial"/>
                <a:sym typeface="Arial"/>
              </a:rPr>
              <a:t> </a:t>
            </a:r>
            <a:endParaRPr/>
          </a:p>
        </p:txBody>
      </p:sp>
      <p:sp>
        <p:nvSpPr>
          <p:cNvPr id="1668" name="Google Shape;1668;p31"/>
          <p:cNvSpPr txBox="1"/>
          <p:nvPr/>
        </p:nvSpPr>
        <p:spPr>
          <a:xfrm>
            <a:off x="-587200" y="54375"/>
            <a:ext cx="1726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600">
                <a:solidFill>
                  <a:schemeClr val="dk1"/>
                </a:solidFill>
                <a:latin typeface="Aldrich"/>
                <a:ea typeface="Aldrich"/>
                <a:cs typeface="Aldrich"/>
                <a:sym typeface="Aldrich"/>
              </a:rPr>
              <a:t>03</a:t>
            </a:r>
            <a:endParaRPr sz="1300"/>
          </a:p>
        </p:txBody>
      </p:sp>
      <p:grpSp>
        <p:nvGrpSpPr>
          <p:cNvPr id="1669" name="Google Shape;1669;p31"/>
          <p:cNvGrpSpPr/>
          <p:nvPr/>
        </p:nvGrpSpPr>
        <p:grpSpPr>
          <a:xfrm>
            <a:off x="4978590" y="602125"/>
            <a:ext cx="2266059" cy="1595700"/>
            <a:chOff x="5456888" y="2369650"/>
            <a:chExt cx="2742085" cy="1595700"/>
          </a:xfrm>
        </p:grpSpPr>
        <p:grpSp>
          <p:nvGrpSpPr>
            <p:cNvPr id="1670" name="Google Shape;1670;p31"/>
            <p:cNvGrpSpPr/>
            <p:nvPr/>
          </p:nvGrpSpPr>
          <p:grpSpPr>
            <a:xfrm>
              <a:off x="5925781" y="2369656"/>
              <a:ext cx="2273191" cy="1542136"/>
              <a:chOff x="5387275" y="2190300"/>
              <a:chExt cx="1641175" cy="1113375"/>
            </a:xfrm>
          </p:grpSpPr>
          <p:sp>
            <p:nvSpPr>
              <p:cNvPr id="1671" name="Google Shape;1671;p31"/>
              <p:cNvSpPr/>
              <p:nvPr/>
            </p:nvSpPr>
            <p:spPr>
              <a:xfrm>
                <a:off x="6229350" y="2190300"/>
                <a:ext cx="41500" cy="373300"/>
              </a:xfrm>
              <a:custGeom>
                <a:rect b="b" l="l" r="r" t="t"/>
                <a:pathLst>
                  <a:path extrusionOk="0" h="14932" w="1660">
                    <a:moveTo>
                      <a:pt x="1402" y="1"/>
                    </a:moveTo>
                    <a:lnTo>
                      <a:pt x="1402" y="5905"/>
                    </a:lnTo>
                    <a:lnTo>
                      <a:pt x="1" y="6667"/>
                    </a:lnTo>
                    <a:lnTo>
                      <a:pt x="1" y="14931"/>
                    </a:lnTo>
                    <a:lnTo>
                      <a:pt x="259" y="14931"/>
                    </a:lnTo>
                    <a:lnTo>
                      <a:pt x="259" y="6822"/>
                    </a:lnTo>
                    <a:lnTo>
                      <a:pt x="1660" y="6059"/>
                    </a:lnTo>
                    <a:lnTo>
                      <a:pt x="1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1"/>
              <p:cNvSpPr/>
              <p:nvPr/>
            </p:nvSpPr>
            <p:spPr>
              <a:xfrm>
                <a:off x="6200000" y="2888150"/>
                <a:ext cx="41225" cy="294975"/>
              </a:xfrm>
              <a:custGeom>
                <a:rect b="b" l="l" r="r" t="t"/>
                <a:pathLst>
                  <a:path extrusionOk="0" h="11799" w="1649">
                    <a:moveTo>
                      <a:pt x="0" y="0"/>
                    </a:moveTo>
                    <a:lnTo>
                      <a:pt x="0" y="3277"/>
                    </a:lnTo>
                    <a:lnTo>
                      <a:pt x="1391" y="4019"/>
                    </a:lnTo>
                    <a:lnTo>
                      <a:pt x="1391" y="11798"/>
                    </a:lnTo>
                    <a:lnTo>
                      <a:pt x="1649" y="11798"/>
                    </a:lnTo>
                    <a:lnTo>
                      <a:pt x="1649" y="3864"/>
                    </a:lnTo>
                    <a:lnTo>
                      <a:pt x="258" y="3122"/>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1"/>
              <p:cNvSpPr/>
              <p:nvPr/>
            </p:nvSpPr>
            <p:spPr>
              <a:xfrm>
                <a:off x="5459400" y="2857500"/>
                <a:ext cx="54625" cy="54875"/>
              </a:xfrm>
              <a:custGeom>
                <a:rect b="b" l="l" r="r" t="t"/>
                <a:pathLst>
                  <a:path extrusionOk="0" h="2195" w="2185">
                    <a:moveTo>
                      <a:pt x="1093" y="278"/>
                    </a:moveTo>
                    <a:cubicBezTo>
                      <a:pt x="1556" y="278"/>
                      <a:pt x="1927" y="649"/>
                      <a:pt x="1927" y="1113"/>
                    </a:cubicBezTo>
                    <a:cubicBezTo>
                      <a:pt x="1927" y="1577"/>
                      <a:pt x="1556" y="1947"/>
                      <a:pt x="1093" y="1947"/>
                    </a:cubicBezTo>
                    <a:cubicBezTo>
                      <a:pt x="629" y="1947"/>
                      <a:pt x="258" y="1577"/>
                      <a:pt x="258" y="1113"/>
                    </a:cubicBezTo>
                    <a:cubicBezTo>
                      <a:pt x="258" y="649"/>
                      <a:pt x="629" y="278"/>
                      <a:pt x="1093" y="278"/>
                    </a:cubicBezTo>
                    <a:close/>
                    <a:moveTo>
                      <a:pt x="1093" y="0"/>
                    </a:moveTo>
                    <a:cubicBezTo>
                      <a:pt x="485" y="0"/>
                      <a:pt x="0" y="495"/>
                      <a:pt x="0" y="1103"/>
                    </a:cubicBezTo>
                    <a:cubicBezTo>
                      <a:pt x="0" y="1700"/>
                      <a:pt x="485" y="2195"/>
                      <a:pt x="1093" y="2195"/>
                    </a:cubicBezTo>
                    <a:cubicBezTo>
                      <a:pt x="1701" y="2195"/>
                      <a:pt x="2185" y="1700"/>
                      <a:pt x="2185" y="1103"/>
                    </a:cubicBezTo>
                    <a:cubicBezTo>
                      <a:pt x="2185" y="495"/>
                      <a:pt x="17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1"/>
              <p:cNvSpPr/>
              <p:nvPr/>
            </p:nvSpPr>
            <p:spPr>
              <a:xfrm>
                <a:off x="5537200" y="2645475"/>
                <a:ext cx="54875" cy="54650"/>
              </a:xfrm>
              <a:custGeom>
                <a:rect b="b" l="l" r="r" t="t"/>
                <a:pathLst>
                  <a:path extrusionOk="0" h="2186" w="2195">
                    <a:moveTo>
                      <a:pt x="1103" y="269"/>
                    </a:moveTo>
                    <a:cubicBezTo>
                      <a:pt x="1566" y="269"/>
                      <a:pt x="1937" y="640"/>
                      <a:pt x="1937" y="1103"/>
                    </a:cubicBezTo>
                    <a:cubicBezTo>
                      <a:pt x="1937" y="1567"/>
                      <a:pt x="1566" y="1938"/>
                      <a:pt x="1103" y="1938"/>
                    </a:cubicBezTo>
                    <a:cubicBezTo>
                      <a:pt x="639" y="1938"/>
                      <a:pt x="258" y="1567"/>
                      <a:pt x="258" y="1103"/>
                    </a:cubicBezTo>
                    <a:cubicBezTo>
                      <a:pt x="258" y="640"/>
                      <a:pt x="639" y="269"/>
                      <a:pt x="1103" y="269"/>
                    </a:cubicBezTo>
                    <a:close/>
                    <a:moveTo>
                      <a:pt x="1103" y="1"/>
                    </a:moveTo>
                    <a:cubicBezTo>
                      <a:pt x="495" y="1"/>
                      <a:pt x="0" y="485"/>
                      <a:pt x="0" y="1093"/>
                    </a:cubicBezTo>
                    <a:cubicBezTo>
                      <a:pt x="0" y="1701"/>
                      <a:pt x="495" y="2185"/>
                      <a:pt x="1103" y="2185"/>
                    </a:cubicBezTo>
                    <a:cubicBezTo>
                      <a:pt x="1700" y="2185"/>
                      <a:pt x="2195" y="1701"/>
                      <a:pt x="2195" y="1093"/>
                    </a:cubicBezTo>
                    <a:cubicBezTo>
                      <a:pt x="2195" y="485"/>
                      <a:pt x="1700"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1"/>
              <p:cNvSpPr/>
              <p:nvPr/>
            </p:nvSpPr>
            <p:spPr>
              <a:xfrm>
                <a:off x="6194575" y="2686950"/>
                <a:ext cx="54650" cy="54650"/>
              </a:xfrm>
              <a:custGeom>
                <a:rect b="b" l="l" r="r" t="t"/>
                <a:pathLst>
                  <a:path extrusionOk="0" h="2186" w="2186">
                    <a:moveTo>
                      <a:pt x="1093" y="269"/>
                    </a:moveTo>
                    <a:cubicBezTo>
                      <a:pt x="1557" y="269"/>
                      <a:pt x="1928" y="640"/>
                      <a:pt x="1928" y="1103"/>
                    </a:cubicBezTo>
                    <a:cubicBezTo>
                      <a:pt x="1928" y="1567"/>
                      <a:pt x="1557" y="1948"/>
                      <a:pt x="1093" y="1948"/>
                    </a:cubicBezTo>
                    <a:cubicBezTo>
                      <a:pt x="630" y="1948"/>
                      <a:pt x="259" y="1567"/>
                      <a:pt x="259" y="1103"/>
                    </a:cubicBezTo>
                    <a:cubicBezTo>
                      <a:pt x="259" y="640"/>
                      <a:pt x="630" y="269"/>
                      <a:pt x="1093" y="269"/>
                    </a:cubicBezTo>
                    <a:close/>
                    <a:moveTo>
                      <a:pt x="1093" y="1"/>
                    </a:moveTo>
                    <a:cubicBezTo>
                      <a:pt x="485" y="1"/>
                      <a:pt x="1" y="485"/>
                      <a:pt x="1" y="1093"/>
                    </a:cubicBezTo>
                    <a:cubicBezTo>
                      <a:pt x="1" y="1701"/>
                      <a:pt x="485" y="2185"/>
                      <a:pt x="1093" y="2185"/>
                    </a:cubicBezTo>
                    <a:cubicBezTo>
                      <a:pt x="1701" y="2185"/>
                      <a:pt x="2185" y="1701"/>
                      <a:pt x="2185" y="1093"/>
                    </a:cubicBezTo>
                    <a:cubicBezTo>
                      <a:pt x="2185" y="485"/>
                      <a:pt x="1701" y="1"/>
                      <a:pt x="1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1"/>
              <p:cNvSpPr/>
              <p:nvPr/>
            </p:nvSpPr>
            <p:spPr>
              <a:xfrm>
                <a:off x="6214675" y="2555575"/>
                <a:ext cx="54900" cy="54650"/>
              </a:xfrm>
              <a:custGeom>
                <a:rect b="b" l="l" r="r" t="t"/>
                <a:pathLst>
                  <a:path extrusionOk="0" h="2186" w="2196">
                    <a:moveTo>
                      <a:pt x="1103" y="269"/>
                    </a:moveTo>
                    <a:cubicBezTo>
                      <a:pt x="1567" y="269"/>
                      <a:pt x="1938" y="640"/>
                      <a:pt x="1938" y="1103"/>
                    </a:cubicBezTo>
                    <a:cubicBezTo>
                      <a:pt x="1938" y="1567"/>
                      <a:pt x="1557" y="1948"/>
                      <a:pt x="1103" y="1948"/>
                    </a:cubicBezTo>
                    <a:cubicBezTo>
                      <a:pt x="640" y="1948"/>
                      <a:pt x="258" y="1567"/>
                      <a:pt x="258" y="1103"/>
                    </a:cubicBezTo>
                    <a:cubicBezTo>
                      <a:pt x="258" y="640"/>
                      <a:pt x="640" y="269"/>
                      <a:pt x="1103" y="269"/>
                    </a:cubicBezTo>
                    <a:close/>
                    <a:moveTo>
                      <a:pt x="1103" y="1"/>
                    </a:moveTo>
                    <a:cubicBezTo>
                      <a:pt x="495" y="1"/>
                      <a:pt x="1" y="485"/>
                      <a:pt x="1" y="1093"/>
                    </a:cubicBezTo>
                    <a:cubicBezTo>
                      <a:pt x="1" y="1701"/>
                      <a:pt x="495" y="2185"/>
                      <a:pt x="1103" y="2185"/>
                    </a:cubicBezTo>
                    <a:cubicBezTo>
                      <a:pt x="1701" y="2185"/>
                      <a:pt x="2195" y="1701"/>
                      <a:pt x="2195" y="1093"/>
                    </a:cubicBezTo>
                    <a:cubicBezTo>
                      <a:pt x="2195" y="485"/>
                      <a:pt x="1701"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1"/>
              <p:cNvSpPr/>
              <p:nvPr/>
            </p:nvSpPr>
            <p:spPr>
              <a:xfrm>
                <a:off x="6133525" y="2711175"/>
                <a:ext cx="187575" cy="228250"/>
              </a:xfrm>
              <a:custGeom>
                <a:rect b="b" l="l" r="r" t="t"/>
                <a:pathLst>
                  <a:path extrusionOk="0" h="9130" w="7503">
                    <a:moveTo>
                      <a:pt x="4370" y="0"/>
                    </a:moveTo>
                    <a:lnTo>
                      <a:pt x="4370" y="258"/>
                    </a:lnTo>
                    <a:lnTo>
                      <a:pt x="7245" y="258"/>
                    </a:lnTo>
                    <a:lnTo>
                      <a:pt x="7245" y="8872"/>
                    </a:lnTo>
                    <a:lnTo>
                      <a:pt x="1" y="8872"/>
                    </a:lnTo>
                    <a:lnTo>
                      <a:pt x="1" y="9130"/>
                    </a:lnTo>
                    <a:lnTo>
                      <a:pt x="7502" y="9130"/>
                    </a:lnTo>
                    <a:lnTo>
                      <a:pt x="75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1"/>
              <p:cNvSpPr/>
              <p:nvPr/>
            </p:nvSpPr>
            <p:spPr>
              <a:xfrm>
                <a:off x="6264400" y="2578000"/>
                <a:ext cx="134225" cy="361425"/>
              </a:xfrm>
              <a:custGeom>
                <a:rect b="b" l="l" r="r" t="t"/>
                <a:pathLst>
                  <a:path extrusionOk="0" h="14457" w="5369">
                    <a:moveTo>
                      <a:pt x="0" y="0"/>
                    </a:moveTo>
                    <a:lnTo>
                      <a:pt x="0" y="258"/>
                    </a:lnTo>
                    <a:lnTo>
                      <a:pt x="5111" y="258"/>
                    </a:lnTo>
                    <a:lnTo>
                      <a:pt x="5111" y="14199"/>
                    </a:lnTo>
                    <a:lnTo>
                      <a:pt x="2133" y="14199"/>
                    </a:lnTo>
                    <a:lnTo>
                      <a:pt x="2133" y="14457"/>
                    </a:lnTo>
                    <a:lnTo>
                      <a:pt x="5369" y="14457"/>
                    </a:lnTo>
                    <a:lnTo>
                      <a:pt x="5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1"/>
              <p:cNvSpPr/>
              <p:nvPr/>
            </p:nvSpPr>
            <p:spPr>
              <a:xfrm>
                <a:off x="5483600" y="2324525"/>
                <a:ext cx="6475" cy="539175"/>
              </a:xfrm>
              <a:custGeom>
                <a:rect b="b" l="l" r="r" t="t"/>
                <a:pathLst>
                  <a:path extrusionOk="0" h="21567" w="259">
                    <a:moveTo>
                      <a:pt x="1" y="0"/>
                    </a:moveTo>
                    <a:lnTo>
                      <a:pt x="1" y="21566"/>
                    </a:lnTo>
                    <a:lnTo>
                      <a:pt x="259" y="21566"/>
                    </a:lnTo>
                    <a:lnTo>
                      <a:pt x="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1"/>
              <p:cNvSpPr/>
              <p:nvPr/>
            </p:nvSpPr>
            <p:spPr>
              <a:xfrm>
                <a:off x="6082525" y="2904875"/>
                <a:ext cx="54650" cy="54900"/>
              </a:xfrm>
              <a:custGeom>
                <a:rect b="b" l="l" r="r" t="t"/>
                <a:pathLst>
                  <a:path extrusionOk="0" h="2196" w="2186">
                    <a:moveTo>
                      <a:pt x="1093" y="269"/>
                    </a:moveTo>
                    <a:cubicBezTo>
                      <a:pt x="1546" y="269"/>
                      <a:pt x="1917" y="650"/>
                      <a:pt x="1928" y="1114"/>
                    </a:cubicBezTo>
                    <a:cubicBezTo>
                      <a:pt x="1928" y="1577"/>
                      <a:pt x="1557" y="1948"/>
                      <a:pt x="1093" y="1948"/>
                    </a:cubicBezTo>
                    <a:cubicBezTo>
                      <a:pt x="629" y="1948"/>
                      <a:pt x="258" y="1577"/>
                      <a:pt x="258" y="1114"/>
                    </a:cubicBezTo>
                    <a:cubicBezTo>
                      <a:pt x="258" y="650"/>
                      <a:pt x="629" y="269"/>
                      <a:pt x="1093" y="269"/>
                    </a:cubicBezTo>
                    <a:close/>
                    <a:moveTo>
                      <a:pt x="1093" y="1"/>
                    </a:moveTo>
                    <a:cubicBezTo>
                      <a:pt x="485" y="1"/>
                      <a:pt x="1" y="496"/>
                      <a:pt x="1" y="1093"/>
                    </a:cubicBezTo>
                    <a:cubicBezTo>
                      <a:pt x="1" y="1701"/>
                      <a:pt x="485" y="2196"/>
                      <a:pt x="1093" y="2196"/>
                    </a:cubicBezTo>
                    <a:cubicBezTo>
                      <a:pt x="1680" y="2196"/>
                      <a:pt x="2175" y="1701"/>
                      <a:pt x="2185" y="1093"/>
                    </a:cubicBezTo>
                    <a:cubicBezTo>
                      <a:pt x="2185" y="496"/>
                      <a:pt x="1701" y="1"/>
                      <a:pt x="1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1"/>
              <p:cNvSpPr/>
              <p:nvPr/>
            </p:nvSpPr>
            <p:spPr>
              <a:xfrm>
                <a:off x="5803550" y="2954850"/>
                <a:ext cx="309400" cy="209200"/>
              </a:xfrm>
              <a:custGeom>
                <a:rect b="b" l="l" r="r" t="t"/>
                <a:pathLst>
                  <a:path extrusionOk="0" h="8368" w="12376">
                    <a:moveTo>
                      <a:pt x="12118" y="1"/>
                    </a:moveTo>
                    <a:lnTo>
                      <a:pt x="12118" y="5452"/>
                    </a:lnTo>
                    <a:lnTo>
                      <a:pt x="1" y="5452"/>
                    </a:lnTo>
                    <a:lnTo>
                      <a:pt x="1" y="8368"/>
                    </a:lnTo>
                    <a:lnTo>
                      <a:pt x="258" y="8368"/>
                    </a:lnTo>
                    <a:lnTo>
                      <a:pt x="258" y="5709"/>
                    </a:lnTo>
                    <a:lnTo>
                      <a:pt x="12376" y="5709"/>
                    </a:lnTo>
                    <a:lnTo>
                      <a:pt x="12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1"/>
              <p:cNvSpPr/>
              <p:nvPr/>
            </p:nvSpPr>
            <p:spPr>
              <a:xfrm>
                <a:off x="5616525" y="2515400"/>
                <a:ext cx="902150" cy="204300"/>
              </a:xfrm>
              <a:custGeom>
                <a:rect b="b" l="l" r="r" t="t"/>
                <a:pathLst>
                  <a:path extrusionOk="0" h="8172" w="36086">
                    <a:moveTo>
                      <a:pt x="36075" y="0"/>
                    </a:moveTo>
                    <a:lnTo>
                      <a:pt x="11335" y="258"/>
                    </a:lnTo>
                    <a:lnTo>
                      <a:pt x="1" y="3741"/>
                    </a:lnTo>
                    <a:lnTo>
                      <a:pt x="1" y="8171"/>
                    </a:lnTo>
                    <a:lnTo>
                      <a:pt x="258" y="8171"/>
                    </a:lnTo>
                    <a:lnTo>
                      <a:pt x="258" y="3936"/>
                    </a:lnTo>
                    <a:lnTo>
                      <a:pt x="11356" y="516"/>
                    </a:lnTo>
                    <a:lnTo>
                      <a:pt x="36085" y="258"/>
                    </a:lnTo>
                    <a:lnTo>
                      <a:pt x="360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1"/>
              <p:cNvSpPr/>
              <p:nvPr/>
            </p:nvSpPr>
            <p:spPr>
              <a:xfrm>
                <a:off x="5661350" y="2324775"/>
                <a:ext cx="397500" cy="978900"/>
              </a:xfrm>
              <a:custGeom>
                <a:rect b="b" l="l" r="r" t="t"/>
                <a:pathLst>
                  <a:path extrusionOk="0" h="39156" w="15900">
                    <a:moveTo>
                      <a:pt x="15642" y="0"/>
                    </a:moveTo>
                    <a:lnTo>
                      <a:pt x="15642" y="18001"/>
                    </a:lnTo>
                    <a:lnTo>
                      <a:pt x="1" y="26193"/>
                    </a:lnTo>
                    <a:lnTo>
                      <a:pt x="1" y="39155"/>
                    </a:lnTo>
                    <a:lnTo>
                      <a:pt x="258" y="39155"/>
                    </a:lnTo>
                    <a:lnTo>
                      <a:pt x="258" y="26348"/>
                    </a:lnTo>
                    <a:lnTo>
                      <a:pt x="15900" y="18156"/>
                    </a:lnTo>
                    <a:lnTo>
                      <a:pt x="159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1"/>
              <p:cNvSpPr/>
              <p:nvPr/>
            </p:nvSpPr>
            <p:spPr>
              <a:xfrm>
                <a:off x="5561400" y="2414150"/>
                <a:ext cx="435375" cy="756100"/>
              </a:xfrm>
              <a:custGeom>
                <a:rect b="b" l="l" r="r" t="t"/>
                <a:pathLst>
                  <a:path extrusionOk="0" h="30244" w="17415">
                    <a:moveTo>
                      <a:pt x="8553" y="1"/>
                    </a:moveTo>
                    <a:lnTo>
                      <a:pt x="1" y="2783"/>
                    </a:lnTo>
                    <a:lnTo>
                      <a:pt x="1" y="9563"/>
                    </a:lnTo>
                    <a:lnTo>
                      <a:pt x="258" y="9563"/>
                    </a:lnTo>
                    <a:lnTo>
                      <a:pt x="258" y="2968"/>
                    </a:lnTo>
                    <a:lnTo>
                      <a:pt x="8584" y="258"/>
                    </a:lnTo>
                    <a:lnTo>
                      <a:pt x="17157" y="258"/>
                    </a:lnTo>
                    <a:lnTo>
                      <a:pt x="17157" y="14426"/>
                    </a:lnTo>
                    <a:lnTo>
                      <a:pt x="1505" y="22618"/>
                    </a:lnTo>
                    <a:lnTo>
                      <a:pt x="1505" y="30243"/>
                    </a:lnTo>
                    <a:lnTo>
                      <a:pt x="1763" y="30243"/>
                    </a:lnTo>
                    <a:lnTo>
                      <a:pt x="1763" y="22773"/>
                    </a:lnTo>
                    <a:lnTo>
                      <a:pt x="17415" y="14581"/>
                    </a:lnTo>
                    <a:lnTo>
                      <a:pt x="174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1"/>
              <p:cNvSpPr/>
              <p:nvPr/>
            </p:nvSpPr>
            <p:spPr>
              <a:xfrm>
                <a:off x="5723950" y="2324775"/>
                <a:ext cx="397500" cy="868125"/>
              </a:xfrm>
              <a:custGeom>
                <a:rect b="b" l="l" r="r" t="t"/>
                <a:pathLst>
                  <a:path extrusionOk="0" h="34725" w="15900">
                    <a:moveTo>
                      <a:pt x="15642" y="0"/>
                    </a:moveTo>
                    <a:lnTo>
                      <a:pt x="15642" y="18001"/>
                    </a:lnTo>
                    <a:lnTo>
                      <a:pt x="1" y="26193"/>
                    </a:lnTo>
                    <a:lnTo>
                      <a:pt x="1" y="34725"/>
                    </a:lnTo>
                    <a:lnTo>
                      <a:pt x="258" y="34725"/>
                    </a:lnTo>
                    <a:lnTo>
                      <a:pt x="258" y="26348"/>
                    </a:lnTo>
                    <a:lnTo>
                      <a:pt x="15900" y="18156"/>
                    </a:lnTo>
                    <a:lnTo>
                      <a:pt x="159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1"/>
              <p:cNvSpPr/>
              <p:nvPr/>
            </p:nvSpPr>
            <p:spPr>
              <a:xfrm>
                <a:off x="5827775" y="2994525"/>
                <a:ext cx="6450" cy="99725"/>
              </a:xfrm>
              <a:custGeom>
                <a:rect b="b" l="l" r="r" t="t"/>
                <a:pathLst>
                  <a:path extrusionOk="0" h="3989" w="258">
                    <a:moveTo>
                      <a:pt x="0" y="1"/>
                    </a:moveTo>
                    <a:lnTo>
                      <a:pt x="0" y="3988"/>
                    </a:lnTo>
                    <a:lnTo>
                      <a:pt x="258" y="3988"/>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1"/>
              <p:cNvSpPr/>
              <p:nvPr/>
            </p:nvSpPr>
            <p:spPr>
              <a:xfrm>
                <a:off x="5999575" y="2994525"/>
                <a:ext cx="6475" cy="99725"/>
              </a:xfrm>
              <a:custGeom>
                <a:rect b="b" l="l" r="r" t="t"/>
                <a:pathLst>
                  <a:path extrusionOk="0" h="3989" w="259">
                    <a:moveTo>
                      <a:pt x="1" y="1"/>
                    </a:moveTo>
                    <a:lnTo>
                      <a:pt x="1" y="3988"/>
                    </a:lnTo>
                    <a:lnTo>
                      <a:pt x="258" y="3988"/>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1"/>
              <p:cNvSpPr/>
              <p:nvPr/>
            </p:nvSpPr>
            <p:spPr>
              <a:xfrm>
                <a:off x="5912250" y="2991700"/>
                <a:ext cx="6475" cy="99975"/>
              </a:xfrm>
              <a:custGeom>
                <a:rect b="b" l="l" r="r" t="t"/>
                <a:pathLst>
                  <a:path extrusionOk="0" h="3999" w="259">
                    <a:moveTo>
                      <a:pt x="1" y="0"/>
                    </a:moveTo>
                    <a:lnTo>
                      <a:pt x="1" y="3998"/>
                    </a:lnTo>
                    <a:lnTo>
                      <a:pt x="258" y="3998"/>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1"/>
              <p:cNvSpPr/>
              <p:nvPr/>
            </p:nvSpPr>
            <p:spPr>
              <a:xfrm>
                <a:off x="5747125" y="2571050"/>
                <a:ext cx="112875" cy="79875"/>
              </a:xfrm>
              <a:custGeom>
                <a:rect b="b" l="l" r="r" t="t"/>
                <a:pathLst>
                  <a:path extrusionOk="0" h="3195" w="4515">
                    <a:moveTo>
                      <a:pt x="1" y="0"/>
                    </a:moveTo>
                    <a:lnTo>
                      <a:pt x="1" y="3194"/>
                    </a:lnTo>
                    <a:lnTo>
                      <a:pt x="4514" y="3194"/>
                    </a:lnTo>
                    <a:lnTo>
                      <a:pt x="4514" y="2937"/>
                    </a:lnTo>
                    <a:lnTo>
                      <a:pt x="259" y="2937"/>
                    </a:lnTo>
                    <a:lnTo>
                      <a:pt x="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1"/>
              <p:cNvSpPr/>
              <p:nvPr/>
            </p:nvSpPr>
            <p:spPr>
              <a:xfrm>
                <a:off x="5898600" y="2693150"/>
                <a:ext cx="6475" cy="128050"/>
              </a:xfrm>
              <a:custGeom>
                <a:rect b="b" l="l" r="r" t="t"/>
                <a:pathLst>
                  <a:path extrusionOk="0" h="5122" w="259">
                    <a:moveTo>
                      <a:pt x="1" y="0"/>
                    </a:moveTo>
                    <a:lnTo>
                      <a:pt x="1" y="5121"/>
                    </a:lnTo>
                    <a:lnTo>
                      <a:pt x="258" y="5121"/>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1"/>
              <p:cNvSpPr/>
              <p:nvPr/>
            </p:nvSpPr>
            <p:spPr>
              <a:xfrm>
                <a:off x="5895000" y="2459750"/>
                <a:ext cx="6475" cy="137325"/>
              </a:xfrm>
              <a:custGeom>
                <a:rect b="b" l="l" r="r" t="t"/>
                <a:pathLst>
                  <a:path extrusionOk="0" h="5493" w="259">
                    <a:moveTo>
                      <a:pt x="0" y="1"/>
                    </a:moveTo>
                    <a:lnTo>
                      <a:pt x="0" y="5493"/>
                    </a:lnTo>
                    <a:lnTo>
                      <a:pt x="258" y="5493"/>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1"/>
              <p:cNvSpPr/>
              <p:nvPr/>
            </p:nvSpPr>
            <p:spPr>
              <a:xfrm>
                <a:off x="6232450" y="2240025"/>
                <a:ext cx="796000" cy="221825"/>
              </a:xfrm>
              <a:custGeom>
                <a:rect b="b" l="l" r="r" t="t"/>
                <a:pathLst>
                  <a:path extrusionOk="0" h="8873" w="31840">
                    <a:moveTo>
                      <a:pt x="15807" y="0"/>
                    </a:moveTo>
                    <a:lnTo>
                      <a:pt x="7584" y="8615"/>
                    </a:lnTo>
                    <a:lnTo>
                      <a:pt x="1" y="8615"/>
                    </a:lnTo>
                    <a:lnTo>
                      <a:pt x="1" y="8872"/>
                    </a:lnTo>
                    <a:lnTo>
                      <a:pt x="7687" y="8872"/>
                    </a:lnTo>
                    <a:lnTo>
                      <a:pt x="15920" y="258"/>
                    </a:lnTo>
                    <a:lnTo>
                      <a:pt x="31582" y="258"/>
                    </a:lnTo>
                    <a:lnTo>
                      <a:pt x="31582" y="5400"/>
                    </a:lnTo>
                    <a:lnTo>
                      <a:pt x="31840" y="5400"/>
                    </a:lnTo>
                    <a:lnTo>
                      <a:pt x="318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1"/>
              <p:cNvSpPr/>
              <p:nvPr/>
            </p:nvSpPr>
            <p:spPr>
              <a:xfrm>
                <a:off x="5640750" y="2190825"/>
                <a:ext cx="45100" cy="202500"/>
              </a:xfrm>
              <a:custGeom>
                <a:rect b="b" l="l" r="r" t="t"/>
                <a:pathLst>
                  <a:path extrusionOk="0" h="8100" w="1804">
                    <a:moveTo>
                      <a:pt x="1546" y="0"/>
                    </a:moveTo>
                    <a:lnTo>
                      <a:pt x="1546" y="1701"/>
                    </a:lnTo>
                    <a:lnTo>
                      <a:pt x="0" y="5286"/>
                    </a:lnTo>
                    <a:lnTo>
                      <a:pt x="0" y="8099"/>
                    </a:lnTo>
                    <a:lnTo>
                      <a:pt x="258" y="8099"/>
                    </a:lnTo>
                    <a:lnTo>
                      <a:pt x="258" y="5338"/>
                    </a:lnTo>
                    <a:lnTo>
                      <a:pt x="1804" y="1742"/>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1"/>
              <p:cNvSpPr/>
              <p:nvPr/>
            </p:nvSpPr>
            <p:spPr>
              <a:xfrm>
                <a:off x="5695350" y="2190825"/>
                <a:ext cx="45125" cy="202500"/>
              </a:xfrm>
              <a:custGeom>
                <a:rect b="b" l="l" r="r" t="t"/>
                <a:pathLst>
                  <a:path extrusionOk="0" h="8100" w="1805">
                    <a:moveTo>
                      <a:pt x="1546" y="0"/>
                    </a:moveTo>
                    <a:lnTo>
                      <a:pt x="1546" y="1701"/>
                    </a:lnTo>
                    <a:lnTo>
                      <a:pt x="1" y="5286"/>
                    </a:lnTo>
                    <a:lnTo>
                      <a:pt x="1" y="8099"/>
                    </a:lnTo>
                    <a:lnTo>
                      <a:pt x="258" y="8099"/>
                    </a:lnTo>
                    <a:lnTo>
                      <a:pt x="258" y="5338"/>
                    </a:lnTo>
                    <a:lnTo>
                      <a:pt x="1804" y="1742"/>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1"/>
              <p:cNvSpPr/>
              <p:nvPr/>
            </p:nvSpPr>
            <p:spPr>
              <a:xfrm>
                <a:off x="5750475" y="2190825"/>
                <a:ext cx="45125" cy="202500"/>
              </a:xfrm>
              <a:custGeom>
                <a:rect b="b" l="l" r="r" t="t"/>
                <a:pathLst>
                  <a:path extrusionOk="0" h="8100" w="1805">
                    <a:moveTo>
                      <a:pt x="1546" y="0"/>
                    </a:moveTo>
                    <a:lnTo>
                      <a:pt x="1546" y="1701"/>
                    </a:lnTo>
                    <a:lnTo>
                      <a:pt x="1" y="5286"/>
                    </a:lnTo>
                    <a:lnTo>
                      <a:pt x="1" y="8099"/>
                    </a:lnTo>
                    <a:lnTo>
                      <a:pt x="258" y="8099"/>
                    </a:lnTo>
                    <a:lnTo>
                      <a:pt x="258" y="5338"/>
                    </a:lnTo>
                    <a:lnTo>
                      <a:pt x="1804" y="1742"/>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1"/>
              <p:cNvSpPr/>
              <p:nvPr/>
            </p:nvSpPr>
            <p:spPr>
              <a:xfrm>
                <a:off x="5805100" y="2190825"/>
                <a:ext cx="45100" cy="230825"/>
              </a:xfrm>
              <a:custGeom>
                <a:rect b="b" l="l" r="r" t="t"/>
                <a:pathLst>
                  <a:path extrusionOk="0" h="9233" w="1804">
                    <a:moveTo>
                      <a:pt x="1546" y="0"/>
                    </a:moveTo>
                    <a:lnTo>
                      <a:pt x="1546" y="1938"/>
                    </a:lnTo>
                    <a:lnTo>
                      <a:pt x="0" y="6038"/>
                    </a:lnTo>
                    <a:lnTo>
                      <a:pt x="0" y="9233"/>
                    </a:lnTo>
                    <a:lnTo>
                      <a:pt x="258" y="9233"/>
                    </a:lnTo>
                    <a:lnTo>
                      <a:pt x="258" y="6090"/>
                    </a:lnTo>
                    <a:lnTo>
                      <a:pt x="1804" y="1979"/>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1"/>
              <p:cNvSpPr/>
              <p:nvPr/>
            </p:nvSpPr>
            <p:spPr>
              <a:xfrm>
                <a:off x="5859975" y="2190825"/>
                <a:ext cx="45100" cy="230825"/>
              </a:xfrm>
              <a:custGeom>
                <a:rect b="b" l="l" r="r" t="t"/>
                <a:pathLst>
                  <a:path extrusionOk="0" h="9233" w="1804">
                    <a:moveTo>
                      <a:pt x="1546" y="0"/>
                    </a:moveTo>
                    <a:lnTo>
                      <a:pt x="1546" y="1938"/>
                    </a:lnTo>
                    <a:lnTo>
                      <a:pt x="0" y="6038"/>
                    </a:lnTo>
                    <a:lnTo>
                      <a:pt x="0" y="9233"/>
                    </a:lnTo>
                    <a:lnTo>
                      <a:pt x="258" y="9233"/>
                    </a:lnTo>
                    <a:lnTo>
                      <a:pt x="258" y="6090"/>
                    </a:lnTo>
                    <a:lnTo>
                      <a:pt x="1803" y="1979"/>
                    </a:lnTo>
                    <a:lnTo>
                      <a:pt x="18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1"/>
              <p:cNvSpPr/>
              <p:nvPr/>
            </p:nvSpPr>
            <p:spPr>
              <a:xfrm>
                <a:off x="5915100" y="2190825"/>
                <a:ext cx="45100" cy="230825"/>
              </a:xfrm>
              <a:custGeom>
                <a:rect b="b" l="l" r="r" t="t"/>
                <a:pathLst>
                  <a:path extrusionOk="0" h="9233" w="1804">
                    <a:moveTo>
                      <a:pt x="1546" y="0"/>
                    </a:moveTo>
                    <a:lnTo>
                      <a:pt x="1546" y="1938"/>
                    </a:lnTo>
                    <a:lnTo>
                      <a:pt x="0" y="6038"/>
                    </a:lnTo>
                    <a:lnTo>
                      <a:pt x="0" y="9233"/>
                    </a:lnTo>
                    <a:lnTo>
                      <a:pt x="258" y="9233"/>
                    </a:lnTo>
                    <a:lnTo>
                      <a:pt x="258" y="6090"/>
                    </a:lnTo>
                    <a:lnTo>
                      <a:pt x="1803" y="1979"/>
                    </a:lnTo>
                    <a:lnTo>
                      <a:pt x="18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1"/>
              <p:cNvSpPr/>
              <p:nvPr/>
            </p:nvSpPr>
            <p:spPr>
              <a:xfrm>
                <a:off x="5387275" y="2679225"/>
                <a:ext cx="296525" cy="484825"/>
              </a:xfrm>
              <a:custGeom>
                <a:rect b="b" l="l" r="r" t="t"/>
                <a:pathLst>
                  <a:path extrusionOk="0" h="19393" w="11861">
                    <a:moveTo>
                      <a:pt x="11603" y="1"/>
                    </a:moveTo>
                    <a:lnTo>
                      <a:pt x="11603" y="6132"/>
                    </a:lnTo>
                    <a:lnTo>
                      <a:pt x="7718" y="10624"/>
                    </a:lnTo>
                    <a:lnTo>
                      <a:pt x="2638" y="10624"/>
                    </a:lnTo>
                    <a:lnTo>
                      <a:pt x="2638" y="12541"/>
                    </a:lnTo>
                    <a:lnTo>
                      <a:pt x="0" y="13932"/>
                    </a:lnTo>
                    <a:lnTo>
                      <a:pt x="0" y="15714"/>
                    </a:lnTo>
                    <a:lnTo>
                      <a:pt x="1494" y="16580"/>
                    </a:lnTo>
                    <a:lnTo>
                      <a:pt x="1494" y="19393"/>
                    </a:lnTo>
                    <a:lnTo>
                      <a:pt x="1752" y="19393"/>
                    </a:lnTo>
                    <a:lnTo>
                      <a:pt x="1752" y="16435"/>
                    </a:lnTo>
                    <a:lnTo>
                      <a:pt x="258" y="15570"/>
                    </a:lnTo>
                    <a:lnTo>
                      <a:pt x="258" y="14086"/>
                    </a:lnTo>
                    <a:lnTo>
                      <a:pt x="2896" y="12695"/>
                    </a:lnTo>
                    <a:lnTo>
                      <a:pt x="2896" y="10882"/>
                    </a:lnTo>
                    <a:lnTo>
                      <a:pt x="7831" y="10882"/>
                    </a:lnTo>
                    <a:lnTo>
                      <a:pt x="11860" y="6235"/>
                    </a:lnTo>
                    <a:lnTo>
                      <a:pt x="11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00" name="Google Shape;1700;p31"/>
            <p:cNvPicPr preferRelativeResize="0"/>
            <p:nvPr/>
          </p:nvPicPr>
          <p:blipFill>
            <a:blip r:embed="rId3">
              <a:alphaModFix amt="40000"/>
            </a:blip>
            <a:stretch>
              <a:fillRect/>
            </a:stretch>
          </p:blipFill>
          <p:spPr>
            <a:xfrm>
              <a:off x="5456888" y="2734450"/>
              <a:ext cx="1177350" cy="1177350"/>
            </a:xfrm>
            <a:prstGeom prst="rect">
              <a:avLst/>
            </a:prstGeom>
            <a:noFill/>
            <a:ln>
              <a:noFill/>
            </a:ln>
          </p:spPr>
        </p:pic>
        <p:pic>
          <p:nvPicPr>
            <p:cNvPr id="1701" name="Google Shape;1701;p31"/>
            <p:cNvPicPr preferRelativeResize="0"/>
            <p:nvPr/>
          </p:nvPicPr>
          <p:blipFill>
            <a:blip r:embed="rId3">
              <a:alphaModFix amt="40000"/>
            </a:blip>
            <a:stretch>
              <a:fillRect/>
            </a:stretch>
          </p:blipFill>
          <p:spPr>
            <a:xfrm>
              <a:off x="6411088" y="2788000"/>
              <a:ext cx="1177350" cy="1177350"/>
            </a:xfrm>
            <a:prstGeom prst="rect">
              <a:avLst/>
            </a:prstGeom>
            <a:noFill/>
            <a:ln>
              <a:noFill/>
            </a:ln>
          </p:spPr>
        </p:pic>
        <p:pic>
          <p:nvPicPr>
            <p:cNvPr id="1702" name="Google Shape;1702;p31"/>
            <p:cNvPicPr preferRelativeResize="0"/>
            <p:nvPr/>
          </p:nvPicPr>
          <p:blipFill>
            <a:blip r:embed="rId3">
              <a:alphaModFix amt="40000"/>
            </a:blip>
            <a:stretch>
              <a:fillRect/>
            </a:stretch>
          </p:blipFill>
          <p:spPr>
            <a:xfrm>
              <a:off x="6579938" y="2369650"/>
              <a:ext cx="1177350" cy="117735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32"/>
          <p:cNvSpPr txBox="1"/>
          <p:nvPr>
            <p:ph type="title"/>
          </p:nvPr>
        </p:nvSpPr>
        <p:spPr>
          <a:xfrm>
            <a:off x="550850" y="493700"/>
            <a:ext cx="3900900" cy="51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s-419" sz="1800">
                <a:solidFill>
                  <a:srgbClr val="00C3B1"/>
                </a:solidFill>
              </a:rPr>
              <a:t>D.</a:t>
            </a:r>
            <a:r>
              <a:rPr lang="es-419" sz="1800">
                <a:solidFill>
                  <a:srgbClr val="00C3B1"/>
                </a:solidFill>
              </a:rPr>
              <a:t>IMPLEMENTASI PROGRAM</a:t>
            </a:r>
            <a:endParaRPr/>
          </a:p>
        </p:txBody>
      </p:sp>
      <p:sp>
        <p:nvSpPr>
          <p:cNvPr id="1708" name="Google Shape;1708;p32"/>
          <p:cNvSpPr txBox="1"/>
          <p:nvPr>
            <p:ph idx="1" type="subTitle"/>
          </p:nvPr>
        </p:nvSpPr>
        <p:spPr>
          <a:xfrm>
            <a:off x="1964513" y="5196925"/>
            <a:ext cx="3900900" cy="22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endParaRPr/>
          </a:p>
        </p:txBody>
      </p:sp>
      <p:grpSp>
        <p:nvGrpSpPr>
          <p:cNvPr id="1709" name="Google Shape;1709;p32"/>
          <p:cNvGrpSpPr/>
          <p:nvPr/>
        </p:nvGrpSpPr>
        <p:grpSpPr>
          <a:xfrm>
            <a:off x="5571040" y="633150"/>
            <a:ext cx="3075871" cy="3877200"/>
            <a:chOff x="5553375" y="633150"/>
            <a:chExt cx="2369700" cy="3877200"/>
          </a:xfrm>
        </p:grpSpPr>
        <p:sp>
          <p:nvSpPr>
            <p:cNvPr id="1710" name="Google Shape;1710;p32"/>
            <p:cNvSpPr/>
            <p:nvPr/>
          </p:nvSpPr>
          <p:spPr>
            <a:xfrm>
              <a:off x="5553375" y="633150"/>
              <a:ext cx="2369700" cy="3877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711" name="Google Shape;1711;p32"/>
            <p:cNvSpPr/>
            <p:nvPr/>
          </p:nvSpPr>
          <p:spPr>
            <a:xfrm>
              <a:off x="6122925" y="4250450"/>
              <a:ext cx="1230600" cy="10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712" name="Google Shape;1712;p32"/>
            <p:cNvSpPr/>
            <p:nvPr/>
          </p:nvSpPr>
          <p:spPr>
            <a:xfrm>
              <a:off x="6486825" y="805500"/>
              <a:ext cx="502800" cy="5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pic>
        <p:nvPicPr>
          <p:cNvPr id="1713" name="Google Shape;1713;p32"/>
          <p:cNvPicPr preferRelativeResize="0"/>
          <p:nvPr/>
        </p:nvPicPr>
        <p:blipFill rotWithShape="1">
          <a:blip r:embed="rId3">
            <a:alphaModFix/>
          </a:blip>
          <a:srcRect b="-464" l="-1855" r="7684" t="-474"/>
          <a:stretch/>
        </p:blipFill>
        <p:spPr>
          <a:xfrm>
            <a:off x="5243550" y="493700"/>
            <a:ext cx="3599349" cy="4360551"/>
          </a:xfrm>
          <a:prstGeom prst="rect">
            <a:avLst/>
          </a:prstGeom>
          <a:noFill/>
          <a:ln cap="flat" cmpd="sng" w="9525">
            <a:solidFill>
              <a:schemeClr val="dk1"/>
            </a:solidFill>
            <a:prstDash val="solid"/>
            <a:round/>
            <a:headEnd len="sm" w="sm" type="none"/>
            <a:tailEnd len="sm" w="sm" type="none"/>
          </a:ln>
        </p:spPr>
      </p:pic>
      <p:sp>
        <p:nvSpPr>
          <p:cNvPr id="1714" name="Google Shape;1714;p32"/>
          <p:cNvSpPr txBox="1"/>
          <p:nvPr/>
        </p:nvSpPr>
        <p:spPr>
          <a:xfrm>
            <a:off x="181100" y="1167350"/>
            <a:ext cx="2507100" cy="344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800">
                <a:solidFill>
                  <a:schemeClr val="dk1"/>
                </a:solidFill>
                <a:latin typeface="Aldrich"/>
                <a:ea typeface="Aldrich"/>
                <a:cs typeface="Aldrich"/>
                <a:sym typeface="Aldrich"/>
              </a:rPr>
              <a:t>a.Struktur program</a:t>
            </a:r>
            <a:endParaRPr sz="1800">
              <a:solidFill>
                <a:schemeClr val="dk1"/>
              </a:solidFill>
              <a:latin typeface="Aldrich"/>
              <a:ea typeface="Aldrich"/>
              <a:cs typeface="Aldrich"/>
              <a:sym typeface="Aldrich"/>
            </a:endParaRPr>
          </a:p>
          <a:p>
            <a:pPr indent="-298450" lvl="0" marL="457200" rtl="0" algn="l">
              <a:lnSpc>
                <a:spcPct val="115000"/>
              </a:lnSpc>
              <a:spcBef>
                <a:spcPts val="0"/>
              </a:spcBef>
              <a:spcAft>
                <a:spcPts val="0"/>
              </a:spcAft>
              <a:buClr>
                <a:schemeClr val="dk1"/>
              </a:buClr>
              <a:buSzPts val="1100"/>
              <a:buAutoNum type="arabicPeriod"/>
            </a:pPr>
            <a:r>
              <a:rPr lang="es-419" sz="1200">
                <a:solidFill>
                  <a:schemeClr val="dk1"/>
                </a:solidFill>
              </a:rPr>
              <a:t>Menampilkan prompt untuk m</a:t>
            </a:r>
            <a:r>
              <a:rPr lang="es-419" sz="1200">
                <a:solidFill>
                  <a:schemeClr val="dk1"/>
                </a:solidFill>
              </a:rPr>
              <a:t>emasukkan nama, nomor HP, dan alamat.</a:t>
            </a:r>
            <a:endParaRPr sz="12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sz="1200">
                <a:solidFill>
                  <a:schemeClr val="dk1"/>
                </a:solidFill>
              </a:rPr>
              <a:t>Menampilkan menu produk.</a:t>
            </a:r>
            <a:endParaRPr sz="12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sz="1200">
                <a:solidFill>
                  <a:schemeClr val="dk1"/>
                </a:solidFill>
              </a:rPr>
              <a:t>Menerima masukan dari pengguna untuk memilih produk.</a:t>
            </a:r>
            <a:endParaRPr sz="12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sz="1200">
                <a:solidFill>
                  <a:schemeClr val="dk1"/>
                </a:solidFill>
              </a:rPr>
              <a:t>Menampilkan produk  dan harga yang dipilih atau pesan kesalahan jika input tidak valid.</a:t>
            </a:r>
            <a:endParaRPr sz="1200">
              <a:solidFill>
                <a:schemeClr val="dk1"/>
              </a:solidFill>
            </a:endParaRPr>
          </a:p>
          <a:p>
            <a:pPr indent="0" lvl="0" marL="457200" rtl="0" algn="ctr">
              <a:spcBef>
                <a:spcPts val="1200"/>
              </a:spcBef>
              <a:spcAft>
                <a:spcPts val="0"/>
              </a:spcAft>
              <a:buNone/>
            </a:pPr>
            <a:r>
              <a:t/>
            </a:r>
            <a:endParaRPr sz="1800">
              <a:solidFill>
                <a:schemeClr val="dk1"/>
              </a:solidFill>
              <a:latin typeface="Aldrich"/>
              <a:ea typeface="Aldrich"/>
              <a:cs typeface="Aldrich"/>
              <a:sym typeface="Aldrich"/>
            </a:endParaRPr>
          </a:p>
        </p:txBody>
      </p:sp>
      <p:sp>
        <p:nvSpPr>
          <p:cNvPr id="1715" name="Google Shape;1715;p32"/>
          <p:cNvSpPr txBox="1"/>
          <p:nvPr/>
        </p:nvSpPr>
        <p:spPr>
          <a:xfrm>
            <a:off x="2944763" y="1179263"/>
            <a:ext cx="2369700" cy="165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s-419" sz="1700">
                <a:solidFill>
                  <a:schemeClr val="dk1"/>
                </a:solidFill>
              </a:rPr>
              <a:t>b. Langkah-Langkan Pembuatan Program</a:t>
            </a:r>
            <a:endParaRPr sz="1800">
              <a:solidFill>
                <a:schemeClr val="dk1"/>
              </a:solidFill>
              <a:latin typeface="Aldrich"/>
              <a:ea typeface="Aldrich"/>
              <a:cs typeface="Aldrich"/>
              <a:sym typeface="Aldrich"/>
            </a:endParaRPr>
          </a:p>
          <a:p>
            <a:pPr indent="-298450" lvl="0" marL="457200" rtl="0" algn="l">
              <a:lnSpc>
                <a:spcPct val="115000"/>
              </a:lnSpc>
              <a:spcBef>
                <a:spcPts val="400"/>
              </a:spcBef>
              <a:spcAft>
                <a:spcPts val="0"/>
              </a:spcAft>
              <a:buClr>
                <a:schemeClr val="dk1"/>
              </a:buClr>
              <a:buSzPts val="1100"/>
              <a:buAutoNum type="arabicPeriod"/>
            </a:pPr>
            <a:r>
              <a:rPr lang="es-419" sz="1200">
                <a:solidFill>
                  <a:schemeClr val="dk1"/>
                </a:solidFill>
              </a:rPr>
              <a:t>Desain Program</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s-419" sz="1200">
                <a:solidFill>
                  <a:schemeClr val="dk1"/>
                </a:solidFill>
              </a:rPr>
              <a:t>Penulisan Kode Assembly</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s-419" sz="1200">
                <a:solidFill>
                  <a:schemeClr val="dk1"/>
                </a:solidFill>
              </a:rPr>
              <a:t>Debugging dan Uji Coba</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33"/>
          <p:cNvSpPr txBox="1"/>
          <p:nvPr>
            <p:ph type="title"/>
          </p:nvPr>
        </p:nvSpPr>
        <p:spPr>
          <a:xfrm>
            <a:off x="1091900" y="238575"/>
            <a:ext cx="3937200" cy="7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t/>
            </a:r>
            <a:endParaRPr sz="1800">
              <a:solidFill>
                <a:srgbClr val="00C3B1"/>
              </a:solidFill>
            </a:endParaRPr>
          </a:p>
          <a:p>
            <a:pPr indent="0" lvl="0" marL="0" rtl="0" algn="l">
              <a:spcBef>
                <a:spcPts val="0"/>
              </a:spcBef>
              <a:spcAft>
                <a:spcPts val="0"/>
              </a:spcAft>
              <a:buClr>
                <a:schemeClr val="lt1"/>
              </a:buClr>
              <a:buSzPts val="1100"/>
              <a:buFont typeface="Arial"/>
              <a:buNone/>
            </a:pPr>
            <a:r>
              <a:rPr lang="es-419" sz="1800">
                <a:solidFill>
                  <a:srgbClr val="00C3B1"/>
                </a:solidFill>
              </a:rPr>
              <a:t>E.HASIL AKHIR PROGRAM DAN CAPTUR UI</a:t>
            </a:r>
            <a:endParaRPr/>
          </a:p>
        </p:txBody>
      </p:sp>
      <p:sp>
        <p:nvSpPr>
          <p:cNvPr id="1721" name="Google Shape;1721;p33"/>
          <p:cNvSpPr txBox="1"/>
          <p:nvPr>
            <p:ph idx="1" type="subTitle"/>
          </p:nvPr>
        </p:nvSpPr>
        <p:spPr>
          <a:xfrm>
            <a:off x="439424" y="4420800"/>
            <a:ext cx="3937200" cy="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endParaRPr/>
          </a:p>
        </p:txBody>
      </p:sp>
      <p:pic>
        <p:nvPicPr>
          <p:cNvPr id="1722" name="Google Shape;1722;p33"/>
          <p:cNvPicPr preferRelativeResize="0"/>
          <p:nvPr>
            <p:ph idx="4" type="pic"/>
          </p:nvPr>
        </p:nvPicPr>
        <p:blipFill rotWithShape="1">
          <a:blip r:embed="rId3">
            <a:alphaModFix/>
          </a:blip>
          <a:srcRect b="5141" l="0" r="0" t="5132"/>
          <a:stretch/>
        </p:blipFill>
        <p:spPr>
          <a:xfrm>
            <a:off x="687250" y="961275"/>
            <a:ext cx="7775046" cy="40669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34"/>
          <p:cNvSpPr txBox="1"/>
          <p:nvPr>
            <p:ph type="title"/>
          </p:nvPr>
        </p:nvSpPr>
        <p:spPr>
          <a:xfrm>
            <a:off x="1091900" y="238575"/>
            <a:ext cx="3937200" cy="7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1800">
                <a:solidFill>
                  <a:srgbClr val="00C3B1"/>
                </a:solidFill>
              </a:rPr>
              <a:t>.</a:t>
            </a:r>
            <a:endParaRPr/>
          </a:p>
        </p:txBody>
      </p:sp>
      <p:sp>
        <p:nvSpPr>
          <p:cNvPr id="1728" name="Google Shape;1728;p34"/>
          <p:cNvSpPr txBox="1"/>
          <p:nvPr>
            <p:ph idx="1" type="subTitle"/>
          </p:nvPr>
        </p:nvSpPr>
        <p:spPr>
          <a:xfrm>
            <a:off x="439424" y="4420800"/>
            <a:ext cx="3937200" cy="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endParaRPr/>
          </a:p>
        </p:txBody>
      </p:sp>
      <p:pic>
        <p:nvPicPr>
          <p:cNvPr id="1729" name="Google Shape;1729;p34"/>
          <p:cNvPicPr preferRelativeResize="0"/>
          <p:nvPr>
            <p:ph idx="4" type="pic"/>
          </p:nvPr>
        </p:nvPicPr>
        <p:blipFill rotWithShape="1">
          <a:blip r:embed="rId3">
            <a:alphaModFix/>
          </a:blip>
          <a:srcRect b="941" l="0" r="0" t="941"/>
          <a:stretch/>
        </p:blipFill>
        <p:spPr>
          <a:xfrm>
            <a:off x="687250" y="515425"/>
            <a:ext cx="7775049" cy="4512798"/>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name="Information Technology Project Proposal by Slidesgo">
  <a:themeElements>
    <a:clrScheme name="Simple Light">
      <a:dk1>
        <a:srgbClr val="FFFFFF"/>
      </a:dk1>
      <a:lt1>
        <a:srgbClr val="000000"/>
      </a:lt1>
      <a:dk2>
        <a:srgbClr val="B7B7B7"/>
      </a:dk2>
      <a:lt2>
        <a:srgbClr val="EFEFEF"/>
      </a:lt2>
      <a:accent1>
        <a:srgbClr val="CCCCCC"/>
      </a:accent1>
      <a:accent2>
        <a:srgbClr val="66666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