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2"/>
  </p:notesMasterIdLst>
  <p:sldIdLst>
    <p:sldId id="256" r:id="rId2"/>
    <p:sldId id="258" r:id="rId3"/>
    <p:sldId id="303" r:id="rId4"/>
    <p:sldId id="262" r:id="rId5"/>
    <p:sldId id="260" r:id="rId6"/>
    <p:sldId id="261" r:id="rId7"/>
    <p:sldId id="318" r:id="rId8"/>
    <p:sldId id="317" r:id="rId9"/>
    <p:sldId id="310" r:id="rId10"/>
    <p:sldId id="267" r:id="rId11"/>
    <p:sldId id="305" r:id="rId12"/>
    <p:sldId id="269" r:id="rId13"/>
    <p:sldId id="306" r:id="rId14"/>
    <p:sldId id="319" r:id="rId15"/>
    <p:sldId id="312" r:id="rId16"/>
    <p:sldId id="309" r:id="rId17"/>
    <p:sldId id="313" r:id="rId18"/>
    <p:sldId id="271" r:id="rId19"/>
    <p:sldId id="268" r:id="rId20"/>
    <p:sldId id="284" r:id="rId21"/>
  </p:sldIdLst>
  <p:sldSz cx="9144000" cy="5143500" type="screen16x9"/>
  <p:notesSz cx="6858000" cy="9144000"/>
  <p:embeddedFontLst>
    <p:embeddedFont>
      <p:font typeface="Fira Sans Extra Condensed Medium" panose="020B0604020202020204" charset="0"/>
      <p:regular r:id="rId23"/>
      <p:bold r:id="rId24"/>
      <p:italic r:id="rId25"/>
      <p:boldItalic r:id="rId26"/>
    </p:embeddedFont>
    <p:embeddedFont>
      <p:font typeface="Roboto Slab Regular" panose="020B0604020202020204" charset="0"/>
      <p:regular r:id="rId27"/>
      <p:bold r:id="rId28"/>
    </p:embeddedFont>
    <p:embeddedFont>
      <p:font typeface="Bahiana" panose="020B0604020202020204" charset="0"/>
      <p:regular r:id="rId29"/>
    </p:embeddedFont>
    <p:embeddedFont>
      <p:font typeface="Barlow" panose="020B0604020202020204" charset="0"/>
      <p:regular r:id="rId30"/>
      <p:bold r:id="rId31"/>
      <p:italic r:id="rId32"/>
      <p:boldItalic r:id="rId33"/>
    </p:embeddedFont>
    <p:embeddedFont>
      <p:font typeface="Squada One" panose="020B0604020202020204"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F15B379-479F-43C6-A9C1-6B2CBAF39CA2}">
  <a:tblStyle styleId="{9F15B379-479F-43C6-A9C1-6B2CBAF39CA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131" autoAdjust="0"/>
  </p:normalViewPr>
  <p:slideViewPr>
    <p:cSldViewPr snapToGrid="0">
      <p:cViewPr varScale="1">
        <p:scale>
          <a:sx n="58" d="100"/>
          <a:sy n="58" d="100"/>
        </p:scale>
        <p:origin x="1520" y="28"/>
      </p:cViewPr>
      <p:guideLst/>
    </p:cSldViewPr>
  </p:slideViewPr>
  <p:notesTextViewPr>
    <p:cViewPr>
      <p:scale>
        <a:sx n="1" d="1"/>
        <a:sy n="1" d="1"/>
      </p:scale>
      <p:origin x="0" y="-6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98DC16-E95A-446A-B3A7-A0D11A9D7489}" type="doc">
      <dgm:prSet loTypeId="urn:microsoft.com/office/officeart/2005/8/layout/process3" loCatId="process" qsTypeId="urn:microsoft.com/office/officeart/2005/8/quickstyle/3d3" qsCatId="3D" csTypeId="urn:microsoft.com/office/officeart/2005/8/colors/accent0_3" csCatId="mainScheme" phldr="1"/>
      <dgm:spPr/>
    </dgm:pt>
    <dgm:pt modelId="{88111899-0378-4944-BB19-055F0F2DA341}">
      <dgm:prSet phldrT="[Text]" custT="1"/>
      <dgm:spPr/>
      <dgm:t>
        <a:bodyPr/>
        <a:lstStyle/>
        <a:p>
          <a:r>
            <a:rPr lang="en-US" sz="1600" b="1" dirty="0" smtClean="0">
              <a:solidFill>
                <a:schemeClr val="accent2"/>
              </a:solidFill>
              <a:latin typeface="Barlow" panose="020B0604020202020204" charset="0"/>
            </a:rPr>
            <a:t>Data</a:t>
          </a:r>
          <a:r>
            <a:rPr lang="en-US" sz="1600" b="1" baseline="0" dirty="0" smtClean="0">
              <a:solidFill>
                <a:schemeClr val="accent2"/>
              </a:solidFill>
              <a:latin typeface="Barlow" panose="020B0604020202020204" charset="0"/>
            </a:rPr>
            <a:t> Cleaning &amp; EDA </a:t>
          </a:r>
          <a:endParaRPr lang="en-US" sz="1600" b="1" dirty="0">
            <a:solidFill>
              <a:schemeClr val="accent2"/>
            </a:solidFill>
            <a:latin typeface="Barlow" panose="020B0604020202020204" charset="0"/>
          </a:endParaRPr>
        </a:p>
      </dgm:t>
    </dgm:pt>
    <dgm:pt modelId="{C144F9D0-33EC-489A-8658-70002D94D711}" type="parTrans" cxnId="{A6749DA0-D357-4B8F-916D-602919CC73A4}">
      <dgm:prSet/>
      <dgm:spPr/>
      <dgm:t>
        <a:bodyPr/>
        <a:lstStyle/>
        <a:p>
          <a:endParaRPr lang="en-US" sz="1600">
            <a:solidFill>
              <a:schemeClr val="accent2"/>
            </a:solidFill>
            <a:latin typeface="Barlow" panose="020B0604020202020204" charset="0"/>
          </a:endParaRPr>
        </a:p>
      </dgm:t>
    </dgm:pt>
    <dgm:pt modelId="{B15FB4A9-953E-4461-A97C-234FBBFDD460}" type="sibTrans" cxnId="{A6749DA0-D357-4B8F-916D-602919CC73A4}">
      <dgm:prSet custT="1"/>
      <dgm:spPr/>
      <dgm:t>
        <a:bodyPr/>
        <a:lstStyle/>
        <a:p>
          <a:endParaRPr lang="en-US" sz="1600">
            <a:solidFill>
              <a:schemeClr val="accent2"/>
            </a:solidFill>
            <a:latin typeface="Barlow" panose="020B0604020202020204" charset="0"/>
          </a:endParaRPr>
        </a:p>
      </dgm:t>
    </dgm:pt>
    <dgm:pt modelId="{E2AAA7B2-C4B0-4E4D-82B4-15CB75DF3ADF}">
      <dgm:prSet phldrT="[Text]" custT="1"/>
      <dgm:spPr/>
      <dgm:t>
        <a:bodyPr/>
        <a:lstStyle/>
        <a:p>
          <a:r>
            <a:rPr lang="en-US" sz="1600" b="1" dirty="0" smtClean="0">
              <a:solidFill>
                <a:schemeClr val="accent2"/>
              </a:solidFill>
              <a:latin typeface="Barlow" panose="020B0604020202020204" charset="0"/>
            </a:rPr>
            <a:t>Recommender</a:t>
          </a:r>
          <a:r>
            <a:rPr lang="en-US" sz="1600" b="1" baseline="0" dirty="0" smtClean="0">
              <a:solidFill>
                <a:schemeClr val="accent2"/>
              </a:solidFill>
              <a:latin typeface="Barlow" panose="020B0604020202020204" charset="0"/>
            </a:rPr>
            <a:t> System</a:t>
          </a:r>
          <a:endParaRPr lang="en-US" sz="1600" b="1" dirty="0">
            <a:solidFill>
              <a:schemeClr val="accent2"/>
            </a:solidFill>
            <a:latin typeface="Barlow" panose="020B0604020202020204" charset="0"/>
          </a:endParaRPr>
        </a:p>
      </dgm:t>
    </dgm:pt>
    <dgm:pt modelId="{506EE9D9-33CE-44A6-83EF-D54CF2B7B91D}" type="parTrans" cxnId="{7BE6B759-5A02-49BF-A5FF-6D40CAC31B50}">
      <dgm:prSet/>
      <dgm:spPr/>
      <dgm:t>
        <a:bodyPr/>
        <a:lstStyle/>
        <a:p>
          <a:endParaRPr lang="en-US" sz="1600">
            <a:solidFill>
              <a:schemeClr val="accent2"/>
            </a:solidFill>
            <a:latin typeface="Barlow" panose="020B0604020202020204" charset="0"/>
          </a:endParaRPr>
        </a:p>
      </dgm:t>
    </dgm:pt>
    <dgm:pt modelId="{80301971-8861-47E0-8464-D8262E882D08}" type="sibTrans" cxnId="{7BE6B759-5A02-49BF-A5FF-6D40CAC31B50}">
      <dgm:prSet custT="1"/>
      <dgm:spPr/>
      <dgm:t>
        <a:bodyPr/>
        <a:lstStyle/>
        <a:p>
          <a:endParaRPr lang="en-US" sz="1600">
            <a:solidFill>
              <a:schemeClr val="accent2"/>
            </a:solidFill>
            <a:latin typeface="Barlow" panose="020B0604020202020204" charset="0"/>
          </a:endParaRPr>
        </a:p>
      </dgm:t>
    </dgm:pt>
    <dgm:pt modelId="{A448824F-6D69-4BF4-BF2B-2CCCECD3807E}">
      <dgm:prSet phldrT="[Text]" custT="1"/>
      <dgm:spPr/>
      <dgm:t>
        <a:bodyPr/>
        <a:lstStyle/>
        <a:p>
          <a:r>
            <a:rPr lang="en-US" sz="1600" b="1" dirty="0" smtClean="0">
              <a:solidFill>
                <a:schemeClr val="accent2"/>
              </a:solidFill>
              <a:latin typeface="Barlow" panose="020B0604020202020204" charset="0"/>
            </a:rPr>
            <a:t>Performance &amp; Evaluation</a:t>
          </a:r>
          <a:endParaRPr lang="en-US" sz="1600" b="1" dirty="0">
            <a:solidFill>
              <a:schemeClr val="accent2"/>
            </a:solidFill>
            <a:latin typeface="Barlow" panose="020B0604020202020204" charset="0"/>
          </a:endParaRPr>
        </a:p>
      </dgm:t>
    </dgm:pt>
    <dgm:pt modelId="{46AB9625-72F1-4B97-8449-FC88A4C53155}" type="parTrans" cxnId="{E38C7023-2E4E-46A1-BA85-FBC7610769A0}">
      <dgm:prSet/>
      <dgm:spPr/>
      <dgm:t>
        <a:bodyPr/>
        <a:lstStyle/>
        <a:p>
          <a:endParaRPr lang="en-US" sz="1600">
            <a:solidFill>
              <a:schemeClr val="accent2"/>
            </a:solidFill>
            <a:latin typeface="Barlow" panose="020B0604020202020204" charset="0"/>
          </a:endParaRPr>
        </a:p>
      </dgm:t>
    </dgm:pt>
    <dgm:pt modelId="{2496FF54-37B6-4EDF-96EE-DDFAF0C42479}" type="sibTrans" cxnId="{E38C7023-2E4E-46A1-BA85-FBC7610769A0}">
      <dgm:prSet/>
      <dgm:spPr/>
      <dgm:t>
        <a:bodyPr/>
        <a:lstStyle/>
        <a:p>
          <a:endParaRPr lang="en-US" sz="1600">
            <a:solidFill>
              <a:schemeClr val="accent2"/>
            </a:solidFill>
            <a:latin typeface="Barlow" panose="020B0604020202020204" charset="0"/>
          </a:endParaRPr>
        </a:p>
      </dgm:t>
    </dgm:pt>
    <dgm:pt modelId="{7BF610DF-E2B1-4AC3-8AB2-A2E9FF62270F}">
      <dgm:prSet custT="1"/>
      <dgm:spPr/>
      <dgm:t>
        <a:bodyPr anchor="ctr"/>
        <a:lstStyle/>
        <a:p>
          <a:r>
            <a:rPr lang="en-US" sz="1600" dirty="0" smtClean="0">
              <a:solidFill>
                <a:schemeClr val="accent2"/>
              </a:solidFill>
              <a:latin typeface="Barlow" panose="020B0604020202020204" charset="0"/>
            </a:rPr>
            <a:t>Split columns</a:t>
          </a:r>
          <a:endParaRPr lang="en-US" sz="1600" dirty="0">
            <a:solidFill>
              <a:schemeClr val="accent2"/>
            </a:solidFill>
            <a:latin typeface="Barlow" panose="020B0604020202020204" charset="0"/>
          </a:endParaRPr>
        </a:p>
      </dgm:t>
    </dgm:pt>
    <dgm:pt modelId="{F90A78CE-8F8F-4A68-9BB2-34BB3637B4BD}" type="parTrans" cxnId="{24F25BA7-7BA8-4796-ABE8-0AA7AFCF8A30}">
      <dgm:prSet/>
      <dgm:spPr/>
      <dgm:t>
        <a:bodyPr/>
        <a:lstStyle/>
        <a:p>
          <a:endParaRPr lang="en-US" sz="1600">
            <a:solidFill>
              <a:schemeClr val="accent2"/>
            </a:solidFill>
            <a:latin typeface="Barlow" panose="020B0604020202020204" charset="0"/>
          </a:endParaRPr>
        </a:p>
      </dgm:t>
    </dgm:pt>
    <dgm:pt modelId="{0528EC96-8C11-4D08-BEBE-6D736F79B449}" type="sibTrans" cxnId="{24F25BA7-7BA8-4796-ABE8-0AA7AFCF8A30}">
      <dgm:prSet/>
      <dgm:spPr/>
      <dgm:t>
        <a:bodyPr/>
        <a:lstStyle/>
        <a:p>
          <a:endParaRPr lang="en-US" sz="1600">
            <a:solidFill>
              <a:schemeClr val="accent2"/>
            </a:solidFill>
            <a:latin typeface="Barlow" panose="020B0604020202020204" charset="0"/>
          </a:endParaRPr>
        </a:p>
      </dgm:t>
    </dgm:pt>
    <dgm:pt modelId="{A5FF76BD-F17D-47F6-A7A2-DC085F2F630E}">
      <dgm:prSet custT="1"/>
      <dgm:spPr/>
      <dgm:t>
        <a:bodyPr/>
        <a:lstStyle/>
        <a:p>
          <a:r>
            <a:rPr lang="en-US" sz="1600" b="0" i="0" dirty="0" smtClean="0">
              <a:solidFill>
                <a:schemeClr val="accent2"/>
              </a:solidFill>
              <a:latin typeface="Barlow" panose="020B0604020202020204" charset="0"/>
            </a:rPr>
            <a:t>Collaborative filtering recommendation (ALS Model ) on Implicit data</a:t>
          </a:r>
          <a:endParaRPr lang="en-US" sz="1600" dirty="0">
            <a:solidFill>
              <a:schemeClr val="accent2"/>
            </a:solidFill>
            <a:latin typeface="Barlow" panose="020B0604020202020204" charset="0"/>
          </a:endParaRPr>
        </a:p>
      </dgm:t>
    </dgm:pt>
    <dgm:pt modelId="{FB72CC51-B86A-4660-A747-2FC2C783A890}" type="parTrans" cxnId="{DF61BF55-9555-43CA-B848-E06599A502BD}">
      <dgm:prSet/>
      <dgm:spPr/>
      <dgm:t>
        <a:bodyPr/>
        <a:lstStyle/>
        <a:p>
          <a:endParaRPr lang="en-US" sz="1600">
            <a:solidFill>
              <a:schemeClr val="accent2"/>
            </a:solidFill>
            <a:latin typeface="Barlow" panose="020B0604020202020204" charset="0"/>
          </a:endParaRPr>
        </a:p>
      </dgm:t>
    </dgm:pt>
    <dgm:pt modelId="{55EFECDE-DD0B-4417-A6D8-F57924140B32}" type="sibTrans" cxnId="{DF61BF55-9555-43CA-B848-E06599A502BD}">
      <dgm:prSet/>
      <dgm:spPr/>
      <dgm:t>
        <a:bodyPr/>
        <a:lstStyle/>
        <a:p>
          <a:endParaRPr lang="en-US" sz="1600">
            <a:solidFill>
              <a:schemeClr val="accent2"/>
            </a:solidFill>
            <a:latin typeface="Barlow" panose="020B0604020202020204" charset="0"/>
          </a:endParaRPr>
        </a:p>
      </dgm:t>
    </dgm:pt>
    <dgm:pt modelId="{1F78ABDF-D596-4AFA-BBB9-C9FD9611DDFE}">
      <dgm:prSet custT="1"/>
      <dgm:spPr/>
      <dgm:t>
        <a:bodyPr anchor="ctr"/>
        <a:lstStyle/>
        <a:p>
          <a:r>
            <a:rPr lang="en-US" sz="1600" dirty="0" smtClean="0">
              <a:solidFill>
                <a:schemeClr val="accent2"/>
              </a:solidFill>
              <a:latin typeface="Barlow" panose="020B0604020202020204" charset="0"/>
            </a:rPr>
            <a:t>RSME</a:t>
          </a:r>
          <a:endParaRPr lang="en-US" sz="1600" dirty="0">
            <a:solidFill>
              <a:schemeClr val="accent2"/>
            </a:solidFill>
            <a:latin typeface="Barlow" panose="020B0604020202020204" charset="0"/>
          </a:endParaRPr>
        </a:p>
      </dgm:t>
    </dgm:pt>
    <dgm:pt modelId="{1AB31EB6-B366-42F6-AA9E-12C040E376A5}" type="parTrans" cxnId="{FA4AB239-DAF7-45B2-993E-619893D45F18}">
      <dgm:prSet/>
      <dgm:spPr/>
      <dgm:t>
        <a:bodyPr/>
        <a:lstStyle/>
        <a:p>
          <a:endParaRPr lang="en-US">
            <a:latin typeface="Barlow" panose="020B0604020202020204" charset="0"/>
          </a:endParaRPr>
        </a:p>
      </dgm:t>
    </dgm:pt>
    <dgm:pt modelId="{CF9A4F28-0211-47FA-BEE8-50A77E5EF0DE}" type="sibTrans" cxnId="{FA4AB239-DAF7-45B2-993E-619893D45F18}">
      <dgm:prSet/>
      <dgm:spPr/>
      <dgm:t>
        <a:bodyPr/>
        <a:lstStyle/>
        <a:p>
          <a:endParaRPr lang="en-US">
            <a:latin typeface="Barlow" panose="020B0604020202020204" charset="0"/>
          </a:endParaRPr>
        </a:p>
      </dgm:t>
    </dgm:pt>
    <dgm:pt modelId="{8912F445-FECE-4BB5-A31C-DA1A3DEBBE2C}">
      <dgm:prSet custT="1"/>
      <dgm:spPr/>
      <dgm:t>
        <a:bodyPr anchor="ctr"/>
        <a:lstStyle/>
        <a:p>
          <a:r>
            <a:rPr lang="en-US" sz="1600" dirty="0" smtClean="0">
              <a:solidFill>
                <a:schemeClr val="accent2"/>
              </a:solidFill>
              <a:latin typeface="Barlow" panose="020B0604020202020204" charset="0"/>
            </a:rPr>
            <a:t>Rename columns</a:t>
          </a:r>
          <a:endParaRPr lang="en-US" sz="1600" dirty="0">
            <a:solidFill>
              <a:schemeClr val="accent2"/>
            </a:solidFill>
            <a:latin typeface="Barlow" panose="020B0604020202020204" charset="0"/>
          </a:endParaRPr>
        </a:p>
      </dgm:t>
    </dgm:pt>
    <dgm:pt modelId="{E1800F02-1A9A-43FC-885F-98068D95294A}" type="parTrans" cxnId="{929C079F-E32C-4E2F-A4BC-14E834740FD2}">
      <dgm:prSet/>
      <dgm:spPr/>
      <dgm:t>
        <a:bodyPr/>
        <a:lstStyle/>
        <a:p>
          <a:endParaRPr lang="en-US">
            <a:latin typeface="Barlow" panose="020B0604020202020204" charset="0"/>
          </a:endParaRPr>
        </a:p>
      </dgm:t>
    </dgm:pt>
    <dgm:pt modelId="{DF8639A4-868D-4B8B-B54F-F176B2179DD9}" type="sibTrans" cxnId="{929C079F-E32C-4E2F-A4BC-14E834740FD2}">
      <dgm:prSet/>
      <dgm:spPr/>
      <dgm:t>
        <a:bodyPr/>
        <a:lstStyle/>
        <a:p>
          <a:endParaRPr lang="en-US">
            <a:latin typeface="Barlow" panose="020B0604020202020204" charset="0"/>
          </a:endParaRPr>
        </a:p>
      </dgm:t>
    </dgm:pt>
    <dgm:pt modelId="{7DF41419-1428-4395-BAFC-6C334A0B6D5B}">
      <dgm:prSet custT="1"/>
      <dgm:spPr/>
      <dgm:t>
        <a:bodyPr anchor="ctr"/>
        <a:lstStyle/>
        <a:p>
          <a:r>
            <a:rPr lang="en-US" sz="1600" dirty="0" smtClean="0">
              <a:solidFill>
                <a:schemeClr val="accent2"/>
              </a:solidFill>
              <a:latin typeface="Barlow" panose="020B0604020202020204" charset="0"/>
            </a:rPr>
            <a:t>Top 10 Games </a:t>
          </a:r>
          <a:endParaRPr lang="en-US" sz="1600" dirty="0">
            <a:solidFill>
              <a:schemeClr val="accent2"/>
            </a:solidFill>
            <a:latin typeface="Barlow" panose="020B0604020202020204" charset="0"/>
          </a:endParaRPr>
        </a:p>
      </dgm:t>
    </dgm:pt>
    <dgm:pt modelId="{D1B8DAFB-769F-4598-8EF3-E9EBD50A53DF}" type="parTrans" cxnId="{4942B198-129F-41E9-A49F-5CF08E0EEBDD}">
      <dgm:prSet/>
      <dgm:spPr/>
      <dgm:t>
        <a:bodyPr/>
        <a:lstStyle/>
        <a:p>
          <a:endParaRPr lang="en-US"/>
        </a:p>
      </dgm:t>
    </dgm:pt>
    <dgm:pt modelId="{23F3C013-0013-45D5-9185-F970DDC1CE55}" type="sibTrans" cxnId="{4942B198-129F-41E9-A49F-5CF08E0EEBDD}">
      <dgm:prSet/>
      <dgm:spPr/>
      <dgm:t>
        <a:bodyPr/>
        <a:lstStyle/>
        <a:p>
          <a:endParaRPr lang="en-US"/>
        </a:p>
      </dgm:t>
    </dgm:pt>
    <dgm:pt modelId="{31A85211-0A72-436B-8033-3DEBAFA71614}">
      <dgm:prSet custT="1"/>
      <dgm:spPr/>
      <dgm:t>
        <a:bodyPr anchor="ctr"/>
        <a:lstStyle/>
        <a:p>
          <a:r>
            <a:rPr lang="en-US" sz="1600" dirty="0" smtClean="0">
              <a:solidFill>
                <a:schemeClr val="accent2"/>
              </a:solidFill>
              <a:latin typeface="Barlow" panose="020B0604020202020204" charset="0"/>
            </a:rPr>
            <a:t>Drop duplicates</a:t>
          </a:r>
          <a:endParaRPr lang="en-US" sz="1600" dirty="0">
            <a:solidFill>
              <a:schemeClr val="accent2"/>
            </a:solidFill>
            <a:latin typeface="Barlow" panose="020B0604020202020204" charset="0"/>
          </a:endParaRPr>
        </a:p>
      </dgm:t>
    </dgm:pt>
    <dgm:pt modelId="{542F9AC2-CF8A-4006-BFE5-C0B5FD99B695}" type="parTrans" cxnId="{047BB4A3-2329-4C2E-A7A0-32A3A4751223}">
      <dgm:prSet/>
      <dgm:spPr/>
      <dgm:t>
        <a:bodyPr/>
        <a:lstStyle/>
        <a:p>
          <a:endParaRPr lang="en-US"/>
        </a:p>
      </dgm:t>
    </dgm:pt>
    <dgm:pt modelId="{EBE6E29D-E095-46B1-BC4E-1A92E8526CD9}" type="sibTrans" cxnId="{047BB4A3-2329-4C2E-A7A0-32A3A4751223}">
      <dgm:prSet/>
      <dgm:spPr/>
      <dgm:t>
        <a:bodyPr/>
        <a:lstStyle/>
        <a:p>
          <a:endParaRPr lang="en-US"/>
        </a:p>
      </dgm:t>
    </dgm:pt>
    <dgm:pt modelId="{9A19C2CF-32F3-4BCB-9474-8D9238EB868A}">
      <dgm:prSet custT="1"/>
      <dgm:spPr/>
      <dgm:t>
        <a:bodyPr/>
        <a:lstStyle/>
        <a:p>
          <a:r>
            <a:rPr lang="en-US" sz="1600" dirty="0" smtClean="0">
              <a:solidFill>
                <a:schemeClr val="accent2"/>
              </a:solidFill>
              <a:latin typeface="Barlow" panose="020B0604020202020204" charset="0"/>
            </a:rPr>
            <a:t>Spark</a:t>
          </a:r>
          <a:endParaRPr lang="en-US" sz="1600" dirty="0">
            <a:solidFill>
              <a:schemeClr val="accent2"/>
            </a:solidFill>
            <a:latin typeface="Barlow" panose="020B0604020202020204" charset="0"/>
          </a:endParaRPr>
        </a:p>
      </dgm:t>
    </dgm:pt>
    <dgm:pt modelId="{7BEB7D08-A28C-4C5F-A4F0-CCBE2019973B}" type="parTrans" cxnId="{A9019E81-37B4-474E-B520-6E82CB0CED8A}">
      <dgm:prSet/>
      <dgm:spPr/>
      <dgm:t>
        <a:bodyPr/>
        <a:lstStyle/>
        <a:p>
          <a:endParaRPr lang="en-US"/>
        </a:p>
      </dgm:t>
    </dgm:pt>
    <dgm:pt modelId="{AD392DFA-8318-4791-8D0B-7D86BCF71588}" type="sibTrans" cxnId="{A9019E81-37B4-474E-B520-6E82CB0CED8A}">
      <dgm:prSet/>
      <dgm:spPr/>
      <dgm:t>
        <a:bodyPr/>
        <a:lstStyle/>
        <a:p>
          <a:endParaRPr lang="en-US"/>
        </a:p>
      </dgm:t>
    </dgm:pt>
    <dgm:pt modelId="{1AC70F19-87B9-43AC-86E2-4EBECA9764FC}">
      <dgm:prSet custT="1"/>
      <dgm:spPr/>
      <dgm:t>
        <a:bodyPr anchor="ctr"/>
        <a:lstStyle/>
        <a:p>
          <a:r>
            <a:rPr lang="en-US" sz="1600" dirty="0" smtClean="0">
              <a:solidFill>
                <a:schemeClr val="accent2"/>
              </a:solidFill>
              <a:latin typeface="Barlow" panose="020B0604020202020204" charset="0"/>
            </a:rPr>
            <a:t>Recommendation example</a:t>
          </a:r>
          <a:endParaRPr lang="en-US" sz="1600" dirty="0">
            <a:solidFill>
              <a:schemeClr val="accent2"/>
            </a:solidFill>
            <a:latin typeface="Barlow" panose="020B0604020202020204" charset="0"/>
          </a:endParaRPr>
        </a:p>
      </dgm:t>
    </dgm:pt>
    <dgm:pt modelId="{2250EDCD-169E-4BBB-AD89-CFBD4DE2DA51}" type="parTrans" cxnId="{A0747D40-4A58-4572-912F-9C49DC71F4FF}">
      <dgm:prSet/>
      <dgm:spPr/>
      <dgm:t>
        <a:bodyPr/>
        <a:lstStyle/>
        <a:p>
          <a:endParaRPr lang="en-US"/>
        </a:p>
      </dgm:t>
    </dgm:pt>
    <dgm:pt modelId="{05A34B3A-6739-4D76-8356-6857030898C5}" type="sibTrans" cxnId="{A0747D40-4A58-4572-912F-9C49DC71F4FF}">
      <dgm:prSet/>
      <dgm:spPr/>
      <dgm:t>
        <a:bodyPr/>
        <a:lstStyle/>
        <a:p>
          <a:endParaRPr lang="en-US"/>
        </a:p>
      </dgm:t>
    </dgm:pt>
    <dgm:pt modelId="{B62622A0-A4BB-4A53-8C84-B8626615F3F4}">
      <dgm:prSet custT="1"/>
      <dgm:spPr/>
      <dgm:t>
        <a:bodyPr anchor="ctr"/>
        <a:lstStyle/>
        <a:p>
          <a:r>
            <a:rPr lang="en-US" sz="1600" dirty="0" smtClean="0">
              <a:solidFill>
                <a:schemeClr val="accent2"/>
              </a:solidFill>
              <a:latin typeface="Barlow" panose="020B0604020202020204" charset="0"/>
            </a:rPr>
            <a:t>AUC score </a:t>
          </a:r>
          <a:endParaRPr lang="en-US" sz="1600" dirty="0">
            <a:solidFill>
              <a:schemeClr val="accent2"/>
            </a:solidFill>
            <a:latin typeface="Barlow" panose="020B0604020202020204" charset="0"/>
          </a:endParaRPr>
        </a:p>
      </dgm:t>
    </dgm:pt>
    <dgm:pt modelId="{F94BE4E2-CA11-4372-B7DD-3E6CD282FD7D}" type="parTrans" cxnId="{F91E207E-61E9-47EA-84EC-F8DE0B3B104C}">
      <dgm:prSet/>
      <dgm:spPr/>
      <dgm:t>
        <a:bodyPr/>
        <a:lstStyle/>
        <a:p>
          <a:endParaRPr lang="en-US"/>
        </a:p>
      </dgm:t>
    </dgm:pt>
    <dgm:pt modelId="{B5F04DAE-199F-4CF9-A7D1-B1A3094EDE07}" type="sibTrans" cxnId="{F91E207E-61E9-47EA-84EC-F8DE0B3B104C}">
      <dgm:prSet/>
      <dgm:spPr/>
      <dgm:t>
        <a:bodyPr/>
        <a:lstStyle/>
        <a:p>
          <a:endParaRPr lang="en-US"/>
        </a:p>
      </dgm:t>
    </dgm:pt>
    <dgm:pt modelId="{E0E6ACD4-F443-4066-9F85-F37BAB598ACA}" type="pres">
      <dgm:prSet presAssocID="{FD98DC16-E95A-446A-B3A7-A0D11A9D7489}" presName="linearFlow" presStyleCnt="0">
        <dgm:presLayoutVars>
          <dgm:dir/>
          <dgm:animLvl val="lvl"/>
          <dgm:resizeHandles val="exact"/>
        </dgm:presLayoutVars>
      </dgm:prSet>
      <dgm:spPr/>
    </dgm:pt>
    <dgm:pt modelId="{D8A62B41-3F66-493B-BE43-0DC7C744322D}" type="pres">
      <dgm:prSet presAssocID="{88111899-0378-4944-BB19-055F0F2DA341}" presName="composite" presStyleCnt="0"/>
      <dgm:spPr/>
    </dgm:pt>
    <dgm:pt modelId="{2E7624AD-4FCD-45EA-9C60-21737645DF5D}" type="pres">
      <dgm:prSet presAssocID="{88111899-0378-4944-BB19-055F0F2DA341}" presName="parTx" presStyleLbl="node1" presStyleIdx="0" presStyleCnt="3">
        <dgm:presLayoutVars>
          <dgm:chMax val="0"/>
          <dgm:chPref val="0"/>
          <dgm:bulletEnabled val="1"/>
        </dgm:presLayoutVars>
      </dgm:prSet>
      <dgm:spPr/>
      <dgm:t>
        <a:bodyPr/>
        <a:lstStyle/>
        <a:p>
          <a:endParaRPr lang="en-US"/>
        </a:p>
      </dgm:t>
    </dgm:pt>
    <dgm:pt modelId="{352A8115-5813-47B0-A5E0-E4230B281DD7}" type="pres">
      <dgm:prSet presAssocID="{88111899-0378-4944-BB19-055F0F2DA341}" presName="parSh" presStyleLbl="node1" presStyleIdx="0" presStyleCnt="3"/>
      <dgm:spPr/>
      <dgm:t>
        <a:bodyPr/>
        <a:lstStyle/>
        <a:p>
          <a:endParaRPr lang="en-US"/>
        </a:p>
      </dgm:t>
    </dgm:pt>
    <dgm:pt modelId="{C305BB6F-B153-40F5-B076-D26CE715A71F}" type="pres">
      <dgm:prSet presAssocID="{88111899-0378-4944-BB19-055F0F2DA341}" presName="desTx" presStyleLbl="fgAcc1" presStyleIdx="0" presStyleCnt="3" custScaleX="119916">
        <dgm:presLayoutVars>
          <dgm:bulletEnabled val="1"/>
        </dgm:presLayoutVars>
      </dgm:prSet>
      <dgm:spPr/>
      <dgm:t>
        <a:bodyPr/>
        <a:lstStyle/>
        <a:p>
          <a:endParaRPr lang="en-US"/>
        </a:p>
      </dgm:t>
    </dgm:pt>
    <dgm:pt modelId="{B297CA85-0C76-4AEB-9BD7-7AAA7337756C}" type="pres">
      <dgm:prSet presAssocID="{B15FB4A9-953E-4461-A97C-234FBBFDD460}" presName="sibTrans" presStyleLbl="sibTrans2D1" presStyleIdx="0" presStyleCnt="2"/>
      <dgm:spPr/>
      <dgm:t>
        <a:bodyPr/>
        <a:lstStyle/>
        <a:p>
          <a:endParaRPr lang="en-US"/>
        </a:p>
      </dgm:t>
    </dgm:pt>
    <dgm:pt modelId="{908106E9-A697-4FC0-83D9-4DBC212FCF72}" type="pres">
      <dgm:prSet presAssocID="{B15FB4A9-953E-4461-A97C-234FBBFDD460}" presName="connTx" presStyleLbl="sibTrans2D1" presStyleIdx="0" presStyleCnt="2"/>
      <dgm:spPr/>
      <dgm:t>
        <a:bodyPr/>
        <a:lstStyle/>
        <a:p>
          <a:endParaRPr lang="en-US"/>
        </a:p>
      </dgm:t>
    </dgm:pt>
    <dgm:pt modelId="{6476D7D5-6D56-4547-9ECC-9F157F76E2B5}" type="pres">
      <dgm:prSet presAssocID="{E2AAA7B2-C4B0-4E4D-82B4-15CB75DF3ADF}" presName="composite" presStyleCnt="0"/>
      <dgm:spPr/>
    </dgm:pt>
    <dgm:pt modelId="{A90FCD29-5033-47EE-ADFB-DA689E43A0CD}" type="pres">
      <dgm:prSet presAssocID="{E2AAA7B2-C4B0-4E4D-82B4-15CB75DF3ADF}" presName="parTx" presStyleLbl="node1" presStyleIdx="0" presStyleCnt="3">
        <dgm:presLayoutVars>
          <dgm:chMax val="0"/>
          <dgm:chPref val="0"/>
          <dgm:bulletEnabled val="1"/>
        </dgm:presLayoutVars>
      </dgm:prSet>
      <dgm:spPr/>
      <dgm:t>
        <a:bodyPr/>
        <a:lstStyle/>
        <a:p>
          <a:endParaRPr lang="en-US"/>
        </a:p>
      </dgm:t>
    </dgm:pt>
    <dgm:pt modelId="{50E220D6-EDEF-40DE-9E3D-6A00D170602E}" type="pres">
      <dgm:prSet presAssocID="{E2AAA7B2-C4B0-4E4D-82B4-15CB75DF3ADF}" presName="parSh" presStyleLbl="node1" presStyleIdx="1" presStyleCnt="3"/>
      <dgm:spPr/>
      <dgm:t>
        <a:bodyPr/>
        <a:lstStyle/>
        <a:p>
          <a:endParaRPr lang="en-US"/>
        </a:p>
      </dgm:t>
    </dgm:pt>
    <dgm:pt modelId="{36354E31-62FC-47FD-9236-D5CE818DAEB6}" type="pres">
      <dgm:prSet presAssocID="{E2AAA7B2-C4B0-4E4D-82B4-15CB75DF3ADF}" presName="desTx" presStyleLbl="fgAcc1" presStyleIdx="1" presStyleCnt="3" custScaleX="119058" custScaleY="95968">
        <dgm:presLayoutVars>
          <dgm:bulletEnabled val="1"/>
        </dgm:presLayoutVars>
      </dgm:prSet>
      <dgm:spPr/>
      <dgm:t>
        <a:bodyPr/>
        <a:lstStyle/>
        <a:p>
          <a:endParaRPr lang="en-US"/>
        </a:p>
      </dgm:t>
    </dgm:pt>
    <dgm:pt modelId="{A652F27A-B1B3-4FF5-9761-10860F61C538}" type="pres">
      <dgm:prSet presAssocID="{80301971-8861-47E0-8464-D8262E882D08}" presName="sibTrans" presStyleLbl="sibTrans2D1" presStyleIdx="1" presStyleCnt="2"/>
      <dgm:spPr/>
      <dgm:t>
        <a:bodyPr/>
        <a:lstStyle/>
        <a:p>
          <a:endParaRPr lang="en-US"/>
        </a:p>
      </dgm:t>
    </dgm:pt>
    <dgm:pt modelId="{C554D0A1-6031-4E0A-A108-ED07E394E992}" type="pres">
      <dgm:prSet presAssocID="{80301971-8861-47E0-8464-D8262E882D08}" presName="connTx" presStyleLbl="sibTrans2D1" presStyleIdx="1" presStyleCnt="2"/>
      <dgm:spPr/>
      <dgm:t>
        <a:bodyPr/>
        <a:lstStyle/>
        <a:p>
          <a:endParaRPr lang="en-US"/>
        </a:p>
      </dgm:t>
    </dgm:pt>
    <dgm:pt modelId="{16CEB88B-00A4-43B8-8E87-7EEF4790E563}" type="pres">
      <dgm:prSet presAssocID="{A448824F-6D69-4BF4-BF2B-2CCCECD3807E}" presName="composite" presStyleCnt="0"/>
      <dgm:spPr/>
    </dgm:pt>
    <dgm:pt modelId="{C2372751-7837-495F-A882-156CBA3D7B7F}" type="pres">
      <dgm:prSet presAssocID="{A448824F-6D69-4BF4-BF2B-2CCCECD3807E}" presName="parTx" presStyleLbl="node1" presStyleIdx="1" presStyleCnt="3">
        <dgm:presLayoutVars>
          <dgm:chMax val="0"/>
          <dgm:chPref val="0"/>
          <dgm:bulletEnabled val="1"/>
        </dgm:presLayoutVars>
      </dgm:prSet>
      <dgm:spPr/>
      <dgm:t>
        <a:bodyPr/>
        <a:lstStyle/>
        <a:p>
          <a:endParaRPr lang="en-US"/>
        </a:p>
      </dgm:t>
    </dgm:pt>
    <dgm:pt modelId="{D903A073-243E-4268-BC6C-314932A349AE}" type="pres">
      <dgm:prSet presAssocID="{A448824F-6D69-4BF4-BF2B-2CCCECD3807E}" presName="parSh" presStyleLbl="node1" presStyleIdx="2" presStyleCnt="3" custLinFactNeighborX="-1439"/>
      <dgm:spPr/>
      <dgm:t>
        <a:bodyPr/>
        <a:lstStyle/>
        <a:p>
          <a:endParaRPr lang="en-US"/>
        </a:p>
      </dgm:t>
    </dgm:pt>
    <dgm:pt modelId="{F8767A88-DD04-4D05-87B2-CA12C183719F}" type="pres">
      <dgm:prSet presAssocID="{A448824F-6D69-4BF4-BF2B-2CCCECD3807E}" presName="desTx" presStyleLbl="fgAcc1" presStyleIdx="2" presStyleCnt="3" custScaleX="123241">
        <dgm:presLayoutVars>
          <dgm:bulletEnabled val="1"/>
        </dgm:presLayoutVars>
      </dgm:prSet>
      <dgm:spPr/>
      <dgm:t>
        <a:bodyPr/>
        <a:lstStyle/>
        <a:p>
          <a:endParaRPr lang="en-US"/>
        </a:p>
      </dgm:t>
    </dgm:pt>
  </dgm:ptLst>
  <dgm:cxnLst>
    <dgm:cxn modelId="{40288217-5C11-4B47-8BAA-AF19649CACF4}" type="presOf" srcId="{8912F445-FECE-4BB5-A31C-DA1A3DEBBE2C}" destId="{C305BB6F-B153-40F5-B076-D26CE715A71F}" srcOrd="0" destOrd="0" presId="urn:microsoft.com/office/officeart/2005/8/layout/process3"/>
    <dgm:cxn modelId="{63828BA4-9CBE-45F1-8289-121BFF874C7E}" type="presOf" srcId="{B15FB4A9-953E-4461-A97C-234FBBFDD460}" destId="{908106E9-A697-4FC0-83D9-4DBC212FCF72}" srcOrd="1" destOrd="0" presId="urn:microsoft.com/office/officeart/2005/8/layout/process3"/>
    <dgm:cxn modelId="{C3CAE88A-5BE2-451C-B4CE-C06CC9A32BF4}" type="presOf" srcId="{7BF610DF-E2B1-4AC3-8AB2-A2E9FF62270F}" destId="{C305BB6F-B153-40F5-B076-D26CE715A71F}" srcOrd="0" destOrd="2" presId="urn:microsoft.com/office/officeart/2005/8/layout/process3"/>
    <dgm:cxn modelId="{2E2E46AD-89EB-46E5-BDAB-650BF5EC18D3}" type="presOf" srcId="{80301971-8861-47E0-8464-D8262E882D08}" destId="{C554D0A1-6031-4E0A-A108-ED07E394E992}" srcOrd="1" destOrd="0" presId="urn:microsoft.com/office/officeart/2005/8/layout/process3"/>
    <dgm:cxn modelId="{C5D3E58A-4AFC-4F4B-937F-455D1D59ECB7}" type="presOf" srcId="{80301971-8861-47E0-8464-D8262E882D08}" destId="{A652F27A-B1B3-4FF5-9761-10860F61C538}" srcOrd="0" destOrd="0" presId="urn:microsoft.com/office/officeart/2005/8/layout/process3"/>
    <dgm:cxn modelId="{A9ADB779-816E-4DE9-835B-093A851E3C0E}" type="presOf" srcId="{1F78ABDF-D596-4AFA-BBB9-C9FD9611DDFE}" destId="{F8767A88-DD04-4D05-87B2-CA12C183719F}" srcOrd="0" destOrd="0" presId="urn:microsoft.com/office/officeart/2005/8/layout/process3"/>
    <dgm:cxn modelId="{7EC24D23-E568-45A7-8A54-FEEC3C8592F7}" type="presOf" srcId="{7DF41419-1428-4395-BAFC-6C334A0B6D5B}" destId="{C305BB6F-B153-40F5-B076-D26CE715A71F}" srcOrd="0" destOrd="3" presId="urn:microsoft.com/office/officeart/2005/8/layout/process3"/>
    <dgm:cxn modelId="{D0FB5DD2-6420-403A-95C4-6723C39D719F}" type="presOf" srcId="{E2AAA7B2-C4B0-4E4D-82B4-15CB75DF3ADF}" destId="{A90FCD29-5033-47EE-ADFB-DA689E43A0CD}" srcOrd="0" destOrd="0" presId="urn:microsoft.com/office/officeart/2005/8/layout/process3"/>
    <dgm:cxn modelId="{1FA74AD7-291D-4052-81D5-B454DBC48F82}" type="presOf" srcId="{B62622A0-A4BB-4A53-8C84-B8626615F3F4}" destId="{F8767A88-DD04-4D05-87B2-CA12C183719F}" srcOrd="0" destOrd="1" presId="urn:microsoft.com/office/officeart/2005/8/layout/process3"/>
    <dgm:cxn modelId="{4942B198-129F-41E9-A49F-5CF08E0EEBDD}" srcId="{88111899-0378-4944-BB19-055F0F2DA341}" destId="{7DF41419-1428-4395-BAFC-6C334A0B6D5B}" srcOrd="3" destOrd="0" parTransId="{D1B8DAFB-769F-4598-8EF3-E9EBD50A53DF}" sibTransId="{23F3C013-0013-45D5-9185-F970DDC1CE55}"/>
    <dgm:cxn modelId="{A9019E81-37B4-474E-B520-6E82CB0CED8A}" srcId="{E2AAA7B2-C4B0-4E4D-82B4-15CB75DF3ADF}" destId="{9A19C2CF-32F3-4BCB-9474-8D9238EB868A}" srcOrd="1" destOrd="0" parTransId="{7BEB7D08-A28C-4C5F-A4F0-CCBE2019973B}" sibTransId="{AD392DFA-8318-4791-8D0B-7D86BCF71588}"/>
    <dgm:cxn modelId="{EA31E6C5-6AA5-481A-88A1-6D3508423349}" type="presOf" srcId="{A448824F-6D69-4BF4-BF2B-2CCCECD3807E}" destId="{D903A073-243E-4268-BC6C-314932A349AE}" srcOrd="1" destOrd="0" presId="urn:microsoft.com/office/officeart/2005/8/layout/process3"/>
    <dgm:cxn modelId="{F91E207E-61E9-47EA-84EC-F8DE0B3B104C}" srcId="{A448824F-6D69-4BF4-BF2B-2CCCECD3807E}" destId="{B62622A0-A4BB-4A53-8C84-B8626615F3F4}" srcOrd="1" destOrd="0" parTransId="{F94BE4E2-CA11-4372-B7DD-3E6CD282FD7D}" sibTransId="{B5F04DAE-199F-4CF9-A7D1-B1A3094EDE07}"/>
    <dgm:cxn modelId="{7BE6B759-5A02-49BF-A5FF-6D40CAC31B50}" srcId="{FD98DC16-E95A-446A-B3A7-A0D11A9D7489}" destId="{E2AAA7B2-C4B0-4E4D-82B4-15CB75DF3ADF}" srcOrd="1" destOrd="0" parTransId="{506EE9D9-33CE-44A6-83EF-D54CF2B7B91D}" sibTransId="{80301971-8861-47E0-8464-D8262E882D08}"/>
    <dgm:cxn modelId="{FA4AB239-DAF7-45B2-993E-619893D45F18}" srcId="{A448824F-6D69-4BF4-BF2B-2CCCECD3807E}" destId="{1F78ABDF-D596-4AFA-BBB9-C9FD9611DDFE}" srcOrd="0" destOrd="0" parTransId="{1AB31EB6-B366-42F6-AA9E-12C040E376A5}" sibTransId="{CF9A4F28-0211-47FA-BEE8-50A77E5EF0DE}"/>
    <dgm:cxn modelId="{55243388-6AD9-41C8-AD55-7AB194B4C034}" type="presOf" srcId="{B15FB4A9-953E-4461-A97C-234FBBFDD460}" destId="{B297CA85-0C76-4AEB-9BD7-7AAA7337756C}" srcOrd="0" destOrd="0" presId="urn:microsoft.com/office/officeart/2005/8/layout/process3"/>
    <dgm:cxn modelId="{A6749DA0-D357-4B8F-916D-602919CC73A4}" srcId="{FD98DC16-E95A-446A-B3A7-A0D11A9D7489}" destId="{88111899-0378-4944-BB19-055F0F2DA341}" srcOrd="0" destOrd="0" parTransId="{C144F9D0-33EC-489A-8658-70002D94D711}" sibTransId="{B15FB4A9-953E-4461-A97C-234FBBFDD460}"/>
    <dgm:cxn modelId="{85B08805-392B-4545-83B9-6BF8E2F3FAD9}" type="presOf" srcId="{A5FF76BD-F17D-47F6-A7A2-DC085F2F630E}" destId="{36354E31-62FC-47FD-9236-D5CE818DAEB6}" srcOrd="0" destOrd="0" presId="urn:microsoft.com/office/officeart/2005/8/layout/process3"/>
    <dgm:cxn modelId="{24F25BA7-7BA8-4796-ABE8-0AA7AFCF8A30}" srcId="{88111899-0378-4944-BB19-055F0F2DA341}" destId="{7BF610DF-E2B1-4AC3-8AB2-A2E9FF62270F}" srcOrd="2" destOrd="0" parTransId="{F90A78CE-8F8F-4A68-9BB2-34BB3637B4BD}" sibTransId="{0528EC96-8C11-4D08-BEBE-6D736F79B449}"/>
    <dgm:cxn modelId="{829AFC61-63DA-40AC-8156-73459966F72E}" type="presOf" srcId="{31A85211-0A72-436B-8033-3DEBAFA71614}" destId="{C305BB6F-B153-40F5-B076-D26CE715A71F}" srcOrd="0" destOrd="1" presId="urn:microsoft.com/office/officeart/2005/8/layout/process3"/>
    <dgm:cxn modelId="{28CCDDB4-5331-4254-A303-DB274339595A}" type="presOf" srcId="{FD98DC16-E95A-446A-B3A7-A0D11A9D7489}" destId="{E0E6ACD4-F443-4066-9F85-F37BAB598ACA}" srcOrd="0" destOrd="0" presId="urn:microsoft.com/office/officeart/2005/8/layout/process3"/>
    <dgm:cxn modelId="{C6102E26-5AB8-4B69-8C9D-3172B045764E}" type="presOf" srcId="{1AC70F19-87B9-43AC-86E2-4EBECA9764FC}" destId="{F8767A88-DD04-4D05-87B2-CA12C183719F}" srcOrd="0" destOrd="2" presId="urn:microsoft.com/office/officeart/2005/8/layout/process3"/>
    <dgm:cxn modelId="{A0747D40-4A58-4572-912F-9C49DC71F4FF}" srcId="{A448824F-6D69-4BF4-BF2B-2CCCECD3807E}" destId="{1AC70F19-87B9-43AC-86E2-4EBECA9764FC}" srcOrd="2" destOrd="0" parTransId="{2250EDCD-169E-4BBB-AD89-CFBD4DE2DA51}" sibTransId="{05A34B3A-6739-4D76-8356-6857030898C5}"/>
    <dgm:cxn modelId="{929C079F-E32C-4E2F-A4BC-14E834740FD2}" srcId="{88111899-0378-4944-BB19-055F0F2DA341}" destId="{8912F445-FECE-4BB5-A31C-DA1A3DEBBE2C}" srcOrd="0" destOrd="0" parTransId="{E1800F02-1A9A-43FC-885F-98068D95294A}" sibTransId="{DF8639A4-868D-4B8B-B54F-F176B2179DD9}"/>
    <dgm:cxn modelId="{5A40728C-BD5F-46A2-9F75-2E41E00C4F74}" type="presOf" srcId="{E2AAA7B2-C4B0-4E4D-82B4-15CB75DF3ADF}" destId="{50E220D6-EDEF-40DE-9E3D-6A00D170602E}" srcOrd="1" destOrd="0" presId="urn:microsoft.com/office/officeart/2005/8/layout/process3"/>
    <dgm:cxn modelId="{047BB4A3-2329-4C2E-A7A0-32A3A4751223}" srcId="{88111899-0378-4944-BB19-055F0F2DA341}" destId="{31A85211-0A72-436B-8033-3DEBAFA71614}" srcOrd="1" destOrd="0" parTransId="{542F9AC2-CF8A-4006-BFE5-C0B5FD99B695}" sibTransId="{EBE6E29D-E095-46B1-BC4E-1A92E8526CD9}"/>
    <dgm:cxn modelId="{DF61BF55-9555-43CA-B848-E06599A502BD}" srcId="{E2AAA7B2-C4B0-4E4D-82B4-15CB75DF3ADF}" destId="{A5FF76BD-F17D-47F6-A7A2-DC085F2F630E}" srcOrd="0" destOrd="0" parTransId="{FB72CC51-B86A-4660-A747-2FC2C783A890}" sibTransId="{55EFECDE-DD0B-4417-A6D8-F57924140B32}"/>
    <dgm:cxn modelId="{2FD6014D-BE0E-484F-A3FB-BF8F89350D59}" type="presOf" srcId="{88111899-0378-4944-BB19-055F0F2DA341}" destId="{352A8115-5813-47B0-A5E0-E4230B281DD7}" srcOrd="1" destOrd="0" presId="urn:microsoft.com/office/officeart/2005/8/layout/process3"/>
    <dgm:cxn modelId="{DC1AB74C-BBD8-4B8B-90F6-8B8DC2D59E99}" type="presOf" srcId="{A448824F-6D69-4BF4-BF2B-2CCCECD3807E}" destId="{C2372751-7837-495F-A882-156CBA3D7B7F}" srcOrd="0" destOrd="0" presId="urn:microsoft.com/office/officeart/2005/8/layout/process3"/>
    <dgm:cxn modelId="{C9772716-EF20-46C3-88DC-CC9B8F8E22BD}" type="presOf" srcId="{9A19C2CF-32F3-4BCB-9474-8D9238EB868A}" destId="{36354E31-62FC-47FD-9236-D5CE818DAEB6}" srcOrd="0" destOrd="1" presId="urn:microsoft.com/office/officeart/2005/8/layout/process3"/>
    <dgm:cxn modelId="{E38C7023-2E4E-46A1-BA85-FBC7610769A0}" srcId="{FD98DC16-E95A-446A-B3A7-A0D11A9D7489}" destId="{A448824F-6D69-4BF4-BF2B-2CCCECD3807E}" srcOrd="2" destOrd="0" parTransId="{46AB9625-72F1-4B97-8449-FC88A4C53155}" sibTransId="{2496FF54-37B6-4EDF-96EE-DDFAF0C42479}"/>
    <dgm:cxn modelId="{4FF675D3-AEF8-443C-98BC-3D3455C8CCB1}" type="presOf" srcId="{88111899-0378-4944-BB19-055F0F2DA341}" destId="{2E7624AD-4FCD-45EA-9C60-21737645DF5D}" srcOrd="0" destOrd="0" presId="urn:microsoft.com/office/officeart/2005/8/layout/process3"/>
    <dgm:cxn modelId="{79ED42E2-F460-4A57-81AA-77D120B05689}" type="presParOf" srcId="{E0E6ACD4-F443-4066-9F85-F37BAB598ACA}" destId="{D8A62B41-3F66-493B-BE43-0DC7C744322D}" srcOrd="0" destOrd="0" presId="urn:microsoft.com/office/officeart/2005/8/layout/process3"/>
    <dgm:cxn modelId="{DA70A057-D201-461B-8970-50E8A78759D7}" type="presParOf" srcId="{D8A62B41-3F66-493B-BE43-0DC7C744322D}" destId="{2E7624AD-4FCD-45EA-9C60-21737645DF5D}" srcOrd="0" destOrd="0" presId="urn:microsoft.com/office/officeart/2005/8/layout/process3"/>
    <dgm:cxn modelId="{178B95AC-5348-4908-A690-2B1F2D054DDB}" type="presParOf" srcId="{D8A62B41-3F66-493B-BE43-0DC7C744322D}" destId="{352A8115-5813-47B0-A5E0-E4230B281DD7}" srcOrd="1" destOrd="0" presId="urn:microsoft.com/office/officeart/2005/8/layout/process3"/>
    <dgm:cxn modelId="{07814554-3688-451A-9C42-04ED16AE3967}" type="presParOf" srcId="{D8A62B41-3F66-493B-BE43-0DC7C744322D}" destId="{C305BB6F-B153-40F5-B076-D26CE715A71F}" srcOrd="2" destOrd="0" presId="urn:microsoft.com/office/officeart/2005/8/layout/process3"/>
    <dgm:cxn modelId="{4867AB85-7AE6-4F01-82C5-275FC71C5E60}" type="presParOf" srcId="{E0E6ACD4-F443-4066-9F85-F37BAB598ACA}" destId="{B297CA85-0C76-4AEB-9BD7-7AAA7337756C}" srcOrd="1" destOrd="0" presId="urn:microsoft.com/office/officeart/2005/8/layout/process3"/>
    <dgm:cxn modelId="{B5DD4102-1AAA-455D-8F4D-A4186C3F5ED1}" type="presParOf" srcId="{B297CA85-0C76-4AEB-9BD7-7AAA7337756C}" destId="{908106E9-A697-4FC0-83D9-4DBC212FCF72}" srcOrd="0" destOrd="0" presId="urn:microsoft.com/office/officeart/2005/8/layout/process3"/>
    <dgm:cxn modelId="{D09F64AE-19CE-4CFE-A851-2E53024B871F}" type="presParOf" srcId="{E0E6ACD4-F443-4066-9F85-F37BAB598ACA}" destId="{6476D7D5-6D56-4547-9ECC-9F157F76E2B5}" srcOrd="2" destOrd="0" presId="urn:microsoft.com/office/officeart/2005/8/layout/process3"/>
    <dgm:cxn modelId="{EFA27BAC-006B-44B6-A538-4DAD3A621635}" type="presParOf" srcId="{6476D7D5-6D56-4547-9ECC-9F157F76E2B5}" destId="{A90FCD29-5033-47EE-ADFB-DA689E43A0CD}" srcOrd="0" destOrd="0" presId="urn:microsoft.com/office/officeart/2005/8/layout/process3"/>
    <dgm:cxn modelId="{E8D657CF-DA5F-4E38-BD70-9793C7EF702B}" type="presParOf" srcId="{6476D7D5-6D56-4547-9ECC-9F157F76E2B5}" destId="{50E220D6-EDEF-40DE-9E3D-6A00D170602E}" srcOrd="1" destOrd="0" presId="urn:microsoft.com/office/officeart/2005/8/layout/process3"/>
    <dgm:cxn modelId="{E06EDD68-84B9-49FB-80D8-28216703BFF2}" type="presParOf" srcId="{6476D7D5-6D56-4547-9ECC-9F157F76E2B5}" destId="{36354E31-62FC-47FD-9236-D5CE818DAEB6}" srcOrd="2" destOrd="0" presId="urn:microsoft.com/office/officeart/2005/8/layout/process3"/>
    <dgm:cxn modelId="{D49062CE-8A82-44C9-9808-A40C5A88AF42}" type="presParOf" srcId="{E0E6ACD4-F443-4066-9F85-F37BAB598ACA}" destId="{A652F27A-B1B3-4FF5-9761-10860F61C538}" srcOrd="3" destOrd="0" presId="urn:microsoft.com/office/officeart/2005/8/layout/process3"/>
    <dgm:cxn modelId="{BF899036-0B34-467F-BA25-0729FB02B24A}" type="presParOf" srcId="{A652F27A-B1B3-4FF5-9761-10860F61C538}" destId="{C554D0A1-6031-4E0A-A108-ED07E394E992}" srcOrd="0" destOrd="0" presId="urn:microsoft.com/office/officeart/2005/8/layout/process3"/>
    <dgm:cxn modelId="{F9DE8B09-8358-4B14-8D34-9B186D0D68BC}" type="presParOf" srcId="{E0E6ACD4-F443-4066-9F85-F37BAB598ACA}" destId="{16CEB88B-00A4-43B8-8E87-7EEF4790E563}" srcOrd="4" destOrd="0" presId="urn:microsoft.com/office/officeart/2005/8/layout/process3"/>
    <dgm:cxn modelId="{59C04AA8-CD7B-4961-B553-44117CFD68A9}" type="presParOf" srcId="{16CEB88B-00A4-43B8-8E87-7EEF4790E563}" destId="{C2372751-7837-495F-A882-156CBA3D7B7F}" srcOrd="0" destOrd="0" presId="urn:microsoft.com/office/officeart/2005/8/layout/process3"/>
    <dgm:cxn modelId="{D952C4AA-26BD-4117-BCCD-565D0745BCA5}" type="presParOf" srcId="{16CEB88B-00A4-43B8-8E87-7EEF4790E563}" destId="{D903A073-243E-4268-BC6C-314932A349AE}" srcOrd="1" destOrd="0" presId="urn:microsoft.com/office/officeart/2005/8/layout/process3"/>
    <dgm:cxn modelId="{BE737613-B1E9-4868-B826-F5EAFB40A9ED}" type="presParOf" srcId="{16CEB88B-00A4-43B8-8E87-7EEF4790E563}" destId="{F8767A88-DD04-4D05-87B2-CA12C183719F}"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8410169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81019570e5_0_5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81019570e5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37157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g6bad27d065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8" name="Google Shape;648;g6bad27d065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100" b="0" i="0" u="none" strike="noStrike" cap="none" dirty="0" smtClean="0">
                <a:solidFill>
                  <a:srgbClr val="000000"/>
                </a:solidFill>
                <a:effectLst/>
                <a:latin typeface="Arial"/>
                <a:ea typeface="Arial"/>
                <a:cs typeface="Arial"/>
                <a:sym typeface="Arial"/>
              </a:rPr>
              <a:t>This is</a:t>
            </a:r>
            <a:r>
              <a:rPr lang="en-US" sz="1100" b="0" i="0" u="none" strike="noStrike" cap="none" baseline="0" dirty="0" smtClean="0">
                <a:solidFill>
                  <a:srgbClr val="000000"/>
                </a:solidFill>
                <a:effectLst/>
                <a:latin typeface="Arial"/>
                <a:ea typeface="Arial"/>
                <a:cs typeface="Arial"/>
                <a:sym typeface="Arial"/>
              </a:rPr>
              <a:t> a </a:t>
            </a:r>
            <a:r>
              <a:rPr lang="en-US" sz="1100" b="0" i="0" u="none" strike="noStrike" cap="none" dirty="0" smtClean="0">
                <a:solidFill>
                  <a:srgbClr val="000000"/>
                </a:solidFill>
                <a:effectLst/>
                <a:latin typeface="Arial"/>
                <a:ea typeface="Arial"/>
                <a:cs typeface="Arial"/>
                <a:sym typeface="Arial"/>
              </a:rPr>
              <a:t>Bar-plot</a:t>
            </a:r>
            <a:r>
              <a:rPr lang="en-US" sz="1100" b="0" i="0" u="none" strike="noStrike" cap="none" baseline="0" dirty="0" smtClean="0">
                <a:solidFill>
                  <a:srgbClr val="000000"/>
                </a:solidFill>
                <a:effectLst/>
                <a:latin typeface="Arial"/>
                <a:ea typeface="Arial"/>
                <a:cs typeface="Arial"/>
                <a:sym typeface="Arial"/>
              </a:rPr>
              <a:t> on top 10 games based on no. of users.</a:t>
            </a:r>
          </a:p>
          <a:p>
            <a:r>
              <a:rPr lang="en-US" sz="1100" b="0" i="0" u="none" strike="noStrike" cap="none" dirty="0" smtClean="0">
                <a:solidFill>
                  <a:srgbClr val="000000"/>
                </a:solidFill>
                <a:effectLst/>
                <a:latin typeface="Arial"/>
                <a:ea typeface="Arial"/>
                <a:cs typeface="Arial"/>
                <a:sym typeface="Arial"/>
              </a:rPr>
              <a:t>We can see that for some games, there is a relation between most played and most purchased. For example, ‘</a:t>
            </a:r>
            <a:r>
              <a:rPr lang="en-US" sz="1100" b="0" i="0" u="none" strike="noStrike" cap="none" dirty="0" err="1" smtClean="0">
                <a:solidFill>
                  <a:srgbClr val="000000"/>
                </a:solidFill>
                <a:effectLst/>
                <a:latin typeface="Arial"/>
                <a:ea typeface="Arial"/>
                <a:cs typeface="Arial"/>
                <a:sym typeface="Arial"/>
              </a:rPr>
              <a:t>Dota</a:t>
            </a:r>
            <a:r>
              <a:rPr lang="en-US" sz="1100" b="0" i="0" u="none" strike="noStrike" cap="none" dirty="0" smtClean="0">
                <a:solidFill>
                  <a:srgbClr val="000000"/>
                </a:solidFill>
                <a:effectLst/>
                <a:latin typeface="Arial"/>
                <a:ea typeface="Arial"/>
                <a:cs typeface="Arial"/>
                <a:sym typeface="Arial"/>
              </a:rPr>
              <a:t> 2’ is undeniably the most popular game</a:t>
            </a:r>
            <a:r>
              <a:rPr lang="en-US" sz="1100" b="0" i="0" u="none" strike="noStrike" cap="none" baseline="0" dirty="0" smtClean="0">
                <a:solidFill>
                  <a:srgbClr val="000000"/>
                </a:solidFill>
                <a:effectLst/>
                <a:latin typeface="Arial"/>
                <a:ea typeface="Arial"/>
                <a:cs typeface="Arial"/>
                <a:sym typeface="Arial"/>
              </a:rPr>
              <a:t> with</a:t>
            </a:r>
            <a:r>
              <a:rPr lang="en-US" sz="1100" b="0" i="0" u="none" strike="noStrike" cap="none" dirty="0" smtClean="0">
                <a:solidFill>
                  <a:srgbClr val="000000"/>
                </a:solidFill>
                <a:effectLst/>
                <a:latin typeface="Arial"/>
                <a:ea typeface="Arial"/>
                <a:cs typeface="Arial"/>
                <a:sym typeface="Arial"/>
              </a:rPr>
              <a:t> most number of users and</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dirty="0" smtClean="0">
                <a:solidFill>
                  <a:srgbClr val="000000"/>
                </a:solidFill>
                <a:effectLst/>
                <a:latin typeface="Arial"/>
                <a:ea typeface="Arial"/>
                <a:cs typeface="Arial"/>
                <a:sym typeface="Arial"/>
              </a:rPr>
              <a:t>hours played.</a:t>
            </a:r>
          </a:p>
          <a:p>
            <a:r>
              <a:rPr lang="en-US" sz="1100" b="0" i="0" u="none" strike="noStrike" cap="none" dirty="0" smtClean="0">
                <a:solidFill>
                  <a:srgbClr val="000000"/>
                </a:solidFill>
                <a:effectLst/>
                <a:latin typeface="Arial"/>
                <a:ea typeface="Arial"/>
                <a:cs typeface="Arial"/>
                <a:sym typeface="Arial"/>
              </a:rPr>
              <a:t>However, this is not always the case, an example is ‘Half-Life 2’ which has a high number of users</a:t>
            </a:r>
            <a:r>
              <a:rPr lang="en-US" sz="1100" b="0" i="0" u="none" strike="noStrike" cap="none" baseline="0" dirty="0" smtClean="0">
                <a:solidFill>
                  <a:srgbClr val="000000"/>
                </a:solidFill>
                <a:effectLst/>
                <a:latin typeface="Arial"/>
                <a:ea typeface="Arial"/>
                <a:cs typeface="Arial"/>
                <a:sym typeface="Arial"/>
              </a:rPr>
              <a:t> but pretty low </a:t>
            </a:r>
            <a:r>
              <a:rPr lang="en-US" sz="1100" b="0" i="0" u="none" strike="noStrike" cap="none" dirty="0" smtClean="0">
                <a:solidFill>
                  <a:srgbClr val="000000"/>
                </a:solidFill>
                <a:effectLst/>
                <a:latin typeface="Arial"/>
                <a:ea typeface="Arial"/>
                <a:cs typeface="Arial"/>
                <a:sym typeface="Arial"/>
              </a:rPr>
              <a:t>hours played.</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dirty="0" smtClean="0">
                <a:solidFill>
                  <a:srgbClr val="000000"/>
                </a:solidFill>
                <a:effectLst/>
                <a:latin typeface="Arial"/>
                <a:ea typeface="Arial"/>
                <a:cs typeface="Arial"/>
                <a:sym typeface="Arial"/>
              </a:rPr>
              <a:t>A possible explanation for this could be that this game was purchased as part of a game bundle.</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dirty="0" smtClean="0">
                <a:solidFill>
                  <a:srgbClr val="000000"/>
                </a:solidFill>
                <a:effectLst/>
                <a:latin typeface="Arial"/>
                <a:ea typeface="Arial"/>
                <a:cs typeface="Arial"/>
                <a:sym typeface="Arial"/>
              </a:rPr>
              <a:t>Games like these add noise to the dataset.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12530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g6bad27d065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8" name="Google Shape;648;g6bad27d065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Next</a:t>
            </a:r>
            <a:r>
              <a:rPr lang="en-US" baseline="0" dirty="0" smtClean="0"/>
              <a:t>, this is </a:t>
            </a:r>
            <a:r>
              <a:rPr lang="en-US" dirty="0" smtClean="0"/>
              <a:t>a box plot for the top 10 most played game, based in the total of hours played.</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As we can see, 75% of data points for each game is in the range of hundreds of hours, with several games having very large outliers</a:t>
            </a:r>
            <a:r>
              <a:rPr lang="en-US" baseline="0" dirty="0" smtClean="0"/>
              <a:t> like these 2 fellows right here. </a:t>
            </a:r>
            <a:r>
              <a:rPr lang="en-US" dirty="0" smtClean="0"/>
              <a:t>They</a:t>
            </a:r>
            <a:r>
              <a:rPr lang="en-US" baseline="0" dirty="0" smtClean="0"/>
              <a:t> are probably</a:t>
            </a:r>
            <a:r>
              <a:rPr lang="en-US" dirty="0" smtClean="0"/>
              <a:t> hardcore gamers or</a:t>
            </a:r>
            <a:r>
              <a:rPr lang="en-US" baseline="0" dirty="0" smtClean="0"/>
              <a:t> </a:t>
            </a:r>
            <a:r>
              <a:rPr lang="en-US" dirty="0" smtClean="0"/>
              <a:t>professional </a:t>
            </a:r>
            <a:r>
              <a:rPr lang="en-US" dirty="0" err="1" smtClean="0"/>
              <a:t>esports</a:t>
            </a:r>
            <a:r>
              <a:rPr lang="en-US" dirty="0" smtClean="0"/>
              <a:t> gamers.</a:t>
            </a:r>
            <a:endParaRPr dirty="0"/>
          </a:p>
        </p:txBody>
      </p:sp>
    </p:spTree>
    <p:extLst>
      <p:ext uri="{BB962C8B-B14F-4D97-AF65-F5344CB8AC3E}">
        <p14:creationId xmlns:p14="http://schemas.microsoft.com/office/powerpoint/2010/main" val="3713008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81019570e5_0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81019570e5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So now lets talk about my recommender system using ALS model </a:t>
            </a:r>
            <a:endParaRPr dirty="0"/>
          </a:p>
        </p:txBody>
      </p:sp>
    </p:spTree>
    <p:extLst>
      <p:ext uri="{BB962C8B-B14F-4D97-AF65-F5344CB8AC3E}">
        <p14:creationId xmlns:p14="http://schemas.microsoft.com/office/powerpoint/2010/main" val="1112987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u="none" strike="noStrike" cap="none" dirty="0" smtClean="0">
                <a:solidFill>
                  <a:srgbClr val="000000"/>
                </a:solidFill>
                <a:effectLst/>
                <a:latin typeface="Arial"/>
                <a:ea typeface="Arial"/>
                <a:cs typeface="Arial"/>
                <a:sym typeface="Arial"/>
              </a:rPr>
              <a:t>Just a</a:t>
            </a:r>
            <a:r>
              <a:rPr lang="en-US" sz="1100" b="0" i="0" u="none" strike="noStrike" cap="none" baseline="0" dirty="0" smtClean="0">
                <a:solidFill>
                  <a:srgbClr val="000000"/>
                </a:solidFill>
                <a:effectLst/>
                <a:latin typeface="Arial"/>
                <a:ea typeface="Arial"/>
                <a:cs typeface="Arial"/>
                <a:sym typeface="Arial"/>
              </a:rPr>
              <a:t> quick refresher on what is </a:t>
            </a:r>
            <a:r>
              <a:rPr lang="en-US" sz="1100" b="0" i="0" u="none" strike="noStrike" cap="none" dirty="0" smtClean="0">
                <a:solidFill>
                  <a:srgbClr val="000000"/>
                </a:solidFill>
                <a:effectLst/>
                <a:latin typeface="Arial"/>
                <a:ea typeface="Arial"/>
                <a:cs typeface="Arial"/>
                <a:sym typeface="Arial"/>
              </a:rPr>
              <a:t>Collaborative filtering </a:t>
            </a:r>
          </a:p>
          <a:p>
            <a:r>
              <a:rPr lang="en-US" sz="1100" b="0" i="0" u="none" strike="noStrike" cap="none" dirty="0" smtClean="0">
                <a:solidFill>
                  <a:srgbClr val="000000"/>
                </a:solidFill>
                <a:effectLst/>
                <a:latin typeface="Arial"/>
                <a:ea typeface="Arial"/>
                <a:cs typeface="Arial"/>
                <a:sym typeface="Arial"/>
              </a:rPr>
              <a:t>It is </a:t>
            </a:r>
            <a:r>
              <a:rPr lang="en-US" sz="1100" b="0" i="0" u="none" strike="noStrike" cap="none" dirty="0" smtClean="0">
                <a:solidFill>
                  <a:srgbClr val="000000"/>
                </a:solidFill>
                <a:effectLst/>
                <a:latin typeface="Barlow" panose="020B0604020202020204" charset="0"/>
                <a:ea typeface="Arial"/>
                <a:cs typeface="Arial"/>
                <a:sym typeface="Arial"/>
              </a:rPr>
              <a:t>a</a:t>
            </a:r>
            <a:r>
              <a:rPr lang="en-US" sz="1100" dirty="0" smtClean="0">
                <a:latin typeface="Barlow" panose="020B0604020202020204" charset="0"/>
              </a:rPr>
              <a:t> method of making automatic predictions</a:t>
            </a:r>
            <a:r>
              <a:rPr lang="en-US" sz="1100" baseline="0" dirty="0" smtClean="0">
                <a:latin typeface="Barlow" panose="020B0604020202020204" charset="0"/>
              </a:rPr>
              <a:t> </a:t>
            </a:r>
            <a:r>
              <a:rPr lang="en-US" sz="1100" dirty="0" smtClean="0">
                <a:latin typeface="Barlow" panose="020B0604020202020204" charset="0"/>
              </a:rPr>
              <a:t>about the interests of a user by collecting preferences information from other users </a:t>
            </a:r>
          </a:p>
          <a:p>
            <a:pPr marL="158750" indent="0">
              <a:buNone/>
            </a:pPr>
            <a:r>
              <a:rPr lang="en-US" sz="1100" dirty="0" smtClean="0">
                <a:latin typeface="Barlow" panose="020B0604020202020204" charset="0"/>
              </a:rPr>
              <a:t>It requires either</a:t>
            </a:r>
            <a:r>
              <a:rPr lang="en-US" sz="1100" baseline="0" dirty="0" smtClean="0">
                <a:latin typeface="Barlow" panose="020B0604020202020204" charset="0"/>
              </a:rPr>
              <a:t> </a:t>
            </a:r>
            <a:endParaRPr lang="en-US" sz="1100" dirty="0" smtClean="0">
              <a:latin typeface="Barlow" panose="020B0604020202020204" charset="0"/>
            </a:endParaRPr>
          </a:p>
          <a:p>
            <a:r>
              <a:rPr lang="en-US" sz="1100" b="1" i="1" u="none" strike="noStrike" cap="none" dirty="0" smtClean="0">
                <a:solidFill>
                  <a:srgbClr val="000000"/>
                </a:solidFill>
                <a:effectLst/>
                <a:latin typeface="Arial"/>
                <a:ea typeface="Arial"/>
                <a:cs typeface="Arial"/>
                <a:sym typeface="Arial"/>
              </a:rPr>
              <a:t>Explicit data </a:t>
            </a:r>
            <a:r>
              <a:rPr lang="en-US" sz="1100" b="0" i="0" u="none" strike="noStrike" cap="none" dirty="0" smtClean="0">
                <a:solidFill>
                  <a:srgbClr val="000000"/>
                </a:solidFill>
                <a:effectLst/>
                <a:latin typeface="Arial"/>
                <a:ea typeface="Arial"/>
                <a:cs typeface="Arial"/>
                <a:sym typeface="Arial"/>
              </a:rPr>
              <a:t>is data where we have some sort of rating,</a:t>
            </a:r>
            <a:r>
              <a:rPr lang="en-US" sz="1100" b="0" i="0" u="none" strike="noStrike" cap="none" baseline="0" dirty="0" smtClean="0">
                <a:solidFill>
                  <a:srgbClr val="000000"/>
                </a:solidFill>
                <a:effectLst/>
                <a:latin typeface="Arial"/>
                <a:ea typeface="Arial"/>
                <a:cs typeface="Arial"/>
                <a:sym typeface="Arial"/>
              </a:rPr>
              <a:t> </a:t>
            </a:r>
          </a:p>
          <a:p>
            <a:r>
              <a:rPr lang="en-US" sz="1100" b="1" i="1" u="none" strike="noStrike" cap="none" dirty="0" smtClean="0">
                <a:solidFill>
                  <a:srgbClr val="000000"/>
                </a:solidFill>
                <a:effectLst/>
                <a:latin typeface="Arial"/>
                <a:ea typeface="Arial"/>
                <a:cs typeface="Arial"/>
                <a:sym typeface="Arial"/>
              </a:rPr>
              <a:t>Implicit data</a:t>
            </a:r>
            <a:r>
              <a:rPr lang="en-US" sz="1100" b="1" i="1" u="none" strike="noStrike" cap="none" baseline="0" dirty="0" smtClean="0">
                <a:solidFill>
                  <a:srgbClr val="000000"/>
                </a:solidFill>
                <a:effectLst/>
                <a:latin typeface="Arial"/>
                <a:ea typeface="Arial"/>
                <a:cs typeface="Arial"/>
                <a:sym typeface="Arial"/>
              </a:rPr>
              <a:t> </a:t>
            </a:r>
            <a:r>
              <a:rPr lang="en-US" sz="1100" b="0" i="0" u="none" strike="noStrike" cap="none" dirty="0" smtClean="0">
                <a:solidFill>
                  <a:srgbClr val="000000"/>
                </a:solidFill>
                <a:effectLst/>
                <a:latin typeface="Arial"/>
                <a:ea typeface="Arial"/>
                <a:cs typeface="Arial"/>
                <a:sym typeface="Arial"/>
              </a:rPr>
              <a:t>is data we gather from the users behavior. In</a:t>
            </a:r>
            <a:r>
              <a:rPr lang="en-US" sz="1100" b="0" i="0" u="none" strike="noStrike" cap="none" baseline="0" dirty="0" smtClean="0">
                <a:solidFill>
                  <a:srgbClr val="000000"/>
                </a:solidFill>
                <a:effectLst/>
                <a:latin typeface="Arial"/>
                <a:ea typeface="Arial"/>
                <a:cs typeface="Arial"/>
                <a:sym typeface="Arial"/>
              </a:rPr>
              <a:t> my model here, it will be the gaming hours. </a:t>
            </a:r>
            <a:endParaRPr lang="en-US" sz="1100" b="0" i="0" u="none" strike="noStrike" cap="none" dirty="0" smtClean="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1574308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smtClean="0"/>
              <a:t>There</a:t>
            </a:r>
            <a:r>
              <a:rPr lang="en-US" baseline="0" dirty="0" smtClean="0"/>
              <a:t> are a few algorithms I tried out but due to time constraint, I will only focus on ALS which works well for my recommender system, </a:t>
            </a:r>
          </a:p>
        </p:txBody>
      </p:sp>
    </p:spTree>
    <p:extLst>
      <p:ext uri="{BB962C8B-B14F-4D97-AF65-F5344CB8AC3E}">
        <p14:creationId xmlns:p14="http://schemas.microsoft.com/office/powerpoint/2010/main" val="2172112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dirty="0" smtClean="0">
                <a:solidFill>
                  <a:srgbClr val="000000"/>
                </a:solidFill>
                <a:effectLst/>
                <a:latin typeface="Arial"/>
                <a:ea typeface="Arial"/>
                <a:cs typeface="Arial"/>
                <a:sym typeface="Arial"/>
              </a:rPr>
              <a:t>So for ALS,</a:t>
            </a:r>
            <a:r>
              <a:rPr lang="en-US" sz="1100" b="0" i="0" u="none" strike="noStrike" cap="none" baseline="0" dirty="0" smtClean="0">
                <a:solidFill>
                  <a:srgbClr val="000000"/>
                </a:solidFill>
                <a:effectLst/>
                <a:latin typeface="Arial"/>
                <a:ea typeface="Arial"/>
                <a:cs typeface="Arial"/>
                <a:sym typeface="Arial"/>
              </a:rPr>
              <a:t> there is actually an </a:t>
            </a:r>
            <a:r>
              <a:rPr lang="en-US" sz="1100" b="0" i="0" u="none" strike="noStrike" cap="none" dirty="0" smtClean="0">
                <a:solidFill>
                  <a:srgbClr val="000000"/>
                </a:solidFill>
                <a:effectLst/>
                <a:latin typeface="Arial"/>
                <a:ea typeface="Arial"/>
                <a:cs typeface="Arial"/>
                <a:sym typeface="Arial"/>
              </a:rPr>
              <a:t>implicit library available</a:t>
            </a:r>
            <a:r>
              <a:rPr lang="en-US" sz="1100" b="0" i="0" u="none" strike="noStrike" cap="none" baseline="0" dirty="0" smtClean="0">
                <a:solidFill>
                  <a:srgbClr val="000000"/>
                </a:solidFill>
                <a:effectLst/>
                <a:latin typeface="Arial"/>
                <a:ea typeface="Arial"/>
                <a:cs typeface="Arial"/>
                <a:sym typeface="Arial"/>
              </a:rPr>
              <a:t> to create recommender system, it is noted to be used </a:t>
            </a:r>
            <a:r>
              <a:rPr lang="en-US" sz="1100" b="0" i="0" u="none" strike="noStrike" cap="none" dirty="0" smtClean="0">
                <a:solidFill>
                  <a:srgbClr val="000000"/>
                </a:solidFill>
                <a:effectLst/>
                <a:latin typeface="Arial"/>
                <a:ea typeface="Arial"/>
                <a:cs typeface="Arial"/>
                <a:sym typeface="Arial"/>
              </a:rPr>
              <a:t>by Facebook and Spotify</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dirty="0" smtClean="0">
                <a:solidFill>
                  <a:srgbClr val="000000"/>
                </a:solidFill>
                <a:effectLst/>
                <a:latin typeface="Arial"/>
                <a:ea typeface="Arial"/>
                <a:cs typeface="Arial"/>
                <a:sym typeface="Arial"/>
              </a:rPr>
              <a:t>Their</a:t>
            </a:r>
            <a:r>
              <a:rPr lang="en-US" sz="1100" b="0" i="0" u="none" strike="noStrike" cap="none" baseline="0" dirty="0" smtClean="0">
                <a:solidFill>
                  <a:srgbClr val="000000"/>
                </a:solidFill>
                <a:effectLst/>
                <a:latin typeface="Arial"/>
                <a:ea typeface="Arial"/>
                <a:cs typeface="Arial"/>
                <a:sym typeface="Arial"/>
              </a:rPr>
              <a:t> method</a:t>
            </a:r>
            <a:r>
              <a:rPr lang="en-US" sz="1100" b="0" i="0" u="none" strike="noStrike" cap="none" dirty="0" smtClean="0">
                <a:solidFill>
                  <a:srgbClr val="000000"/>
                </a:solidFill>
                <a:effectLst/>
                <a:latin typeface="Arial"/>
                <a:ea typeface="Arial"/>
                <a:cs typeface="Arial"/>
                <a:sym typeface="Arial"/>
              </a:rPr>
              <a:t> is to merge the </a:t>
            </a:r>
            <a:r>
              <a:rPr lang="en-US" sz="1100" b="0" i="1" u="none" strike="noStrike" cap="none" dirty="0" smtClean="0">
                <a:solidFill>
                  <a:srgbClr val="000000"/>
                </a:solidFill>
                <a:effectLst/>
                <a:latin typeface="Arial"/>
                <a:ea typeface="Arial"/>
                <a:cs typeface="Arial"/>
                <a:sym typeface="Arial"/>
              </a:rPr>
              <a:t>preference (</a:t>
            </a:r>
            <a:r>
              <a:rPr lang="en-US" sz="1100" b="1" i="1" u="none" strike="noStrike" cap="none" dirty="0" smtClean="0">
                <a:solidFill>
                  <a:srgbClr val="000000"/>
                </a:solidFill>
                <a:effectLst/>
                <a:latin typeface="Arial"/>
                <a:ea typeface="Arial"/>
                <a:cs typeface="Arial"/>
                <a:sym typeface="Arial"/>
              </a:rPr>
              <a:t>p</a:t>
            </a:r>
            <a:r>
              <a:rPr lang="en-US" sz="1100" b="0" i="1" u="none" strike="noStrike" cap="none" dirty="0" smtClean="0">
                <a:solidFill>
                  <a:srgbClr val="000000"/>
                </a:solidFill>
                <a:effectLst/>
                <a:latin typeface="Arial"/>
                <a:ea typeface="Arial"/>
                <a:cs typeface="Arial"/>
                <a:sym typeface="Arial"/>
              </a:rPr>
              <a:t>) </a:t>
            </a:r>
            <a:r>
              <a:rPr lang="en-US" sz="1100" b="0" i="0" u="none" strike="noStrike" cap="none" dirty="0" smtClean="0">
                <a:solidFill>
                  <a:srgbClr val="000000"/>
                </a:solidFill>
                <a:effectLst/>
                <a:latin typeface="Arial"/>
                <a:ea typeface="Arial"/>
                <a:cs typeface="Arial"/>
                <a:sym typeface="Arial"/>
              </a:rPr>
              <a:t>for an item</a:t>
            </a:r>
            <a:r>
              <a:rPr lang="en-US" sz="1100" b="0" i="1" u="none" strike="noStrike" cap="none" dirty="0" smtClean="0">
                <a:solidFill>
                  <a:srgbClr val="000000"/>
                </a:solidFill>
                <a:effectLst/>
                <a:latin typeface="Arial"/>
                <a:ea typeface="Arial"/>
                <a:cs typeface="Arial"/>
                <a:sym typeface="Arial"/>
              </a:rPr>
              <a:t> </a:t>
            </a:r>
            <a:r>
              <a:rPr lang="en-US" sz="1100" b="0" i="0" u="none" strike="noStrike" cap="none" dirty="0" smtClean="0">
                <a:solidFill>
                  <a:srgbClr val="000000"/>
                </a:solidFill>
                <a:effectLst/>
                <a:latin typeface="Arial"/>
                <a:ea typeface="Arial"/>
                <a:cs typeface="Arial"/>
                <a:sym typeface="Arial"/>
              </a:rPr>
              <a:t>with the </a:t>
            </a:r>
            <a:r>
              <a:rPr lang="en-US" sz="1100" b="0" i="1" u="none" strike="noStrike" cap="none" dirty="0" smtClean="0">
                <a:solidFill>
                  <a:srgbClr val="000000"/>
                </a:solidFill>
                <a:effectLst/>
                <a:latin typeface="Arial"/>
                <a:ea typeface="Arial"/>
                <a:cs typeface="Arial"/>
                <a:sym typeface="Arial"/>
              </a:rPr>
              <a:t>confidence (</a:t>
            </a:r>
            <a:r>
              <a:rPr lang="en-US" sz="1100" b="1" i="1" u="none" strike="noStrike" cap="none" dirty="0" smtClean="0">
                <a:solidFill>
                  <a:srgbClr val="000000"/>
                </a:solidFill>
                <a:effectLst/>
                <a:latin typeface="Arial"/>
                <a:ea typeface="Arial"/>
                <a:cs typeface="Arial"/>
                <a:sym typeface="Arial"/>
              </a:rPr>
              <a:t>c</a:t>
            </a:r>
            <a:r>
              <a:rPr lang="en-US" sz="1100" b="0" i="1" u="none" strike="noStrike" cap="none" dirty="0" smtClean="0">
                <a:solidFill>
                  <a:srgbClr val="000000"/>
                </a:solidFill>
                <a:effectLst/>
                <a:latin typeface="Arial"/>
                <a:ea typeface="Arial"/>
                <a:cs typeface="Arial"/>
                <a:sym typeface="Arial"/>
              </a:rPr>
              <a:t>) </a:t>
            </a:r>
            <a:r>
              <a:rPr lang="en-US" sz="1100" b="0" i="0" u="none" strike="noStrike" cap="none" dirty="0" smtClean="0">
                <a:solidFill>
                  <a:srgbClr val="000000"/>
                </a:solidFill>
                <a:effectLst/>
                <a:latin typeface="Arial"/>
                <a:ea typeface="Arial"/>
                <a:cs typeface="Arial"/>
                <a:sym typeface="Arial"/>
              </a:rPr>
              <a:t>we have for that preference</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dirty="0" smtClean="0">
                <a:solidFill>
                  <a:srgbClr val="000000"/>
                </a:solidFill>
                <a:effectLst/>
                <a:latin typeface="Arial"/>
                <a:ea typeface="Arial"/>
                <a:cs typeface="Arial"/>
                <a:sym typeface="Arial"/>
              </a:rPr>
              <a:t>We fill the users by games matrix with simple preferred </a:t>
            </a:r>
            <a:r>
              <a:rPr lang="en-US" sz="1100" b="0" i="0" u="none" strike="noStrike" cap="none" baseline="0" dirty="0" smtClean="0">
                <a:solidFill>
                  <a:srgbClr val="000000"/>
                </a:solidFill>
                <a:effectLst/>
                <a:latin typeface="Arial"/>
                <a:ea typeface="Arial"/>
                <a:cs typeface="Arial"/>
                <a:sym typeface="Arial"/>
              </a:rPr>
              <a:t>which means purchased the game as </a:t>
            </a:r>
            <a:r>
              <a:rPr lang="en-US" sz="1100" b="0" i="0" u="none" strike="noStrike" cap="none" dirty="0" smtClean="0">
                <a:solidFill>
                  <a:srgbClr val="000000"/>
                </a:solidFill>
                <a:effectLst/>
                <a:latin typeface="Arial"/>
                <a:ea typeface="Arial"/>
                <a:cs typeface="Arial"/>
                <a:sym typeface="Arial"/>
              </a:rPr>
              <a:t>1</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dirty="0" smtClean="0">
                <a:solidFill>
                  <a:srgbClr val="000000"/>
                </a:solidFill>
                <a:effectLst/>
                <a:latin typeface="Arial"/>
                <a:ea typeface="Arial"/>
                <a:cs typeface="Arial"/>
                <a:sym typeface="Arial"/>
              </a:rPr>
              <a:t> or  0</a:t>
            </a:r>
            <a:r>
              <a:rPr lang="en-US" sz="1100" b="0" i="0" u="none" strike="noStrike" cap="none" baseline="0" dirty="0" smtClean="0">
                <a:solidFill>
                  <a:srgbClr val="000000"/>
                </a:solidFill>
                <a:effectLst/>
                <a:latin typeface="Arial"/>
                <a:ea typeface="Arial"/>
                <a:cs typeface="Arial"/>
                <a:sym typeface="Arial"/>
              </a:rPr>
              <a:t> which </a:t>
            </a:r>
            <a:r>
              <a:rPr lang="en-US" sz="1100" b="0" i="0" u="none" strike="noStrike" cap="none" dirty="0" smtClean="0">
                <a:solidFill>
                  <a:srgbClr val="000000"/>
                </a:solidFill>
                <a:effectLst/>
                <a:latin typeface="Arial"/>
                <a:ea typeface="Arial"/>
                <a:cs typeface="Arial"/>
                <a:sym typeface="Arial"/>
              </a:rPr>
              <a:t>means no interaction between the user and the game.</a:t>
            </a:r>
          </a:p>
          <a:p>
            <a:r>
              <a:rPr lang="en-US" sz="1100" b="0" i="0" u="none" strike="noStrike" cap="none" dirty="0" smtClean="0">
                <a:solidFill>
                  <a:srgbClr val="000000"/>
                </a:solidFill>
                <a:effectLst/>
                <a:latin typeface="Arial"/>
                <a:ea typeface="Arial"/>
                <a:cs typeface="Arial"/>
                <a:sym typeface="Arial"/>
              </a:rPr>
              <a:t>But recall</a:t>
            </a:r>
            <a:r>
              <a:rPr lang="en-US" sz="1100" b="0" i="0" u="none" strike="noStrike" cap="none" baseline="0" dirty="0" smtClean="0">
                <a:solidFill>
                  <a:srgbClr val="000000"/>
                </a:solidFill>
                <a:effectLst/>
                <a:latin typeface="Arial"/>
                <a:ea typeface="Arial"/>
                <a:cs typeface="Arial"/>
                <a:sym typeface="Arial"/>
              </a:rPr>
              <a:t> for my dataset, </a:t>
            </a:r>
            <a:r>
              <a:rPr lang="en-US" sz="1100" b="0" i="0" u="none" strike="noStrike" cap="none" dirty="0" smtClean="0">
                <a:solidFill>
                  <a:srgbClr val="000000"/>
                </a:solidFill>
                <a:effectLst/>
                <a:latin typeface="Arial"/>
                <a:ea typeface="Arial"/>
                <a:cs typeface="Arial"/>
                <a:sym typeface="Arial"/>
              </a:rPr>
              <a:t>all purchases are represented by ones, now, what if the users dislike or regret their purchases? </a:t>
            </a:r>
          </a:p>
          <a:p>
            <a:r>
              <a:rPr lang="en-US" sz="1100" b="0" i="0" u="none" strike="noStrike" cap="none" dirty="0" smtClean="0">
                <a:solidFill>
                  <a:srgbClr val="000000"/>
                </a:solidFill>
                <a:effectLst/>
                <a:latin typeface="Arial"/>
                <a:ea typeface="Arial"/>
                <a:cs typeface="Arial"/>
                <a:sym typeface="Arial"/>
              </a:rPr>
              <a:t>Well, we handle this by adding</a:t>
            </a:r>
            <a:r>
              <a:rPr lang="en-US" sz="1100" b="0" i="0" u="none" strike="noStrike" cap="none" baseline="0" dirty="0" smtClean="0">
                <a:solidFill>
                  <a:srgbClr val="000000"/>
                </a:solidFill>
                <a:effectLst/>
                <a:latin typeface="Arial"/>
                <a:ea typeface="Arial"/>
                <a:cs typeface="Arial"/>
                <a:sym typeface="Arial"/>
              </a:rPr>
              <a:t> </a:t>
            </a:r>
            <a:r>
              <a:rPr lang="en-US" sz="1100" b="1" i="0" u="none" strike="noStrike" cap="none" dirty="0" smtClean="0">
                <a:solidFill>
                  <a:srgbClr val="000000"/>
                </a:solidFill>
                <a:effectLst/>
                <a:latin typeface="Arial"/>
                <a:ea typeface="Arial"/>
                <a:cs typeface="Arial"/>
                <a:sym typeface="Arial"/>
              </a:rPr>
              <a:t>confidence matrix</a:t>
            </a:r>
            <a:r>
              <a:rPr lang="en-US" sz="1100" b="1" i="0" u="none" strike="noStrike" cap="none" baseline="0" dirty="0" smtClean="0">
                <a:solidFill>
                  <a:srgbClr val="000000"/>
                </a:solidFill>
                <a:effectLst/>
                <a:latin typeface="Arial"/>
                <a:ea typeface="Arial"/>
                <a:cs typeface="Arial"/>
                <a:sym typeface="Arial"/>
              </a:rPr>
              <a:t> which </a:t>
            </a:r>
            <a:r>
              <a:rPr lang="en-US" sz="1100" b="0" i="0" u="none" strike="noStrike" cap="none" dirty="0" smtClean="0">
                <a:solidFill>
                  <a:srgbClr val="000000"/>
                </a:solidFill>
                <a:effectLst/>
                <a:latin typeface="Arial"/>
                <a:ea typeface="Arial"/>
                <a:cs typeface="Arial"/>
                <a:sym typeface="Arial"/>
              </a:rPr>
              <a:t>is calculated using the magnitude of </a:t>
            </a:r>
            <a:r>
              <a:rPr lang="en-US" sz="1100" b="1" i="0" u="none" strike="noStrike" cap="none" dirty="0" smtClean="0">
                <a:solidFill>
                  <a:srgbClr val="000000"/>
                </a:solidFill>
                <a:effectLst/>
                <a:latin typeface="Arial"/>
                <a:ea typeface="Arial"/>
                <a:cs typeface="Arial"/>
                <a:sym typeface="Arial"/>
              </a:rPr>
              <a:t>hours</a:t>
            </a:r>
            <a:r>
              <a:rPr lang="en-US" sz="1100" b="1" i="0" u="none" strike="noStrike" cap="none" baseline="0" dirty="0" smtClean="0">
                <a:solidFill>
                  <a:srgbClr val="000000"/>
                </a:solidFill>
                <a:effectLst/>
                <a:latin typeface="Arial"/>
                <a:ea typeface="Arial"/>
                <a:cs typeface="Arial"/>
                <a:sym typeface="Arial"/>
              </a:rPr>
              <a:t> played</a:t>
            </a:r>
            <a:r>
              <a:rPr lang="en-US" sz="1100" b="0" i="0" u="none" strike="noStrike" cap="none" dirty="0" smtClean="0">
                <a:solidFill>
                  <a:srgbClr val="000000"/>
                </a:solidFill>
                <a:effectLst/>
                <a:latin typeface="Arial"/>
                <a:ea typeface="Arial"/>
                <a:cs typeface="Arial"/>
                <a:sym typeface="Arial"/>
              </a:rPr>
              <a:t>.</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dirty="0" smtClean="0">
                <a:solidFill>
                  <a:srgbClr val="000000"/>
                </a:solidFill>
                <a:effectLst/>
                <a:latin typeface="Arial"/>
                <a:ea typeface="Arial"/>
                <a:cs typeface="Arial"/>
                <a:sym typeface="Arial"/>
              </a:rPr>
              <a:t>Intuitively, it means that the more time a user spent playing the game, we have more </a:t>
            </a:r>
            <a:r>
              <a:rPr lang="en-US" sz="1100" b="0" i="1" u="none" strike="noStrike" cap="none" dirty="0" smtClean="0">
                <a:solidFill>
                  <a:srgbClr val="000000"/>
                </a:solidFill>
                <a:effectLst/>
                <a:latin typeface="Arial"/>
                <a:ea typeface="Arial"/>
                <a:cs typeface="Arial"/>
                <a:sym typeface="Arial"/>
              </a:rPr>
              <a:t>confidence</a:t>
            </a:r>
            <a:r>
              <a:rPr lang="en-US" sz="1100" b="0" i="0" u="none" strike="noStrike" cap="none" dirty="0" smtClean="0">
                <a:solidFill>
                  <a:srgbClr val="000000"/>
                </a:solidFill>
                <a:effectLst/>
                <a:latin typeface="Arial"/>
                <a:ea typeface="Arial"/>
                <a:cs typeface="Arial"/>
                <a:sym typeface="Arial"/>
              </a:rPr>
              <a:t> in that the user actually </a:t>
            </a:r>
            <a:r>
              <a:rPr lang="en-US" sz="1100" b="0" i="1" u="none" strike="noStrike" cap="none" dirty="0" smtClean="0">
                <a:solidFill>
                  <a:srgbClr val="000000"/>
                </a:solidFill>
                <a:effectLst/>
                <a:latin typeface="Arial"/>
                <a:ea typeface="Arial"/>
                <a:cs typeface="Arial"/>
                <a:sym typeface="Arial"/>
              </a:rPr>
              <a:t>liked</a:t>
            </a:r>
            <a:r>
              <a:rPr lang="en-US" sz="1100" b="0" i="1" u="none" strike="noStrike" cap="none" baseline="0" dirty="0" smtClean="0">
                <a:solidFill>
                  <a:srgbClr val="000000"/>
                </a:solidFill>
                <a:effectLst/>
                <a:latin typeface="Arial"/>
                <a:ea typeface="Arial"/>
                <a:cs typeface="Arial"/>
                <a:sym typeface="Arial"/>
              </a:rPr>
              <a:t> </a:t>
            </a:r>
            <a:r>
              <a:rPr lang="en-US" sz="1100" b="0" i="0" u="none" strike="noStrike" cap="none" dirty="0" smtClean="0">
                <a:solidFill>
                  <a:srgbClr val="000000"/>
                </a:solidFill>
                <a:effectLst/>
                <a:latin typeface="Arial"/>
                <a:ea typeface="Arial"/>
                <a:cs typeface="Arial"/>
                <a:sym typeface="Arial"/>
              </a:rPr>
              <a:t>the game.</a:t>
            </a:r>
          </a:p>
        </p:txBody>
      </p:sp>
    </p:spTree>
    <p:extLst>
      <p:ext uri="{BB962C8B-B14F-4D97-AF65-F5344CB8AC3E}">
        <p14:creationId xmlns:p14="http://schemas.microsoft.com/office/powerpoint/2010/main" val="34137273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smtClean="0"/>
              <a:t>So this is an evaluation of</a:t>
            </a:r>
            <a:r>
              <a:rPr lang="en-US" baseline="0" dirty="0" smtClean="0"/>
              <a:t> my recommender system and an example on the top 10 recommendations for this user who has purchased dota2. Most of these games seems relevant, as most are all multi-players games like dota2 </a:t>
            </a:r>
            <a:endParaRPr lang="en-US" dirty="0" smtClean="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i="0" u="none" strike="noStrike" cap="none" baseline="0" dirty="0" smtClean="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10428484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100" b="0" i="0" u="none" strike="noStrike" cap="none" dirty="0" smtClean="0">
                <a:solidFill>
                  <a:srgbClr val="000000"/>
                </a:solidFill>
                <a:effectLst/>
                <a:latin typeface="Arial"/>
                <a:ea typeface="Arial"/>
                <a:cs typeface="Arial"/>
                <a:sym typeface="Arial"/>
              </a:rPr>
              <a:t>Before I move on to conclusion,</a:t>
            </a:r>
            <a:r>
              <a:rPr lang="en-US" sz="1100" b="0" i="0" u="none" strike="noStrike" cap="none" baseline="0" dirty="0" smtClean="0">
                <a:solidFill>
                  <a:srgbClr val="000000"/>
                </a:solidFill>
                <a:effectLst/>
                <a:latin typeface="Arial"/>
                <a:ea typeface="Arial"/>
                <a:cs typeface="Arial"/>
                <a:sym typeface="Arial"/>
              </a:rPr>
              <a:t> I actually tried </a:t>
            </a:r>
            <a:r>
              <a:rPr lang="en-US" sz="1100" b="0" i="0" u="none" strike="noStrike" cap="none" baseline="0" dirty="0" err="1" smtClean="0">
                <a:solidFill>
                  <a:srgbClr val="000000"/>
                </a:solidFill>
                <a:effectLst/>
                <a:latin typeface="Arial"/>
                <a:ea typeface="Arial"/>
                <a:cs typeface="Arial"/>
                <a:sym typeface="Arial"/>
              </a:rPr>
              <a:t>pyspark</a:t>
            </a:r>
            <a:r>
              <a:rPr lang="en-US" sz="1100" b="0" i="0" u="none" strike="noStrike" cap="none" baseline="0" dirty="0" smtClean="0">
                <a:solidFill>
                  <a:srgbClr val="000000"/>
                </a:solidFill>
                <a:effectLst/>
                <a:latin typeface="Arial"/>
                <a:ea typeface="Arial"/>
                <a:cs typeface="Arial"/>
                <a:sym typeface="Arial"/>
              </a:rPr>
              <a:t> for ALS. Is s</a:t>
            </a:r>
            <a:r>
              <a:rPr lang="en-US" sz="1100" b="0" i="0" u="none" strike="noStrike" cap="none" dirty="0" smtClean="0">
                <a:solidFill>
                  <a:srgbClr val="000000"/>
                </a:solidFill>
                <a:effectLst/>
                <a:latin typeface="Arial"/>
                <a:ea typeface="Arial"/>
                <a:cs typeface="Arial"/>
                <a:sym typeface="Arial"/>
              </a:rPr>
              <a:t>imilar</a:t>
            </a:r>
            <a:r>
              <a:rPr lang="en-US" sz="1100" b="0" i="0" u="none" strike="noStrike" cap="none" baseline="0" dirty="0" smtClean="0">
                <a:solidFill>
                  <a:srgbClr val="000000"/>
                </a:solidFill>
                <a:effectLst/>
                <a:latin typeface="Arial"/>
                <a:ea typeface="Arial"/>
                <a:cs typeface="Arial"/>
                <a:sym typeface="Arial"/>
              </a:rPr>
              <a:t> to Implicit library, but there are added benefits like it deals with explicit data  and cold start problem</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dirty="0" smtClean="0">
              <a:solidFill>
                <a:schemeClr val="accent1"/>
              </a:solidFill>
              <a:latin typeface="Barlow" panose="020B0604020202020204"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smtClean="0">
                <a:solidFill>
                  <a:schemeClr val="accent1"/>
                </a:solidFill>
                <a:latin typeface="Barlow" panose="020B0604020202020204" charset="0"/>
              </a:rPr>
              <a:t>Beside</a:t>
            </a:r>
            <a:r>
              <a:rPr lang="en-US" sz="1100" baseline="0" dirty="0" smtClean="0">
                <a:solidFill>
                  <a:schemeClr val="accent1"/>
                </a:solidFill>
                <a:latin typeface="Barlow" panose="020B0604020202020204" charset="0"/>
              </a:rPr>
              <a:t> the evaluation metrics I showed earlier, there is also precision and recall @ k. this is result I have gotten for my recommender system using Spark. </a:t>
            </a:r>
            <a:endParaRPr lang="en-US" sz="1100" dirty="0" smtClean="0">
              <a:solidFill>
                <a:schemeClr val="accent1"/>
              </a:solidFill>
              <a:latin typeface="Barlow" panose="020B0604020202020204"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dirty="0" smtClean="0">
              <a:solidFill>
                <a:schemeClr val="accent1"/>
              </a:solidFill>
              <a:latin typeface="Barlow" panose="020B0604020202020204"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dirty="0" smtClean="0">
              <a:solidFill>
                <a:schemeClr val="accent1"/>
              </a:solidFill>
              <a:latin typeface="Barlow" panose="020B0604020202020204" charset="0"/>
            </a:endParaRPr>
          </a:p>
          <a:p>
            <a:pPr marL="158750" indent="0">
              <a:buNone/>
            </a:pPr>
            <a:endParaRPr lang="en-US" dirty="0"/>
          </a:p>
        </p:txBody>
      </p:sp>
    </p:spTree>
    <p:extLst>
      <p:ext uri="{BB962C8B-B14F-4D97-AF65-F5344CB8AC3E}">
        <p14:creationId xmlns:p14="http://schemas.microsoft.com/office/powerpoint/2010/main" val="36075299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6b20e22304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6b20e2230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39729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6be81bf08b_0_119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6be81bf08b_0_119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sz="1100" b="0" i="0" u="none" strike="noStrike" cap="none" dirty="0" smtClean="0">
                <a:solidFill>
                  <a:srgbClr val="000000"/>
                </a:solidFill>
                <a:effectLst/>
                <a:latin typeface="Arial"/>
                <a:ea typeface="Arial"/>
                <a:cs typeface="Arial"/>
                <a:sym typeface="Arial"/>
              </a:rPr>
              <a:t>Recommender system</a:t>
            </a:r>
            <a:r>
              <a:rPr lang="en-US" sz="1100" b="0" i="0" u="none" strike="noStrike" cap="none" baseline="0" dirty="0" smtClean="0">
                <a:solidFill>
                  <a:srgbClr val="000000"/>
                </a:solidFill>
                <a:effectLst/>
                <a:latin typeface="Arial"/>
                <a:ea typeface="Arial"/>
                <a:cs typeface="Arial"/>
                <a:sym typeface="Arial"/>
              </a:rPr>
              <a:t> is hard, it takes me a lot of time to understand on how to create and evaluate using implicit data. </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dirty="0" smtClean="0"/>
              <a:t>Implicit model</a:t>
            </a:r>
            <a:r>
              <a:rPr lang="en-US" sz="1100" b="0" baseline="0" dirty="0" smtClean="0"/>
              <a:t> </a:t>
            </a:r>
            <a:r>
              <a:rPr lang="en-US" sz="1100" b="0" dirty="0" smtClean="0"/>
              <a:t>will be hard to recommend games to new users like me </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baseline="0" dirty="0" smtClean="0">
                <a:solidFill>
                  <a:srgbClr val="000000"/>
                </a:solidFill>
                <a:effectLst/>
                <a:latin typeface="Arial"/>
                <a:ea typeface="Arial"/>
                <a:cs typeface="Arial"/>
                <a:sym typeface="Arial"/>
              </a:rPr>
              <a:t>Bottom line, I would say my system still able to recommend relevant games to users. </a:t>
            </a:r>
          </a:p>
          <a:p>
            <a:pPr marL="171450" lvl="0" indent="-171450" algn="l" rtl="0">
              <a:spcBef>
                <a:spcPts val="0"/>
              </a:spcBef>
              <a:spcAft>
                <a:spcPts val="0"/>
              </a:spcAft>
            </a:pPr>
            <a:endParaRPr lang="en-US" sz="1100" b="0" i="0" u="none" strike="noStrike" cap="none" baseline="0"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en-US" sz="1100" b="0" i="0" u="none" strike="noStrike" cap="none" dirty="0" smtClean="0">
                <a:solidFill>
                  <a:srgbClr val="000000"/>
                </a:solidFill>
                <a:effectLst/>
                <a:latin typeface="Arial"/>
                <a:ea typeface="Arial"/>
                <a:cs typeface="Arial"/>
                <a:sym typeface="Arial"/>
              </a:rPr>
              <a:t>Things to do</a:t>
            </a:r>
            <a:r>
              <a:rPr lang="en-US" sz="1100" b="0" i="0" u="none" strike="noStrike" cap="none" baseline="0" dirty="0" smtClean="0">
                <a:solidFill>
                  <a:srgbClr val="000000"/>
                </a:solidFill>
                <a:effectLst/>
                <a:latin typeface="Arial"/>
                <a:ea typeface="Arial"/>
                <a:cs typeface="Arial"/>
                <a:sym typeface="Arial"/>
              </a:rPr>
              <a:t> to improve my recommender system includes: </a:t>
            </a:r>
          </a:p>
          <a:p>
            <a:pPr marL="171450" lvl="0" indent="-171450" algn="l" rtl="0">
              <a:spcBef>
                <a:spcPts val="0"/>
              </a:spcBef>
              <a:spcAft>
                <a:spcPts val="0"/>
              </a:spcAft>
            </a:pPr>
            <a:r>
              <a:rPr lang="en-US" sz="1100" b="0" i="0" u="none" strike="noStrike" cap="none" baseline="0" dirty="0" smtClean="0">
                <a:solidFill>
                  <a:srgbClr val="000000"/>
                </a:solidFill>
                <a:effectLst/>
                <a:latin typeface="Arial"/>
                <a:ea typeface="Arial"/>
                <a:cs typeface="Arial"/>
                <a:sym typeface="Arial"/>
              </a:rPr>
              <a:t>More data cleaning: consolidate  games which </a:t>
            </a:r>
            <a:r>
              <a:rPr lang="en-US" sz="1100" b="0" i="0" u="none" strike="noStrike" cap="none" dirty="0" smtClean="0">
                <a:solidFill>
                  <a:srgbClr val="000000"/>
                </a:solidFill>
                <a:effectLst/>
                <a:latin typeface="Arial"/>
                <a:ea typeface="Arial"/>
                <a:cs typeface="Arial"/>
                <a:sym typeface="Arial"/>
              </a:rPr>
              <a:t>are like DLCs (add</a:t>
            </a:r>
          </a:p>
          <a:p>
            <a:pPr marL="171450" lvl="0" indent="-171450" algn="l" rtl="0">
              <a:spcBef>
                <a:spcPts val="0"/>
              </a:spcBef>
              <a:spcAft>
                <a:spcPts val="0"/>
              </a:spcAft>
            </a:pPr>
            <a:r>
              <a:rPr lang="en-US" sz="1100" b="0" i="0" u="none" strike="noStrike" cap="none" dirty="0" smtClean="0">
                <a:solidFill>
                  <a:srgbClr val="000000"/>
                </a:solidFill>
                <a:effectLst/>
                <a:latin typeface="Arial"/>
                <a:ea typeface="Arial"/>
                <a:cs typeface="Arial"/>
                <a:sym typeface="Arial"/>
              </a:rPr>
              <a:t>Look into adding on user</a:t>
            </a:r>
            <a:r>
              <a:rPr lang="en-US" sz="1100" b="0" i="0" u="none" strike="noStrike" cap="none" baseline="0" dirty="0" smtClean="0">
                <a:solidFill>
                  <a:srgbClr val="000000"/>
                </a:solidFill>
                <a:effectLst/>
                <a:latin typeface="Arial"/>
                <a:ea typeface="Arial"/>
                <a:cs typeface="Arial"/>
                <a:sym typeface="Arial"/>
              </a:rPr>
              <a:t> and item bias into training my model. </a:t>
            </a:r>
            <a:r>
              <a:rPr lang="en-US" sz="1100" b="0" i="0" u="none" strike="noStrike" cap="none" dirty="0" smtClean="0">
                <a:solidFill>
                  <a:srgbClr val="000000"/>
                </a:solidFill>
                <a:effectLst/>
                <a:latin typeface="Arial"/>
                <a:ea typeface="Arial"/>
                <a:cs typeface="Arial"/>
                <a:sym typeface="Arial"/>
              </a:rPr>
              <a:t>Intuitively, I</a:t>
            </a:r>
            <a:r>
              <a:rPr lang="en-US" sz="1100" b="0" i="0" u="none" strike="noStrike" cap="none" baseline="0" dirty="0" smtClean="0">
                <a:solidFill>
                  <a:srgbClr val="000000"/>
                </a:solidFill>
                <a:effectLst/>
                <a:latin typeface="Arial"/>
                <a:ea typeface="Arial"/>
                <a:cs typeface="Arial"/>
                <a:sym typeface="Arial"/>
              </a:rPr>
              <a:t> will</a:t>
            </a:r>
            <a:r>
              <a:rPr lang="en-US" sz="1100" b="0" i="0" u="none" strike="noStrike" cap="none" dirty="0" smtClean="0">
                <a:solidFill>
                  <a:srgbClr val="000000"/>
                </a:solidFill>
                <a:effectLst/>
                <a:latin typeface="Arial"/>
                <a:ea typeface="Arial"/>
                <a:cs typeface="Arial"/>
                <a:sym typeface="Arial"/>
              </a:rPr>
              <a:t> expect some users play games at a faster pace. Similarly, some games would take less time to complete. Handling</a:t>
            </a:r>
            <a:r>
              <a:rPr lang="en-US" sz="1100" b="0" i="0" u="none" strike="noStrike" cap="none" baseline="0" dirty="0" smtClean="0">
                <a:solidFill>
                  <a:srgbClr val="000000"/>
                </a:solidFill>
                <a:effectLst/>
                <a:latin typeface="Arial"/>
                <a:ea typeface="Arial"/>
                <a:cs typeface="Arial"/>
                <a:sym typeface="Arial"/>
              </a:rPr>
              <a:t> this might improve accuracy on </a:t>
            </a:r>
            <a:r>
              <a:rPr lang="en-US" sz="1100" b="0" i="0" u="none" strike="noStrike" cap="none" dirty="0" smtClean="0">
                <a:solidFill>
                  <a:srgbClr val="000000"/>
                </a:solidFill>
                <a:effectLst/>
                <a:latin typeface="Arial"/>
                <a:ea typeface="Arial"/>
                <a:cs typeface="Arial"/>
                <a:sym typeface="Arial"/>
              </a:rPr>
              <a:t>how users interact with the games.</a:t>
            </a:r>
            <a:r>
              <a:rPr lang="en-US" sz="1100" b="0" i="0" u="none" strike="noStrike" cap="none" baseline="0" dirty="0" smtClean="0">
                <a:solidFill>
                  <a:srgbClr val="000000"/>
                </a:solidFill>
                <a:effectLst/>
                <a:latin typeface="Arial"/>
                <a:ea typeface="Arial"/>
                <a:cs typeface="Arial"/>
                <a:sym typeface="Arial"/>
              </a:rPr>
              <a:t> </a:t>
            </a:r>
          </a:p>
          <a:p>
            <a:pPr marL="171450" lvl="0" indent="-171450" algn="l" rtl="0">
              <a:spcBef>
                <a:spcPts val="0"/>
              </a:spcBef>
              <a:spcAft>
                <a:spcPts val="0"/>
              </a:spcAft>
            </a:pPr>
            <a:r>
              <a:rPr lang="en-US" sz="1100" b="0" i="0" u="none" strike="noStrike" cap="none" dirty="0" smtClean="0">
                <a:solidFill>
                  <a:srgbClr val="000000"/>
                </a:solidFill>
                <a:effectLst/>
                <a:latin typeface="Arial"/>
                <a:ea typeface="Arial"/>
                <a:cs typeface="Arial"/>
                <a:sym typeface="Arial"/>
              </a:rPr>
              <a:t>Try content-based recommender</a:t>
            </a:r>
            <a:r>
              <a:rPr lang="en-US" sz="1100" b="0" i="0" u="none" strike="noStrike" cap="none" baseline="0" dirty="0" smtClean="0">
                <a:solidFill>
                  <a:srgbClr val="000000"/>
                </a:solidFill>
                <a:effectLst/>
                <a:latin typeface="Arial"/>
                <a:ea typeface="Arial"/>
                <a:cs typeface="Arial"/>
                <a:sym typeface="Arial"/>
              </a:rPr>
              <a:t> system </a:t>
            </a:r>
          </a:p>
          <a:p>
            <a:pPr marL="0" lvl="0" indent="0" algn="l" rtl="0">
              <a:spcBef>
                <a:spcPts val="0"/>
              </a:spcBef>
              <a:spcAft>
                <a:spcPts val="0"/>
              </a:spcAft>
              <a:buNone/>
            </a:pPr>
            <a:r>
              <a:rPr lang="en-US" sz="1100" b="0" i="0" u="none" strike="noStrike" cap="none" baseline="0" dirty="0" smtClean="0">
                <a:solidFill>
                  <a:srgbClr val="000000"/>
                </a:solidFill>
                <a:effectLst/>
                <a:latin typeface="Arial"/>
                <a:ea typeface="Arial"/>
                <a:cs typeface="Arial"/>
                <a:sym typeface="Arial"/>
              </a:rPr>
              <a:t> </a:t>
            </a:r>
          </a:p>
          <a:p>
            <a:pPr marL="0" lvl="0" indent="0" algn="l" rtl="0">
              <a:spcBef>
                <a:spcPts val="0"/>
              </a:spcBef>
              <a:spcAft>
                <a:spcPts val="0"/>
              </a:spcAft>
              <a:buNone/>
            </a:pPr>
            <a:r>
              <a:rPr lang="en-US" sz="1100" b="0" i="0" u="none" strike="noStrike" cap="none" baseline="0" smtClean="0">
                <a:solidFill>
                  <a:srgbClr val="000000"/>
                </a:solidFill>
                <a:effectLst/>
                <a:latin typeface="Arial"/>
                <a:ea typeface="Arial"/>
                <a:cs typeface="Arial"/>
                <a:sym typeface="Arial"/>
              </a:rPr>
              <a:t>Yup </a:t>
            </a:r>
            <a:r>
              <a:rPr lang="en-US" sz="1100" b="0" i="0" u="none" strike="noStrike" cap="none" baseline="0" dirty="0" smtClean="0">
                <a:solidFill>
                  <a:srgbClr val="000000"/>
                </a:solidFill>
                <a:effectLst/>
                <a:latin typeface="Arial"/>
                <a:ea typeface="Arial"/>
                <a:cs typeface="Arial"/>
                <a:sym typeface="Arial"/>
              </a:rPr>
              <a:t>with that, thank you for your attention.  </a:t>
            </a:r>
            <a:endParaRPr dirty="0"/>
          </a:p>
        </p:txBody>
      </p:sp>
    </p:spTree>
    <p:extLst>
      <p:ext uri="{BB962C8B-B14F-4D97-AF65-F5344CB8AC3E}">
        <p14:creationId xmlns:p14="http://schemas.microsoft.com/office/powerpoint/2010/main" val="2126334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This is</a:t>
            </a:r>
            <a:r>
              <a:rPr lang="en-US" baseline="0" dirty="0" smtClean="0"/>
              <a:t> my agenda for my presentation. Start off with introduction, analysis, my recommender system then end off with conclusion. </a:t>
            </a:r>
            <a:endParaRPr dirty="0"/>
          </a:p>
        </p:txBody>
      </p:sp>
    </p:spTree>
    <p:extLst>
      <p:ext uri="{BB962C8B-B14F-4D97-AF65-F5344CB8AC3E}">
        <p14:creationId xmlns:p14="http://schemas.microsoft.com/office/powerpoint/2010/main" val="31802617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7"/>
        <p:cNvGrpSpPr/>
        <p:nvPr/>
      </p:nvGrpSpPr>
      <p:grpSpPr>
        <a:xfrm>
          <a:off x="0" y="0"/>
          <a:ext cx="0" cy="0"/>
          <a:chOff x="0" y="0"/>
          <a:chExt cx="0" cy="0"/>
        </a:xfrm>
      </p:grpSpPr>
      <p:sp>
        <p:nvSpPr>
          <p:cNvPr id="1088" name="Google Shape;1088;g6b20e22304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9" name="Google Shape;1089;g6b20e22304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baseline="0" dirty="0" smtClean="0">
                <a:solidFill>
                  <a:srgbClr val="000000"/>
                </a:solidFill>
                <a:effectLst/>
                <a:latin typeface="Arial"/>
                <a:ea typeface="Arial"/>
                <a:cs typeface="Arial"/>
                <a:sym typeface="Arial"/>
              </a:rPr>
              <a:t>. Okay that’s all, Thank you. </a:t>
            </a:r>
            <a:endParaRPr lang="en-US" dirty="0" smtClean="0"/>
          </a:p>
          <a:p>
            <a:pPr marL="0" lvl="0" indent="0" algn="l" rtl="0">
              <a:spcBef>
                <a:spcPts val="0"/>
              </a:spcBef>
              <a:spcAft>
                <a:spcPts val="0"/>
              </a:spcAft>
              <a:buNone/>
            </a:pPr>
            <a:endParaRPr dirty="0"/>
          </a:p>
        </p:txBody>
      </p:sp>
    </p:spTree>
    <p:extLst>
      <p:ext uri="{BB962C8B-B14F-4D97-AF65-F5344CB8AC3E}">
        <p14:creationId xmlns:p14="http://schemas.microsoft.com/office/powerpoint/2010/main" val="72680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smtClean="0">
                <a:solidFill>
                  <a:srgbClr val="000000"/>
                </a:solidFill>
                <a:effectLst/>
                <a:latin typeface="Arial"/>
                <a:ea typeface="Arial"/>
                <a:cs typeface="Arial"/>
                <a:sym typeface="Arial"/>
              </a:rPr>
              <a:t>So some</a:t>
            </a:r>
            <a:r>
              <a:rPr lang="en-US" sz="1100" b="0" i="0" u="none" strike="noStrike" cap="none" baseline="0" dirty="0" smtClean="0">
                <a:solidFill>
                  <a:srgbClr val="000000"/>
                </a:solidFill>
                <a:effectLst/>
                <a:latin typeface="Arial"/>
                <a:ea typeface="Arial"/>
                <a:cs typeface="Arial"/>
                <a:sym typeface="Arial"/>
              </a:rPr>
              <a:t> of you</a:t>
            </a:r>
            <a:r>
              <a:rPr lang="en-US" sz="1100" b="0" i="0" u="none" strike="noStrike" cap="none" dirty="0" smtClean="0">
                <a:solidFill>
                  <a:srgbClr val="000000"/>
                </a:solidFill>
                <a:effectLst/>
                <a:latin typeface="Arial"/>
                <a:ea typeface="Arial"/>
                <a:cs typeface="Arial"/>
                <a:sym typeface="Arial"/>
              </a:rPr>
              <a:t> might</a:t>
            </a:r>
            <a:r>
              <a:rPr lang="en-US" sz="1100" b="0" i="0" u="none" strike="noStrike" cap="none" baseline="0" dirty="0" smtClean="0">
                <a:solidFill>
                  <a:srgbClr val="000000"/>
                </a:solidFill>
                <a:effectLst/>
                <a:latin typeface="Arial"/>
                <a:ea typeface="Arial"/>
                <a:cs typeface="Arial"/>
                <a:sym typeface="Arial"/>
              </a:rPr>
              <a:t> wonder </a:t>
            </a:r>
            <a:r>
              <a:rPr lang="en-US" sz="1100" b="0" i="0" u="none" strike="noStrike" cap="none" dirty="0" smtClean="0">
                <a:solidFill>
                  <a:srgbClr val="000000"/>
                </a:solidFill>
                <a:effectLst/>
                <a:latin typeface="Arial"/>
                <a:ea typeface="Arial"/>
                <a:cs typeface="Arial"/>
                <a:sym typeface="Arial"/>
              </a:rPr>
              <a:t>What is Steam</a:t>
            </a:r>
            <a:r>
              <a:rPr lang="en-US" i="0" dirty="0" smtClean="0"/>
              <a:t/>
            </a:r>
            <a:br>
              <a:rPr lang="en-US" i="0" dirty="0" smtClean="0"/>
            </a:br>
            <a:r>
              <a:rPr lang="en-US" sz="1100" b="0" i="0" u="none" strike="noStrike" cap="none" dirty="0" err="1" smtClean="0">
                <a:solidFill>
                  <a:srgbClr val="000000"/>
                </a:solidFill>
                <a:effectLst/>
                <a:latin typeface="Arial"/>
                <a:ea typeface="Arial"/>
                <a:cs typeface="Arial"/>
                <a:sym typeface="Arial"/>
              </a:rPr>
              <a:t>Steam</a:t>
            </a:r>
            <a:r>
              <a:rPr lang="en-US" sz="1100" b="0" i="0" u="none" strike="noStrike" cap="none" dirty="0" smtClean="0">
                <a:solidFill>
                  <a:srgbClr val="000000"/>
                </a:solidFill>
                <a:effectLst/>
                <a:latin typeface="Arial"/>
                <a:ea typeface="Arial"/>
                <a:cs typeface="Arial"/>
                <a:sym typeface="Arial"/>
              </a:rPr>
              <a:t> is</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dirty="0" smtClean="0">
                <a:solidFill>
                  <a:srgbClr val="000000"/>
                </a:solidFill>
                <a:effectLst/>
                <a:latin typeface="Arial"/>
                <a:ea typeface="Arial"/>
                <a:cs typeface="Arial"/>
                <a:sym typeface="Arial"/>
              </a:rPr>
              <a:t>one of the biggest video game digital service available</a:t>
            </a:r>
            <a:r>
              <a:rPr lang="en-US" sz="1100" b="0" i="0" u="none" strike="noStrike" cap="none" baseline="0" dirty="0" smtClean="0">
                <a:solidFill>
                  <a:srgbClr val="000000"/>
                </a:solidFill>
                <a:effectLst/>
                <a:latin typeface="Arial"/>
                <a:ea typeface="Arial"/>
                <a:cs typeface="Arial"/>
                <a:sym typeface="Arial"/>
              </a:rPr>
              <a:t> in the market right now,</a:t>
            </a:r>
            <a:r>
              <a:rPr lang="en-US" sz="1100" b="0" i="0" u="none" strike="noStrike" cap="none" dirty="0" smtClean="0">
                <a:solidFill>
                  <a:srgbClr val="000000"/>
                </a:solidFill>
                <a:effectLst/>
                <a:latin typeface="Arial"/>
                <a:ea typeface="Arial"/>
                <a:cs typeface="Arial"/>
                <a:sym typeface="Arial"/>
              </a:rPr>
              <a:t> with millions active users</a:t>
            </a:r>
            <a:r>
              <a:rPr lang="en-US" sz="1100" b="0" i="0" u="none" strike="noStrike" cap="none" baseline="0" dirty="0" smtClean="0">
                <a:solidFill>
                  <a:srgbClr val="000000"/>
                </a:solidFill>
                <a:effectLst/>
                <a:latin typeface="Arial"/>
                <a:ea typeface="Arial"/>
                <a:cs typeface="Arial"/>
                <a:sym typeface="Arial"/>
              </a:rPr>
              <a:t> and</a:t>
            </a:r>
            <a:r>
              <a:rPr lang="en-US" sz="1100" b="0" i="0" u="none" strike="noStrike" cap="none" dirty="0" smtClean="0">
                <a:solidFill>
                  <a:srgbClr val="000000"/>
                </a:solidFill>
                <a:effectLst/>
                <a:latin typeface="Arial"/>
                <a:ea typeface="Arial"/>
                <a:cs typeface="Arial"/>
                <a:sym typeface="Arial"/>
              </a:rPr>
              <a:t> accounts, hosting over thousands of computer games, which makes it an ideal platform for recommender system to</a:t>
            </a:r>
            <a:r>
              <a:rPr lang="en-US" sz="1100" b="0" i="0" u="none" strike="noStrike" cap="none" baseline="0" dirty="0" smtClean="0">
                <a:solidFill>
                  <a:srgbClr val="000000"/>
                </a:solidFill>
                <a:effectLst/>
                <a:latin typeface="Arial"/>
                <a:ea typeface="Arial"/>
                <a:cs typeface="Arial"/>
                <a:sym typeface="Arial"/>
              </a:rPr>
              <a:t> be in place to facilitate consumers in their gaming experience. </a:t>
            </a:r>
            <a:endParaRPr lang="en-US" sz="1100" b="0" i="0" u="none" strike="noStrike" cap="none" dirty="0" smtClean="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170412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6ba96a1c4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6ba96a1c4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smtClean="0">
                <a:solidFill>
                  <a:srgbClr val="000000"/>
                </a:solidFill>
                <a:effectLst/>
                <a:latin typeface="Arial"/>
                <a:cs typeface="Arial"/>
                <a:sym typeface="Arial"/>
              </a:rPr>
              <a:t>Motivation</a:t>
            </a:r>
            <a:r>
              <a:rPr lang="en-US" sz="1100" b="0" i="0" u="none" strike="noStrike" cap="none" baseline="0" dirty="0" smtClean="0">
                <a:solidFill>
                  <a:srgbClr val="000000"/>
                </a:solidFill>
                <a:effectLst/>
                <a:latin typeface="Arial"/>
                <a:cs typeface="Arial"/>
                <a:sym typeface="Arial"/>
              </a:rPr>
              <a:t> is very simple, I am actually more of a Playstation, sometimes Nintendo gamer, so I will try some computer games at some point of time, so when this project comes along, it inspires me to create a recommender system to see what games will be recommended to me </a:t>
            </a:r>
          </a:p>
        </p:txBody>
      </p:sp>
    </p:spTree>
    <p:extLst>
      <p:ext uri="{BB962C8B-B14F-4D97-AF65-F5344CB8AC3E}">
        <p14:creationId xmlns:p14="http://schemas.microsoft.com/office/powerpoint/2010/main" val="1310789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70c1df8b9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70c1df8b9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These</a:t>
            </a:r>
            <a:r>
              <a:rPr lang="en-US" baseline="0" dirty="0" smtClean="0"/>
              <a:t> are the tools I used for my project, mostly on the libraries on the different algorithms for recommender system </a:t>
            </a:r>
            <a:endParaRPr dirty="0"/>
          </a:p>
        </p:txBody>
      </p:sp>
    </p:spTree>
    <p:extLst>
      <p:ext uri="{BB962C8B-B14F-4D97-AF65-F5344CB8AC3E}">
        <p14:creationId xmlns:p14="http://schemas.microsoft.com/office/powerpoint/2010/main" val="279656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6bd56c9061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6bd56c9061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aseline="0" dirty="0" smtClean="0"/>
              <a:t>So for methodology for my project. First start with data cleaning which I will talk about it more later,  and EDA on top 10 games. Then I moved on to create my recommender system using collaborative filtering method. Lastly, I evaluate my system and come up with an recommendation example. </a:t>
            </a:r>
            <a:endParaRPr dirty="0"/>
          </a:p>
        </p:txBody>
      </p:sp>
    </p:spTree>
    <p:extLst>
      <p:ext uri="{BB962C8B-B14F-4D97-AF65-F5344CB8AC3E}">
        <p14:creationId xmlns:p14="http://schemas.microsoft.com/office/powerpoint/2010/main" val="120455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70c1df8b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70c1df8b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smtClean="0">
                <a:solidFill>
                  <a:srgbClr val="000000"/>
                </a:solidFill>
                <a:effectLst/>
                <a:latin typeface="Arial"/>
                <a:ea typeface="Arial"/>
                <a:cs typeface="Arial"/>
                <a:sym typeface="Arial"/>
              </a:rPr>
              <a:t>This</a:t>
            </a:r>
            <a:r>
              <a:rPr lang="en-US" sz="1100" b="0" i="0" u="none" strike="noStrike" cap="none" baseline="0" dirty="0" smtClean="0">
                <a:solidFill>
                  <a:srgbClr val="000000"/>
                </a:solidFill>
                <a:effectLst/>
                <a:latin typeface="Arial"/>
                <a:ea typeface="Arial"/>
                <a:cs typeface="Arial"/>
                <a:sym typeface="Arial"/>
              </a:rPr>
              <a:t> is</a:t>
            </a:r>
            <a:r>
              <a:rPr lang="en-US" sz="1100" b="0" i="0" u="none" strike="noStrike" cap="none" dirty="0" smtClean="0">
                <a:solidFill>
                  <a:srgbClr val="000000"/>
                </a:solidFill>
                <a:effectLst/>
                <a:latin typeface="Arial"/>
                <a:ea typeface="Arial"/>
                <a:cs typeface="Arial"/>
                <a:sym typeface="Arial"/>
              </a:rPr>
              <a:t> portion of the dataset I gotten from</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Kaggle</a:t>
            </a:r>
            <a:endParaRPr lang="en-US" sz="1100" b="0" i="0" u="none" strike="noStrike" cap="none" dirty="0" smtClean="0">
              <a:solidFill>
                <a:srgbClr val="000000"/>
              </a:solidFill>
              <a:effectLst/>
              <a:latin typeface="Arial"/>
              <a:ea typeface="Arial"/>
              <a:cs typeface="Arial"/>
              <a:sym typeface="Aria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i="0" u="none" strike="noStrike" cap="none" dirty="0" smtClean="0">
              <a:solidFill>
                <a:srgbClr val="000000"/>
              </a:solidFill>
              <a:effectLst/>
              <a:latin typeface="Arial"/>
              <a:ea typeface="Arial"/>
              <a:cs typeface="Arial"/>
              <a:sym typeface="Aria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smtClean="0">
                <a:solidFill>
                  <a:srgbClr val="000000"/>
                </a:solidFill>
                <a:effectLst/>
                <a:latin typeface="Arial"/>
                <a:ea typeface="Arial"/>
                <a:cs typeface="Arial"/>
                <a:sym typeface="Arial"/>
              </a:rPr>
              <a:t>The dataset contains a total of 200,000 rows</a:t>
            </a:r>
          </a:p>
          <a:p>
            <a:pPr marL="457200" indent="-298450"/>
            <a:r>
              <a:rPr lang="en-US" sz="1100" b="0" i="0" u="none" strike="noStrike" cap="none" dirty="0" smtClean="0">
                <a:solidFill>
                  <a:srgbClr val="000000"/>
                </a:solidFill>
                <a:effectLst/>
                <a:latin typeface="Arial"/>
                <a:ea typeface="Arial"/>
                <a:cs typeface="Arial"/>
                <a:sym typeface="Arial"/>
              </a:rPr>
              <a:t>For</a:t>
            </a:r>
            <a:r>
              <a:rPr lang="en-US" sz="1100" b="0" i="0" u="none" strike="noStrike" cap="none" baseline="0" dirty="0" smtClean="0">
                <a:solidFill>
                  <a:srgbClr val="000000"/>
                </a:solidFill>
                <a:effectLst/>
                <a:latin typeface="Arial"/>
                <a:ea typeface="Arial"/>
                <a:cs typeface="Arial"/>
                <a:sym typeface="Arial"/>
              </a:rPr>
              <a:t> the behavior, </a:t>
            </a:r>
            <a:r>
              <a:rPr lang="en-US" sz="1100" b="0" i="0" u="none" strike="noStrike" cap="none" dirty="0" smtClean="0">
                <a:solidFill>
                  <a:srgbClr val="000000"/>
                </a:solidFill>
                <a:effectLst/>
                <a:latin typeface="Arial"/>
                <a:ea typeface="Arial"/>
                <a:cs typeface="Arial"/>
                <a:sym typeface="Arial"/>
              </a:rPr>
              <a:t>If is ‘play’, the value associated to it corresponds to the amount of hours played. If </a:t>
            </a:r>
            <a:r>
              <a:rPr lang="en-US" sz="1100" b="0" i="0" u="none" strike="noStrike" cap="none" baseline="0" dirty="0" smtClean="0">
                <a:solidFill>
                  <a:srgbClr val="000000"/>
                </a:solidFill>
                <a:effectLst/>
                <a:latin typeface="Arial"/>
                <a:ea typeface="Arial"/>
                <a:cs typeface="Arial"/>
                <a:sym typeface="Arial"/>
              </a:rPr>
              <a:t> is </a:t>
            </a:r>
            <a:r>
              <a:rPr lang="en-US" sz="1100" b="0" i="0" u="none" strike="noStrike" cap="none" dirty="0" smtClean="0">
                <a:solidFill>
                  <a:srgbClr val="000000"/>
                </a:solidFill>
                <a:effectLst/>
                <a:latin typeface="Arial"/>
                <a:ea typeface="Arial"/>
                <a:cs typeface="Arial"/>
                <a:sym typeface="Arial"/>
              </a:rPr>
              <a:t>‘purchase’, the value is always 1.</a:t>
            </a:r>
            <a:r>
              <a:rPr lang="en-US" sz="1100" b="0" i="0" u="none" strike="noStrike" cap="none" baseline="0" dirty="0" smtClean="0">
                <a:solidFill>
                  <a:srgbClr val="000000"/>
                </a:solidFill>
                <a:effectLst/>
                <a:latin typeface="Arial"/>
                <a:ea typeface="Arial"/>
                <a:cs typeface="Arial"/>
                <a:sym typeface="Arial"/>
              </a:rPr>
              <a:t> </a:t>
            </a:r>
            <a:endParaRPr lang="en-US" sz="1100" b="0" i="0" u="none" strike="noStrike" cap="none" dirty="0" smtClean="0">
              <a:solidFill>
                <a:srgbClr val="000000"/>
              </a:solidFill>
              <a:effectLst/>
              <a:latin typeface="Arial"/>
              <a:ea typeface="Arial"/>
              <a:cs typeface="Arial"/>
              <a:sym typeface="Arial"/>
            </a:endParaRPr>
          </a:p>
          <a:p>
            <a:pPr marL="457200" indent="-298450"/>
            <a:r>
              <a:rPr lang="en-US" baseline="0" dirty="0" smtClean="0"/>
              <a:t>Note that: this </a:t>
            </a:r>
            <a:r>
              <a:rPr lang="en-US" dirty="0" smtClean="0"/>
              <a:t>data collection essentially duplicates each record,</a:t>
            </a:r>
            <a:r>
              <a:rPr lang="en-US" baseline="0" dirty="0" smtClean="0"/>
              <a:t> and some games only have purchase and no record of play, which means the gamer only bought the game but no hours played (and this is clearly not captured in the dataset)</a:t>
            </a:r>
            <a:endParaRPr lang="en-US" dirty="0" smtClean="0"/>
          </a:p>
          <a:p>
            <a:pPr marL="457200" indent="-298450"/>
            <a:r>
              <a:rPr lang="en-US" dirty="0" smtClean="0"/>
              <a:t>Therefore</a:t>
            </a:r>
            <a:r>
              <a:rPr lang="en-US" baseline="0" dirty="0" smtClean="0"/>
              <a:t>, </a:t>
            </a:r>
            <a:r>
              <a:rPr lang="en-US" dirty="0" smtClean="0"/>
              <a:t>I will remove the</a:t>
            </a:r>
            <a:r>
              <a:rPr lang="en-US" baseline="0" dirty="0" smtClean="0"/>
              <a:t> duplicates </a:t>
            </a:r>
            <a:r>
              <a:rPr lang="en-US" dirty="0" smtClean="0"/>
              <a:t>in the process of splitting the column and keep only the genuine 'play' hours.</a:t>
            </a:r>
            <a:endParaRPr lang="en-US" sz="1100" b="0" i="0" u="none" strike="noStrike" cap="none" dirty="0" smtClean="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3913857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70c1df8b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70c1df8b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100" b="0" i="0" u="none" strike="noStrike" cap="none" dirty="0" smtClean="0">
                <a:solidFill>
                  <a:srgbClr val="000000"/>
                </a:solidFill>
                <a:effectLst/>
                <a:latin typeface="Arial"/>
                <a:ea typeface="Arial"/>
                <a:cs typeface="Arial"/>
                <a:sym typeface="Arial"/>
              </a:rPr>
              <a:t>So this is</a:t>
            </a:r>
            <a:r>
              <a:rPr lang="en-US" sz="1100" b="0" i="0" u="none" strike="noStrike" cap="none" baseline="0" dirty="0" smtClean="0">
                <a:solidFill>
                  <a:srgbClr val="000000"/>
                </a:solidFill>
                <a:effectLst/>
                <a:latin typeface="Arial"/>
                <a:ea typeface="Arial"/>
                <a:cs typeface="Arial"/>
                <a:sym typeface="Arial"/>
              </a:rPr>
              <a:t> the cleaned dataset. </a:t>
            </a:r>
          </a:p>
          <a:p>
            <a:pPr marL="158750" indent="0">
              <a:buNone/>
            </a:pPr>
            <a:r>
              <a:rPr lang="en-US" sz="1100" b="0" i="0" u="none" strike="noStrike" cap="none" dirty="0" smtClean="0">
                <a:solidFill>
                  <a:srgbClr val="000000"/>
                </a:solidFill>
                <a:effectLst/>
                <a:latin typeface="Arial"/>
                <a:ea typeface="Arial"/>
                <a:cs typeface="Arial"/>
                <a:sym typeface="Arial"/>
              </a:rPr>
              <a:t>Each row here now represents a unique interaction between user-game. </a:t>
            </a:r>
          </a:p>
          <a:p>
            <a:pPr marL="158750" indent="0">
              <a:buNone/>
            </a:pPr>
            <a:r>
              <a:rPr lang="en-US" sz="1100" b="0" i="0" u="none" strike="noStrike" cap="none" dirty="0" smtClean="0">
                <a:solidFill>
                  <a:srgbClr val="000000"/>
                </a:solidFill>
                <a:effectLst/>
                <a:latin typeface="Arial"/>
                <a:ea typeface="Arial"/>
                <a:cs typeface="Arial"/>
                <a:sym typeface="Arial"/>
              </a:rPr>
              <a:t>Note that,</a:t>
            </a:r>
            <a:r>
              <a:rPr lang="en-US" sz="1100" b="0" i="0" u="none" strike="noStrike" cap="none" baseline="0" dirty="0" smtClean="0">
                <a:solidFill>
                  <a:srgbClr val="000000"/>
                </a:solidFill>
                <a:effectLst/>
                <a:latin typeface="Arial"/>
                <a:ea typeface="Arial"/>
                <a:cs typeface="Arial"/>
                <a:sym typeface="Arial"/>
              </a:rPr>
              <a:t> only the records has dropped but the no. of unique games and users stayed the same, which means there is no loss of information or data. </a:t>
            </a:r>
            <a:endParaRPr lang="en-U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3489290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81019570e5_0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81019570e5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baseline="0" dirty="0" smtClean="0">
                <a:solidFill>
                  <a:srgbClr val="000000"/>
                </a:solidFill>
                <a:effectLst/>
                <a:latin typeface="Arial"/>
                <a:ea typeface="Arial"/>
                <a:cs typeface="Arial"/>
                <a:sym typeface="Arial"/>
              </a:rPr>
              <a:t>So now we are good to do some EDA and e</a:t>
            </a:r>
            <a:r>
              <a:rPr lang="en-US" dirty="0" smtClean="0"/>
              <a:t>xplore some gaming</a:t>
            </a:r>
            <a:r>
              <a:rPr lang="en-US" baseline="0" dirty="0" smtClean="0"/>
              <a:t> pattern or habits or preferences </a:t>
            </a:r>
            <a:endParaRPr lang="en-US" dirty="0"/>
          </a:p>
        </p:txBody>
      </p:sp>
    </p:spTree>
    <p:extLst>
      <p:ext uri="{BB962C8B-B14F-4D97-AF65-F5344CB8AC3E}">
        <p14:creationId xmlns:p14="http://schemas.microsoft.com/office/powerpoint/2010/main" val="3233582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dk1"/>
            </a:gs>
            <a:gs pos="100000">
              <a:schemeClr val="lt1"/>
            </a:gs>
          </a:gsLst>
          <a:lin ang="5400700" scaled="0"/>
        </a:gradFill>
        <a:effectLst/>
      </p:bgPr>
    </p:bg>
    <p:spTree>
      <p:nvGrpSpPr>
        <p:cNvPr id="1" name="Shape 8"/>
        <p:cNvGrpSpPr/>
        <p:nvPr/>
      </p:nvGrpSpPr>
      <p:grpSpPr>
        <a:xfrm>
          <a:off x="0" y="0"/>
          <a:ext cx="0" cy="0"/>
          <a:chOff x="0" y="0"/>
          <a:chExt cx="0" cy="0"/>
        </a:xfrm>
      </p:grpSpPr>
      <p:grpSp>
        <p:nvGrpSpPr>
          <p:cNvPr id="9" name="Google Shape;9;p2"/>
          <p:cNvGrpSpPr/>
          <p:nvPr/>
        </p:nvGrpSpPr>
        <p:grpSpPr>
          <a:xfrm>
            <a:off x="2600" y="0"/>
            <a:ext cx="9138638" cy="5143500"/>
            <a:chOff x="2600" y="0"/>
            <a:chExt cx="9138638" cy="5143500"/>
          </a:xfrm>
        </p:grpSpPr>
        <p:sp>
          <p:nvSpPr>
            <p:cNvPr id="10" name="Google Shape;10;p2"/>
            <p:cNvSpPr/>
            <p:nvPr/>
          </p:nvSpPr>
          <p:spPr>
            <a:xfrm>
              <a:off x="2325975" y="325725"/>
              <a:ext cx="4491900" cy="4491900"/>
            </a:xfrm>
            <a:prstGeom prst="ellipse">
              <a:avLst/>
            </a:pr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2600" y="0"/>
              <a:ext cx="9138638" cy="5143500"/>
              <a:chOff x="0" y="0"/>
              <a:chExt cx="9138638" cy="5143500"/>
            </a:xfrm>
          </p:grpSpPr>
          <p:sp>
            <p:nvSpPr>
              <p:cNvPr id="12" name="Google Shape;12;p2"/>
              <p:cNvSpPr/>
              <p:nvPr/>
            </p:nvSpPr>
            <p:spPr>
              <a:xfrm>
                <a:off x="5744400" y="2532050"/>
                <a:ext cx="2496775" cy="2611450"/>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0"/>
                <a:ext cx="4590109" cy="2185646"/>
              </a:xfrm>
              <a:custGeom>
                <a:avLst/>
                <a:gdLst/>
                <a:ahLst/>
                <a:cxnLst/>
                <a:rect l="l" t="t" r="r" b="b"/>
                <a:pathLst>
                  <a:path w="147426" h="70199" extrusionOk="0">
                    <a:moveTo>
                      <a:pt x="10785" y="1"/>
                    </a:moveTo>
                    <a:lnTo>
                      <a:pt x="1" y="12836"/>
                    </a:lnTo>
                    <a:lnTo>
                      <a:pt x="1" y="46342"/>
                    </a:lnTo>
                    <a:lnTo>
                      <a:pt x="133677" y="70027"/>
                    </a:lnTo>
                    <a:cubicBezTo>
                      <a:pt x="134325" y="70141"/>
                      <a:pt x="134974" y="70198"/>
                      <a:pt x="135619" y="70198"/>
                    </a:cubicBezTo>
                    <a:cubicBezTo>
                      <a:pt x="136144" y="70198"/>
                      <a:pt x="136671" y="70159"/>
                      <a:pt x="137192" y="70084"/>
                    </a:cubicBezTo>
                    <a:cubicBezTo>
                      <a:pt x="139859" y="69705"/>
                      <a:pt x="142342" y="68359"/>
                      <a:pt x="144128" y="66232"/>
                    </a:cubicBezTo>
                    <a:cubicBezTo>
                      <a:pt x="146687" y="63190"/>
                      <a:pt x="147426" y="59020"/>
                      <a:pt x="146071" y="55287"/>
                    </a:cubicBezTo>
                    <a:lnTo>
                      <a:pt x="125996" y="1"/>
                    </a:lnTo>
                    <a:lnTo>
                      <a:pt x="102340" y="1"/>
                    </a:lnTo>
                    <a:lnTo>
                      <a:pt x="118596" y="44769"/>
                    </a:lnTo>
                    <a:lnTo>
                      <a:pt x="17289" y="26822"/>
                    </a:lnTo>
                    <a:lnTo>
                      <a:pt x="39832"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357563" y="268825"/>
                <a:ext cx="781075" cy="995825"/>
              </a:xfrm>
              <a:custGeom>
                <a:avLst/>
                <a:gdLst/>
                <a:ahLst/>
                <a:cxnLst/>
                <a:rect l="l" t="t" r="r" b="b"/>
                <a:pathLst>
                  <a:path w="31243" h="39833" extrusionOk="0">
                    <a:moveTo>
                      <a:pt x="1" y="1"/>
                    </a:moveTo>
                    <a:lnTo>
                      <a:pt x="1" y="7491"/>
                    </a:lnTo>
                    <a:lnTo>
                      <a:pt x="21885" y="22311"/>
                    </a:lnTo>
                    <a:lnTo>
                      <a:pt x="1" y="32938"/>
                    </a:lnTo>
                    <a:lnTo>
                      <a:pt x="1" y="39832"/>
                    </a:lnTo>
                    <a:lnTo>
                      <a:pt x="29423" y="25547"/>
                    </a:lnTo>
                    <a:cubicBezTo>
                      <a:pt x="29727" y="25400"/>
                      <a:pt x="29996" y="25210"/>
                      <a:pt x="30229" y="24983"/>
                    </a:cubicBezTo>
                    <a:cubicBezTo>
                      <a:pt x="30769" y="24462"/>
                      <a:pt x="31110" y="23751"/>
                      <a:pt x="31167" y="22979"/>
                    </a:cubicBezTo>
                    <a:cubicBezTo>
                      <a:pt x="31242" y="21871"/>
                      <a:pt x="30726" y="20810"/>
                      <a:pt x="29812" y="20189"/>
                    </a:cubicBezTo>
                    <a:lnTo>
                      <a:pt x="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 name="Google Shape;16;p2"/>
          <p:cNvGrpSpPr/>
          <p:nvPr/>
        </p:nvGrpSpPr>
        <p:grpSpPr>
          <a:xfrm>
            <a:off x="317250" y="100236"/>
            <a:ext cx="8509400" cy="5119132"/>
            <a:chOff x="317250" y="100236"/>
            <a:chExt cx="8509400" cy="5119132"/>
          </a:xfrm>
        </p:grpSpPr>
        <p:sp>
          <p:nvSpPr>
            <p:cNvPr id="17" name="Google Shape;17;p2"/>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317250" y="268825"/>
              <a:ext cx="8509400" cy="4605850"/>
              <a:chOff x="317250" y="268825"/>
              <a:chExt cx="8509400" cy="4605850"/>
            </a:xfrm>
          </p:grpSpPr>
          <p:sp>
            <p:nvSpPr>
              <p:cNvPr id="22" name="Google Shape;22;p2"/>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2"/>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2"/>
          <p:cNvSpPr txBox="1">
            <a:spLocks noGrp="1"/>
          </p:cNvSpPr>
          <p:nvPr>
            <p:ph type="subTitle" idx="1"/>
          </p:nvPr>
        </p:nvSpPr>
        <p:spPr>
          <a:xfrm>
            <a:off x="2249525" y="1626825"/>
            <a:ext cx="46449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a:solidFill>
                  <a:srgbClr val="FFFFFF"/>
                </a:solidFill>
              </a:defRPr>
            </a:lvl1pPr>
            <a:lvl2pPr lvl="1" algn="ctr" rtl="0">
              <a:lnSpc>
                <a:spcPct val="100000"/>
              </a:lnSpc>
              <a:spcBef>
                <a:spcPts val="1600"/>
              </a:spcBef>
              <a:spcAft>
                <a:spcPts val="0"/>
              </a:spcAft>
              <a:buNone/>
              <a:defRPr sz="1800">
                <a:solidFill>
                  <a:srgbClr val="FFFFFF"/>
                </a:solidFill>
              </a:defRPr>
            </a:lvl2pPr>
            <a:lvl3pPr lvl="2" algn="ctr" rtl="0">
              <a:lnSpc>
                <a:spcPct val="100000"/>
              </a:lnSpc>
              <a:spcBef>
                <a:spcPts val="1600"/>
              </a:spcBef>
              <a:spcAft>
                <a:spcPts val="0"/>
              </a:spcAft>
              <a:buNone/>
              <a:defRPr sz="1800">
                <a:solidFill>
                  <a:srgbClr val="FFFFFF"/>
                </a:solidFill>
              </a:defRPr>
            </a:lvl3pPr>
            <a:lvl4pPr lvl="3" algn="ctr" rtl="0">
              <a:lnSpc>
                <a:spcPct val="100000"/>
              </a:lnSpc>
              <a:spcBef>
                <a:spcPts val="1600"/>
              </a:spcBef>
              <a:spcAft>
                <a:spcPts val="0"/>
              </a:spcAft>
              <a:buNone/>
              <a:defRPr sz="1800">
                <a:solidFill>
                  <a:srgbClr val="FFFFFF"/>
                </a:solidFill>
              </a:defRPr>
            </a:lvl4pPr>
            <a:lvl5pPr lvl="4" algn="ctr" rtl="0">
              <a:lnSpc>
                <a:spcPct val="100000"/>
              </a:lnSpc>
              <a:spcBef>
                <a:spcPts val="1600"/>
              </a:spcBef>
              <a:spcAft>
                <a:spcPts val="0"/>
              </a:spcAft>
              <a:buNone/>
              <a:defRPr sz="1800">
                <a:solidFill>
                  <a:srgbClr val="FFFFFF"/>
                </a:solidFill>
              </a:defRPr>
            </a:lvl5pPr>
            <a:lvl6pPr lvl="5" algn="ctr" rtl="0">
              <a:lnSpc>
                <a:spcPct val="100000"/>
              </a:lnSpc>
              <a:spcBef>
                <a:spcPts val="1600"/>
              </a:spcBef>
              <a:spcAft>
                <a:spcPts val="0"/>
              </a:spcAft>
              <a:buNone/>
              <a:defRPr sz="1800">
                <a:solidFill>
                  <a:srgbClr val="FFFFFF"/>
                </a:solidFill>
              </a:defRPr>
            </a:lvl6pPr>
            <a:lvl7pPr lvl="6" algn="ctr" rtl="0">
              <a:lnSpc>
                <a:spcPct val="100000"/>
              </a:lnSpc>
              <a:spcBef>
                <a:spcPts val="1600"/>
              </a:spcBef>
              <a:spcAft>
                <a:spcPts val="0"/>
              </a:spcAft>
              <a:buNone/>
              <a:defRPr sz="1800">
                <a:solidFill>
                  <a:srgbClr val="FFFFFF"/>
                </a:solidFill>
              </a:defRPr>
            </a:lvl7pPr>
            <a:lvl8pPr lvl="7" algn="ctr" rtl="0">
              <a:lnSpc>
                <a:spcPct val="100000"/>
              </a:lnSpc>
              <a:spcBef>
                <a:spcPts val="1600"/>
              </a:spcBef>
              <a:spcAft>
                <a:spcPts val="0"/>
              </a:spcAft>
              <a:buNone/>
              <a:defRPr sz="1800">
                <a:solidFill>
                  <a:srgbClr val="FFFFFF"/>
                </a:solidFill>
              </a:defRPr>
            </a:lvl8pPr>
            <a:lvl9pPr lvl="8" algn="ctr" rtl="0">
              <a:lnSpc>
                <a:spcPct val="100000"/>
              </a:lnSpc>
              <a:spcBef>
                <a:spcPts val="1600"/>
              </a:spcBef>
              <a:spcAft>
                <a:spcPts val="1600"/>
              </a:spcAft>
              <a:buNone/>
              <a:defRPr sz="1800">
                <a:solidFill>
                  <a:srgbClr val="FFFFFF"/>
                </a:solidFill>
              </a:defRPr>
            </a:lvl9pPr>
          </a:lstStyle>
          <a:p>
            <a:endParaRPr/>
          </a:p>
        </p:txBody>
      </p:sp>
      <p:sp>
        <p:nvSpPr>
          <p:cNvPr id="27" name="Google Shape;27;p2"/>
          <p:cNvSpPr txBox="1">
            <a:spLocks noGrp="1"/>
          </p:cNvSpPr>
          <p:nvPr>
            <p:ph type="ctrTitle"/>
          </p:nvPr>
        </p:nvSpPr>
        <p:spPr>
          <a:xfrm>
            <a:off x="1891125" y="718225"/>
            <a:ext cx="5361600" cy="1059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6000"/>
              <a:buNone/>
              <a:defRPr sz="7200">
                <a:solidFill>
                  <a:srgbClr val="FFFFFF"/>
                </a:solidFill>
              </a:defRPr>
            </a:lvl1pPr>
            <a:lvl2pPr lvl="1" rtl="0">
              <a:spcBef>
                <a:spcPts val="0"/>
              </a:spcBef>
              <a:spcAft>
                <a:spcPts val="0"/>
              </a:spcAft>
              <a:buSzPts val="6000"/>
              <a:buFont typeface="Bahiana"/>
              <a:buNone/>
              <a:defRPr sz="6000">
                <a:latin typeface="Bahiana"/>
                <a:ea typeface="Bahiana"/>
                <a:cs typeface="Bahiana"/>
                <a:sym typeface="Bahiana"/>
              </a:defRPr>
            </a:lvl2pPr>
            <a:lvl3pPr lvl="2" rtl="0">
              <a:spcBef>
                <a:spcPts val="0"/>
              </a:spcBef>
              <a:spcAft>
                <a:spcPts val="0"/>
              </a:spcAft>
              <a:buSzPts val="6000"/>
              <a:buFont typeface="Bahiana"/>
              <a:buNone/>
              <a:defRPr sz="6000">
                <a:latin typeface="Bahiana"/>
                <a:ea typeface="Bahiana"/>
                <a:cs typeface="Bahiana"/>
                <a:sym typeface="Bahiana"/>
              </a:defRPr>
            </a:lvl3pPr>
            <a:lvl4pPr lvl="3" rtl="0">
              <a:spcBef>
                <a:spcPts val="0"/>
              </a:spcBef>
              <a:spcAft>
                <a:spcPts val="0"/>
              </a:spcAft>
              <a:buSzPts val="6000"/>
              <a:buFont typeface="Bahiana"/>
              <a:buNone/>
              <a:defRPr sz="6000">
                <a:latin typeface="Bahiana"/>
                <a:ea typeface="Bahiana"/>
                <a:cs typeface="Bahiana"/>
                <a:sym typeface="Bahiana"/>
              </a:defRPr>
            </a:lvl4pPr>
            <a:lvl5pPr lvl="4" rtl="0">
              <a:spcBef>
                <a:spcPts val="0"/>
              </a:spcBef>
              <a:spcAft>
                <a:spcPts val="0"/>
              </a:spcAft>
              <a:buSzPts val="6000"/>
              <a:buFont typeface="Bahiana"/>
              <a:buNone/>
              <a:defRPr sz="6000">
                <a:latin typeface="Bahiana"/>
                <a:ea typeface="Bahiana"/>
                <a:cs typeface="Bahiana"/>
                <a:sym typeface="Bahiana"/>
              </a:defRPr>
            </a:lvl5pPr>
            <a:lvl6pPr lvl="5" rtl="0">
              <a:spcBef>
                <a:spcPts val="0"/>
              </a:spcBef>
              <a:spcAft>
                <a:spcPts val="0"/>
              </a:spcAft>
              <a:buSzPts val="6000"/>
              <a:buFont typeface="Bahiana"/>
              <a:buNone/>
              <a:defRPr sz="6000">
                <a:latin typeface="Bahiana"/>
                <a:ea typeface="Bahiana"/>
                <a:cs typeface="Bahiana"/>
                <a:sym typeface="Bahiana"/>
              </a:defRPr>
            </a:lvl6pPr>
            <a:lvl7pPr lvl="6" rtl="0">
              <a:spcBef>
                <a:spcPts val="0"/>
              </a:spcBef>
              <a:spcAft>
                <a:spcPts val="0"/>
              </a:spcAft>
              <a:buSzPts val="6000"/>
              <a:buFont typeface="Bahiana"/>
              <a:buNone/>
              <a:defRPr sz="6000">
                <a:latin typeface="Bahiana"/>
                <a:ea typeface="Bahiana"/>
                <a:cs typeface="Bahiana"/>
                <a:sym typeface="Bahiana"/>
              </a:defRPr>
            </a:lvl7pPr>
            <a:lvl8pPr lvl="7" rtl="0">
              <a:spcBef>
                <a:spcPts val="0"/>
              </a:spcBef>
              <a:spcAft>
                <a:spcPts val="0"/>
              </a:spcAft>
              <a:buSzPts val="6000"/>
              <a:buFont typeface="Bahiana"/>
              <a:buNone/>
              <a:defRPr sz="6000">
                <a:latin typeface="Bahiana"/>
                <a:ea typeface="Bahiana"/>
                <a:cs typeface="Bahiana"/>
                <a:sym typeface="Bahiana"/>
              </a:defRPr>
            </a:lvl8pPr>
            <a:lvl9pPr lvl="8" rtl="0">
              <a:spcBef>
                <a:spcPts val="0"/>
              </a:spcBef>
              <a:spcAft>
                <a:spcPts val="0"/>
              </a:spcAft>
              <a:buSzPts val="6000"/>
              <a:buFont typeface="Bahiana"/>
              <a:buNone/>
              <a:defRPr sz="6000">
                <a:latin typeface="Bahiana"/>
                <a:ea typeface="Bahiana"/>
                <a:cs typeface="Bahiana"/>
                <a:sym typeface="Bahiana"/>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
  <p:cSld name="CUSTOM_2_1">
    <p:bg>
      <p:bgPr>
        <a:gradFill>
          <a:gsLst>
            <a:gs pos="0">
              <a:schemeClr val="dk1"/>
            </a:gs>
            <a:gs pos="100000">
              <a:schemeClr val="lt1"/>
            </a:gs>
          </a:gsLst>
          <a:lin ang="5400700" scaled="0"/>
        </a:gradFill>
        <a:effectLst/>
      </p:bgPr>
    </p:bg>
    <p:spTree>
      <p:nvGrpSpPr>
        <p:cNvPr id="1" name="Shape 345"/>
        <p:cNvGrpSpPr/>
        <p:nvPr/>
      </p:nvGrpSpPr>
      <p:grpSpPr>
        <a:xfrm>
          <a:off x="0" y="0"/>
          <a:ext cx="0" cy="0"/>
          <a:chOff x="0" y="0"/>
          <a:chExt cx="0" cy="0"/>
        </a:xfrm>
      </p:grpSpPr>
      <p:grpSp>
        <p:nvGrpSpPr>
          <p:cNvPr id="346" name="Google Shape;346;p21"/>
          <p:cNvGrpSpPr/>
          <p:nvPr/>
        </p:nvGrpSpPr>
        <p:grpSpPr>
          <a:xfrm flipH="1">
            <a:off x="659830" y="0"/>
            <a:ext cx="9717332" cy="6034494"/>
            <a:chOff x="-1235925" y="0"/>
            <a:chExt cx="9717332" cy="6034494"/>
          </a:xfrm>
        </p:grpSpPr>
        <p:sp>
          <p:nvSpPr>
            <p:cNvPr id="347" name="Google Shape;347;p21"/>
            <p:cNvSpPr/>
            <p:nvPr/>
          </p:nvSpPr>
          <p:spPr>
            <a:xfrm rot="-1528096">
              <a:off x="5544546" y="3013188"/>
              <a:ext cx="2496710" cy="2611382"/>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1"/>
            <p:cNvSpPr/>
            <p:nvPr/>
          </p:nvSpPr>
          <p:spPr>
            <a:xfrm>
              <a:off x="-1235925" y="0"/>
              <a:ext cx="4590109" cy="2185646"/>
            </a:xfrm>
            <a:custGeom>
              <a:avLst/>
              <a:gdLst/>
              <a:ahLst/>
              <a:cxnLst/>
              <a:rect l="l" t="t" r="r" b="b"/>
              <a:pathLst>
                <a:path w="147426" h="70199" extrusionOk="0">
                  <a:moveTo>
                    <a:pt x="10785" y="1"/>
                  </a:moveTo>
                  <a:lnTo>
                    <a:pt x="1" y="12836"/>
                  </a:lnTo>
                  <a:lnTo>
                    <a:pt x="1" y="46342"/>
                  </a:lnTo>
                  <a:lnTo>
                    <a:pt x="133677" y="70027"/>
                  </a:lnTo>
                  <a:cubicBezTo>
                    <a:pt x="134325" y="70141"/>
                    <a:pt x="134974" y="70198"/>
                    <a:pt x="135619" y="70198"/>
                  </a:cubicBezTo>
                  <a:cubicBezTo>
                    <a:pt x="136144" y="70198"/>
                    <a:pt x="136671" y="70159"/>
                    <a:pt x="137192" y="70084"/>
                  </a:cubicBezTo>
                  <a:cubicBezTo>
                    <a:pt x="139859" y="69705"/>
                    <a:pt x="142342" y="68359"/>
                    <a:pt x="144128" y="66232"/>
                  </a:cubicBezTo>
                  <a:cubicBezTo>
                    <a:pt x="146687" y="63190"/>
                    <a:pt x="147426" y="59020"/>
                    <a:pt x="146071" y="55287"/>
                  </a:cubicBezTo>
                  <a:lnTo>
                    <a:pt x="125996" y="1"/>
                  </a:lnTo>
                  <a:lnTo>
                    <a:pt x="102340" y="1"/>
                  </a:lnTo>
                  <a:lnTo>
                    <a:pt x="118596" y="44769"/>
                  </a:lnTo>
                  <a:lnTo>
                    <a:pt x="17289" y="26822"/>
                  </a:lnTo>
                  <a:lnTo>
                    <a:pt x="39832" y="1"/>
                  </a:ln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1"/>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21"/>
          <p:cNvGrpSpPr/>
          <p:nvPr/>
        </p:nvGrpSpPr>
        <p:grpSpPr>
          <a:xfrm>
            <a:off x="317250" y="100236"/>
            <a:ext cx="8509400" cy="5119132"/>
            <a:chOff x="317250" y="100236"/>
            <a:chExt cx="8509400" cy="5119132"/>
          </a:xfrm>
        </p:grpSpPr>
        <p:sp>
          <p:nvSpPr>
            <p:cNvPr id="351" name="Google Shape;351;p21"/>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1"/>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1"/>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1"/>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5" name="Google Shape;355;p21"/>
            <p:cNvGrpSpPr/>
            <p:nvPr/>
          </p:nvGrpSpPr>
          <p:grpSpPr>
            <a:xfrm>
              <a:off x="317250" y="268825"/>
              <a:ext cx="8509400" cy="4605850"/>
              <a:chOff x="317250" y="268825"/>
              <a:chExt cx="8509400" cy="4605850"/>
            </a:xfrm>
          </p:grpSpPr>
          <p:sp>
            <p:nvSpPr>
              <p:cNvPr id="356" name="Google Shape;356;p21"/>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1"/>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8" name="Google Shape;358;p21"/>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1"/>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0" name="Google Shape;360;p21"/>
          <p:cNvSpPr txBox="1">
            <a:spLocks noGrp="1"/>
          </p:cNvSpPr>
          <p:nvPr>
            <p:ph type="subTitle" idx="1"/>
          </p:nvPr>
        </p:nvSpPr>
        <p:spPr>
          <a:xfrm>
            <a:off x="720050" y="3787660"/>
            <a:ext cx="21540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361" name="Google Shape;361;p21"/>
          <p:cNvSpPr txBox="1">
            <a:spLocks noGrp="1"/>
          </p:cNvSpPr>
          <p:nvPr>
            <p:ph type="subTitle" idx="2"/>
          </p:nvPr>
        </p:nvSpPr>
        <p:spPr>
          <a:xfrm>
            <a:off x="3494960" y="3787660"/>
            <a:ext cx="21540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362" name="Google Shape;362;p21"/>
          <p:cNvSpPr txBox="1">
            <a:spLocks noGrp="1"/>
          </p:cNvSpPr>
          <p:nvPr>
            <p:ph type="subTitle" idx="3"/>
          </p:nvPr>
        </p:nvSpPr>
        <p:spPr>
          <a:xfrm>
            <a:off x="6279600" y="3787660"/>
            <a:ext cx="21540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363" name="Google Shape;363;p21"/>
          <p:cNvSpPr txBox="1">
            <a:spLocks noGrp="1"/>
          </p:cNvSpPr>
          <p:nvPr>
            <p:ph type="subTitle" idx="4"/>
          </p:nvPr>
        </p:nvSpPr>
        <p:spPr>
          <a:xfrm>
            <a:off x="720050" y="2155112"/>
            <a:ext cx="21540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364" name="Google Shape;364;p21"/>
          <p:cNvSpPr txBox="1">
            <a:spLocks noGrp="1"/>
          </p:cNvSpPr>
          <p:nvPr>
            <p:ph type="subTitle" idx="5"/>
          </p:nvPr>
        </p:nvSpPr>
        <p:spPr>
          <a:xfrm>
            <a:off x="3494960" y="2155112"/>
            <a:ext cx="21540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365" name="Google Shape;365;p21"/>
          <p:cNvSpPr txBox="1">
            <a:spLocks noGrp="1"/>
          </p:cNvSpPr>
          <p:nvPr>
            <p:ph type="subTitle" idx="6"/>
          </p:nvPr>
        </p:nvSpPr>
        <p:spPr>
          <a:xfrm>
            <a:off x="6279600" y="2155112"/>
            <a:ext cx="21540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366" name="Google Shape;366;p21"/>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3F3F3"/>
              </a:buClr>
              <a:buSzPts val="2400"/>
              <a:buNone/>
              <a:defRPr sz="3000"/>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5">
    <p:bg>
      <p:bgPr>
        <a:gradFill>
          <a:gsLst>
            <a:gs pos="0">
              <a:schemeClr val="dk1"/>
            </a:gs>
            <a:gs pos="100000">
              <a:schemeClr val="lt1"/>
            </a:gs>
          </a:gsLst>
          <a:lin ang="5400700" scaled="0"/>
        </a:gradFill>
        <a:effectLst/>
      </p:bgPr>
    </p:bg>
    <p:spTree>
      <p:nvGrpSpPr>
        <p:cNvPr id="1" name="Shape 420"/>
        <p:cNvGrpSpPr/>
        <p:nvPr/>
      </p:nvGrpSpPr>
      <p:grpSpPr>
        <a:xfrm>
          <a:off x="0" y="0"/>
          <a:ext cx="0" cy="0"/>
          <a:chOff x="0" y="0"/>
          <a:chExt cx="0" cy="0"/>
        </a:xfrm>
      </p:grpSpPr>
      <p:grpSp>
        <p:nvGrpSpPr>
          <p:cNvPr id="421" name="Google Shape;421;p25"/>
          <p:cNvGrpSpPr/>
          <p:nvPr/>
        </p:nvGrpSpPr>
        <p:grpSpPr>
          <a:xfrm>
            <a:off x="2600" y="0"/>
            <a:ext cx="9138638" cy="5143500"/>
            <a:chOff x="2600" y="0"/>
            <a:chExt cx="9138638" cy="5143500"/>
          </a:xfrm>
        </p:grpSpPr>
        <p:sp>
          <p:nvSpPr>
            <p:cNvPr id="422" name="Google Shape;422;p25"/>
            <p:cNvSpPr/>
            <p:nvPr/>
          </p:nvSpPr>
          <p:spPr>
            <a:xfrm>
              <a:off x="2325975" y="325725"/>
              <a:ext cx="4491900" cy="4491900"/>
            </a:xfrm>
            <a:prstGeom prst="ellipse">
              <a:avLst/>
            </a:pr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25"/>
            <p:cNvGrpSpPr/>
            <p:nvPr/>
          </p:nvGrpSpPr>
          <p:grpSpPr>
            <a:xfrm>
              <a:off x="2600" y="0"/>
              <a:ext cx="9138638" cy="5143500"/>
              <a:chOff x="0" y="0"/>
              <a:chExt cx="9138638" cy="5143500"/>
            </a:xfrm>
          </p:grpSpPr>
          <p:sp>
            <p:nvSpPr>
              <p:cNvPr id="424" name="Google Shape;424;p25"/>
              <p:cNvSpPr/>
              <p:nvPr/>
            </p:nvSpPr>
            <p:spPr>
              <a:xfrm>
                <a:off x="5744400" y="2532050"/>
                <a:ext cx="2496775" cy="2611450"/>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5"/>
              <p:cNvSpPr/>
              <p:nvPr/>
            </p:nvSpPr>
            <p:spPr>
              <a:xfrm>
                <a:off x="0" y="0"/>
                <a:ext cx="4590109" cy="2185646"/>
              </a:xfrm>
              <a:custGeom>
                <a:avLst/>
                <a:gdLst/>
                <a:ahLst/>
                <a:cxnLst/>
                <a:rect l="l" t="t" r="r" b="b"/>
                <a:pathLst>
                  <a:path w="147426" h="70199" extrusionOk="0">
                    <a:moveTo>
                      <a:pt x="10785" y="1"/>
                    </a:moveTo>
                    <a:lnTo>
                      <a:pt x="1" y="12836"/>
                    </a:lnTo>
                    <a:lnTo>
                      <a:pt x="1" y="46342"/>
                    </a:lnTo>
                    <a:lnTo>
                      <a:pt x="133677" y="70027"/>
                    </a:lnTo>
                    <a:cubicBezTo>
                      <a:pt x="134325" y="70141"/>
                      <a:pt x="134974" y="70198"/>
                      <a:pt x="135619" y="70198"/>
                    </a:cubicBezTo>
                    <a:cubicBezTo>
                      <a:pt x="136144" y="70198"/>
                      <a:pt x="136671" y="70159"/>
                      <a:pt x="137192" y="70084"/>
                    </a:cubicBezTo>
                    <a:cubicBezTo>
                      <a:pt x="139859" y="69705"/>
                      <a:pt x="142342" y="68359"/>
                      <a:pt x="144128" y="66232"/>
                    </a:cubicBezTo>
                    <a:cubicBezTo>
                      <a:pt x="146687" y="63190"/>
                      <a:pt x="147426" y="59020"/>
                      <a:pt x="146071" y="55287"/>
                    </a:cubicBezTo>
                    <a:lnTo>
                      <a:pt x="125996" y="1"/>
                    </a:lnTo>
                    <a:lnTo>
                      <a:pt x="102340" y="1"/>
                    </a:lnTo>
                    <a:lnTo>
                      <a:pt x="118596" y="44769"/>
                    </a:lnTo>
                    <a:lnTo>
                      <a:pt x="17289" y="26822"/>
                    </a:lnTo>
                    <a:lnTo>
                      <a:pt x="39832"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5"/>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5"/>
              <p:cNvSpPr/>
              <p:nvPr/>
            </p:nvSpPr>
            <p:spPr>
              <a:xfrm rot="10800000">
                <a:off x="8357563" y="268825"/>
                <a:ext cx="781075" cy="995825"/>
              </a:xfrm>
              <a:custGeom>
                <a:avLst/>
                <a:gdLst/>
                <a:ahLst/>
                <a:cxnLst/>
                <a:rect l="l" t="t" r="r" b="b"/>
                <a:pathLst>
                  <a:path w="31243" h="39833" extrusionOk="0">
                    <a:moveTo>
                      <a:pt x="1" y="1"/>
                    </a:moveTo>
                    <a:lnTo>
                      <a:pt x="1" y="7491"/>
                    </a:lnTo>
                    <a:lnTo>
                      <a:pt x="21885" y="22311"/>
                    </a:lnTo>
                    <a:lnTo>
                      <a:pt x="1" y="32938"/>
                    </a:lnTo>
                    <a:lnTo>
                      <a:pt x="1" y="39832"/>
                    </a:lnTo>
                    <a:lnTo>
                      <a:pt x="29423" y="25547"/>
                    </a:lnTo>
                    <a:cubicBezTo>
                      <a:pt x="29727" y="25400"/>
                      <a:pt x="29996" y="25210"/>
                      <a:pt x="30229" y="24983"/>
                    </a:cubicBezTo>
                    <a:cubicBezTo>
                      <a:pt x="30769" y="24462"/>
                      <a:pt x="31110" y="23751"/>
                      <a:pt x="31167" y="22979"/>
                    </a:cubicBezTo>
                    <a:cubicBezTo>
                      <a:pt x="31242" y="21871"/>
                      <a:pt x="30726" y="20810"/>
                      <a:pt x="29812" y="20189"/>
                    </a:cubicBezTo>
                    <a:lnTo>
                      <a:pt x="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8" name="Google Shape;428;p25"/>
          <p:cNvGrpSpPr/>
          <p:nvPr/>
        </p:nvGrpSpPr>
        <p:grpSpPr>
          <a:xfrm>
            <a:off x="317250" y="100236"/>
            <a:ext cx="8509400" cy="5119132"/>
            <a:chOff x="317250" y="100236"/>
            <a:chExt cx="8509400" cy="5119132"/>
          </a:xfrm>
        </p:grpSpPr>
        <p:sp>
          <p:nvSpPr>
            <p:cNvPr id="429" name="Google Shape;429;p25"/>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5"/>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5"/>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5"/>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3" name="Google Shape;433;p25"/>
            <p:cNvGrpSpPr/>
            <p:nvPr/>
          </p:nvGrpSpPr>
          <p:grpSpPr>
            <a:xfrm>
              <a:off x="317250" y="268825"/>
              <a:ext cx="8509400" cy="4605850"/>
              <a:chOff x="317250" y="268825"/>
              <a:chExt cx="8509400" cy="4605850"/>
            </a:xfrm>
          </p:grpSpPr>
          <p:sp>
            <p:nvSpPr>
              <p:cNvPr id="434" name="Google Shape;434;p25"/>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5"/>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6" name="Google Shape;436;p25"/>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25"/>
          <p:cNvSpPr txBox="1">
            <a:spLocks noGrp="1"/>
          </p:cNvSpPr>
          <p:nvPr>
            <p:ph type="title"/>
          </p:nvPr>
        </p:nvSpPr>
        <p:spPr>
          <a:xfrm>
            <a:off x="725275" y="822175"/>
            <a:ext cx="5511300" cy="13812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sz="7200"/>
            </a:lvl1pPr>
            <a:lvl2pPr lvl="1" algn="ctr" rtl="0">
              <a:spcBef>
                <a:spcPts val="0"/>
              </a:spcBef>
              <a:spcAft>
                <a:spcPts val="0"/>
              </a:spcAft>
              <a:buSzPts val="4200"/>
              <a:buNone/>
              <a:defRPr sz="4200" b="0"/>
            </a:lvl2pPr>
            <a:lvl3pPr lvl="2" algn="ctr" rtl="0">
              <a:spcBef>
                <a:spcPts val="0"/>
              </a:spcBef>
              <a:spcAft>
                <a:spcPts val="0"/>
              </a:spcAft>
              <a:buSzPts val="4200"/>
              <a:buNone/>
              <a:defRPr sz="4200" b="0"/>
            </a:lvl3pPr>
            <a:lvl4pPr lvl="3" algn="ctr" rtl="0">
              <a:spcBef>
                <a:spcPts val="0"/>
              </a:spcBef>
              <a:spcAft>
                <a:spcPts val="0"/>
              </a:spcAft>
              <a:buSzPts val="4200"/>
              <a:buNone/>
              <a:defRPr sz="4200" b="0"/>
            </a:lvl4pPr>
            <a:lvl5pPr lvl="4" algn="ctr" rtl="0">
              <a:spcBef>
                <a:spcPts val="0"/>
              </a:spcBef>
              <a:spcAft>
                <a:spcPts val="0"/>
              </a:spcAft>
              <a:buSzPts val="4200"/>
              <a:buNone/>
              <a:defRPr sz="4200" b="0"/>
            </a:lvl5pPr>
            <a:lvl6pPr lvl="5" algn="ctr" rtl="0">
              <a:spcBef>
                <a:spcPts val="0"/>
              </a:spcBef>
              <a:spcAft>
                <a:spcPts val="0"/>
              </a:spcAft>
              <a:buSzPts val="4200"/>
              <a:buNone/>
              <a:defRPr sz="4200" b="0"/>
            </a:lvl6pPr>
            <a:lvl7pPr lvl="6" algn="ctr" rtl="0">
              <a:spcBef>
                <a:spcPts val="0"/>
              </a:spcBef>
              <a:spcAft>
                <a:spcPts val="0"/>
              </a:spcAft>
              <a:buSzPts val="4200"/>
              <a:buNone/>
              <a:defRPr sz="4200" b="0"/>
            </a:lvl7pPr>
            <a:lvl8pPr lvl="7" algn="ctr" rtl="0">
              <a:spcBef>
                <a:spcPts val="0"/>
              </a:spcBef>
              <a:spcAft>
                <a:spcPts val="0"/>
              </a:spcAft>
              <a:buSzPts val="4200"/>
              <a:buNone/>
              <a:defRPr sz="4200" b="0"/>
            </a:lvl8pPr>
            <a:lvl9pPr lvl="8" algn="ctr" rtl="0">
              <a:spcBef>
                <a:spcPts val="0"/>
              </a:spcBef>
              <a:spcAft>
                <a:spcPts val="0"/>
              </a:spcAft>
              <a:buSzPts val="4200"/>
              <a:buNone/>
              <a:defRPr sz="4200" b="0"/>
            </a:lvl9pPr>
          </a:lstStyle>
          <a:p>
            <a:endParaRPr/>
          </a:p>
        </p:txBody>
      </p:sp>
      <p:sp>
        <p:nvSpPr>
          <p:cNvPr id="439" name="Google Shape;439;p25"/>
          <p:cNvSpPr txBox="1">
            <a:spLocks noGrp="1"/>
          </p:cNvSpPr>
          <p:nvPr>
            <p:ph type="subTitle" idx="1"/>
          </p:nvPr>
        </p:nvSpPr>
        <p:spPr>
          <a:xfrm>
            <a:off x="725275" y="2159225"/>
            <a:ext cx="4322700" cy="116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40" name="Google Shape;440;p25"/>
          <p:cNvSpPr txBox="1"/>
          <p:nvPr/>
        </p:nvSpPr>
        <p:spPr>
          <a:xfrm>
            <a:off x="5628450" y="1155025"/>
            <a:ext cx="2796000" cy="5376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300"/>
              </a:spcBef>
              <a:spcAft>
                <a:spcPts val="0"/>
              </a:spcAft>
              <a:buNone/>
            </a:pPr>
            <a:r>
              <a:rPr lang="en" sz="1200">
                <a:solidFill>
                  <a:schemeClr val="accent2"/>
                </a:solidFill>
                <a:latin typeface="Barlow"/>
                <a:ea typeface="Barlow"/>
                <a:cs typeface="Barlow"/>
                <a:sym typeface="Barlow"/>
              </a:rPr>
              <a:t>CREDITS: This presentation template was created by </a:t>
            </a:r>
            <a:r>
              <a:rPr lang="en" sz="1200">
                <a:solidFill>
                  <a:schemeClr val="accent2"/>
                </a:solidFill>
                <a:uFill>
                  <a:noFill/>
                </a:uFill>
                <a:latin typeface="Barlow"/>
                <a:ea typeface="Barlow"/>
                <a:cs typeface="Barlow"/>
                <a:sym typeface="Barlow"/>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200">
                <a:solidFill>
                  <a:schemeClr val="accent2"/>
                </a:solidFill>
                <a:latin typeface="Barlow"/>
                <a:ea typeface="Barlow"/>
                <a:cs typeface="Barlow"/>
                <a:sym typeface="Barlow"/>
              </a:rPr>
              <a:t>, including icons by </a:t>
            </a:r>
            <a:r>
              <a:rPr lang="en" sz="1200">
                <a:solidFill>
                  <a:schemeClr val="accent2"/>
                </a:solidFill>
                <a:uFill>
                  <a:noFill/>
                </a:uFill>
                <a:latin typeface="Barlow"/>
                <a:ea typeface="Barlow"/>
                <a:cs typeface="Barlow"/>
                <a:sym typeface="Barlow"/>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200">
                <a:solidFill>
                  <a:schemeClr val="accent2"/>
                </a:solidFill>
                <a:latin typeface="Barlow"/>
                <a:ea typeface="Barlow"/>
                <a:cs typeface="Barlow"/>
                <a:sym typeface="Barlow"/>
              </a:rPr>
              <a:t>, and infographics &amp; images by </a:t>
            </a:r>
            <a:r>
              <a:rPr lang="en" sz="1200">
                <a:solidFill>
                  <a:schemeClr val="accent2"/>
                </a:solidFill>
                <a:uFill>
                  <a:noFill/>
                </a:uFill>
                <a:latin typeface="Barlow"/>
                <a:ea typeface="Barlow"/>
                <a:cs typeface="Barlow"/>
                <a:sym typeface="Barlow"/>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endParaRPr sz="1200">
              <a:solidFill>
                <a:schemeClr val="accent2"/>
              </a:solidFill>
              <a:latin typeface="Barlow"/>
              <a:ea typeface="Barlow"/>
              <a:cs typeface="Barlow"/>
              <a:sym typeface="Barlow"/>
            </a:endParaRPr>
          </a:p>
          <a:p>
            <a:pPr marL="0" lvl="0" indent="0" algn="r" rtl="0">
              <a:spcBef>
                <a:spcPts val="0"/>
              </a:spcBef>
              <a:spcAft>
                <a:spcPts val="0"/>
              </a:spcAft>
              <a:buNone/>
            </a:pPr>
            <a:endParaRPr sz="1200">
              <a:solidFill>
                <a:schemeClr val="accent2"/>
              </a:solidFill>
              <a:latin typeface="Barlow"/>
              <a:ea typeface="Barlow"/>
              <a:cs typeface="Barlow"/>
              <a:sym typeface="Barlow"/>
            </a:endParaRPr>
          </a:p>
          <a:p>
            <a:pPr marL="0" lvl="0" indent="0" algn="r" rtl="0">
              <a:lnSpc>
                <a:spcPct val="115000"/>
              </a:lnSpc>
              <a:spcBef>
                <a:spcPts val="300"/>
              </a:spcBef>
              <a:spcAft>
                <a:spcPts val="0"/>
              </a:spcAft>
              <a:buNone/>
            </a:pPr>
            <a:endParaRPr sz="1200">
              <a:solidFill>
                <a:schemeClr val="accent2"/>
              </a:solidFill>
              <a:latin typeface="Barlow"/>
              <a:ea typeface="Barlow"/>
              <a:cs typeface="Barlow"/>
              <a:sym typeface="Barlow"/>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
  <p:cSld name="CUSTOM_9_1_1_1">
    <p:bg>
      <p:bgPr>
        <a:gradFill>
          <a:gsLst>
            <a:gs pos="0">
              <a:schemeClr val="dk1"/>
            </a:gs>
            <a:gs pos="100000">
              <a:schemeClr val="lt1"/>
            </a:gs>
          </a:gsLst>
          <a:lin ang="5400700" scaled="0"/>
        </a:gradFill>
        <a:effectLst/>
      </p:bgPr>
    </p:bg>
    <p:spTree>
      <p:nvGrpSpPr>
        <p:cNvPr id="1" name="Shape 441"/>
        <p:cNvGrpSpPr/>
        <p:nvPr/>
      </p:nvGrpSpPr>
      <p:grpSpPr>
        <a:xfrm>
          <a:off x="0" y="0"/>
          <a:ext cx="0" cy="0"/>
          <a:chOff x="0" y="0"/>
          <a:chExt cx="0" cy="0"/>
        </a:xfrm>
      </p:grpSpPr>
      <p:grpSp>
        <p:nvGrpSpPr>
          <p:cNvPr id="442" name="Google Shape;442;p26"/>
          <p:cNvGrpSpPr/>
          <p:nvPr/>
        </p:nvGrpSpPr>
        <p:grpSpPr>
          <a:xfrm>
            <a:off x="317250" y="100236"/>
            <a:ext cx="8509400" cy="5119132"/>
            <a:chOff x="317250" y="100236"/>
            <a:chExt cx="8509400" cy="5119132"/>
          </a:xfrm>
        </p:grpSpPr>
        <p:sp>
          <p:nvSpPr>
            <p:cNvPr id="443" name="Google Shape;443;p26"/>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6"/>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6"/>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6"/>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7" name="Google Shape;447;p26"/>
            <p:cNvGrpSpPr/>
            <p:nvPr/>
          </p:nvGrpSpPr>
          <p:grpSpPr>
            <a:xfrm>
              <a:off x="317250" y="268825"/>
              <a:ext cx="8509400" cy="4605850"/>
              <a:chOff x="317250" y="268825"/>
              <a:chExt cx="8509400" cy="4605850"/>
            </a:xfrm>
          </p:grpSpPr>
          <p:sp>
            <p:nvSpPr>
              <p:cNvPr id="448" name="Google Shape;448;p26"/>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6"/>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0" name="Google Shape;450;p26"/>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6"/>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5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dk1"/>
            </a:gs>
            <a:gs pos="100000">
              <a:schemeClr val="lt1"/>
            </a:gs>
          </a:gsLst>
          <a:lin ang="5400700" scaled="0"/>
        </a:gradFill>
        <a:effectLst/>
      </p:bgPr>
    </p:bg>
    <p:spTree>
      <p:nvGrpSpPr>
        <p:cNvPr id="1" name="Shape 28"/>
        <p:cNvGrpSpPr/>
        <p:nvPr/>
      </p:nvGrpSpPr>
      <p:grpSpPr>
        <a:xfrm>
          <a:off x="0" y="0"/>
          <a:ext cx="0" cy="0"/>
          <a:chOff x="0" y="0"/>
          <a:chExt cx="0" cy="0"/>
        </a:xfrm>
      </p:grpSpPr>
      <p:grpSp>
        <p:nvGrpSpPr>
          <p:cNvPr id="29" name="Google Shape;29;p3"/>
          <p:cNvGrpSpPr/>
          <p:nvPr/>
        </p:nvGrpSpPr>
        <p:grpSpPr>
          <a:xfrm>
            <a:off x="317250" y="100236"/>
            <a:ext cx="8509400" cy="5119132"/>
            <a:chOff x="317250" y="100236"/>
            <a:chExt cx="8509400" cy="5119132"/>
          </a:xfrm>
        </p:grpSpPr>
        <p:sp>
          <p:nvSpPr>
            <p:cNvPr id="30" name="Google Shape;30;p3"/>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34;p3"/>
            <p:cNvGrpSpPr/>
            <p:nvPr/>
          </p:nvGrpSpPr>
          <p:grpSpPr>
            <a:xfrm>
              <a:off x="317250" y="268825"/>
              <a:ext cx="8509400" cy="4605850"/>
              <a:chOff x="317250" y="268825"/>
              <a:chExt cx="8509400" cy="4605850"/>
            </a:xfrm>
          </p:grpSpPr>
          <p:sp>
            <p:nvSpPr>
              <p:cNvPr id="35" name="Google Shape;35;p3"/>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3"/>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3"/>
          <p:cNvGrpSpPr/>
          <p:nvPr/>
        </p:nvGrpSpPr>
        <p:grpSpPr>
          <a:xfrm>
            <a:off x="-12" y="-12"/>
            <a:ext cx="7545763" cy="5143513"/>
            <a:chOff x="-12" y="-12"/>
            <a:chExt cx="7545763" cy="5143513"/>
          </a:xfrm>
        </p:grpSpPr>
        <p:grpSp>
          <p:nvGrpSpPr>
            <p:cNvPr id="40" name="Google Shape;40;p3"/>
            <p:cNvGrpSpPr/>
            <p:nvPr/>
          </p:nvGrpSpPr>
          <p:grpSpPr>
            <a:xfrm>
              <a:off x="5048975" y="0"/>
              <a:ext cx="2496775" cy="5143500"/>
              <a:chOff x="5046375" y="0"/>
              <a:chExt cx="2496775" cy="5143500"/>
            </a:xfrm>
          </p:grpSpPr>
          <p:sp>
            <p:nvSpPr>
              <p:cNvPr id="41" name="Google Shape;41;p3"/>
              <p:cNvSpPr/>
              <p:nvPr/>
            </p:nvSpPr>
            <p:spPr>
              <a:xfrm>
                <a:off x="5046375" y="2532050"/>
                <a:ext cx="2496775" cy="2611450"/>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3"/>
            <p:cNvSpPr/>
            <p:nvPr/>
          </p:nvSpPr>
          <p:spPr>
            <a:xfrm rot="-5400000">
              <a:off x="-332850" y="332825"/>
              <a:ext cx="3645950" cy="2980275"/>
            </a:xfrm>
            <a:custGeom>
              <a:avLst/>
              <a:gdLst/>
              <a:ahLst/>
              <a:cxnLst/>
              <a:rect l="l" t="t" r="r" b="b"/>
              <a:pathLst>
                <a:path w="145838" h="119211" extrusionOk="0">
                  <a:moveTo>
                    <a:pt x="0" y="1"/>
                  </a:moveTo>
                  <a:cubicBezTo>
                    <a:pt x="1292" y="31275"/>
                    <a:pt x="14076" y="60489"/>
                    <a:pt x="36342" y="82756"/>
                  </a:cubicBezTo>
                  <a:cubicBezTo>
                    <a:pt x="59851" y="106264"/>
                    <a:pt x="91108" y="119211"/>
                    <a:pt x="124355" y="119211"/>
                  </a:cubicBezTo>
                  <a:cubicBezTo>
                    <a:pt x="131628" y="119211"/>
                    <a:pt x="138812" y="118589"/>
                    <a:pt x="145838" y="117374"/>
                  </a:cubicBezTo>
                  <a:lnTo>
                    <a:pt x="145838" y="96140"/>
                  </a:lnTo>
                  <a:cubicBezTo>
                    <a:pt x="138849" y="97606"/>
                    <a:pt x="131661" y="98365"/>
                    <a:pt x="124355" y="98365"/>
                  </a:cubicBezTo>
                  <a:cubicBezTo>
                    <a:pt x="96676" y="98365"/>
                    <a:pt x="70653" y="87588"/>
                    <a:pt x="51080" y="68014"/>
                  </a:cubicBezTo>
                  <a:cubicBezTo>
                    <a:pt x="32752" y="49686"/>
                    <a:pt x="22137" y="25703"/>
                    <a:pt x="20861"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3"/>
          <p:cNvSpPr txBox="1">
            <a:spLocks noGrp="1"/>
          </p:cNvSpPr>
          <p:nvPr>
            <p:ph type="title"/>
          </p:nvPr>
        </p:nvSpPr>
        <p:spPr>
          <a:xfrm>
            <a:off x="725275" y="1723200"/>
            <a:ext cx="3863100" cy="20217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1294A"/>
              </a:buClr>
              <a:buSzPts val="4200"/>
              <a:buNone/>
              <a:defRPr sz="6000">
                <a:solidFill>
                  <a:srgbClr val="FFFFFF"/>
                </a:solidFill>
              </a:defRPr>
            </a:lvl1pPr>
            <a:lvl2pPr lvl="1" algn="ctr" rtl="0">
              <a:spcBef>
                <a:spcPts val="0"/>
              </a:spcBef>
              <a:spcAft>
                <a:spcPts val="0"/>
              </a:spcAft>
              <a:buClr>
                <a:srgbClr val="41294A"/>
              </a:buClr>
              <a:buSzPts val="4200"/>
              <a:buNone/>
              <a:defRPr sz="4200">
                <a:solidFill>
                  <a:srgbClr val="41294A"/>
                </a:solidFill>
              </a:defRPr>
            </a:lvl2pPr>
            <a:lvl3pPr lvl="2" algn="ctr" rtl="0">
              <a:spcBef>
                <a:spcPts val="0"/>
              </a:spcBef>
              <a:spcAft>
                <a:spcPts val="0"/>
              </a:spcAft>
              <a:buClr>
                <a:srgbClr val="41294A"/>
              </a:buClr>
              <a:buSzPts val="4200"/>
              <a:buNone/>
              <a:defRPr sz="4200">
                <a:solidFill>
                  <a:srgbClr val="41294A"/>
                </a:solidFill>
              </a:defRPr>
            </a:lvl3pPr>
            <a:lvl4pPr lvl="3" algn="ctr" rtl="0">
              <a:spcBef>
                <a:spcPts val="0"/>
              </a:spcBef>
              <a:spcAft>
                <a:spcPts val="0"/>
              </a:spcAft>
              <a:buClr>
                <a:srgbClr val="41294A"/>
              </a:buClr>
              <a:buSzPts val="4200"/>
              <a:buNone/>
              <a:defRPr sz="4200">
                <a:solidFill>
                  <a:srgbClr val="41294A"/>
                </a:solidFill>
              </a:defRPr>
            </a:lvl4pPr>
            <a:lvl5pPr lvl="4" algn="ctr" rtl="0">
              <a:spcBef>
                <a:spcPts val="0"/>
              </a:spcBef>
              <a:spcAft>
                <a:spcPts val="0"/>
              </a:spcAft>
              <a:buClr>
                <a:srgbClr val="41294A"/>
              </a:buClr>
              <a:buSzPts val="4200"/>
              <a:buNone/>
              <a:defRPr sz="4200">
                <a:solidFill>
                  <a:srgbClr val="41294A"/>
                </a:solidFill>
              </a:defRPr>
            </a:lvl5pPr>
            <a:lvl6pPr lvl="5" algn="ctr" rtl="0">
              <a:spcBef>
                <a:spcPts val="0"/>
              </a:spcBef>
              <a:spcAft>
                <a:spcPts val="0"/>
              </a:spcAft>
              <a:buClr>
                <a:srgbClr val="41294A"/>
              </a:buClr>
              <a:buSzPts val="4200"/>
              <a:buNone/>
              <a:defRPr sz="4200">
                <a:solidFill>
                  <a:srgbClr val="41294A"/>
                </a:solidFill>
              </a:defRPr>
            </a:lvl6pPr>
            <a:lvl7pPr lvl="6" algn="ctr" rtl="0">
              <a:spcBef>
                <a:spcPts val="0"/>
              </a:spcBef>
              <a:spcAft>
                <a:spcPts val="0"/>
              </a:spcAft>
              <a:buClr>
                <a:srgbClr val="41294A"/>
              </a:buClr>
              <a:buSzPts val="4200"/>
              <a:buNone/>
              <a:defRPr sz="4200">
                <a:solidFill>
                  <a:srgbClr val="41294A"/>
                </a:solidFill>
              </a:defRPr>
            </a:lvl7pPr>
            <a:lvl8pPr lvl="7" algn="ctr" rtl="0">
              <a:spcBef>
                <a:spcPts val="0"/>
              </a:spcBef>
              <a:spcAft>
                <a:spcPts val="0"/>
              </a:spcAft>
              <a:buClr>
                <a:srgbClr val="41294A"/>
              </a:buClr>
              <a:buSzPts val="4200"/>
              <a:buNone/>
              <a:defRPr sz="4200">
                <a:solidFill>
                  <a:srgbClr val="41294A"/>
                </a:solidFill>
              </a:defRPr>
            </a:lvl8pPr>
            <a:lvl9pPr lvl="8" algn="ctr" rtl="0">
              <a:spcBef>
                <a:spcPts val="0"/>
              </a:spcBef>
              <a:spcAft>
                <a:spcPts val="0"/>
              </a:spcAft>
              <a:buClr>
                <a:srgbClr val="41294A"/>
              </a:buClr>
              <a:buSzPts val="4200"/>
              <a:buNone/>
              <a:defRPr sz="4200">
                <a:solidFill>
                  <a:srgbClr val="41294A"/>
                </a:solidFill>
              </a:defRPr>
            </a:lvl9pPr>
          </a:lstStyle>
          <a:p>
            <a:endParaRPr/>
          </a:p>
        </p:txBody>
      </p:sp>
      <p:sp>
        <p:nvSpPr>
          <p:cNvPr id="45" name="Google Shape;45;p3"/>
          <p:cNvSpPr txBox="1">
            <a:spLocks noGrp="1"/>
          </p:cNvSpPr>
          <p:nvPr>
            <p:ph type="subTitle" idx="1"/>
          </p:nvPr>
        </p:nvSpPr>
        <p:spPr>
          <a:xfrm>
            <a:off x="725275" y="3795910"/>
            <a:ext cx="6044100" cy="39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1294A"/>
              </a:buClr>
              <a:buSzPts val="2100"/>
              <a:buNone/>
              <a:defRPr sz="1600">
                <a:solidFill>
                  <a:srgbClr val="FFFFFF"/>
                </a:solidFill>
              </a:defRPr>
            </a:lvl1pPr>
            <a:lvl2pPr lvl="1" algn="ctr" rtl="0">
              <a:lnSpc>
                <a:spcPct val="100000"/>
              </a:lnSpc>
              <a:spcBef>
                <a:spcPts val="0"/>
              </a:spcBef>
              <a:spcAft>
                <a:spcPts val="0"/>
              </a:spcAft>
              <a:buClr>
                <a:srgbClr val="41294A"/>
              </a:buClr>
              <a:buSzPts val="2100"/>
              <a:buNone/>
              <a:defRPr sz="2100">
                <a:solidFill>
                  <a:srgbClr val="41294A"/>
                </a:solidFill>
              </a:defRPr>
            </a:lvl2pPr>
            <a:lvl3pPr lvl="2" algn="ctr" rtl="0">
              <a:lnSpc>
                <a:spcPct val="100000"/>
              </a:lnSpc>
              <a:spcBef>
                <a:spcPts val="0"/>
              </a:spcBef>
              <a:spcAft>
                <a:spcPts val="0"/>
              </a:spcAft>
              <a:buClr>
                <a:srgbClr val="41294A"/>
              </a:buClr>
              <a:buSzPts val="2100"/>
              <a:buNone/>
              <a:defRPr sz="2100">
                <a:solidFill>
                  <a:srgbClr val="41294A"/>
                </a:solidFill>
              </a:defRPr>
            </a:lvl3pPr>
            <a:lvl4pPr lvl="3" algn="ctr" rtl="0">
              <a:lnSpc>
                <a:spcPct val="100000"/>
              </a:lnSpc>
              <a:spcBef>
                <a:spcPts val="0"/>
              </a:spcBef>
              <a:spcAft>
                <a:spcPts val="0"/>
              </a:spcAft>
              <a:buClr>
                <a:srgbClr val="41294A"/>
              </a:buClr>
              <a:buSzPts val="2100"/>
              <a:buNone/>
              <a:defRPr sz="2100">
                <a:solidFill>
                  <a:srgbClr val="41294A"/>
                </a:solidFill>
              </a:defRPr>
            </a:lvl4pPr>
            <a:lvl5pPr lvl="4" algn="ctr" rtl="0">
              <a:lnSpc>
                <a:spcPct val="100000"/>
              </a:lnSpc>
              <a:spcBef>
                <a:spcPts val="0"/>
              </a:spcBef>
              <a:spcAft>
                <a:spcPts val="0"/>
              </a:spcAft>
              <a:buClr>
                <a:srgbClr val="41294A"/>
              </a:buClr>
              <a:buSzPts val="2100"/>
              <a:buNone/>
              <a:defRPr sz="2100">
                <a:solidFill>
                  <a:srgbClr val="41294A"/>
                </a:solidFill>
              </a:defRPr>
            </a:lvl5pPr>
            <a:lvl6pPr lvl="5" algn="ctr" rtl="0">
              <a:lnSpc>
                <a:spcPct val="100000"/>
              </a:lnSpc>
              <a:spcBef>
                <a:spcPts val="0"/>
              </a:spcBef>
              <a:spcAft>
                <a:spcPts val="0"/>
              </a:spcAft>
              <a:buClr>
                <a:srgbClr val="41294A"/>
              </a:buClr>
              <a:buSzPts val="2100"/>
              <a:buNone/>
              <a:defRPr sz="2100">
                <a:solidFill>
                  <a:srgbClr val="41294A"/>
                </a:solidFill>
              </a:defRPr>
            </a:lvl6pPr>
            <a:lvl7pPr lvl="6" algn="ctr" rtl="0">
              <a:lnSpc>
                <a:spcPct val="100000"/>
              </a:lnSpc>
              <a:spcBef>
                <a:spcPts val="0"/>
              </a:spcBef>
              <a:spcAft>
                <a:spcPts val="0"/>
              </a:spcAft>
              <a:buClr>
                <a:srgbClr val="41294A"/>
              </a:buClr>
              <a:buSzPts val="2100"/>
              <a:buNone/>
              <a:defRPr sz="2100">
                <a:solidFill>
                  <a:srgbClr val="41294A"/>
                </a:solidFill>
              </a:defRPr>
            </a:lvl7pPr>
            <a:lvl8pPr lvl="7" algn="ctr" rtl="0">
              <a:lnSpc>
                <a:spcPct val="100000"/>
              </a:lnSpc>
              <a:spcBef>
                <a:spcPts val="0"/>
              </a:spcBef>
              <a:spcAft>
                <a:spcPts val="0"/>
              </a:spcAft>
              <a:buClr>
                <a:srgbClr val="41294A"/>
              </a:buClr>
              <a:buSzPts val="2100"/>
              <a:buNone/>
              <a:defRPr sz="2100">
                <a:solidFill>
                  <a:srgbClr val="41294A"/>
                </a:solidFill>
              </a:defRPr>
            </a:lvl8pPr>
            <a:lvl9pPr lvl="8" algn="ctr" rtl="0">
              <a:lnSpc>
                <a:spcPct val="100000"/>
              </a:lnSpc>
              <a:spcBef>
                <a:spcPts val="0"/>
              </a:spcBef>
              <a:spcAft>
                <a:spcPts val="0"/>
              </a:spcAft>
              <a:buClr>
                <a:srgbClr val="41294A"/>
              </a:buClr>
              <a:buSzPts val="2100"/>
              <a:buNone/>
              <a:defRPr sz="2100">
                <a:solidFill>
                  <a:srgbClr val="41294A"/>
                </a:solidFill>
              </a:defRPr>
            </a:lvl9pPr>
          </a:lstStyle>
          <a:p>
            <a:endParaRPr/>
          </a:p>
        </p:txBody>
      </p:sp>
      <p:sp>
        <p:nvSpPr>
          <p:cNvPr id="46" name="Google Shape;46;p3"/>
          <p:cNvSpPr txBox="1">
            <a:spLocks noGrp="1"/>
          </p:cNvSpPr>
          <p:nvPr>
            <p:ph type="title" idx="2" hasCustomPrompt="1"/>
          </p:nvPr>
        </p:nvSpPr>
        <p:spPr>
          <a:xfrm>
            <a:off x="725275" y="952809"/>
            <a:ext cx="1176600" cy="859200"/>
          </a:xfrm>
          <a:prstGeom prst="rect">
            <a:avLst/>
          </a:prstGeom>
          <a:noFill/>
        </p:spPr>
        <p:txBody>
          <a:bodyPr spcFirstLastPara="1" wrap="square" lIns="91425" tIns="91425" rIns="91425" bIns="91425" anchor="b" anchorCtr="0">
            <a:noAutofit/>
          </a:bodyPr>
          <a:lstStyle>
            <a:lvl1pPr lvl="0" rtl="0">
              <a:spcBef>
                <a:spcPts val="0"/>
              </a:spcBef>
              <a:spcAft>
                <a:spcPts val="0"/>
              </a:spcAft>
              <a:buClr>
                <a:srgbClr val="999999"/>
              </a:buClr>
              <a:buSzPts val="3600"/>
              <a:buNone/>
              <a:defRPr sz="6000"/>
            </a:lvl1pPr>
            <a:lvl2pPr lvl="1"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chemeClr val="dk1"/>
            </a:gs>
            <a:gs pos="100000">
              <a:schemeClr val="lt1"/>
            </a:gs>
          </a:gsLst>
          <a:lin ang="5400700" scaled="0"/>
        </a:gradFill>
        <a:effectLst/>
      </p:bgPr>
    </p:bg>
    <p:spTree>
      <p:nvGrpSpPr>
        <p:cNvPr id="1" name="Shape 47"/>
        <p:cNvGrpSpPr/>
        <p:nvPr/>
      </p:nvGrpSpPr>
      <p:grpSpPr>
        <a:xfrm>
          <a:off x="0" y="0"/>
          <a:ext cx="0" cy="0"/>
          <a:chOff x="0" y="0"/>
          <a:chExt cx="0" cy="0"/>
        </a:xfrm>
      </p:grpSpPr>
      <p:grpSp>
        <p:nvGrpSpPr>
          <p:cNvPr id="48" name="Google Shape;48;p4"/>
          <p:cNvGrpSpPr/>
          <p:nvPr/>
        </p:nvGrpSpPr>
        <p:grpSpPr>
          <a:xfrm>
            <a:off x="485608" y="-872804"/>
            <a:ext cx="8658379" cy="7854599"/>
            <a:chOff x="485608" y="-872804"/>
            <a:chExt cx="8658379" cy="7854599"/>
          </a:xfrm>
        </p:grpSpPr>
        <p:sp>
          <p:nvSpPr>
            <p:cNvPr id="49" name="Google Shape;49;p4"/>
            <p:cNvSpPr/>
            <p:nvPr/>
          </p:nvSpPr>
          <p:spPr>
            <a:xfrm rot="5400000" flipH="1">
              <a:off x="5830875" y="332825"/>
              <a:ext cx="3645950" cy="2980275"/>
            </a:xfrm>
            <a:custGeom>
              <a:avLst/>
              <a:gdLst/>
              <a:ahLst/>
              <a:cxnLst/>
              <a:rect l="l" t="t" r="r" b="b"/>
              <a:pathLst>
                <a:path w="145838" h="119211" extrusionOk="0">
                  <a:moveTo>
                    <a:pt x="0" y="1"/>
                  </a:moveTo>
                  <a:cubicBezTo>
                    <a:pt x="1292" y="31275"/>
                    <a:pt x="14076" y="60489"/>
                    <a:pt x="36342" y="82756"/>
                  </a:cubicBezTo>
                  <a:cubicBezTo>
                    <a:pt x="59851" y="106264"/>
                    <a:pt x="91108" y="119211"/>
                    <a:pt x="124355" y="119211"/>
                  </a:cubicBezTo>
                  <a:cubicBezTo>
                    <a:pt x="131628" y="119211"/>
                    <a:pt x="138812" y="118589"/>
                    <a:pt x="145838" y="117374"/>
                  </a:cubicBezTo>
                  <a:lnTo>
                    <a:pt x="145838" y="96140"/>
                  </a:lnTo>
                  <a:cubicBezTo>
                    <a:pt x="138849" y="97606"/>
                    <a:pt x="131661" y="98365"/>
                    <a:pt x="124355" y="98365"/>
                  </a:cubicBezTo>
                  <a:cubicBezTo>
                    <a:pt x="96676" y="98365"/>
                    <a:pt x="70653" y="87588"/>
                    <a:pt x="51080" y="68014"/>
                  </a:cubicBezTo>
                  <a:cubicBezTo>
                    <a:pt x="32752" y="49686"/>
                    <a:pt x="22137" y="25703"/>
                    <a:pt x="20861"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4"/>
            <p:cNvGrpSpPr/>
            <p:nvPr/>
          </p:nvGrpSpPr>
          <p:grpSpPr>
            <a:xfrm>
              <a:off x="485608" y="-872804"/>
              <a:ext cx="8316624" cy="7854599"/>
              <a:chOff x="-752917" y="-872804"/>
              <a:chExt cx="8316624" cy="7854599"/>
            </a:xfrm>
          </p:grpSpPr>
          <p:sp>
            <p:nvSpPr>
              <p:cNvPr id="51" name="Google Shape;51;p4"/>
              <p:cNvSpPr/>
              <p:nvPr/>
            </p:nvSpPr>
            <p:spPr>
              <a:xfrm rot="-1528096">
                <a:off x="4626846" y="3960488"/>
                <a:ext cx="2496710" cy="2611382"/>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rot="1218363">
                <a:off x="-604607" y="-416153"/>
                <a:ext cx="2877068" cy="1369957"/>
              </a:xfrm>
              <a:custGeom>
                <a:avLst/>
                <a:gdLst/>
                <a:ahLst/>
                <a:cxnLst/>
                <a:rect l="l" t="t" r="r" b="b"/>
                <a:pathLst>
                  <a:path w="147426" h="70199" extrusionOk="0">
                    <a:moveTo>
                      <a:pt x="10785" y="1"/>
                    </a:moveTo>
                    <a:lnTo>
                      <a:pt x="1" y="12836"/>
                    </a:lnTo>
                    <a:lnTo>
                      <a:pt x="1" y="46342"/>
                    </a:lnTo>
                    <a:lnTo>
                      <a:pt x="133677" y="70027"/>
                    </a:lnTo>
                    <a:cubicBezTo>
                      <a:pt x="134325" y="70141"/>
                      <a:pt x="134974" y="70198"/>
                      <a:pt x="135619" y="70198"/>
                    </a:cubicBezTo>
                    <a:cubicBezTo>
                      <a:pt x="136144" y="70198"/>
                      <a:pt x="136671" y="70159"/>
                      <a:pt x="137192" y="70084"/>
                    </a:cubicBezTo>
                    <a:cubicBezTo>
                      <a:pt x="139859" y="69705"/>
                      <a:pt x="142342" y="68359"/>
                      <a:pt x="144128" y="66232"/>
                    </a:cubicBezTo>
                    <a:cubicBezTo>
                      <a:pt x="146687" y="63190"/>
                      <a:pt x="147426" y="59020"/>
                      <a:pt x="146071" y="55287"/>
                    </a:cubicBezTo>
                    <a:lnTo>
                      <a:pt x="125996" y="1"/>
                    </a:lnTo>
                    <a:lnTo>
                      <a:pt x="102340" y="1"/>
                    </a:lnTo>
                    <a:lnTo>
                      <a:pt x="118596" y="44769"/>
                    </a:lnTo>
                    <a:lnTo>
                      <a:pt x="17289" y="26822"/>
                    </a:lnTo>
                    <a:lnTo>
                      <a:pt x="39832" y="1"/>
                    </a:ln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 name="Google Shape;53;p4"/>
          <p:cNvGrpSpPr/>
          <p:nvPr/>
        </p:nvGrpSpPr>
        <p:grpSpPr>
          <a:xfrm>
            <a:off x="317250" y="100236"/>
            <a:ext cx="8509400" cy="5119132"/>
            <a:chOff x="317250" y="100236"/>
            <a:chExt cx="8509400" cy="5119132"/>
          </a:xfrm>
        </p:grpSpPr>
        <p:sp>
          <p:nvSpPr>
            <p:cNvPr id="54" name="Google Shape;54;p4"/>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58;p4"/>
            <p:cNvGrpSpPr/>
            <p:nvPr/>
          </p:nvGrpSpPr>
          <p:grpSpPr>
            <a:xfrm>
              <a:off x="317250" y="268825"/>
              <a:ext cx="8509400" cy="4605850"/>
              <a:chOff x="317250" y="268825"/>
              <a:chExt cx="8509400" cy="4605850"/>
            </a:xfrm>
          </p:grpSpPr>
          <p:sp>
            <p:nvSpPr>
              <p:cNvPr id="59" name="Google Shape;59;p4"/>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4"/>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63;p4"/>
          <p:cNvSpPr txBox="1">
            <a:spLocks noGrp="1"/>
          </p:cNvSpPr>
          <p:nvPr>
            <p:ph type="title"/>
          </p:nvPr>
        </p:nvSpPr>
        <p:spPr>
          <a:xfrm>
            <a:off x="2960300" y="540250"/>
            <a:ext cx="5470800" cy="15837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6000"/>
            </a:lvl1pPr>
            <a:lvl2pPr lvl="1" algn="r" rtl="0">
              <a:spcBef>
                <a:spcPts val="0"/>
              </a:spcBef>
              <a:spcAft>
                <a:spcPts val="0"/>
              </a:spcAft>
              <a:buNone/>
              <a:defRPr sz="6000">
                <a:solidFill>
                  <a:schemeClr val="accent5"/>
                </a:solidFill>
                <a:latin typeface="Roboto Slab Regular"/>
                <a:ea typeface="Roboto Slab Regular"/>
                <a:cs typeface="Roboto Slab Regular"/>
                <a:sym typeface="Roboto Slab Regular"/>
              </a:defRPr>
            </a:lvl2pPr>
            <a:lvl3pPr lvl="2" algn="r" rtl="0">
              <a:spcBef>
                <a:spcPts val="0"/>
              </a:spcBef>
              <a:spcAft>
                <a:spcPts val="0"/>
              </a:spcAft>
              <a:buNone/>
              <a:defRPr sz="6000">
                <a:solidFill>
                  <a:schemeClr val="accent5"/>
                </a:solidFill>
                <a:latin typeface="Roboto Slab Regular"/>
                <a:ea typeface="Roboto Slab Regular"/>
                <a:cs typeface="Roboto Slab Regular"/>
                <a:sym typeface="Roboto Slab Regular"/>
              </a:defRPr>
            </a:lvl3pPr>
            <a:lvl4pPr lvl="3" algn="r" rtl="0">
              <a:spcBef>
                <a:spcPts val="0"/>
              </a:spcBef>
              <a:spcAft>
                <a:spcPts val="0"/>
              </a:spcAft>
              <a:buNone/>
              <a:defRPr sz="6000">
                <a:solidFill>
                  <a:schemeClr val="accent5"/>
                </a:solidFill>
                <a:latin typeface="Roboto Slab Regular"/>
                <a:ea typeface="Roboto Slab Regular"/>
                <a:cs typeface="Roboto Slab Regular"/>
                <a:sym typeface="Roboto Slab Regular"/>
              </a:defRPr>
            </a:lvl4pPr>
            <a:lvl5pPr lvl="4" algn="r" rtl="0">
              <a:spcBef>
                <a:spcPts val="0"/>
              </a:spcBef>
              <a:spcAft>
                <a:spcPts val="0"/>
              </a:spcAft>
              <a:buNone/>
              <a:defRPr sz="6000">
                <a:solidFill>
                  <a:schemeClr val="accent5"/>
                </a:solidFill>
                <a:latin typeface="Roboto Slab Regular"/>
                <a:ea typeface="Roboto Slab Regular"/>
                <a:cs typeface="Roboto Slab Regular"/>
                <a:sym typeface="Roboto Slab Regular"/>
              </a:defRPr>
            </a:lvl5pPr>
            <a:lvl6pPr lvl="5" algn="r" rtl="0">
              <a:spcBef>
                <a:spcPts val="0"/>
              </a:spcBef>
              <a:spcAft>
                <a:spcPts val="0"/>
              </a:spcAft>
              <a:buNone/>
              <a:defRPr sz="6000">
                <a:solidFill>
                  <a:schemeClr val="accent5"/>
                </a:solidFill>
                <a:latin typeface="Roboto Slab Regular"/>
                <a:ea typeface="Roboto Slab Regular"/>
                <a:cs typeface="Roboto Slab Regular"/>
                <a:sym typeface="Roboto Slab Regular"/>
              </a:defRPr>
            </a:lvl6pPr>
            <a:lvl7pPr lvl="6" algn="r" rtl="0">
              <a:spcBef>
                <a:spcPts val="0"/>
              </a:spcBef>
              <a:spcAft>
                <a:spcPts val="0"/>
              </a:spcAft>
              <a:buNone/>
              <a:defRPr sz="6000">
                <a:solidFill>
                  <a:schemeClr val="accent5"/>
                </a:solidFill>
                <a:latin typeface="Roboto Slab Regular"/>
                <a:ea typeface="Roboto Slab Regular"/>
                <a:cs typeface="Roboto Slab Regular"/>
                <a:sym typeface="Roboto Slab Regular"/>
              </a:defRPr>
            </a:lvl7pPr>
            <a:lvl8pPr lvl="7" algn="r" rtl="0">
              <a:spcBef>
                <a:spcPts val="0"/>
              </a:spcBef>
              <a:spcAft>
                <a:spcPts val="0"/>
              </a:spcAft>
              <a:buNone/>
              <a:defRPr sz="6000">
                <a:solidFill>
                  <a:schemeClr val="accent5"/>
                </a:solidFill>
                <a:latin typeface="Roboto Slab Regular"/>
                <a:ea typeface="Roboto Slab Regular"/>
                <a:cs typeface="Roboto Slab Regular"/>
                <a:sym typeface="Roboto Slab Regular"/>
              </a:defRPr>
            </a:lvl8pPr>
            <a:lvl9pPr lvl="8" algn="r" rtl="0">
              <a:spcBef>
                <a:spcPts val="0"/>
              </a:spcBef>
              <a:spcAft>
                <a:spcPts val="0"/>
              </a:spcAft>
              <a:buNone/>
              <a:defRPr sz="6000">
                <a:solidFill>
                  <a:schemeClr val="accent5"/>
                </a:solidFill>
                <a:latin typeface="Roboto Slab Regular"/>
                <a:ea typeface="Roboto Slab Regular"/>
                <a:cs typeface="Roboto Slab Regular"/>
                <a:sym typeface="Roboto Slab Regular"/>
              </a:defRPr>
            </a:lvl9pPr>
          </a:lstStyle>
          <a:p>
            <a:endParaRPr/>
          </a:p>
        </p:txBody>
      </p:sp>
      <p:sp>
        <p:nvSpPr>
          <p:cNvPr id="64" name="Google Shape;64;p4"/>
          <p:cNvSpPr txBox="1">
            <a:spLocks noGrp="1"/>
          </p:cNvSpPr>
          <p:nvPr>
            <p:ph type="subTitle" idx="1"/>
          </p:nvPr>
        </p:nvSpPr>
        <p:spPr>
          <a:xfrm flipH="1">
            <a:off x="838850" y="2229850"/>
            <a:ext cx="6806100" cy="2106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chemeClr val="dk1"/>
            </a:gs>
            <a:gs pos="100000">
              <a:schemeClr val="lt1"/>
            </a:gs>
          </a:gsLst>
          <a:lin ang="5400700" scaled="0"/>
        </a:gradFill>
        <a:effectLst/>
      </p:bgPr>
    </p:bg>
    <p:spTree>
      <p:nvGrpSpPr>
        <p:cNvPr id="1" name="Shape 87"/>
        <p:cNvGrpSpPr/>
        <p:nvPr/>
      </p:nvGrpSpPr>
      <p:grpSpPr>
        <a:xfrm>
          <a:off x="0" y="0"/>
          <a:ext cx="0" cy="0"/>
          <a:chOff x="0" y="0"/>
          <a:chExt cx="0" cy="0"/>
        </a:xfrm>
      </p:grpSpPr>
      <p:grpSp>
        <p:nvGrpSpPr>
          <p:cNvPr id="88" name="Google Shape;88;p6"/>
          <p:cNvGrpSpPr/>
          <p:nvPr/>
        </p:nvGrpSpPr>
        <p:grpSpPr>
          <a:xfrm>
            <a:off x="317250" y="100236"/>
            <a:ext cx="8509400" cy="5119132"/>
            <a:chOff x="317250" y="100236"/>
            <a:chExt cx="8509400" cy="5119132"/>
          </a:xfrm>
        </p:grpSpPr>
        <p:sp>
          <p:nvSpPr>
            <p:cNvPr id="89" name="Google Shape;89;p6"/>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93;p6"/>
            <p:cNvGrpSpPr/>
            <p:nvPr/>
          </p:nvGrpSpPr>
          <p:grpSpPr>
            <a:xfrm>
              <a:off x="317250" y="268825"/>
              <a:ext cx="8509400" cy="4605850"/>
              <a:chOff x="317250" y="268825"/>
              <a:chExt cx="8509400" cy="4605850"/>
            </a:xfrm>
          </p:grpSpPr>
          <p:sp>
            <p:nvSpPr>
              <p:cNvPr id="94" name="Google Shape;94;p6"/>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6"/>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98;p6"/>
          <p:cNvGrpSpPr/>
          <p:nvPr/>
        </p:nvGrpSpPr>
        <p:grpSpPr>
          <a:xfrm>
            <a:off x="1780225" y="0"/>
            <a:ext cx="5765525" cy="5143500"/>
            <a:chOff x="1777625" y="0"/>
            <a:chExt cx="5765525" cy="5143500"/>
          </a:xfrm>
        </p:grpSpPr>
        <p:sp>
          <p:nvSpPr>
            <p:cNvPr id="99" name="Google Shape;99;p6"/>
            <p:cNvSpPr/>
            <p:nvPr/>
          </p:nvSpPr>
          <p:spPr>
            <a:xfrm>
              <a:off x="1777625" y="2532050"/>
              <a:ext cx="2496775" cy="2611450"/>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6"/>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3F3F3"/>
              </a:buClr>
              <a:buSzPts val="2400"/>
              <a:buNone/>
              <a:defRPr sz="3000"/>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dk1"/>
            </a:gs>
            <a:gs pos="100000">
              <a:schemeClr val="lt1"/>
            </a:gs>
          </a:gsLst>
          <a:lin ang="5400700" scaled="0"/>
        </a:gradFill>
        <a:effectLst/>
      </p:bgPr>
    </p:bg>
    <p:spTree>
      <p:nvGrpSpPr>
        <p:cNvPr id="1" name="Shape 102"/>
        <p:cNvGrpSpPr/>
        <p:nvPr/>
      </p:nvGrpSpPr>
      <p:grpSpPr>
        <a:xfrm>
          <a:off x="0" y="0"/>
          <a:ext cx="0" cy="0"/>
          <a:chOff x="0" y="0"/>
          <a:chExt cx="0" cy="0"/>
        </a:xfrm>
      </p:grpSpPr>
      <p:grpSp>
        <p:nvGrpSpPr>
          <p:cNvPr id="103" name="Google Shape;103;p7"/>
          <p:cNvGrpSpPr/>
          <p:nvPr/>
        </p:nvGrpSpPr>
        <p:grpSpPr>
          <a:xfrm>
            <a:off x="-1115885" y="-1327341"/>
            <a:ext cx="10835698" cy="7946444"/>
            <a:chOff x="-2354410" y="-1327341"/>
            <a:chExt cx="10835698" cy="7946444"/>
          </a:xfrm>
        </p:grpSpPr>
        <p:sp>
          <p:nvSpPr>
            <p:cNvPr id="104" name="Google Shape;104;p7"/>
            <p:cNvSpPr/>
            <p:nvPr/>
          </p:nvSpPr>
          <p:spPr>
            <a:xfrm rot="-1528002">
              <a:off x="3945311" y="1952695"/>
              <a:ext cx="3856188" cy="4033300"/>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7"/>
            <p:cNvSpPr/>
            <p:nvPr/>
          </p:nvSpPr>
          <p:spPr>
            <a:xfrm rot="-1236723">
              <a:off x="-2116626" y="-589399"/>
              <a:ext cx="4589808" cy="2185503"/>
            </a:xfrm>
            <a:custGeom>
              <a:avLst/>
              <a:gdLst/>
              <a:ahLst/>
              <a:cxnLst/>
              <a:rect l="l" t="t" r="r" b="b"/>
              <a:pathLst>
                <a:path w="147426" h="70199" extrusionOk="0">
                  <a:moveTo>
                    <a:pt x="10785" y="1"/>
                  </a:moveTo>
                  <a:lnTo>
                    <a:pt x="1" y="12836"/>
                  </a:lnTo>
                  <a:lnTo>
                    <a:pt x="1" y="46342"/>
                  </a:lnTo>
                  <a:lnTo>
                    <a:pt x="133677" y="70027"/>
                  </a:lnTo>
                  <a:cubicBezTo>
                    <a:pt x="134325" y="70141"/>
                    <a:pt x="134974" y="70198"/>
                    <a:pt x="135619" y="70198"/>
                  </a:cubicBezTo>
                  <a:cubicBezTo>
                    <a:pt x="136144" y="70198"/>
                    <a:pt x="136671" y="70159"/>
                    <a:pt x="137192" y="70084"/>
                  </a:cubicBezTo>
                  <a:cubicBezTo>
                    <a:pt x="139859" y="69705"/>
                    <a:pt x="142342" y="68359"/>
                    <a:pt x="144128" y="66232"/>
                  </a:cubicBezTo>
                  <a:cubicBezTo>
                    <a:pt x="146687" y="63190"/>
                    <a:pt x="147426" y="59020"/>
                    <a:pt x="146071" y="55287"/>
                  </a:cubicBezTo>
                  <a:lnTo>
                    <a:pt x="125996" y="1"/>
                  </a:lnTo>
                  <a:lnTo>
                    <a:pt x="102340" y="1"/>
                  </a:lnTo>
                  <a:lnTo>
                    <a:pt x="118596" y="44769"/>
                  </a:lnTo>
                  <a:lnTo>
                    <a:pt x="17289" y="26822"/>
                  </a:lnTo>
                  <a:lnTo>
                    <a:pt x="39832" y="1"/>
                  </a:ln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7"/>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7"/>
          <p:cNvGrpSpPr/>
          <p:nvPr/>
        </p:nvGrpSpPr>
        <p:grpSpPr>
          <a:xfrm>
            <a:off x="317250" y="100236"/>
            <a:ext cx="8509400" cy="5119132"/>
            <a:chOff x="317250" y="100236"/>
            <a:chExt cx="8509400" cy="5119132"/>
          </a:xfrm>
        </p:grpSpPr>
        <p:sp>
          <p:nvSpPr>
            <p:cNvPr id="108" name="Google Shape;108;p7"/>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7"/>
            <p:cNvGrpSpPr/>
            <p:nvPr/>
          </p:nvGrpSpPr>
          <p:grpSpPr>
            <a:xfrm>
              <a:off x="317250" y="268825"/>
              <a:ext cx="8509400" cy="4605850"/>
              <a:chOff x="317250" y="268825"/>
              <a:chExt cx="8509400" cy="4605850"/>
            </a:xfrm>
          </p:grpSpPr>
          <p:sp>
            <p:nvSpPr>
              <p:cNvPr id="113" name="Google Shape;113;p7"/>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7"/>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 name="Google Shape;117;p7"/>
          <p:cNvSpPr txBox="1">
            <a:spLocks noGrp="1"/>
          </p:cNvSpPr>
          <p:nvPr>
            <p:ph type="ctrTitle"/>
          </p:nvPr>
        </p:nvSpPr>
        <p:spPr>
          <a:xfrm>
            <a:off x="725275" y="532479"/>
            <a:ext cx="3012000" cy="9531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6000">
                <a:solidFill>
                  <a:srgbClr val="FFFFFF"/>
                </a:solidFill>
              </a:defRPr>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18" name="Google Shape;118;p7"/>
          <p:cNvSpPr txBox="1">
            <a:spLocks noGrp="1"/>
          </p:cNvSpPr>
          <p:nvPr>
            <p:ph type="subTitle" idx="1"/>
          </p:nvPr>
        </p:nvSpPr>
        <p:spPr>
          <a:xfrm>
            <a:off x="4529250" y="1786822"/>
            <a:ext cx="3904800" cy="2324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600">
                <a:solidFill>
                  <a:srgbClr val="FFFFFF"/>
                </a:solidFill>
              </a:defRPr>
            </a:lvl1pPr>
            <a:lvl2pPr lvl="1" algn="r" rtl="0">
              <a:lnSpc>
                <a:spcPct val="100000"/>
              </a:lnSpc>
              <a:spcBef>
                <a:spcPts val="1600"/>
              </a:spcBef>
              <a:spcAft>
                <a:spcPts val="0"/>
              </a:spcAft>
              <a:buNone/>
              <a:defRPr sz="1600">
                <a:solidFill>
                  <a:srgbClr val="FFFFFF"/>
                </a:solidFill>
              </a:defRPr>
            </a:lvl2pPr>
            <a:lvl3pPr lvl="2" algn="r" rtl="0">
              <a:lnSpc>
                <a:spcPct val="100000"/>
              </a:lnSpc>
              <a:spcBef>
                <a:spcPts val="1600"/>
              </a:spcBef>
              <a:spcAft>
                <a:spcPts val="0"/>
              </a:spcAft>
              <a:buNone/>
              <a:defRPr sz="1600">
                <a:solidFill>
                  <a:srgbClr val="FFFFFF"/>
                </a:solidFill>
              </a:defRPr>
            </a:lvl3pPr>
            <a:lvl4pPr lvl="3" algn="r" rtl="0">
              <a:lnSpc>
                <a:spcPct val="100000"/>
              </a:lnSpc>
              <a:spcBef>
                <a:spcPts val="1600"/>
              </a:spcBef>
              <a:spcAft>
                <a:spcPts val="0"/>
              </a:spcAft>
              <a:buNone/>
              <a:defRPr sz="1600">
                <a:solidFill>
                  <a:srgbClr val="FFFFFF"/>
                </a:solidFill>
              </a:defRPr>
            </a:lvl4pPr>
            <a:lvl5pPr lvl="4" algn="r" rtl="0">
              <a:lnSpc>
                <a:spcPct val="100000"/>
              </a:lnSpc>
              <a:spcBef>
                <a:spcPts val="1600"/>
              </a:spcBef>
              <a:spcAft>
                <a:spcPts val="0"/>
              </a:spcAft>
              <a:buNone/>
              <a:defRPr sz="1600">
                <a:solidFill>
                  <a:srgbClr val="FFFFFF"/>
                </a:solidFill>
              </a:defRPr>
            </a:lvl5pPr>
            <a:lvl6pPr lvl="5" algn="r" rtl="0">
              <a:lnSpc>
                <a:spcPct val="100000"/>
              </a:lnSpc>
              <a:spcBef>
                <a:spcPts val="1600"/>
              </a:spcBef>
              <a:spcAft>
                <a:spcPts val="0"/>
              </a:spcAft>
              <a:buNone/>
              <a:defRPr sz="1600">
                <a:solidFill>
                  <a:srgbClr val="FFFFFF"/>
                </a:solidFill>
              </a:defRPr>
            </a:lvl6pPr>
            <a:lvl7pPr lvl="6" algn="r" rtl="0">
              <a:lnSpc>
                <a:spcPct val="100000"/>
              </a:lnSpc>
              <a:spcBef>
                <a:spcPts val="1600"/>
              </a:spcBef>
              <a:spcAft>
                <a:spcPts val="0"/>
              </a:spcAft>
              <a:buNone/>
              <a:defRPr sz="1600">
                <a:solidFill>
                  <a:srgbClr val="FFFFFF"/>
                </a:solidFill>
              </a:defRPr>
            </a:lvl7pPr>
            <a:lvl8pPr lvl="7" algn="r" rtl="0">
              <a:lnSpc>
                <a:spcPct val="100000"/>
              </a:lnSpc>
              <a:spcBef>
                <a:spcPts val="1600"/>
              </a:spcBef>
              <a:spcAft>
                <a:spcPts val="0"/>
              </a:spcAft>
              <a:buNone/>
              <a:defRPr sz="1600">
                <a:solidFill>
                  <a:srgbClr val="FFFFFF"/>
                </a:solidFill>
              </a:defRPr>
            </a:lvl8pPr>
            <a:lvl9pPr lvl="8" algn="r" rtl="0">
              <a:lnSpc>
                <a:spcPct val="100000"/>
              </a:lnSpc>
              <a:spcBef>
                <a:spcPts val="1600"/>
              </a:spcBef>
              <a:spcAft>
                <a:spcPts val="1600"/>
              </a:spcAft>
              <a:buNone/>
              <a:defRPr sz="1600">
                <a:solidFill>
                  <a:srgbClr val="FFFFF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dk1"/>
            </a:gs>
            <a:gs pos="100000">
              <a:schemeClr val="lt1"/>
            </a:gs>
          </a:gsLst>
          <a:lin ang="5400700" scaled="0"/>
        </a:gradFill>
        <a:effectLst/>
      </p:bgPr>
    </p:bg>
    <p:spTree>
      <p:nvGrpSpPr>
        <p:cNvPr id="1" name="Shape 131"/>
        <p:cNvGrpSpPr/>
        <p:nvPr/>
      </p:nvGrpSpPr>
      <p:grpSpPr>
        <a:xfrm>
          <a:off x="0" y="0"/>
          <a:ext cx="0" cy="0"/>
          <a:chOff x="0" y="0"/>
          <a:chExt cx="0" cy="0"/>
        </a:xfrm>
      </p:grpSpPr>
      <p:grpSp>
        <p:nvGrpSpPr>
          <p:cNvPr id="132" name="Google Shape;132;p9"/>
          <p:cNvGrpSpPr/>
          <p:nvPr/>
        </p:nvGrpSpPr>
        <p:grpSpPr>
          <a:xfrm>
            <a:off x="317250" y="100236"/>
            <a:ext cx="8509400" cy="5119132"/>
            <a:chOff x="317250" y="100236"/>
            <a:chExt cx="8509400" cy="5119132"/>
          </a:xfrm>
        </p:grpSpPr>
        <p:sp>
          <p:nvSpPr>
            <p:cNvPr id="133" name="Google Shape;133;p9"/>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9"/>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9"/>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9"/>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9"/>
            <p:cNvGrpSpPr/>
            <p:nvPr/>
          </p:nvGrpSpPr>
          <p:grpSpPr>
            <a:xfrm>
              <a:off x="317250" y="268825"/>
              <a:ext cx="8509400" cy="4605850"/>
              <a:chOff x="317250" y="268825"/>
              <a:chExt cx="8509400" cy="4605850"/>
            </a:xfrm>
          </p:grpSpPr>
          <p:sp>
            <p:nvSpPr>
              <p:cNvPr id="138" name="Google Shape;138;p9"/>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9"/>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140;p9"/>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9"/>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 name="Google Shape;142;p9"/>
          <p:cNvSpPr txBox="1">
            <a:spLocks noGrp="1"/>
          </p:cNvSpPr>
          <p:nvPr>
            <p:ph type="title"/>
          </p:nvPr>
        </p:nvSpPr>
        <p:spPr>
          <a:xfrm flipH="1">
            <a:off x="4555625" y="1723200"/>
            <a:ext cx="3863100" cy="20217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1294A"/>
              </a:buClr>
              <a:buSzPts val="4200"/>
              <a:buNone/>
              <a:defRPr sz="6000">
                <a:solidFill>
                  <a:srgbClr val="FFFFFF"/>
                </a:solidFill>
              </a:defRPr>
            </a:lvl1pPr>
            <a:lvl2pPr lvl="1" algn="r" rtl="0">
              <a:spcBef>
                <a:spcPts val="0"/>
              </a:spcBef>
              <a:spcAft>
                <a:spcPts val="0"/>
              </a:spcAft>
              <a:buClr>
                <a:srgbClr val="41294A"/>
              </a:buClr>
              <a:buSzPts val="4200"/>
              <a:buNone/>
              <a:defRPr sz="4200">
                <a:solidFill>
                  <a:srgbClr val="41294A"/>
                </a:solidFill>
              </a:defRPr>
            </a:lvl2pPr>
            <a:lvl3pPr lvl="2" algn="r" rtl="0">
              <a:spcBef>
                <a:spcPts val="0"/>
              </a:spcBef>
              <a:spcAft>
                <a:spcPts val="0"/>
              </a:spcAft>
              <a:buClr>
                <a:srgbClr val="41294A"/>
              </a:buClr>
              <a:buSzPts val="4200"/>
              <a:buNone/>
              <a:defRPr sz="4200">
                <a:solidFill>
                  <a:srgbClr val="41294A"/>
                </a:solidFill>
              </a:defRPr>
            </a:lvl3pPr>
            <a:lvl4pPr lvl="3" algn="r" rtl="0">
              <a:spcBef>
                <a:spcPts val="0"/>
              </a:spcBef>
              <a:spcAft>
                <a:spcPts val="0"/>
              </a:spcAft>
              <a:buClr>
                <a:srgbClr val="41294A"/>
              </a:buClr>
              <a:buSzPts val="4200"/>
              <a:buNone/>
              <a:defRPr sz="4200">
                <a:solidFill>
                  <a:srgbClr val="41294A"/>
                </a:solidFill>
              </a:defRPr>
            </a:lvl4pPr>
            <a:lvl5pPr lvl="4" algn="r" rtl="0">
              <a:spcBef>
                <a:spcPts val="0"/>
              </a:spcBef>
              <a:spcAft>
                <a:spcPts val="0"/>
              </a:spcAft>
              <a:buClr>
                <a:srgbClr val="41294A"/>
              </a:buClr>
              <a:buSzPts val="4200"/>
              <a:buNone/>
              <a:defRPr sz="4200">
                <a:solidFill>
                  <a:srgbClr val="41294A"/>
                </a:solidFill>
              </a:defRPr>
            </a:lvl5pPr>
            <a:lvl6pPr lvl="5" algn="r" rtl="0">
              <a:spcBef>
                <a:spcPts val="0"/>
              </a:spcBef>
              <a:spcAft>
                <a:spcPts val="0"/>
              </a:spcAft>
              <a:buClr>
                <a:srgbClr val="41294A"/>
              </a:buClr>
              <a:buSzPts val="4200"/>
              <a:buNone/>
              <a:defRPr sz="4200">
                <a:solidFill>
                  <a:srgbClr val="41294A"/>
                </a:solidFill>
              </a:defRPr>
            </a:lvl6pPr>
            <a:lvl7pPr lvl="6" algn="r" rtl="0">
              <a:spcBef>
                <a:spcPts val="0"/>
              </a:spcBef>
              <a:spcAft>
                <a:spcPts val="0"/>
              </a:spcAft>
              <a:buClr>
                <a:srgbClr val="41294A"/>
              </a:buClr>
              <a:buSzPts val="4200"/>
              <a:buNone/>
              <a:defRPr sz="4200">
                <a:solidFill>
                  <a:srgbClr val="41294A"/>
                </a:solidFill>
              </a:defRPr>
            </a:lvl7pPr>
            <a:lvl8pPr lvl="7" algn="r" rtl="0">
              <a:spcBef>
                <a:spcPts val="0"/>
              </a:spcBef>
              <a:spcAft>
                <a:spcPts val="0"/>
              </a:spcAft>
              <a:buClr>
                <a:srgbClr val="41294A"/>
              </a:buClr>
              <a:buSzPts val="4200"/>
              <a:buNone/>
              <a:defRPr sz="4200">
                <a:solidFill>
                  <a:srgbClr val="41294A"/>
                </a:solidFill>
              </a:defRPr>
            </a:lvl8pPr>
            <a:lvl9pPr lvl="8" algn="r" rtl="0">
              <a:spcBef>
                <a:spcPts val="0"/>
              </a:spcBef>
              <a:spcAft>
                <a:spcPts val="0"/>
              </a:spcAft>
              <a:buClr>
                <a:srgbClr val="41294A"/>
              </a:buClr>
              <a:buSzPts val="4200"/>
              <a:buNone/>
              <a:defRPr sz="4200">
                <a:solidFill>
                  <a:srgbClr val="41294A"/>
                </a:solidFill>
              </a:defRPr>
            </a:lvl9pPr>
          </a:lstStyle>
          <a:p>
            <a:endParaRPr/>
          </a:p>
        </p:txBody>
      </p:sp>
      <p:sp>
        <p:nvSpPr>
          <p:cNvPr id="143" name="Google Shape;143;p9"/>
          <p:cNvSpPr txBox="1">
            <a:spLocks noGrp="1"/>
          </p:cNvSpPr>
          <p:nvPr>
            <p:ph type="subTitle" idx="1"/>
          </p:nvPr>
        </p:nvSpPr>
        <p:spPr>
          <a:xfrm flipH="1">
            <a:off x="2374625" y="3795910"/>
            <a:ext cx="6044100" cy="39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1294A"/>
              </a:buClr>
              <a:buSzPts val="2100"/>
              <a:buNone/>
              <a:defRPr sz="1600">
                <a:solidFill>
                  <a:srgbClr val="FFFFFF"/>
                </a:solidFill>
              </a:defRPr>
            </a:lvl1pPr>
            <a:lvl2pPr lvl="1" algn="r" rtl="0">
              <a:lnSpc>
                <a:spcPct val="100000"/>
              </a:lnSpc>
              <a:spcBef>
                <a:spcPts val="0"/>
              </a:spcBef>
              <a:spcAft>
                <a:spcPts val="0"/>
              </a:spcAft>
              <a:buClr>
                <a:srgbClr val="41294A"/>
              </a:buClr>
              <a:buSzPts val="2100"/>
              <a:buNone/>
              <a:defRPr sz="2100">
                <a:solidFill>
                  <a:srgbClr val="41294A"/>
                </a:solidFill>
              </a:defRPr>
            </a:lvl2pPr>
            <a:lvl3pPr lvl="2" algn="r" rtl="0">
              <a:lnSpc>
                <a:spcPct val="100000"/>
              </a:lnSpc>
              <a:spcBef>
                <a:spcPts val="0"/>
              </a:spcBef>
              <a:spcAft>
                <a:spcPts val="0"/>
              </a:spcAft>
              <a:buClr>
                <a:srgbClr val="41294A"/>
              </a:buClr>
              <a:buSzPts val="2100"/>
              <a:buNone/>
              <a:defRPr sz="2100">
                <a:solidFill>
                  <a:srgbClr val="41294A"/>
                </a:solidFill>
              </a:defRPr>
            </a:lvl3pPr>
            <a:lvl4pPr lvl="3" algn="r" rtl="0">
              <a:lnSpc>
                <a:spcPct val="100000"/>
              </a:lnSpc>
              <a:spcBef>
                <a:spcPts val="0"/>
              </a:spcBef>
              <a:spcAft>
                <a:spcPts val="0"/>
              </a:spcAft>
              <a:buClr>
                <a:srgbClr val="41294A"/>
              </a:buClr>
              <a:buSzPts val="2100"/>
              <a:buNone/>
              <a:defRPr sz="2100">
                <a:solidFill>
                  <a:srgbClr val="41294A"/>
                </a:solidFill>
              </a:defRPr>
            </a:lvl4pPr>
            <a:lvl5pPr lvl="4" algn="r" rtl="0">
              <a:lnSpc>
                <a:spcPct val="100000"/>
              </a:lnSpc>
              <a:spcBef>
                <a:spcPts val="0"/>
              </a:spcBef>
              <a:spcAft>
                <a:spcPts val="0"/>
              </a:spcAft>
              <a:buClr>
                <a:srgbClr val="41294A"/>
              </a:buClr>
              <a:buSzPts val="2100"/>
              <a:buNone/>
              <a:defRPr sz="2100">
                <a:solidFill>
                  <a:srgbClr val="41294A"/>
                </a:solidFill>
              </a:defRPr>
            </a:lvl5pPr>
            <a:lvl6pPr lvl="5" algn="r" rtl="0">
              <a:lnSpc>
                <a:spcPct val="100000"/>
              </a:lnSpc>
              <a:spcBef>
                <a:spcPts val="0"/>
              </a:spcBef>
              <a:spcAft>
                <a:spcPts val="0"/>
              </a:spcAft>
              <a:buClr>
                <a:srgbClr val="41294A"/>
              </a:buClr>
              <a:buSzPts val="2100"/>
              <a:buNone/>
              <a:defRPr sz="2100">
                <a:solidFill>
                  <a:srgbClr val="41294A"/>
                </a:solidFill>
              </a:defRPr>
            </a:lvl6pPr>
            <a:lvl7pPr lvl="6" algn="r" rtl="0">
              <a:lnSpc>
                <a:spcPct val="100000"/>
              </a:lnSpc>
              <a:spcBef>
                <a:spcPts val="0"/>
              </a:spcBef>
              <a:spcAft>
                <a:spcPts val="0"/>
              </a:spcAft>
              <a:buClr>
                <a:srgbClr val="41294A"/>
              </a:buClr>
              <a:buSzPts val="2100"/>
              <a:buNone/>
              <a:defRPr sz="2100">
                <a:solidFill>
                  <a:srgbClr val="41294A"/>
                </a:solidFill>
              </a:defRPr>
            </a:lvl7pPr>
            <a:lvl8pPr lvl="7" algn="r" rtl="0">
              <a:lnSpc>
                <a:spcPct val="100000"/>
              </a:lnSpc>
              <a:spcBef>
                <a:spcPts val="0"/>
              </a:spcBef>
              <a:spcAft>
                <a:spcPts val="0"/>
              </a:spcAft>
              <a:buClr>
                <a:srgbClr val="41294A"/>
              </a:buClr>
              <a:buSzPts val="2100"/>
              <a:buNone/>
              <a:defRPr sz="2100">
                <a:solidFill>
                  <a:srgbClr val="41294A"/>
                </a:solidFill>
              </a:defRPr>
            </a:lvl8pPr>
            <a:lvl9pPr lvl="8" algn="r" rtl="0">
              <a:lnSpc>
                <a:spcPct val="100000"/>
              </a:lnSpc>
              <a:spcBef>
                <a:spcPts val="0"/>
              </a:spcBef>
              <a:spcAft>
                <a:spcPts val="0"/>
              </a:spcAft>
              <a:buClr>
                <a:srgbClr val="41294A"/>
              </a:buClr>
              <a:buSzPts val="2100"/>
              <a:buNone/>
              <a:defRPr sz="2100">
                <a:solidFill>
                  <a:srgbClr val="41294A"/>
                </a:solidFill>
              </a:defRPr>
            </a:lvl9pPr>
          </a:lstStyle>
          <a:p>
            <a:endParaRPr/>
          </a:p>
        </p:txBody>
      </p:sp>
      <p:sp>
        <p:nvSpPr>
          <p:cNvPr id="144" name="Google Shape;144;p9"/>
          <p:cNvSpPr txBox="1">
            <a:spLocks noGrp="1"/>
          </p:cNvSpPr>
          <p:nvPr>
            <p:ph type="title" idx="2" hasCustomPrompt="1"/>
          </p:nvPr>
        </p:nvSpPr>
        <p:spPr>
          <a:xfrm flipH="1">
            <a:off x="7242125" y="952809"/>
            <a:ext cx="1176600" cy="859200"/>
          </a:xfrm>
          <a:prstGeom prst="rect">
            <a:avLst/>
          </a:prstGeom>
          <a:noFill/>
        </p:spPr>
        <p:txBody>
          <a:bodyPr spcFirstLastPara="1" wrap="square" lIns="91425" tIns="91425" rIns="91425" bIns="91425" anchor="b" anchorCtr="0">
            <a:noAutofit/>
          </a:bodyPr>
          <a:lstStyle>
            <a:lvl1pPr lvl="0" algn="r" rtl="0">
              <a:spcBef>
                <a:spcPts val="0"/>
              </a:spcBef>
              <a:spcAft>
                <a:spcPts val="0"/>
              </a:spcAft>
              <a:buClr>
                <a:srgbClr val="999999"/>
              </a:buClr>
              <a:buSzPts val="3600"/>
              <a:buNone/>
              <a:defRPr sz="6000"/>
            </a:lvl1pPr>
            <a:lvl2pPr lvl="1"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bg>
      <p:bgPr>
        <a:gradFill>
          <a:gsLst>
            <a:gs pos="0">
              <a:schemeClr val="dk1"/>
            </a:gs>
            <a:gs pos="100000">
              <a:schemeClr val="lt1"/>
            </a:gs>
          </a:gsLst>
          <a:lin ang="5400700" scaled="0"/>
        </a:gradFill>
        <a:effectLst/>
      </p:bgPr>
    </p:bg>
    <p:spTree>
      <p:nvGrpSpPr>
        <p:cNvPr id="1" name="Shape 178"/>
        <p:cNvGrpSpPr/>
        <p:nvPr/>
      </p:nvGrpSpPr>
      <p:grpSpPr>
        <a:xfrm>
          <a:off x="0" y="0"/>
          <a:ext cx="0" cy="0"/>
          <a:chOff x="0" y="0"/>
          <a:chExt cx="0" cy="0"/>
        </a:xfrm>
      </p:grpSpPr>
      <p:grpSp>
        <p:nvGrpSpPr>
          <p:cNvPr id="179" name="Google Shape;179;p12"/>
          <p:cNvGrpSpPr/>
          <p:nvPr/>
        </p:nvGrpSpPr>
        <p:grpSpPr>
          <a:xfrm>
            <a:off x="-12" y="0"/>
            <a:ext cx="8964691" cy="5143544"/>
            <a:chOff x="-12" y="0"/>
            <a:chExt cx="8964691" cy="5143544"/>
          </a:xfrm>
        </p:grpSpPr>
        <p:sp>
          <p:nvSpPr>
            <p:cNvPr id="180" name="Google Shape;180;p12"/>
            <p:cNvSpPr/>
            <p:nvPr/>
          </p:nvSpPr>
          <p:spPr>
            <a:xfrm rot="-5400000" flipH="1">
              <a:off x="-332850" y="1830375"/>
              <a:ext cx="3645950" cy="2980275"/>
            </a:xfrm>
            <a:custGeom>
              <a:avLst/>
              <a:gdLst/>
              <a:ahLst/>
              <a:cxnLst/>
              <a:rect l="l" t="t" r="r" b="b"/>
              <a:pathLst>
                <a:path w="145838" h="119211" extrusionOk="0">
                  <a:moveTo>
                    <a:pt x="0" y="1"/>
                  </a:moveTo>
                  <a:cubicBezTo>
                    <a:pt x="1292" y="31275"/>
                    <a:pt x="14076" y="60489"/>
                    <a:pt x="36342" y="82756"/>
                  </a:cubicBezTo>
                  <a:cubicBezTo>
                    <a:pt x="59851" y="106264"/>
                    <a:pt x="91108" y="119211"/>
                    <a:pt x="124355" y="119211"/>
                  </a:cubicBezTo>
                  <a:cubicBezTo>
                    <a:pt x="131628" y="119211"/>
                    <a:pt x="138812" y="118589"/>
                    <a:pt x="145838" y="117374"/>
                  </a:cubicBezTo>
                  <a:lnTo>
                    <a:pt x="145838" y="96140"/>
                  </a:lnTo>
                  <a:cubicBezTo>
                    <a:pt x="138849" y="97606"/>
                    <a:pt x="131661" y="98365"/>
                    <a:pt x="124355" y="98365"/>
                  </a:cubicBezTo>
                  <a:cubicBezTo>
                    <a:pt x="96676" y="98365"/>
                    <a:pt x="70653" y="87588"/>
                    <a:pt x="51080" y="68014"/>
                  </a:cubicBezTo>
                  <a:cubicBezTo>
                    <a:pt x="32752" y="49686"/>
                    <a:pt x="22137" y="25703"/>
                    <a:pt x="20861"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 name="Google Shape;181;p12"/>
            <p:cNvGrpSpPr/>
            <p:nvPr/>
          </p:nvGrpSpPr>
          <p:grpSpPr>
            <a:xfrm>
              <a:off x="5425750" y="0"/>
              <a:ext cx="3538929" cy="5143544"/>
              <a:chOff x="5420400" y="0"/>
              <a:chExt cx="3538929" cy="5143544"/>
            </a:xfrm>
          </p:grpSpPr>
          <p:sp>
            <p:nvSpPr>
              <p:cNvPr id="182" name="Google Shape;182;p12"/>
              <p:cNvSpPr/>
              <p:nvPr/>
            </p:nvSpPr>
            <p:spPr>
              <a:xfrm>
                <a:off x="5420400" y="1442075"/>
                <a:ext cx="3538929" cy="3701469"/>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2"/>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4" name="Google Shape;184;p12"/>
          <p:cNvGrpSpPr/>
          <p:nvPr/>
        </p:nvGrpSpPr>
        <p:grpSpPr>
          <a:xfrm>
            <a:off x="317250" y="100236"/>
            <a:ext cx="8509400" cy="5119132"/>
            <a:chOff x="317250" y="100236"/>
            <a:chExt cx="8509400" cy="5119132"/>
          </a:xfrm>
        </p:grpSpPr>
        <p:sp>
          <p:nvSpPr>
            <p:cNvPr id="185" name="Google Shape;185;p12"/>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2"/>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2"/>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2"/>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 name="Google Shape;189;p12"/>
            <p:cNvGrpSpPr/>
            <p:nvPr/>
          </p:nvGrpSpPr>
          <p:grpSpPr>
            <a:xfrm>
              <a:off x="317250" y="268825"/>
              <a:ext cx="8509400" cy="4605850"/>
              <a:chOff x="317250" y="268825"/>
              <a:chExt cx="8509400" cy="4605850"/>
            </a:xfrm>
          </p:grpSpPr>
          <p:sp>
            <p:nvSpPr>
              <p:cNvPr id="190" name="Google Shape;190;p12"/>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2"/>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 name="Google Shape;192;p12"/>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2"/>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 name="Google Shape;194;p12"/>
          <p:cNvSpPr txBox="1">
            <a:spLocks noGrp="1"/>
          </p:cNvSpPr>
          <p:nvPr>
            <p:ph type="ctrTitle"/>
          </p:nvPr>
        </p:nvSpPr>
        <p:spPr>
          <a:xfrm>
            <a:off x="2466723" y="664405"/>
            <a:ext cx="4215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0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95" name="Google Shape;195;p12"/>
          <p:cNvSpPr txBox="1">
            <a:spLocks noGrp="1"/>
          </p:cNvSpPr>
          <p:nvPr>
            <p:ph type="subTitle" idx="1"/>
          </p:nvPr>
        </p:nvSpPr>
        <p:spPr>
          <a:xfrm flipH="1">
            <a:off x="2467073" y="1050807"/>
            <a:ext cx="4215600" cy="43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6" name="Google Shape;196;p12"/>
          <p:cNvSpPr txBox="1">
            <a:spLocks noGrp="1"/>
          </p:cNvSpPr>
          <p:nvPr>
            <p:ph type="ctrTitle" idx="2"/>
          </p:nvPr>
        </p:nvSpPr>
        <p:spPr>
          <a:xfrm>
            <a:off x="2466723" y="1701879"/>
            <a:ext cx="4215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0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97" name="Google Shape;197;p12"/>
          <p:cNvSpPr txBox="1">
            <a:spLocks noGrp="1"/>
          </p:cNvSpPr>
          <p:nvPr>
            <p:ph type="subTitle" idx="3"/>
          </p:nvPr>
        </p:nvSpPr>
        <p:spPr>
          <a:xfrm flipH="1">
            <a:off x="2467073" y="2088281"/>
            <a:ext cx="4215600" cy="43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8" name="Google Shape;198;p12"/>
          <p:cNvSpPr txBox="1">
            <a:spLocks noGrp="1"/>
          </p:cNvSpPr>
          <p:nvPr>
            <p:ph type="ctrTitle" idx="4"/>
          </p:nvPr>
        </p:nvSpPr>
        <p:spPr>
          <a:xfrm>
            <a:off x="2466723" y="2739352"/>
            <a:ext cx="4215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0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99" name="Google Shape;199;p12"/>
          <p:cNvSpPr txBox="1">
            <a:spLocks noGrp="1"/>
          </p:cNvSpPr>
          <p:nvPr>
            <p:ph type="subTitle" idx="5"/>
          </p:nvPr>
        </p:nvSpPr>
        <p:spPr>
          <a:xfrm flipH="1">
            <a:off x="2467073" y="3125754"/>
            <a:ext cx="4215600" cy="43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0" name="Google Shape;200;p12"/>
          <p:cNvSpPr txBox="1">
            <a:spLocks noGrp="1"/>
          </p:cNvSpPr>
          <p:nvPr>
            <p:ph type="ctrTitle" idx="6"/>
          </p:nvPr>
        </p:nvSpPr>
        <p:spPr>
          <a:xfrm>
            <a:off x="2466723" y="3776826"/>
            <a:ext cx="4215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0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01" name="Google Shape;201;p12"/>
          <p:cNvSpPr txBox="1">
            <a:spLocks noGrp="1"/>
          </p:cNvSpPr>
          <p:nvPr>
            <p:ph type="subTitle" idx="7"/>
          </p:nvPr>
        </p:nvSpPr>
        <p:spPr>
          <a:xfrm flipH="1">
            <a:off x="2467073" y="4163228"/>
            <a:ext cx="4215600" cy="43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long list">
  <p:cSld name="CUSTOM_8">
    <p:bg>
      <p:bgPr>
        <a:gradFill>
          <a:gsLst>
            <a:gs pos="0">
              <a:schemeClr val="dk1"/>
            </a:gs>
            <a:gs pos="100000">
              <a:schemeClr val="lt1"/>
            </a:gs>
          </a:gsLst>
          <a:lin ang="5400700" scaled="0"/>
        </a:gradFill>
        <a:effectLst/>
      </p:bgPr>
    </p:bg>
    <p:spTree>
      <p:nvGrpSpPr>
        <p:cNvPr id="1" name="Shape 219"/>
        <p:cNvGrpSpPr/>
        <p:nvPr/>
      </p:nvGrpSpPr>
      <p:grpSpPr>
        <a:xfrm>
          <a:off x="0" y="0"/>
          <a:ext cx="0" cy="0"/>
          <a:chOff x="0" y="0"/>
          <a:chExt cx="0" cy="0"/>
        </a:xfrm>
      </p:grpSpPr>
      <p:grpSp>
        <p:nvGrpSpPr>
          <p:cNvPr id="220" name="Google Shape;220;p14"/>
          <p:cNvGrpSpPr/>
          <p:nvPr/>
        </p:nvGrpSpPr>
        <p:grpSpPr>
          <a:xfrm>
            <a:off x="2600" y="0"/>
            <a:ext cx="9141388" cy="5143500"/>
            <a:chOff x="2600" y="0"/>
            <a:chExt cx="9141388" cy="5143500"/>
          </a:xfrm>
        </p:grpSpPr>
        <p:sp>
          <p:nvSpPr>
            <p:cNvPr id="221" name="Google Shape;221;p14"/>
            <p:cNvSpPr/>
            <p:nvPr/>
          </p:nvSpPr>
          <p:spPr>
            <a:xfrm rot="5400000">
              <a:off x="5830875" y="1830375"/>
              <a:ext cx="3645950" cy="2980275"/>
            </a:xfrm>
            <a:custGeom>
              <a:avLst/>
              <a:gdLst/>
              <a:ahLst/>
              <a:cxnLst/>
              <a:rect l="l" t="t" r="r" b="b"/>
              <a:pathLst>
                <a:path w="145838" h="119211" extrusionOk="0">
                  <a:moveTo>
                    <a:pt x="0" y="1"/>
                  </a:moveTo>
                  <a:cubicBezTo>
                    <a:pt x="1292" y="31275"/>
                    <a:pt x="14076" y="60489"/>
                    <a:pt x="36342" y="82756"/>
                  </a:cubicBezTo>
                  <a:cubicBezTo>
                    <a:pt x="59851" y="106264"/>
                    <a:pt x="91108" y="119211"/>
                    <a:pt x="124355" y="119211"/>
                  </a:cubicBezTo>
                  <a:cubicBezTo>
                    <a:pt x="131628" y="119211"/>
                    <a:pt x="138812" y="118589"/>
                    <a:pt x="145838" y="117374"/>
                  </a:cubicBezTo>
                  <a:lnTo>
                    <a:pt x="145838" y="96140"/>
                  </a:lnTo>
                  <a:cubicBezTo>
                    <a:pt x="138849" y="97606"/>
                    <a:pt x="131661" y="98365"/>
                    <a:pt x="124355" y="98365"/>
                  </a:cubicBezTo>
                  <a:cubicBezTo>
                    <a:pt x="96676" y="98365"/>
                    <a:pt x="70653" y="87588"/>
                    <a:pt x="51080" y="68014"/>
                  </a:cubicBezTo>
                  <a:cubicBezTo>
                    <a:pt x="32752" y="49686"/>
                    <a:pt x="22137" y="25703"/>
                    <a:pt x="20861"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14"/>
            <p:cNvGrpSpPr/>
            <p:nvPr/>
          </p:nvGrpSpPr>
          <p:grpSpPr>
            <a:xfrm flipH="1">
              <a:off x="2600" y="0"/>
              <a:ext cx="3394238" cy="5143500"/>
              <a:chOff x="5744400" y="0"/>
              <a:chExt cx="3394238" cy="5143500"/>
            </a:xfrm>
          </p:grpSpPr>
          <p:sp>
            <p:nvSpPr>
              <p:cNvPr id="223" name="Google Shape;223;p14"/>
              <p:cNvSpPr/>
              <p:nvPr/>
            </p:nvSpPr>
            <p:spPr>
              <a:xfrm>
                <a:off x="5744400" y="2532050"/>
                <a:ext cx="2496775" cy="2611450"/>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rot="10800000">
                <a:off x="8357563" y="268825"/>
                <a:ext cx="781075" cy="995825"/>
              </a:xfrm>
              <a:custGeom>
                <a:avLst/>
                <a:gdLst/>
                <a:ahLst/>
                <a:cxnLst/>
                <a:rect l="l" t="t" r="r" b="b"/>
                <a:pathLst>
                  <a:path w="31243" h="39833" extrusionOk="0">
                    <a:moveTo>
                      <a:pt x="1" y="1"/>
                    </a:moveTo>
                    <a:lnTo>
                      <a:pt x="1" y="7491"/>
                    </a:lnTo>
                    <a:lnTo>
                      <a:pt x="21885" y="22311"/>
                    </a:lnTo>
                    <a:lnTo>
                      <a:pt x="1" y="32938"/>
                    </a:lnTo>
                    <a:lnTo>
                      <a:pt x="1" y="39832"/>
                    </a:lnTo>
                    <a:lnTo>
                      <a:pt x="29423" y="25547"/>
                    </a:lnTo>
                    <a:cubicBezTo>
                      <a:pt x="29727" y="25400"/>
                      <a:pt x="29996" y="25210"/>
                      <a:pt x="30229" y="24983"/>
                    </a:cubicBezTo>
                    <a:cubicBezTo>
                      <a:pt x="30769" y="24462"/>
                      <a:pt x="31110" y="23751"/>
                      <a:pt x="31167" y="22979"/>
                    </a:cubicBezTo>
                    <a:cubicBezTo>
                      <a:pt x="31242" y="21871"/>
                      <a:pt x="30726" y="20810"/>
                      <a:pt x="29812" y="20189"/>
                    </a:cubicBezTo>
                    <a:lnTo>
                      <a:pt x="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6" name="Google Shape;226;p14"/>
          <p:cNvGrpSpPr/>
          <p:nvPr/>
        </p:nvGrpSpPr>
        <p:grpSpPr>
          <a:xfrm>
            <a:off x="317250" y="100236"/>
            <a:ext cx="8509400" cy="5119132"/>
            <a:chOff x="317250" y="100236"/>
            <a:chExt cx="8509400" cy="5119132"/>
          </a:xfrm>
        </p:grpSpPr>
        <p:sp>
          <p:nvSpPr>
            <p:cNvPr id="227" name="Google Shape;227;p14"/>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4"/>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4"/>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 name="Google Shape;231;p14"/>
            <p:cNvGrpSpPr/>
            <p:nvPr/>
          </p:nvGrpSpPr>
          <p:grpSpPr>
            <a:xfrm>
              <a:off x="317250" y="268825"/>
              <a:ext cx="8509400" cy="4605850"/>
              <a:chOff x="317250" y="268825"/>
              <a:chExt cx="8509400" cy="4605850"/>
            </a:xfrm>
          </p:grpSpPr>
          <p:sp>
            <p:nvSpPr>
              <p:cNvPr id="232" name="Google Shape;232;p14"/>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4"/>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 name="Google Shape;234;p14"/>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4"/>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14"/>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3F3F3"/>
              </a:buClr>
              <a:buSzPts val="2400"/>
              <a:buNone/>
              <a:defRPr sz="3000"/>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a:endParaRPr/>
          </a:p>
        </p:txBody>
      </p:sp>
      <p:sp>
        <p:nvSpPr>
          <p:cNvPr id="237" name="Google Shape;237;p14"/>
          <p:cNvSpPr txBox="1">
            <a:spLocks noGrp="1"/>
          </p:cNvSpPr>
          <p:nvPr>
            <p:ph type="body" idx="1"/>
          </p:nvPr>
        </p:nvSpPr>
        <p:spPr>
          <a:xfrm>
            <a:off x="720050" y="1371600"/>
            <a:ext cx="7703700" cy="31449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SzPts val="1100"/>
              <a:buAutoNum type="arabicPeriod"/>
              <a:defRPr sz="1200"/>
            </a:lvl1pPr>
            <a:lvl2pPr marL="914400" lvl="1" indent="-298450" rtl="0">
              <a:lnSpc>
                <a:spcPct val="100000"/>
              </a:lnSpc>
              <a:spcBef>
                <a:spcPts val="1600"/>
              </a:spcBef>
              <a:spcAft>
                <a:spcPts val="0"/>
              </a:spcAft>
              <a:buSzPts val="1100"/>
              <a:buFont typeface="Muli"/>
              <a:buAutoNum type="alphaLcPeriod"/>
              <a:defRPr/>
            </a:lvl2pPr>
            <a:lvl3pPr marL="1371600" lvl="2" indent="-298450" rtl="0">
              <a:lnSpc>
                <a:spcPct val="100000"/>
              </a:lnSpc>
              <a:spcBef>
                <a:spcPts val="1600"/>
              </a:spcBef>
              <a:spcAft>
                <a:spcPts val="0"/>
              </a:spcAft>
              <a:buSzPts val="1100"/>
              <a:buFont typeface="Muli"/>
              <a:buAutoNum type="romanLcPeriod"/>
              <a:defRPr/>
            </a:lvl3pPr>
            <a:lvl4pPr marL="1828800" lvl="3" indent="-298450" rtl="0">
              <a:lnSpc>
                <a:spcPct val="100000"/>
              </a:lnSpc>
              <a:spcBef>
                <a:spcPts val="1600"/>
              </a:spcBef>
              <a:spcAft>
                <a:spcPts val="0"/>
              </a:spcAft>
              <a:buSzPts val="1100"/>
              <a:buFont typeface="Muli"/>
              <a:buAutoNum type="arabicPeriod"/>
              <a:defRPr/>
            </a:lvl4pPr>
            <a:lvl5pPr marL="2286000" lvl="4" indent="-298450" rtl="0">
              <a:lnSpc>
                <a:spcPct val="100000"/>
              </a:lnSpc>
              <a:spcBef>
                <a:spcPts val="1600"/>
              </a:spcBef>
              <a:spcAft>
                <a:spcPts val="0"/>
              </a:spcAft>
              <a:buSzPts val="1100"/>
              <a:buFont typeface="Muli"/>
              <a:buAutoNum type="alphaLcPeriod"/>
              <a:defRPr/>
            </a:lvl5pPr>
            <a:lvl6pPr marL="2743200" lvl="5" indent="-298450" rtl="0">
              <a:lnSpc>
                <a:spcPct val="100000"/>
              </a:lnSpc>
              <a:spcBef>
                <a:spcPts val="1600"/>
              </a:spcBef>
              <a:spcAft>
                <a:spcPts val="0"/>
              </a:spcAft>
              <a:buSzPts val="1100"/>
              <a:buFont typeface="Muli"/>
              <a:buAutoNum type="romanLcPeriod"/>
              <a:defRPr/>
            </a:lvl6pPr>
            <a:lvl7pPr marL="3200400" lvl="6" indent="-298450" rtl="0">
              <a:lnSpc>
                <a:spcPct val="100000"/>
              </a:lnSpc>
              <a:spcBef>
                <a:spcPts val="1600"/>
              </a:spcBef>
              <a:spcAft>
                <a:spcPts val="0"/>
              </a:spcAft>
              <a:buSzPts val="1100"/>
              <a:buFont typeface="Muli"/>
              <a:buAutoNum type="arabicPeriod"/>
              <a:defRPr/>
            </a:lvl7pPr>
            <a:lvl8pPr marL="3657600" lvl="7" indent="-298450" rtl="0">
              <a:lnSpc>
                <a:spcPct val="100000"/>
              </a:lnSpc>
              <a:spcBef>
                <a:spcPts val="1600"/>
              </a:spcBef>
              <a:spcAft>
                <a:spcPts val="0"/>
              </a:spcAft>
              <a:buSzPts val="1100"/>
              <a:buFont typeface="Muli"/>
              <a:buAutoNum type="alphaLcPeriod"/>
              <a:defRPr/>
            </a:lvl8pPr>
            <a:lvl9pPr marL="4114800" lvl="8" indent="-298450" rtl="0">
              <a:lnSpc>
                <a:spcPct val="100000"/>
              </a:lnSpc>
              <a:spcBef>
                <a:spcPts val="1600"/>
              </a:spcBef>
              <a:spcAft>
                <a:spcPts val="1600"/>
              </a:spcAft>
              <a:buSzPts val="1100"/>
              <a:buFont typeface="Muli"/>
              <a:buAutoNum type="romanLcPeriod"/>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title">
  <p:cSld name="MAIN_POINT_1">
    <p:bg>
      <p:bgPr>
        <a:gradFill>
          <a:gsLst>
            <a:gs pos="0">
              <a:schemeClr val="dk1"/>
            </a:gs>
            <a:gs pos="100000">
              <a:schemeClr val="lt1"/>
            </a:gs>
          </a:gsLst>
          <a:lin ang="5400700" scaled="0"/>
        </a:gradFill>
        <a:effectLst/>
      </p:bgPr>
    </p:bg>
    <p:spTree>
      <p:nvGrpSpPr>
        <p:cNvPr id="1" name="Shape 273"/>
        <p:cNvGrpSpPr/>
        <p:nvPr/>
      </p:nvGrpSpPr>
      <p:grpSpPr>
        <a:xfrm>
          <a:off x="0" y="0"/>
          <a:ext cx="0" cy="0"/>
          <a:chOff x="0" y="0"/>
          <a:chExt cx="0" cy="0"/>
        </a:xfrm>
      </p:grpSpPr>
      <p:grpSp>
        <p:nvGrpSpPr>
          <p:cNvPr id="274" name="Google Shape;274;p17"/>
          <p:cNvGrpSpPr/>
          <p:nvPr/>
        </p:nvGrpSpPr>
        <p:grpSpPr>
          <a:xfrm>
            <a:off x="-12" y="0"/>
            <a:ext cx="8246538" cy="5143500"/>
            <a:chOff x="-12" y="0"/>
            <a:chExt cx="8246538" cy="5143500"/>
          </a:xfrm>
        </p:grpSpPr>
        <p:grpSp>
          <p:nvGrpSpPr>
            <p:cNvPr id="275" name="Google Shape;275;p17"/>
            <p:cNvGrpSpPr/>
            <p:nvPr/>
          </p:nvGrpSpPr>
          <p:grpSpPr>
            <a:xfrm>
              <a:off x="5749750" y="0"/>
              <a:ext cx="2496775" cy="5143500"/>
              <a:chOff x="5744400" y="0"/>
              <a:chExt cx="2496775" cy="5143500"/>
            </a:xfrm>
          </p:grpSpPr>
          <p:sp>
            <p:nvSpPr>
              <p:cNvPr id="276" name="Google Shape;276;p17"/>
              <p:cNvSpPr/>
              <p:nvPr/>
            </p:nvSpPr>
            <p:spPr>
              <a:xfrm>
                <a:off x="5744400" y="2532050"/>
                <a:ext cx="2496775" cy="2611450"/>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7"/>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 name="Google Shape;278;p17"/>
            <p:cNvSpPr/>
            <p:nvPr/>
          </p:nvSpPr>
          <p:spPr>
            <a:xfrm rot="-5400000" flipH="1">
              <a:off x="-332850" y="1830375"/>
              <a:ext cx="3645950" cy="2980275"/>
            </a:xfrm>
            <a:custGeom>
              <a:avLst/>
              <a:gdLst/>
              <a:ahLst/>
              <a:cxnLst/>
              <a:rect l="l" t="t" r="r" b="b"/>
              <a:pathLst>
                <a:path w="145838" h="119211" extrusionOk="0">
                  <a:moveTo>
                    <a:pt x="0" y="1"/>
                  </a:moveTo>
                  <a:cubicBezTo>
                    <a:pt x="1292" y="31275"/>
                    <a:pt x="14076" y="60489"/>
                    <a:pt x="36342" y="82756"/>
                  </a:cubicBezTo>
                  <a:cubicBezTo>
                    <a:pt x="59851" y="106264"/>
                    <a:pt x="91108" y="119211"/>
                    <a:pt x="124355" y="119211"/>
                  </a:cubicBezTo>
                  <a:cubicBezTo>
                    <a:pt x="131628" y="119211"/>
                    <a:pt x="138812" y="118589"/>
                    <a:pt x="145838" y="117374"/>
                  </a:cubicBezTo>
                  <a:lnTo>
                    <a:pt x="145838" y="96140"/>
                  </a:lnTo>
                  <a:cubicBezTo>
                    <a:pt x="138849" y="97606"/>
                    <a:pt x="131661" y="98365"/>
                    <a:pt x="124355" y="98365"/>
                  </a:cubicBezTo>
                  <a:cubicBezTo>
                    <a:pt x="96676" y="98365"/>
                    <a:pt x="70653" y="87588"/>
                    <a:pt x="51080" y="68014"/>
                  </a:cubicBezTo>
                  <a:cubicBezTo>
                    <a:pt x="32752" y="49686"/>
                    <a:pt x="22137" y="25703"/>
                    <a:pt x="20861"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279;p17"/>
          <p:cNvGrpSpPr/>
          <p:nvPr/>
        </p:nvGrpSpPr>
        <p:grpSpPr>
          <a:xfrm>
            <a:off x="317250" y="100236"/>
            <a:ext cx="8509400" cy="5119132"/>
            <a:chOff x="317250" y="100236"/>
            <a:chExt cx="8509400" cy="5119132"/>
          </a:xfrm>
        </p:grpSpPr>
        <p:sp>
          <p:nvSpPr>
            <p:cNvPr id="280" name="Google Shape;280;p17"/>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7"/>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7"/>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7"/>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 name="Google Shape;284;p17"/>
            <p:cNvGrpSpPr/>
            <p:nvPr/>
          </p:nvGrpSpPr>
          <p:grpSpPr>
            <a:xfrm>
              <a:off x="317250" y="268825"/>
              <a:ext cx="8509400" cy="4605850"/>
              <a:chOff x="317250" y="268825"/>
              <a:chExt cx="8509400" cy="4605850"/>
            </a:xfrm>
          </p:grpSpPr>
          <p:sp>
            <p:nvSpPr>
              <p:cNvPr id="285" name="Google Shape;285;p17"/>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7"/>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7" name="Google Shape;287;p17"/>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7"/>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 name="Google Shape;289;p17"/>
          <p:cNvSpPr txBox="1">
            <a:spLocks noGrp="1"/>
          </p:cNvSpPr>
          <p:nvPr>
            <p:ph type="title"/>
          </p:nvPr>
        </p:nvSpPr>
        <p:spPr>
          <a:xfrm>
            <a:off x="1502350" y="1786700"/>
            <a:ext cx="3721800" cy="1569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4800"/>
              <a:buNone/>
              <a:defRPr sz="7200">
                <a:solidFill>
                  <a:srgbClr val="FFFFFF"/>
                </a:solidFill>
              </a:defRPr>
            </a:lvl1pPr>
            <a:lvl2pPr lvl="1" rtl="0">
              <a:spcBef>
                <a:spcPts val="0"/>
              </a:spcBef>
              <a:spcAft>
                <a:spcPts val="0"/>
              </a:spcAft>
              <a:buClr>
                <a:schemeClr val="accent3"/>
              </a:buClr>
              <a:buSzPts val="4800"/>
              <a:buNone/>
              <a:defRPr sz="4800">
                <a:solidFill>
                  <a:schemeClr val="accent3"/>
                </a:solidFill>
              </a:defRPr>
            </a:lvl2pPr>
            <a:lvl3pPr lvl="2" rtl="0">
              <a:spcBef>
                <a:spcPts val="0"/>
              </a:spcBef>
              <a:spcAft>
                <a:spcPts val="0"/>
              </a:spcAft>
              <a:buClr>
                <a:schemeClr val="accent3"/>
              </a:buClr>
              <a:buSzPts val="4800"/>
              <a:buNone/>
              <a:defRPr sz="4800">
                <a:solidFill>
                  <a:schemeClr val="accent3"/>
                </a:solidFill>
              </a:defRPr>
            </a:lvl3pPr>
            <a:lvl4pPr lvl="3" rtl="0">
              <a:spcBef>
                <a:spcPts val="0"/>
              </a:spcBef>
              <a:spcAft>
                <a:spcPts val="0"/>
              </a:spcAft>
              <a:buClr>
                <a:schemeClr val="accent3"/>
              </a:buClr>
              <a:buSzPts val="4800"/>
              <a:buNone/>
              <a:defRPr sz="4800">
                <a:solidFill>
                  <a:schemeClr val="accent3"/>
                </a:solidFill>
              </a:defRPr>
            </a:lvl4pPr>
            <a:lvl5pPr lvl="4" rtl="0">
              <a:spcBef>
                <a:spcPts val="0"/>
              </a:spcBef>
              <a:spcAft>
                <a:spcPts val="0"/>
              </a:spcAft>
              <a:buClr>
                <a:schemeClr val="accent3"/>
              </a:buClr>
              <a:buSzPts val="4800"/>
              <a:buNone/>
              <a:defRPr sz="4800">
                <a:solidFill>
                  <a:schemeClr val="accent3"/>
                </a:solidFill>
              </a:defRPr>
            </a:lvl5pPr>
            <a:lvl6pPr lvl="5" rtl="0">
              <a:spcBef>
                <a:spcPts val="0"/>
              </a:spcBef>
              <a:spcAft>
                <a:spcPts val="0"/>
              </a:spcAft>
              <a:buClr>
                <a:schemeClr val="accent3"/>
              </a:buClr>
              <a:buSzPts val="4800"/>
              <a:buNone/>
              <a:defRPr sz="4800">
                <a:solidFill>
                  <a:schemeClr val="accent3"/>
                </a:solidFill>
              </a:defRPr>
            </a:lvl6pPr>
            <a:lvl7pPr lvl="6" rtl="0">
              <a:spcBef>
                <a:spcPts val="0"/>
              </a:spcBef>
              <a:spcAft>
                <a:spcPts val="0"/>
              </a:spcAft>
              <a:buClr>
                <a:schemeClr val="accent3"/>
              </a:buClr>
              <a:buSzPts val="4800"/>
              <a:buNone/>
              <a:defRPr sz="4800">
                <a:solidFill>
                  <a:schemeClr val="accent3"/>
                </a:solidFill>
              </a:defRPr>
            </a:lvl7pPr>
            <a:lvl8pPr lvl="7" rtl="0">
              <a:spcBef>
                <a:spcPts val="0"/>
              </a:spcBef>
              <a:spcAft>
                <a:spcPts val="0"/>
              </a:spcAft>
              <a:buClr>
                <a:schemeClr val="accent3"/>
              </a:buClr>
              <a:buSzPts val="4800"/>
              <a:buNone/>
              <a:defRPr sz="4800">
                <a:solidFill>
                  <a:schemeClr val="accent3"/>
                </a:solidFill>
              </a:defRPr>
            </a:lvl8pPr>
            <a:lvl9pPr lvl="8" rtl="0">
              <a:spcBef>
                <a:spcPts val="0"/>
              </a:spcBef>
              <a:spcAft>
                <a:spcPts val="0"/>
              </a:spcAft>
              <a:buClr>
                <a:schemeClr val="accent3"/>
              </a:buClr>
              <a:buSzPts val="4800"/>
              <a:buNone/>
              <a:defRPr sz="4800">
                <a:solidFill>
                  <a:schemeClr val="accent3"/>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1"/>
            </a:gs>
            <a:gs pos="100000">
              <a:schemeClr val="lt1"/>
            </a:gs>
          </a:gsLst>
          <a:lin ang="540070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4800"/>
              <a:buFont typeface="Squada One"/>
              <a:buNone/>
              <a:defRPr sz="4800">
                <a:solidFill>
                  <a:schemeClr val="accent2"/>
                </a:solidFill>
                <a:latin typeface="Squada One"/>
                <a:ea typeface="Squada One"/>
                <a:cs typeface="Squada One"/>
                <a:sym typeface="Squada One"/>
              </a:defRPr>
            </a:lvl1pPr>
            <a:lvl2pPr lvl="1">
              <a:spcBef>
                <a:spcPts val="0"/>
              </a:spcBef>
              <a:spcAft>
                <a:spcPts val="0"/>
              </a:spcAft>
              <a:buClr>
                <a:schemeClr val="accent2"/>
              </a:buClr>
              <a:buSzPts val="4800"/>
              <a:buFont typeface="Squada One"/>
              <a:buNone/>
              <a:defRPr sz="4800">
                <a:solidFill>
                  <a:schemeClr val="accent2"/>
                </a:solidFill>
                <a:latin typeface="Squada One"/>
                <a:ea typeface="Squada One"/>
                <a:cs typeface="Squada One"/>
                <a:sym typeface="Squada One"/>
              </a:defRPr>
            </a:lvl2pPr>
            <a:lvl3pPr lvl="2">
              <a:spcBef>
                <a:spcPts val="0"/>
              </a:spcBef>
              <a:spcAft>
                <a:spcPts val="0"/>
              </a:spcAft>
              <a:buClr>
                <a:schemeClr val="accent2"/>
              </a:buClr>
              <a:buSzPts val="4800"/>
              <a:buFont typeface="Squada One"/>
              <a:buNone/>
              <a:defRPr sz="4800">
                <a:solidFill>
                  <a:schemeClr val="accent2"/>
                </a:solidFill>
                <a:latin typeface="Squada One"/>
                <a:ea typeface="Squada One"/>
                <a:cs typeface="Squada One"/>
                <a:sym typeface="Squada One"/>
              </a:defRPr>
            </a:lvl3pPr>
            <a:lvl4pPr lvl="3">
              <a:spcBef>
                <a:spcPts val="0"/>
              </a:spcBef>
              <a:spcAft>
                <a:spcPts val="0"/>
              </a:spcAft>
              <a:buClr>
                <a:schemeClr val="accent2"/>
              </a:buClr>
              <a:buSzPts val="4800"/>
              <a:buFont typeface="Squada One"/>
              <a:buNone/>
              <a:defRPr sz="4800">
                <a:solidFill>
                  <a:schemeClr val="accent2"/>
                </a:solidFill>
                <a:latin typeface="Squada One"/>
                <a:ea typeface="Squada One"/>
                <a:cs typeface="Squada One"/>
                <a:sym typeface="Squada One"/>
              </a:defRPr>
            </a:lvl4pPr>
            <a:lvl5pPr lvl="4">
              <a:spcBef>
                <a:spcPts val="0"/>
              </a:spcBef>
              <a:spcAft>
                <a:spcPts val="0"/>
              </a:spcAft>
              <a:buClr>
                <a:schemeClr val="accent2"/>
              </a:buClr>
              <a:buSzPts val="4800"/>
              <a:buFont typeface="Squada One"/>
              <a:buNone/>
              <a:defRPr sz="4800">
                <a:solidFill>
                  <a:schemeClr val="accent2"/>
                </a:solidFill>
                <a:latin typeface="Squada One"/>
                <a:ea typeface="Squada One"/>
                <a:cs typeface="Squada One"/>
                <a:sym typeface="Squada One"/>
              </a:defRPr>
            </a:lvl5pPr>
            <a:lvl6pPr lvl="5">
              <a:spcBef>
                <a:spcPts val="0"/>
              </a:spcBef>
              <a:spcAft>
                <a:spcPts val="0"/>
              </a:spcAft>
              <a:buClr>
                <a:schemeClr val="accent2"/>
              </a:buClr>
              <a:buSzPts val="4800"/>
              <a:buFont typeface="Squada One"/>
              <a:buNone/>
              <a:defRPr sz="4800">
                <a:solidFill>
                  <a:schemeClr val="accent2"/>
                </a:solidFill>
                <a:latin typeface="Squada One"/>
                <a:ea typeface="Squada One"/>
                <a:cs typeface="Squada One"/>
                <a:sym typeface="Squada One"/>
              </a:defRPr>
            </a:lvl6pPr>
            <a:lvl7pPr lvl="6">
              <a:spcBef>
                <a:spcPts val="0"/>
              </a:spcBef>
              <a:spcAft>
                <a:spcPts val="0"/>
              </a:spcAft>
              <a:buClr>
                <a:schemeClr val="accent2"/>
              </a:buClr>
              <a:buSzPts val="4800"/>
              <a:buFont typeface="Squada One"/>
              <a:buNone/>
              <a:defRPr sz="4800">
                <a:solidFill>
                  <a:schemeClr val="accent2"/>
                </a:solidFill>
                <a:latin typeface="Squada One"/>
                <a:ea typeface="Squada One"/>
                <a:cs typeface="Squada One"/>
                <a:sym typeface="Squada One"/>
              </a:defRPr>
            </a:lvl7pPr>
            <a:lvl8pPr lvl="7">
              <a:spcBef>
                <a:spcPts val="0"/>
              </a:spcBef>
              <a:spcAft>
                <a:spcPts val="0"/>
              </a:spcAft>
              <a:buClr>
                <a:schemeClr val="accent2"/>
              </a:buClr>
              <a:buSzPts val="4800"/>
              <a:buFont typeface="Squada One"/>
              <a:buNone/>
              <a:defRPr sz="4800">
                <a:solidFill>
                  <a:schemeClr val="accent2"/>
                </a:solidFill>
                <a:latin typeface="Squada One"/>
                <a:ea typeface="Squada One"/>
                <a:cs typeface="Squada One"/>
                <a:sym typeface="Squada One"/>
              </a:defRPr>
            </a:lvl8pPr>
            <a:lvl9pPr lvl="8">
              <a:spcBef>
                <a:spcPts val="0"/>
              </a:spcBef>
              <a:spcAft>
                <a:spcPts val="0"/>
              </a:spcAft>
              <a:buClr>
                <a:schemeClr val="accent2"/>
              </a:buClr>
              <a:buSzPts val="4800"/>
              <a:buFont typeface="Squada One"/>
              <a:buNone/>
              <a:defRPr sz="4800">
                <a:solidFill>
                  <a:schemeClr val="accent2"/>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2"/>
              </a:buClr>
              <a:buSzPts val="1400"/>
              <a:buFont typeface="Barlow"/>
              <a:buChar char="●"/>
              <a:defRPr>
                <a:solidFill>
                  <a:schemeClr val="accent2"/>
                </a:solidFill>
                <a:latin typeface="Barlow"/>
                <a:ea typeface="Barlow"/>
                <a:cs typeface="Barlow"/>
                <a:sym typeface="Barlow"/>
              </a:defRPr>
            </a:lvl1pPr>
            <a:lvl2pPr marL="914400" lvl="1" indent="-317500">
              <a:lnSpc>
                <a:spcPct val="115000"/>
              </a:lnSpc>
              <a:spcBef>
                <a:spcPts val="1600"/>
              </a:spcBef>
              <a:spcAft>
                <a:spcPts val="0"/>
              </a:spcAft>
              <a:buClr>
                <a:schemeClr val="accent2"/>
              </a:buClr>
              <a:buSzPts val="1400"/>
              <a:buFont typeface="Barlow"/>
              <a:buChar char="○"/>
              <a:defRPr>
                <a:solidFill>
                  <a:schemeClr val="accent2"/>
                </a:solidFill>
                <a:latin typeface="Barlow"/>
                <a:ea typeface="Barlow"/>
                <a:cs typeface="Barlow"/>
                <a:sym typeface="Barlow"/>
              </a:defRPr>
            </a:lvl2pPr>
            <a:lvl3pPr marL="1371600" lvl="2" indent="-317500">
              <a:lnSpc>
                <a:spcPct val="115000"/>
              </a:lnSpc>
              <a:spcBef>
                <a:spcPts val="1600"/>
              </a:spcBef>
              <a:spcAft>
                <a:spcPts val="0"/>
              </a:spcAft>
              <a:buClr>
                <a:schemeClr val="accent2"/>
              </a:buClr>
              <a:buSzPts val="1400"/>
              <a:buFont typeface="Barlow"/>
              <a:buChar char="■"/>
              <a:defRPr>
                <a:solidFill>
                  <a:schemeClr val="accent2"/>
                </a:solidFill>
                <a:latin typeface="Barlow"/>
                <a:ea typeface="Barlow"/>
                <a:cs typeface="Barlow"/>
                <a:sym typeface="Barlow"/>
              </a:defRPr>
            </a:lvl3pPr>
            <a:lvl4pPr marL="1828800" lvl="3" indent="-317500">
              <a:lnSpc>
                <a:spcPct val="115000"/>
              </a:lnSpc>
              <a:spcBef>
                <a:spcPts val="1600"/>
              </a:spcBef>
              <a:spcAft>
                <a:spcPts val="0"/>
              </a:spcAft>
              <a:buClr>
                <a:schemeClr val="accent2"/>
              </a:buClr>
              <a:buSzPts val="1400"/>
              <a:buFont typeface="Barlow"/>
              <a:buChar char="●"/>
              <a:defRPr>
                <a:solidFill>
                  <a:schemeClr val="accent2"/>
                </a:solidFill>
                <a:latin typeface="Barlow"/>
                <a:ea typeface="Barlow"/>
                <a:cs typeface="Barlow"/>
                <a:sym typeface="Barlow"/>
              </a:defRPr>
            </a:lvl4pPr>
            <a:lvl5pPr marL="2286000" lvl="4" indent="-317500">
              <a:lnSpc>
                <a:spcPct val="115000"/>
              </a:lnSpc>
              <a:spcBef>
                <a:spcPts val="1600"/>
              </a:spcBef>
              <a:spcAft>
                <a:spcPts val="0"/>
              </a:spcAft>
              <a:buClr>
                <a:schemeClr val="accent2"/>
              </a:buClr>
              <a:buSzPts val="1400"/>
              <a:buFont typeface="Barlow"/>
              <a:buChar char="○"/>
              <a:defRPr>
                <a:solidFill>
                  <a:schemeClr val="accent2"/>
                </a:solidFill>
                <a:latin typeface="Barlow"/>
                <a:ea typeface="Barlow"/>
                <a:cs typeface="Barlow"/>
                <a:sym typeface="Barlow"/>
              </a:defRPr>
            </a:lvl5pPr>
            <a:lvl6pPr marL="2743200" lvl="5" indent="-317500">
              <a:lnSpc>
                <a:spcPct val="115000"/>
              </a:lnSpc>
              <a:spcBef>
                <a:spcPts val="1600"/>
              </a:spcBef>
              <a:spcAft>
                <a:spcPts val="0"/>
              </a:spcAft>
              <a:buClr>
                <a:schemeClr val="accent2"/>
              </a:buClr>
              <a:buSzPts val="1400"/>
              <a:buFont typeface="Barlow"/>
              <a:buChar char="■"/>
              <a:defRPr>
                <a:solidFill>
                  <a:schemeClr val="accent2"/>
                </a:solidFill>
                <a:latin typeface="Barlow"/>
                <a:ea typeface="Barlow"/>
                <a:cs typeface="Barlow"/>
                <a:sym typeface="Barlow"/>
              </a:defRPr>
            </a:lvl6pPr>
            <a:lvl7pPr marL="3200400" lvl="6" indent="-317500">
              <a:lnSpc>
                <a:spcPct val="115000"/>
              </a:lnSpc>
              <a:spcBef>
                <a:spcPts val="1600"/>
              </a:spcBef>
              <a:spcAft>
                <a:spcPts val="0"/>
              </a:spcAft>
              <a:buClr>
                <a:schemeClr val="accent2"/>
              </a:buClr>
              <a:buSzPts val="1400"/>
              <a:buFont typeface="Barlow"/>
              <a:buChar char="●"/>
              <a:defRPr>
                <a:solidFill>
                  <a:schemeClr val="accent2"/>
                </a:solidFill>
                <a:latin typeface="Barlow"/>
                <a:ea typeface="Barlow"/>
                <a:cs typeface="Barlow"/>
                <a:sym typeface="Barlow"/>
              </a:defRPr>
            </a:lvl7pPr>
            <a:lvl8pPr marL="3657600" lvl="7" indent="-317500">
              <a:lnSpc>
                <a:spcPct val="115000"/>
              </a:lnSpc>
              <a:spcBef>
                <a:spcPts val="1600"/>
              </a:spcBef>
              <a:spcAft>
                <a:spcPts val="0"/>
              </a:spcAft>
              <a:buClr>
                <a:schemeClr val="accent2"/>
              </a:buClr>
              <a:buSzPts val="1400"/>
              <a:buFont typeface="Barlow"/>
              <a:buChar char="○"/>
              <a:defRPr>
                <a:solidFill>
                  <a:schemeClr val="accent2"/>
                </a:solidFill>
                <a:latin typeface="Barlow"/>
                <a:ea typeface="Barlow"/>
                <a:cs typeface="Barlow"/>
                <a:sym typeface="Barlow"/>
              </a:defRPr>
            </a:lvl8pPr>
            <a:lvl9pPr marL="4114800" lvl="8" indent="-317500">
              <a:lnSpc>
                <a:spcPct val="115000"/>
              </a:lnSpc>
              <a:spcBef>
                <a:spcPts val="1600"/>
              </a:spcBef>
              <a:spcAft>
                <a:spcPts val="1600"/>
              </a:spcAft>
              <a:buClr>
                <a:schemeClr val="accent2"/>
              </a:buClr>
              <a:buSzPts val="1400"/>
              <a:buFont typeface="Barlow"/>
              <a:buChar char="■"/>
              <a:defRPr>
                <a:solidFill>
                  <a:schemeClr val="accent2"/>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8" r:id="rId7"/>
    <p:sldLayoutId id="2147483660" r:id="rId8"/>
    <p:sldLayoutId id="2147483663" r:id="rId9"/>
    <p:sldLayoutId id="2147483667"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hyperlink" Target="https://github.com/sitingkoh1808?tab=repositorie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460"/>
        <p:cNvGrpSpPr/>
        <p:nvPr/>
      </p:nvGrpSpPr>
      <p:grpSpPr>
        <a:xfrm>
          <a:off x="0" y="0"/>
          <a:ext cx="0" cy="0"/>
          <a:chOff x="0" y="0"/>
          <a:chExt cx="0" cy="0"/>
        </a:xfrm>
      </p:grpSpPr>
      <p:pic>
        <p:nvPicPr>
          <p:cNvPr id="461" name="Google Shape;461;p30"/>
          <p:cNvPicPr preferRelativeResize="0"/>
          <p:nvPr/>
        </p:nvPicPr>
        <p:blipFill rotWithShape="1">
          <a:blip r:embed="rId3">
            <a:alphaModFix/>
          </a:blip>
          <a:srcRect t="14712"/>
          <a:stretch/>
        </p:blipFill>
        <p:spPr>
          <a:xfrm>
            <a:off x="0" y="701275"/>
            <a:ext cx="9144005" cy="4386650"/>
          </a:xfrm>
          <a:prstGeom prst="rect">
            <a:avLst/>
          </a:prstGeom>
          <a:noFill/>
          <a:ln>
            <a:noFill/>
          </a:ln>
        </p:spPr>
      </p:pic>
      <p:sp>
        <p:nvSpPr>
          <p:cNvPr id="462" name="Google Shape;462;p30"/>
          <p:cNvSpPr txBox="1">
            <a:spLocks noGrp="1"/>
          </p:cNvSpPr>
          <p:nvPr>
            <p:ph type="subTitle" idx="1"/>
          </p:nvPr>
        </p:nvSpPr>
        <p:spPr>
          <a:xfrm>
            <a:off x="2249525" y="1626825"/>
            <a:ext cx="46449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b="1" dirty="0" smtClean="0">
                <a:solidFill>
                  <a:schemeClr val="accent2"/>
                </a:solidFill>
              </a:rPr>
              <a:t>K</a:t>
            </a:r>
            <a:r>
              <a:rPr lang="en-US" sz="2000" b="1" dirty="0" smtClean="0">
                <a:solidFill>
                  <a:schemeClr val="accent2"/>
                </a:solidFill>
              </a:rPr>
              <a:t>o</a:t>
            </a:r>
            <a:r>
              <a:rPr lang="en" sz="2000" b="1" dirty="0" smtClean="0">
                <a:solidFill>
                  <a:schemeClr val="accent2"/>
                </a:solidFill>
              </a:rPr>
              <a:t>h Si Ting </a:t>
            </a:r>
            <a:endParaRPr sz="2000" b="1" dirty="0">
              <a:solidFill>
                <a:schemeClr val="accent2"/>
              </a:solidFill>
            </a:endParaRPr>
          </a:p>
        </p:txBody>
      </p:sp>
      <p:sp>
        <p:nvSpPr>
          <p:cNvPr id="463" name="Google Shape;463;p30"/>
          <p:cNvSpPr txBox="1">
            <a:spLocks noGrp="1"/>
          </p:cNvSpPr>
          <p:nvPr>
            <p:ph type="ctrTitle"/>
          </p:nvPr>
        </p:nvSpPr>
        <p:spPr>
          <a:xfrm>
            <a:off x="1891125" y="718225"/>
            <a:ext cx="5361600" cy="1059900"/>
          </a:xfrm>
          <a:prstGeom prst="rect">
            <a:avLst/>
          </a:prstGeom>
        </p:spPr>
        <p:txBody>
          <a:bodyPr spcFirstLastPara="1" wrap="square" lIns="91425" tIns="91425" rIns="91425" bIns="91425" anchor="b" anchorCtr="0">
            <a:noAutofit/>
          </a:bodyPr>
          <a:lstStyle/>
          <a:p>
            <a:pPr lvl="0"/>
            <a:r>
              <a:rPr lang="en-US" sz="4400" b="1" dirty="0" smtClean="0"/>
              <a:t>Steam Games Recommender System </a:t>
            </a:r>
            <a:endParaRPr sz="4400" b="1" dirty="0"/>
          </a:p>
        </p:txBody>
      </p:sp>
      <p:grpSp>
        <p:nvGrpSpPr>
          <p:cNvPr id="464" name="Google Shape;464;p30"/>
          <p:cNvGrpSpPr/>
          <p:nvPr/>
        </p:nvGrpSpPr>
        <p:grpSpPr>
          <a:xfrm>
            <a:off x="317250" y="100236"/>
            <a:ext cx="8509400" cy="5119132"/>
            <a:chOff x="317250" y="100236"/>
            <a:chExt cx="8509400" cy="5119132"/>
          </a:xfrm>
        </p:grpSpPr>
        <p:sp>
          <p:nvSpPr>
            <p:cNvPr id="465" name="Google Shape;465;p30"/>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 name="Google Shape;466;p30"/>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 name="Google Shape;467;p30"/>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30"/>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69" name="Google Shape;469;p30"/>
            <p:cNvGrpSpPr/>
            <p:nvPr/>
          </p:nvGrpSpPr>
          <p:grpSpPr>
            <a:xfrm>
              <a:off x="317250" y="268825"/>
              <a:ext cx="8509400" cy="4605850"/>
              <a:chOff x="317250" y="268825"/>
              <a:chExt cx="8509400" cy="4605850"/>
            </a:xfrm>
          </p:grpSpPr>
          <p:sp>
            <p:nvSpPr>
              <p:cNvPr id="470" name="Google Shape;470;p30"/>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 name="Google Shape;471;p30"/>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2" name="Google Shape;472;p30"/>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 name="Google Shape;473;p30"/>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9296" y="393459"/>
            <a:ext cx="1118288" cy="54139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649"/>
        <p:cNvGrpSpPr/>
        <p:nvPr/>
      </p:nvGrpSpPr>
      <p:grpSpPr>
        <a:xfrm>
          <a:off x="0" y="0"/>
          <a:ext cx="0" cy="0"/>
          <a:chOff x="0" y="0"/>
          <a:chExt cx="0" cy="0"/>
        </a:xfrm>
      </p:grpSpPr>
      <p:sp>
        <p:nvSpPr>
          <p:cNvPr id="650" name="Google Shape;650;p41"/>
          <p:cNvSpPr txBox="1">
            <a:spLocks noGrp="1"/>
          </p:cNvSpPr>
          <p:nvPr>
            <p:ph type="ctr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smtClean="0"/>
              <a:t>Bar-plot: Top 10 Games (Most no. of Users)</a:t>
            </a:r>
            <a:endParaRPr sz="32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127" y="1183967"/>
            <a:ext cx="8268975" cy="3325505"/>
          </a:xfrm>
          <a:prstGeom prst="rect">
            <a:avLst/>
          </a:prstGeom>
          <a:ln>
            <a:noFill/>
          </a:ln>
          <a:effectLst>
            <a:outerShdw blurRad="292100" dist="139700" dir="2700000" algn="tl" rotWithShape="0">
              <a:srgbClr val="333333">
                <a:alpha val="65000"/>
              </a:srgbClr>
            </a:outerShdw>
          </a:effectLst>
        </p:spPr>
      </p:pic>
      <p:sp>
        <p:nvSpPr>
          <p:cNvPr id="10" name="Rectangle 9"/>
          <p:cNvSpPr/>
          <p:nvPr/>
        </p:nvSpPr>
        <p:spPr>
          <a:xfrm>
            <a:off x="1047565" y="2459115"/>
            <a:ext cx="1340528" cy="25745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828799" y="1247649"/>
            <a:ext cx="559293" cy="266329"/>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649"/>
        <p:cNvGrpSpPr/>
        <p:nvPr/>
      </p:nvGrpSpPr>
      <p:grpSpPr>
        <a:xfrm>
          <a:off x="0" y="0"/>
          <a:ext cx="0" cy="0"/>
          <a:chOff x="0" y="0"/>
          <a:chExt cx="0" cy="0"/>
        </a:xfrm>
      </p:grpSpPr>
      <p:sp>
        <p:nvSpPr>
          <p:cNvPr id="650" name="Google Shape;650;p41"/>
          <p:cNvSpPr txBox="1">
            <a:spLocks noGrp="1"/>
          </p:cNvSpPr>
          <p:nvPr>
            <p:ph type="ctr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smtClean="0"/>
              <a:t>Boxplot: Top 10 Games based on Hours played</a:t>
            </a:r>
            <a:endParaRPr sz="32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 y="1183967"/>
            <a:ext cx="8330184" cy="3216813"/>
          </a:xfrm>
          <a:prstGeom prst="rect">
            <a:avLst/>
          </a:prstGeom>
          <a:ln>
            <a:noFill/>
          </a:ln>
          <a:effectLst>
            <a:outerShdw blurRad="292100" dist="139700" dir="2700000" algn="tl" rotWithShape="0">
              <a:srgbClr val="333333">
                <a:alpha val="65000"/>
              </a:srgbClr>
            </a:outerShdw>
          </a:effectLst>
        </p:spPr>
      </p:pic>
      <p:sp>
        <p:nvSpPr>
          <p:cNvPr id="2" name="Oval 1"/>
          <p:cNvSpPr/>
          <p:nvPr/>
        </p:nvSpPr>
        <p:spPr>
          <a:xfrm>
            <a:off x="7705817" y="1183967"/>
            <a:ext cx="342992" cy="34299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8284345" y="2339544"/>
            <a:ext cx="342992" cy="34299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242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696"/>
        <p:cNvGrpSpPr/>
        <p:nvPr/>
      </p:nvGrpSpPr>
      <p:grpSpPr>
        <a:xfrm>
          <a:off x="0" y="0"/>
          <a:ext cx="0" cy="0"/>
          <a:chOff x="0" y="0"/>
          <a:chExt cx="0" cy="0"/>
        </a:xfrm>
      </p:grpSpPr>
      <p:grpSp>
        <p:nvGrpSpPr>
          <p:cNvPr id="697" name="Google Shape;697;p43"/>
          <p:cNvGrpSpPr/>
          <p:nvPr/>
        </p:nvGrpSpPr>
        <p:grpSpPr>
          <a:xfrm>
            <a:off x="-1115885" y="-1327341"/>
            <a:ext cx="10835817" cy="7361836"/>
            <a:chOff x="-2354410" y="-1327341"/>
            <a:chExt cx="10835817" cy="7361836"/>
          </a:xfrm>
        </p:grpSpPr>
        <p:sp>
          <p:nvSpPr>
            <p:cNvPr id="698" name="Google Shape;698;p43"/>
            <p:cNvSpPr/>
            <p:nvPr/>
          </p:nvSpPr>
          <p:spPr>
            <a:xfrm rot="-1528096">
              <a:off x="5544546" y="3013188"/>
              <a:ext cx="2496710" cy="2611382"/>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3"/>
            <p:cNvSpPr/>
            <p:nvPr/>
          </p:nvSpPr>
          <p:spPr>
            <a:xfrm rot="-1236723">
              <a:off x="-2116626" y="-589399"/>
              <a:ext cx="4589808" cy="2185503"/>
            </a:xfrm>
            <a:custGeom>
              <a:avLst/>
              <a:gdLst/>
              <a:ahLst/>
              <a:cxnLst/>
              <a:rect l="l" t="t" r="r" b="b"/>
              <a:pathLst>
                <a:path w="147426" h="70199" extrusionOk="0">
                  <a:moveTo>
                    <a:pt x="10785" y="1"/>
                  </a:moveTo>
                  <a:lnTo>
                    <a:pt x="1" y="12836"/>
                  </a:lnTo>
                  <a:lnTo>
                    <a:pt x="1" y="46342"/>
                  </a:lnTo>
                  <a:lnTo>
                    <a:pt x="133677" y="70027"/>
                  </a:lnTo>
                  <a:cubicBezTo>
                    <a:pt x="134325" y="70141"/>
                    <a:pt x="134974" y="70198"/>
                    <a:pt x="135619" y="70198"/>
                  </a:cubicBezTo>
                  <a:cubicBezTo>
                    <a:pt x="136144" y="70198"/>
                    <a:pt x="136671" y="70159"/>
                    <a:pt x="137192" y="70084"/>
                  </a:cubicBezTo>
                  <a:cubicBezTo>
                    <a:pt x="139859" y="69705"/>
                    <a:pt x="142342" y="68359"/>
                    <a:pt x="144128" y="66232"/>
                  </a:cubicBezTo>
                  <a:cubicBezTo>
                    <a:pt x="146687" y="63190"/>
                    <a:pt x="147426" y="59020"/>
                    <a:pt x="146071" y="55287"/>
                  </a:cubicBezTo>
                  <a:lnTo>
                    <a:pt x="125996" y="1"/>
                  </a:lnTo>
                  <a:lnTo>
                    <a:pt x="102340" y="1"/>
                  </a:lnTo>
                  <a:lnTo>
                    <a:pt x="118596" y="44769"/>
                  </a:lnTo>
                  <a:lnTo>
                    <a:pt x="17289" y="26822"/>
                  </a:lnTo>
                  <a:lnTo>
                    <a:pt x="39832" y="1"/>
                  </a:ln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1" name="Google Shape;701;p43"/>
          <p:cNvSpPr txBox="1">
            <a:spLocks noGrp="1"/>
          </p:cNvSpPr>
          <p:nvPr>
            <p:ph type="title"/>
          </p:nvPr>
        </p:nvSpPr>
        <p:spPr>
          <a:xfrm flipH="1">
            <a:off x="4246536" y="1723200"/>
            <a:ext cx="4172189" cy="202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smtClean="0">
                <a:solidFill>
                  <a:srgbClr val="002060"/>
                </a:solidFill>
              </a:rPr>
              <a:t>Recommender</a:t>
            </a:r>
            <a:r>
              <a:rPr lang="en-US" dirty="0" smtClean="0">
                <a:solidFill>
                  <a:schemeClr val="lt2"/>
                </a:solidFill>
              </a:rPr>
              <a:t> System</a:t>
            </a:r>
            <a:endParaRPr dirty="0">
              <a:solidFill>
                <a:schemeClr val="lt2"/>
              </a:solidFill>
            </a:endParaRPr>
          </a:p>
        </p:txBody>
      </p:sp>
      <p:sp>
        <p:nvSpPr>
          <p:cNvPr id="702" name="Google Shape;702;p43"/>
          <p:cNvSpPr txBox="1">
            <a:spLocks noGrp="1"/>
          </p:cNvSpPr>
          <p:nvPr>
            <p:ph type="subTitle" idx="1"/>
          </p:nvPr>
        </p:nvSpPr>
        <p:spPr>
          <a:xfrm flipH="1">
            <a:off x="2374625" y="3795910"/>
            <a:ext cx="6044100" cy="394800"/>
          </a:xfrm>
          <a:prstGeom prst="rect">
            <a:avLst/>
          </a:prstGeom>
        </p:spPr>
        <p:txBody>
          <a:bodyPr spcFirstLastPara="1" wrap="square" lIns="91425" tIns="91425" rIns="91425" bIns="91425" anchor="t" anchorCtr="0">
            <a:noAutofit/>
          </a:bodyPr>
          <a:lstStyle/>
          <a:p>
            <a:pPr lvl="0"/>
            <a:r>
              <a:rPr lang="en-US" dirty="0">
                <a:solidFill>
                  <a:schemeClr val="accent2"/>
                </a:solidFill>
                <a:latin typeface="Barlow" panose="020B0604020202020204" charset="0"/>
              </a:rPr>
              <a:t>Collaborative </a:t>
            </a:r>
            <a:r>
              <a:rPr lang="en-US" dirty="0" smtClean="0">
                <a:solidFill>
                  <a:schemeClr val="accent2"/>
                </a:solidFill>
                <a:latin typeface="Barlow" panose="020B0604020202020204" charset="0"/>
              </a:rPr>
              <a:t>filtering</a:t>
            </a:r>
            <a:r>
              <a:rPr lang="en-US" dirty="0">
                <a:solidFill>
                  <a:schemeClr val="accent2"/>
                </a:solidFill>
                <a:latin typeface="Barlow" panose="020B0604020202020204" charset="0"/>
              </a:rPr>
              <a:t> </a:t>
            </a:r>
            <a:r>
              <a:rPr lang="en-US" dirty="0" smtClean="0">
                <a:solidFill>
                  <a:schemeClr val="accent2"/>
                </a:solidFill>
                <a:latin typeface="Barlow" panose="020B0604020202020204" charset="0"/>
              </a:rPr>
              <a:t>recommendation </a:t>
            </a:r>
          </a:p>
          <a:p>
            <a:pPr lvl="0"/>
            <a:r>
              <a:rPr lang="en-US" dirty="0" smtClean="0">
                <a:solidFill>
                  <a:schemeClr val="accent2"/>
                </a:solidFill>
                <a:latin typeface="Barlow" panose="020B0604020202020204" charset="0"/>
              </a:rPr>
              <a:t>(</a:t>
            </a:r>
            <a:r>
              <a:rPr lang="en-US" dirty="0">
                <a:solidFill>
                  <a:schemeClr val="accent2"/>
                </a:solidFill>
                <a:latin typeface="Barlow" panose="020B0604020202020204" charset="0"/>
              </a:rPr>
              <a:t>ALS Model ) on Implicit data</a:t>
            </a:r>
          </a:p>
        </p:txBody>
      </p:sp>
      <p:sp>
        <p:nvSpPr>
          <p:cNvPr id="704" name="Google Shape;704;p43"/>
          <p:cNvSpPr/>
          <p:nvPr/>
        </p:nvSpPr>
        <p:spPr>
          <a:xfrm>
            <a:off x="3847567" y="4061536"/>
            <a:ext cx="708055" cy="134873"/>
          </a:xfrm>
          <a:custGeom>
            <a:avLst/>
            <a:gdLst/>
            <a:ahLst/>
            <a:cxnLst/>
            <a:rect l="l" t="t" r="r" b="b"/>
            <a:pathLst>
              <a:path w="20637" h="3931" extrusionOk="0">
                <a:moveTo>
                  <a:pt x="20636" y="3931"/>
                </a:moveTo>
                <a:lnTo>
                  <a:pt x="1" y="1"/>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05" name="Google Shape;705;p43"/>
          <p:cNvPicPr preferRelativeResize="0"/>
          <p:nvPr/>
        </p:nvPicPr>
        <p:blipFill rotWithShape="1">
          <a:blip r:embed="rId3">
            <a:alphaModFix/>
          </a:blip>
          <a:srcRect l="24651" t="16548" r="24646"/>
          <a:stretch/>
        </p:blipFill>
        <p:spPr>
          <a:xfrm>
            <a:off x="862575" y="1613350"/>
            <a:ext cx="3812827" cy="353015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720049" y="349067"/>
            <a:ext cx="7745221" cy="834900"/>
          </a:xfrm>
        </p:spPr>
        <p:txBody>
          <a:bodyPr/>
          <a:lstStyle/>
          <a:p>
            <a:r>
              <a:rPr lang="en-US" sz="4800" dirty="0" smtClean="0"/>
              <a:t>Collaborative Filtering (CF)</a:t>
            </a:r>
            <a:endParaRPr lang="en-US" sz="4800" dirty="0">
              <a:latin typeface="Barlow" panose="020B0604020202020204" charset="0"/>
            </a:endParaRPr>
          </a:p>
        </p:txBody>
      </p:sp>
      <p:pic>
        <p:nvPicPr>
          <p:cNvPr id="2052" name="Picture 4" descr="https://cdn-images-1.medium.com/freeze/max/1000/1*FefgqLfxJ6RNJf0YPz4Vgg.jpeg?q=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9912" y="1366503"/>
            <a:ext cx="4126909" cy="196853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03564" y="3401030"/>
            <a:ext cx="7978189" cy="984885"/>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1600" dirty="0" smtClean="0">
                <a:latin typeface="Barlow" panose="020B0604020202020204" charset="0"/>
              </a:rPr>
              <a:t>A </a:t>
            </a:r>
            <a:r>
              <a:rPr lang="en-US" sz="1600" dirty="0">
                <a:latin typeface="Barlow" panose="020B0604020202020204" charset="0"/>
              </a:rPr>
              <a:t>method of making automatic predictions (filtering) about the interests of a user </a:t>
            </a:r>
            <a:r>
              <a:rPr lang="en-US" sz="1600" dirty="0" smtClean="0">
                <a:latin typeface="Barlow" panose="020B0604020202020204" charset="0"/>
              </a:rPr>
              <a:t>by collecting preferences or taste information from</a:t>
            </a:r>
            <a:r>
              <a:rPr lang="en-US" sz="1600" dirty="0">
                <a:latin typeface="Barlow" panose="020B0604020202020204" charset="0"/>
              </a:rPr>
              <a:t> </a:t>
            </a:r>
            <a:r>
              <a:rPr lang="en-US" sz="1600" dirty="0" smtClean="0">
                <a:latin typeface="Barlow" panose="020B0604020202020204" charset="0"/>
              </a:rPr>
              <a:t>others users (collaborating)</a:t>
            </a:r>
          </a:p>
          <a:p>
            <a:pPr marL="285750" indent="-285750">
              <a:spcBef>
                <a:spcPts val="600"/>
              </a:spcBef>
              <a:spcAft>
                <a:spcPts val="600"/>
              </a:spcAft>
              <a:buFont typeface="Arial" panose="020B0604020202020204" pitchFamily="34" charset="0"/>
              <a:buChar char="•"/>
            </a:pPr>
            <a:r>
              <a:rPr lang="en-US" sz="1600" dirty="0" smtClean="0">
                <a:latin typeface="Barlow" panose="020B0604020202020204" charset="0"/>
              </a:rPr>
              <a:t>Explicit Data (e.g. Rating) VS </a:t>
            </a:r>
            <a:r>
              <a:rPr lang="en-US" sz="1600" b="1" dirty="0" smtClean="0">
                <a:latin typeface="Barlow" panose="020B0604020202020204" charset="0"/>
              </a:rPr>
              <a:t>Implicit Data </a:t>
            </a:r>
            <a:r>
              <a:rPr lang="en-US" sz="1600" dirty="0" smtClean="0">
                <a:latin typeface="Barlow" panose="020B0604020202020204" charset="0"/>
              </a:rPr>
              <a:t>(i.e. gaming hours played – what I’m using)</a:t>
            </a:r>
            <a:endParaRPr lang="en-US" sz="1600" dirty="0">
              <a:latin typeface="Barlow" panose="020B0604020202020204" charset="0"/>
            </a:endParaRPr>
          </a:p>
        </p:txBody>
      </p:sp>
    </p:spTree>
    <p:extLst>
      <p:ext uri="{BB962C8B-B14F-4D97-AF65-F5344CB8AC3E}">
        <p14:creationId xmlns:p14="http://schemas.microsoft.com/office/powerpoint/2010/main" val="30478917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t>Algorithms For Implicit Data</a:t>
            </a:r>
            <a:endParaRPr lang="en-US" sz="4800" dirty="0"/>
          </a:p>
        </p:txBody>
      </p:sp>
      <p:graphicFrame>
        <p:nvGraphicFramePr>
          <p:cNvPr id="4" name="Table 3"/>
          <p:cNvGraphicFramePr>
            <a:graphicFrameLocks noGrp="1"/>
          </p:cNvGraphicFramePr>
          <p:nvPr>
            <p:extLst>
              <p:ext uri="{D42A27DB-BD31-4B8C-83A1-F6EECF244321}">
                <p14:modId xmlns:p14="http://schemas.microsoft.com/office/powerpoint/2010/main" val="1308504524"/>
              </p:ext>
            </p:extLst>
          </p:nvPr>
        </p:nvGraphicFramePr>
        <p:xfrm>
          <a:off x="595776" y="1422841"/>
          <a:ext cx="7988932" cy="3297821"/>
        </p:xfrm>
        <a:graphic>
          <a:graphicData uri="http://schemas.openxmlformats.org/drawingml/2006/table">
            <a:tbl>
              <a:tblPr firstRow="1" bandRow="1">
                <a:tableStyleId>{F5AB1C69-6EDB-4FF4-983F-18BD219EF322}</a:tableStyleId>
              </a:tblPr>
              <a:tblGrid>
                <a:gridCol w="2123148"/>
                <a:gridCol w="3592864"/>
                <a:gridCol w="2272920"/>
              </a:tblGrid>
              <a:tr h="373937">
                <a:tc>
                  <a:txBody>
                    <a:bodyPr/>
                    <a:lstStyle/>
                    <a:p>
                      <a:pPr algn="ctr"/>
                      <a:r>
                        <a:rPr lang="en-US" dirty="0" smtClean="0">
                          <a:solidFill>
                            <a:schemeClr val="bg1"/>
                          </a:solidFill>
                        </a:rPr>
                        <a:t>Algorithms</a:t>
                      </a:r>
                      <a:endParaRPr lang="en-US" dirty="0">
                        <a:solidFill>
                          <a:schemeClr val="bg1"/>
                        </a:solidFill>
                        <a:latin typeface="Barlow" panose="020B0604020202020204" charset="0"/>
                      </a:endParaRPr>
                    </a:p>
                  </a:txBody>
                  <a:tcPr/>
                </a:tc>
                <a:tc>
                  <a:txBody>
                    <a:bodyPr/>
                    <a:lstStyle/>
                    <a:p>
                      <a:pPr algn="ctr"/>
                      <a:r>
                        <a:rPr lang="en-US" dirty="0" smtClean="0">
                          <a:solidFill>
                            <a:schemeClr val="bg1"/>
                          </a:solidFill>
                        </a:rPr>
                        <a:t>Description </a:t>
                      </a:r>
                      <a:endParaRPr lang="en-US" dirty="0">
                        <a:solidFill>
                          <a:schemeClr val="bg1"/>
                        </a:solidFill>
                        <a:latin typeface="Barlow" panose="020B0604020202020204" charset="0"/>
                      </a:endParaRPr>
                    </a:p>
                  </a:txBody>
                  <a:tcPr/>
                </a:tc>
                <a:tc>
                  <a:txBody>
                    <a:bodyPr/>
                    <a:lstStyle/>
                    <a:p>
                      <a:pPr algn="ctr"/>
                      <a:r>
                        <a:rPr lang="en-US" dirty="0" smtClean="0">
                          <a:solidFill>
                            <a:schemeClr val="bg1"/>
                          </a:solidFill>
                          <a:latin typeface="Barlow" panose="020B0604020202020204" charset="0"/>
                        </a:rPr>
                        <a:t>Remarks</a:t>
                      </a:r>
                      <a:endParaRPr lang="en-US" dirty="0">
                        <a:solidFill>
                          <a:schemeClr val="bg1"/>
                        </a:solidFill>
                        <a:latin typeface="Barlow" panose="020B0604020202020204" charset="0"/>
                      </a:endParaRPr>
                    </a:p>
                  </a:txBody>
                  <a:tcPr/>
                </a:tc>
              </a:tr>
              <a:tr h="560295">
                <a:tc>
                  <a:txBody>
                    <a:bodyPr/>
                    <a:lstStyle/>
                    <a:p>
                      <a:r>
                        <a:rPr lang="en-US" sz="1400" b="1" u="none" strike="noStrike" cap="none" dirty="0" smtClean="0">
                          <a:solidFill>
                            <a:schemeClr val="accent6"/>
                          </a:solidFill>
                          <a:effectLst/>
                          <a:latin typeface="Barlow" panose="020B0604020202020204" charset="0"/>
                          <a:sym typeface="Arial"/>
                        </a:rPr>
                        <a:t>Alternating Least Squares (ALS)</a:t>
                      </a:r>
                      <a:endParaRPr lang="en-US" sz="1400" b="1" i="0" dirty="0">
                        <a:solidFill>
                          <a:schemeClr val="accent6"/>
                        </a:solidFill>
                        <a:latin typeface="Barlow" panose="020B0604020202020204" charset="0"/>
                      </a:endParaRPr>
                    </a:p>
                  </a:txBody>
                  <a:tcPr/>
                </a:tc>
                <a:tc>
                  <a:txBody>
                    <a:bodyPr/>
                    <a:lstStyle/>
                    <a:p>
                      <a:r>
                        <a:rPr lang="en-US" sz="1400" b="1" u="none" strike="noStrike" cap="none" dirty="0" smtClean="0">
                          <a:solidFill>
                            <a:schemeClr val="accent6"/>
                          </a:solidFill>
                          <a:effectLst/>
                          <a:latin typeface="Barlow" panose="020B0604020202020204" charset="0"/>
                          <a:sym typeface="Arial"/>
                        </a:rPr>
                        <a:t>Matrix factorization algorithm for explicit or implicit feedback in large datasets</a:t>
                      </a:r>
                      <a:endParaRPr lang="en-US" sz="1400" b="1" i="0" dirty="0">
                        <a:solidFill>
                          <a:schemeClr val="accent6"/>
                        </a:solidFill>
                        <a:latin typeface="Barlow" panose="020B0604020202020204" charset="0"/>
                      </a:endParaRPr>
                    </a:p>
                  </a:txBody>
                  <a:tcPr/>
                </a:tc>
                <a:tc>
                  <a:txBody>
                    <a:bodyPr/>
                    <a:lstStyle/>
                    <a:p>
                      <a:r>
                        <a:rPr lang="en-US" sz="1400" b="1" i="0" dirty="0" smtClean="0">
                          <a:solidFill>
                            <a:schemeClr val="accent6"/>
                          </a:solidFill>
                          <a:latin typeface="Barlow" panose="020B0604020202020204" charset="0"/>
                        </a:rPr>
                        <a:t>Works</a:t>
                      </a:r>
                      <a:r>
                        <a:rPr lang="en-US" sz="1400" b="1" i="0" baseline="0" dirty="0" smtClean="0">
                          <a:solidFill>
                            <a:schemeClr val="accent6"/>
                          </a:solidFill>
                          <a:latin typeface="Barlow" panose="020B0604020202020204" charset="0"/>
                        </a:rPr>
                        <a:t> well </a:t>
                      </a:r>
                      <a:endParaRPr lang="en-US" sz="1400" b="1" i="0" dirty="0">
                        <a:solidFill>
                          <a:schemeClr val="accent6"/>
                        </a:solidFill>
                        <a:latin typeface="Barlow" panose="020B0604020202020204" charset="0"/>
                      </a:endParaRPr>
                    </a:p>
                  </a:txBody>
                  <a:tcPr/>
                </a:tc>
              </a:tr>
              <a:tr h="802818">
                <a:tc>
                  <a:txBody>
                    <a:bodyPr/>
                    <a:lstStyle/>
                    <a:p>
                      <a:r>
                        <a:rPr lang="en-US" sz="1400" u="none" strike="noStrike" cap="none" dirty="0" smtClean="0">
                          <a:effectLst/>
                          <a:latin typeface="Barlow" panose="020B0604020202020204" charset="0"/>
                          <a:sym typeface="Arial"/>
                        </a:rPr>
                        <a:t>Cornac/Bayesian Personalized Ranking (BPR)</a:t>
                      </a:r>
                      <a:endParaRPr lang="en-US" sz="1400" dirty="0">
                        <a:latin typeface="Barlow" panose="020B0604020202020204" charset="0"/>
                      </a:endParaRPr>
                    </a:p>
                  </a:txBody>
                  <a:tcPr/>
                </a:tc>
                <a:tc>
                  <a:txBody>
                    <a:bodyPr/>
                    <a:lstStyle/>
                    <a:p>
                      <a:r>
                        <a:rPr lang="en-US" sz="1400" u="none" strike="noStrike" cap="none" dirty="0" smtClean="0">
                          <a:effectLst/>
                          <a:latin typeface="Barlow" panose="020B0604020202020204" charset="0"/>
                          <a:sym typeface="Arial"/>
                        </a:rPr>
                        <a:t>Matrix factorization algorithm for predicting item ranking with implicit feedback</a:t>
                      </a:r>
                      <a:endParaRPr lang="en-US" sz="1400" dirty="0">
                        <a:latin typeface="Barlow" panose="020B0604020202020204" charset="0"/>
                      </a:endParaRPr>
                    </a:p>
                  </a:txBody>
                  <a:tcPr/>
                </a:tc>
                <a:tc>
                  <a:txBody>
                    <a:bodyPr/>
                    <a:lstStyle/>
                    <a:p>
                      <a:r>
                        <a:rPr lang="en-US" sz="1400" dirty="0" smtClean="0">
                          <a:latin typeface="Barlow" panose="020B0604020202020204" charset="0"/>
                        </a:rPr>
                        <a:t>Fails to recommend</a:t>
                      </a:r>
                      <a:r>
                        <a:rPr lang="en-US" sz="1400" baseline="0" dirty="0" smtClean="0">
                          <a:latin typeface="Barlow" panose="020B0604020202020204" charset="0"/>
                        </a:rPr>
                        <a:t> </a:t>
                      </a:r>
                    </a:p>
                    <a:p>
                      <a:r>
                        <a:rPr lang="en-US" sz="1400" baseline="0" dirty="0" smtClean="0">
                          <a:latin typeface="Barlow" panose="020B0604020202020204" charset="0"/>
                        </a:rPr>
                        <a:t>(very low precision)</a:t>
                      </a:r>
                      <a:endParaRPr lang="en-US" sz="1400" dirty="0">
                        <a:latin typeface="Barlow" panose="020B0604020202020204" charset="0"/>
                      </a:endParaRPr>
                    </a:p>
                  </a:txBody>
                  <a:tcPr/>
                </a:tc>
              </a:tr>
              <a:tr h="769585">
                <a:tc>
                  <a:txBody>
                    <a:bodyPr/>
                    <a:lstStyle/>
                    <a:p>
                      <a:pPr fontAlgn="base"/>
                      <a:r>
                        <a:rPr lang="en-US" sz="1400" b="0" i="0" u="none" strike="noStrike" cap="none" dirty="0" smtClean="0">
                          <a:solidFill>
                            <a:schemeClr val="accent1"/>
                          </a:solidFill>
                          <a:effectLst/>
                          <a:latin typeface="Barlow" panose="020B0604020202020204" charset="0"/>
                          <a:ea typeface="+mn-ea"/>
                          <a:cs typeface="+mn-cs"/>
                          <a:sym typeface="Arial"/>
                        </a:rPr>
                        <a:t>Expectation-Maximization (EM Algorithm) </a:t>
                      </a:r>
                      <a:endParaRPr lang="en-US" sz="1400" b="0" i="0" u="none" strike="noStrike" cap="none" dirty="0">
                        <a:solidFill>
                          <a:schemeClr val="accent1"/>
                        </a:solidFill>
                        <a:effectLst/>
                        <a:latin typeface="Barlow" panose="020B0604020202020204" charset="0"/>
                        <a:ea typeface="+mn-ea"/>
                        <a:cs typeface="+mn-cs"/>
                        <a:sym typeface="Arial"/>
                      </a:endParaRPr>
                    </a:p>
                  </a:txBody>
                  <a:tcPr/>
                </a:tc>
                <a:tc>
                  <a:txBody>
                    <a:bodyPr/>
                    <a:lstStyle/>
                    <a:p>
                      <a:r>
                        <a:rPr lang="en-US" sz="1400" b="0" i="0" u="none" strike="noStrike" cap="none" dirty="0" smtClean="0">
                          <a:solidFill>
                            <a:schemeClr val="accent1"/>
                          </a:solidFill>
                          <a:effectLst/>
                          <a:latin typeface="Barlow" panose="020B0604020202020204" charset="0"/>
                          <a:ea typeface="+mn-ea"/>
                          <a:cs typeface="+mn-cs"/>
                          <a:sym typeface="Arial"/>
                        </a:rPr>
                        <a:t>Performs maximum likelihood estimation in the presence of latent variables</a:t>
                      </a:r>
                      <a:endParaRPr lang="en-US" sz="1400" dirty="0">
                        <a:solidFill>
                          <a:schemeClr val="accent1"/>
                        </a:solidFill>
                        <a:latin typeface="Barlow" panose="020B060402020202020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accent1"/>
                          </a:solidFill>
                          <a:effectLst/>
                          <a:latin typeface="Barlow" panose="020B0604020202020204" charset="0"/>
                          <a:ea typeface="Arial"/>
                          <a:cs typeface="Arial"/>
                          <a:sym typeface="Arial"/>
                        </a:rPr>
                        <a:t>-</a:t>
                      </a:r>
                      <a:r>
                        <a:rPr lang="en-US" sz="1400" b="0" i="0" u="none" strike="noStrike" cap="none" baseline="0" dirty="0" smtClean="0">
                          <a:solidFill>
                            <a:schemeClr val="accent1"/>
                          </a:solidFill>
                          <a:effectLst/>
                          <a:latin typeface="Barlow" panose="020B0604020202020204" charset="0"/>
                          <a:ea typeface="Arial"/>
                          <a:cs typeface="Arial"/>
                          <a:sym typeface="Arial"/>
                        </a:rPr>
                        <a:t> </a:t>
                      </a:r>
                      <a:r>
                        <a:rPr lang="en-US" sz="1400" b="0" i="0" u="none" strike="noStrike" cap="none" dirty="0" smtClean="0">
                          <a:solidFill>
                            <a:schemeClr val="accent1"/>
                          </a:solidFill>
                          <a:effectLst/>
                          <a:latin typeface="Barlow" panose="020B0604020202020204" charset="0"/>
                          <a:ea typeface="Arial"/>
                          <a:cs typeface="Arial"/>
                          <a:sym typeface="Arial"/>
                        </a:rPr>
                        <a:t>Created rating system based on the distribution of hours played</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smtClean="0">
                          <a:solidFill>
                            <a:schemeClr val="accent1"/>
                          </a:solidFill>
                          <a:latin typeface="Barlow" panose="020B0604020202020204" charset="0"/>
                        </a:rPr>
                        <a:t>- Not as good</a:t>
                      </a:r>
                      <a:r>
                        <a:rPr lang="en-US" sz="1400" baseline="0" dirty="0" smtClean="0">
                          <a:solidFill>
                            <a:schemeClr val="accent1"/>
                          </a:solidFill>
                          <a:latin typeface="Barlow" panose="020B0604020202020204" charset="0"/>
                        </a:rPr>
                        <a:t> as ALS</a:t>
                      </a:r>
                      <a:endParaRPr lang="en-US" sz="1400" dirty="0">
                        <a:solidFill>
                          <a:schemeClr val="accent1"/>
                        </a:solidFill>
                        <a:latin typeface="Barlow" panose="020B0604020202020204" charset="0"/>
                      </a:endParaRPr>
                    </a:p>
                  </a:txBody>
                  <a:tcPr/>
                </a:tc>
              </a:tr>
              <a:tr h="615891">
                <a:tc>
                  <a:txBody>
                    <a:bodyPr/>
                    <a:lstStyle/>
                    <a:p>
                      <a:r>
                        <a:rPr lang="en-US" sz="1400" u="none" strike="noStrike" cap="none" dirty="0" smtClean="0">
                          <a:effectLst/>
                          <a:latin typeface="Barlow" panose="020B0604020202020204" charset="0"/>
                          <a:sym typeface="Arial"/>
                        </a:rPr>
                        <a:t>Simple Algorithm for Recommendation (SAR)</a:t>
                      </a:r>
                      <a:endParaRPr lang="en-US" sz="1400" dirty="0">
                        <a:latin typeface="Barlow" panose="020B0604020202020204" charset="0"/>
                      </a:endParaRPr>
                    </a:p>
                  </a:txBody>
                  <a:tcPr/>
                </a:tc>
                <a:tc>
                  <a:txBody>
                    <a:bodyPr/>
                    <a:lstStyle/>
                    <a:p>
                      <a:r>
                        <a:rPr lang="en-US" sz="1400" u="none" strike="noStrike" cap="none" dirty="0" smtClean="0">
                          <a:effectLst/>
                          <a:latin typeface="Barlow" panose="020B0604020202020204" charset="0"/>
                          <a:sym typeface="Arial"/>
                        </a:rPr>
                        <a:t>Similarity-based algorithm for implicit feedback dataset</a:t>
                      </a:r>
                      <a:endParaRPr lang="en-US" sz="1400" dirty="0">
                        <a:latin typeface="Barlow" panose="020B0604020202020204" charset="0"/>
                      </a:endParaRPr>
                    </a:p>
                  </a:txBody>
                  <a:tcPr/>
                </a:tc>
                <a:tc>
                  <a:txBody>
                    <a:bodyPr/>
                    <a:lstStyle/>
                    <a:p>
                      <a:r>
                        <a:rPr lang="en-US" sz="1400" dirty="0" smtClean="0">
                          <a:latin typeface="Barlow" panose="020B0604020202020204" charset="0"/>
                        </a:rPr>
                        <a:t>Missing timestamp for</a:t>
                      </a:r>
                      <a:r>
                        <a:rPr lang="en-US" sz="1400" baseline="0" dirty="0" smtClean="0">
                          <a:latin typeface="Barlow" panose="020B0604020202020204" charset="0"/>
                        </a:rPr>
                        <a:t> training model </a:t>
                      </a:r>
                      <a:endParaRPr lang="en-US" sz="1400" dirty="0">
                        <a:latin typeface="Barlow" panose="020B0604020202020204" charset="0"/>
                      </a:endParaRPr>
                    </a:p>
                  </a:txBody>
                  <a:tcPr/>
                </a:tc>
              </a:tr>
            </a:tbl>
          </a:graphicData>
        </a:graphic>
      </p:graphicFrame>
    </p:spTree>
    <p:extLst>
      <p:ext uri="{BB962C8B-B14F-4D97-AF65-F5344CB8AC3E}">
        <p14:creationId xmlns:p14="http://schemas.microsoft.com/office/powerpoint/2010/main" val="27838733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4800" dirty="0" smtClean="0"/>
              <a:t>ALS (Implicit Library)</a:t>
            </a:r>
            <a:br>
              <a:rPr lang="en-US" sz="4800" dirty="0" smtClean="0"/>
            </a:br>
            <a:r>
              <a:rPr lang="en-US" sz="1800" b="1" dirty="0">
                <a:solidFill>
                  <a:schemeClr val="bg2">
                    <a:lumMod val="20000"/>
                    <a:lumOff val="80000"/>
                  </a:schemeClr>
                </a:solidFill>
                <a:latin typeface="Barlow" panose="020B0604020202020204" charset="0"/>
              </a:rPr>
              <a:t>Collaborative Filtering for Implicit Feedback Datasets</a:t>
            </a:r>
            <a:r>
              <a:rPr lang="en-US" sz="1800" i="1" dirty="0">
                <a:solidFill>
                  <a:schemeClr val="bg2">
                    <a:lumMod val="20000"/>
                    <a:lumOff val="80000"/>
                  </a:schemeClr>
                </a:solidFill>
                <a:latin typeface="Barlow" panose="020B0604020202020204" charset="0"/>
              </a:rPr>
              <a:t> </a:t>
            </a:r>
            <a:r>
              <a:rPr lang="en-US" sz="1800" dirty="0">
                <a:solidFill>
                  <a:schemeClr val="bg2">
                    <a:lumMod val="20000"/>
                    <a:lumOff val="80000"/>
                  </a:schemeClr>
                </a:solidFill>
                <a:latin typeface="Barlow" panose="020B0604020202020204" charset="0"/>
              </a:rPr>
              <a:t>by Hu, </a:t>
            </a:r>
            <a:r>
              <a:rPr lang="en-US" sz="1800" dirty="0" err="1" smtClean="0">
                <a:solidFill>
                  <a:schemeClr val="bg2">
                    <a:lumMod val="20000"/>
                    <a:lumOff val="80000"/>
                  </a:schemeClr>
                </a:solidFill>
                <a:latin typeface="Barlow" panose="020B0604020202020204" charset="0"/>
              </a:rPr>
              <a:t>Koren</a:t>
            </a:r>
            <a:r>
              <a:rPr lang="en-US" sz="1800" dirty="0" smtClean="0">
                <a:solidFill>
                  <a:schemeClr val="bg2">
                    <a:lumMod val="20000"/>
                    <a:lumOff val="80000"/>
                  </a:schemeClr>
                </a:solidFill>
                <a:latin typeface="Barlow" panose="020B0604020202020204" charset="0"/>
              </a:rPr>
              <a:t> </a:t>
            </a:r>
            <a:r>
              <a:rPr lang="en-US" sz="1800" dirty="0">
                <a:solidFill>
                  <a:schemeClr val="bg2">
                    <a:lumMod val="20000"/>
                    <a:lumOff val="80000"/>
                  </a:schemeClr>
                </a:solidFill>
                <a:latin typeface="Barlow" panose="020B0604020202020204" charset="0"/>
              </a:rPr>
              <a:t>and Volinsky</a:t>
            </a:r>
            <a:r>
              <a:rPr lang="en-US" sz="2000" dirty="0">
                <a:solidFill>
                  <a:srgbClr val="002060"/>
                </a:solidFill>
              </a:rPr>
              <a:t/>
            </a:r>
            <a:br>
              <a:rPr lang="en-US" sz="2000" dirty="0">
                <a:solidFill>
                  <a:srgbClr val="002060"/>
                </a:solidFill>
              </a:rPr>
            </a:br>
            <a:endParaRPr lang="en-US" sz="2000" dirty="0">
              <a:latin typeface="Barlow" panose="020B0604020202020204" charset="0"/>
            </a:endParaRPr>
          </a:p>
        </p:txBody>
      </p:sp>
      <p:pic>
        <p:nvPicPr>
          <p:cNvPr id="3076" name="Picture 4" descr="image alt &gt;&l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348" y="1963513"/>
            <a:ext cx="8113254" cy="175192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233500" y="3709251"/>
            <a:ext cx="1820174" cy="523220"/>
          </a:xfrm>
          <a:prstGeom prst="rect">
            <a:avLst/>
          </a:prstGeom>
          <a:noFill/>
        </p:spPr>
        <p:txBody>
          <a:bodyPr wrap="square" rtlCol="0">
            <a:spAutoFit/>
          </a:bodyPr>
          <a:lstStyle/>
          <a:p>
            <a:pPr algn="ctr"/>
            <a:r>
              <a:rPr lang="en-US" b="1" dirty="0" smtClean="0">
                <a:solidFill>
                  <a:schemeClr val="tx2"/>
                </a:solidFill>
                <a:latin typeface="Barlow" panose="020B0604020202020204" charset="0"/>
              </a:rPr>
              <a:t>User - Game  Interaction Matrix </a:t>
            </a:r>
            <a:endParaRPr lang="en-US" b="1" dirty="0">
              <a:solidFill>
                <a:schemeClr val="tx2"/>
              </a:solidFill>
              <a:latin typeface="Barlow" panose="020B0604020202020204" charset="0"/>
            </a:endParaRPr>
          </a:p>
        </p:txBody>
      </p:sp>
      <p:sp>
        <p:nvSpPr>
          <p:cNvPr id="11" name="TextBox 10"/>
          <p:cNvSpPr txBox="1"/>
          <p:nvPr/>
        </p:nvSpPr>
        <p:spPr>
          <a:xfrm>
            <a:off x="4352750" y="3709252"/>
            <a:ext cx="1227827" cy="307777"/>
          </a:xfrm>
          <a:prstGeom prst="rect">
            <a:avLst/>
          </a:prstGeom>
          <a:noFill/>
        </p:spPr>
        <p:txBody>
          <a:bodyPr wrap="square" rtlCol="0">
            <a:spAutoFit/>
          </a:bodyPr>
          <a:lstStyle/>
          <a:p>
            <a:r>
              <a:rPr lang="en-US" b="1" dirty="0" smtClean="0">
                <a:solidFill>
                  <a:schemeClr val="tx2"/>
                </a:solidFill>
                <a:latin typeface="Barlow" panose="020B0604020202020204" charset="0"/>
              </a:rPr>
              <a:t>User Matrix </a:t>
            </a:r>
            <a:endParaRPr lang="en-US" b="1" dirty="0">
              <a:solidFill>
                <a:schemeClr val="tx2"/>
              </a:solidFill>
              <a:latin typeface="Barlow" panose="020B0604020202020204" charset="0"/>
            </a:endParaRPr>
          </a:p>
        </p:txBody>
      </p:sp>
      <p:sp>
        <p:nvSpPr>
          <p:cNvPr id="12" name="TextBox 11"/>
          <p:cNvSpPr txBox="1"/>
          <p:nvPr/>
        </p:nvSpPr>
        <p:spPr>
          <a:xfrm>
            <a:off x="6890826" y="3709251"/>
            <a:ext cx="1317232" cy="307778"/>
          </a:xfrm>
          <a:prstGeom prst="rect">
            <a:avLst/>
          </a:prstGeom>
          <a:noFill/>
        </p:spPr>
        <p:txBody>
          <a:bodyPr wrap="square" rtlCol="0">
            <a:spAutoFit/>
          </a:bodyPr>
          <a:lstStyle/>
          <a:p>
            <a:r>
              <a:rPr lang="en-US" b="1" dirty="0" smtClean="0">
                <a:solidFill>
                  <a:schemeClr val="tx2"/>
                </a:solidFill>
                <a:latin typeface="Barlow" panose="020B0604020202020204" charset="0"/>
              </a:rPr>
              <a:t>Game Matrix </a:t>
            </a:r>
            <a:endParaRPr lang="en-US" b="1" dirty="0">
              <a:solidFill>
                <a:schemeClr val="tx2"/>
              </a:solidFill>
              <a:latin typeface="Barlow" panose="020B0604020202020204" charset="0"/>
            </a:endParaRPr>
          </a:p>
        </p:txBody>
      </p:sp>
      <p:sp>
        <p:nvSpPr>
          <p:cNvPr id="3" name="TextBox 2"/>
          <p:cNvSpPr txBox="1"/>
          <p:nvPr/>
        </p:nvSpPr>
        <p:spPr>
          <a:xfrm>
            <a:off x="443427" y="4233377"/>
            <a:ext cx="4523236" cy="523220"/>
          </a:xfrm>
          <a:prstGeom prst="rect">
            <a:avLst/>
          </a:prstGeom>
          <a:noFill/>
        </p:spPr>
        <p:txBody>
          <a:bodyPr wrap="square" rtlCol="0">
            <a:spAutoFit/>
          </a:bodyPr>
          <a:lstStyle/>
          <a:p>
            <a:pPr algn="ctr"/>
            <a:r>
              <a:rPr lang="en-US" b="1" dirty="0" smtClean="0">
                <a:solidFill>
                  <a:schemeClr val="accent6"/>
                </a:solidFill>
                <a:latin typeface="Barlow" panose="020B0604020202020204" charset="0"/>
              </a:rPr>
              <a:t>Preference </a:t>
            </a:r>
            <a:r>
              <a:rPr lang="en-US" dirty="0" smtClean="0">
                <a:solidFill>
                  <a:schemeClr val="accent6"/>
                </a:solidFill>
                <a:latin typeface="Barlow" panose="020B0604020202020204" charset="0"/>
              </a:rPr>
              <a:t>for Game (purchased game)  </a:t>
            </a:r>
            <a:r>
              <a:rPr lang="en-US" b="1" dirty="0" smtClean="0">
                <a:solidFill>
                  <a:schemeClr val="accent6"/>
                </a:solidFill>
                <a:latin typeface="Barlow" panose="020B0604020202020204" charset="0"/>
              </a:rPr>
              <a:t>+ </a:t>
            </a:r>
          </a:p>
          <a:p>
            <a:pPr algn="ctr"/>
            <a:r>
              <a:rPr lang="en-US" b="1" dirty="0" smtClean="0">
                <a:solidFill>
                  <a:schemeClr val="accent6"/>
                </a:solidFill>
                <a:latin typeface="Barlow" panose="020B0604020202020204" charset="0"/>
              </a:rPr>
              <a:t>Confidence  </a:t>
            </a:r>
            <a:r>
              <a:rPr lang="en-US" dirty="0" smtClean="0">
                <a:solidFill>
                  <a:schemeClr val="accent6"/>
                </a:solidFill>
                <a:latin typeface="Barlow" panose="020B0604020202020204" charset="0"/>
              </a:rPr>
              <a:t>for the Preference ( hours played)</a:t>
            </a:r>
            <a:endParaRPr lang="en-US" dirty="0">
              <a:solidFill>
                <a:schemeClr val="accent6"/>
              </a:solidFill>
              <a:latin typeface="Barlow" panose="020B0604020202020204" charset="0"/>
            </a:endParaRPr>
          </a:p>
        </p:txBody>
      </p:sp>
    </p:spTree>
    <p:extLst>
      <p:ext uri="{BB962C8B-B14F-4D97-AF65-F5344CB8AC3E}">
        <p14:creationId xmlns:p14="http://schemas.microsoft.com/office/powerpoint/2010/main" val="2763896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0049" y="349067"/>
            <a:ext cx="7577283" cy="834900"/>
          </a:xfrm>
        </p:spPr>
        <p:txBody>
          <a:bodyPr/>
          <a:lstStyle/>
          <a:p>
            <a:r>
              <a:rPr lang="en-US" sz="4800" dirty="0" smtClean="0"/>
              <a:t>Evaluation &amp; Recommendation </a:t>
            </a:r>
            <a:endParaRPr lang="en-US" sz="4800" dirty="0"/>
          </a:p>
        </p:txBody>
      </p:sp>
      <p:graphicFrame>
        <p:nvGraphicFramePr>
          <p:cNvPr id="3" name="Table 2"/>
          <p:cNvGraphicFramePr>
            <a:graphicFrameLocks noGrp="1"/>
          </p:cNvGraphicFramePr>
          <p:nvPr>
            <p:extLst>
              <p:ext uri="{D42A27DB-BD31-4B8C-83A1-F6EECF244321}">
                <p14:modId xmlns:p14="http://schemas.microsoft.com/office/powerpoint/2010/main" val="4087256357"/>
              </p:ext>
            </p:extLst>
          </p:nvPr>
        </p:nvGraphicFramePr>
        <p:xfrm>
          <a:off x="571193" y="2040452"/>
          <a:ext cx="2912898" cy="1444312"/>
        </p:xfrm>
        <a:graphic>
          <a:graphicData uri="http://schemas.openxmlformats.org/drawingml/2006/table">
            <a:tbl>
              <a:tblPr firstRow="1" bandRow="1">
                <a:tableStyleId>{46F890A9-2807-4EBB-B81D-B2AA78EC7F39}</a:tableStyleId>
              </a:tblPr>
              <a:tblGrid>
                <a:gridCol w="1092565"/>
                <a:gridCol w="1820333"/>
              </a:tblGrid>
              <a:tr h="432596">
                <a:tc gridSpan="2">
                  <a:txBody>
                    <a:bodyPr/>
                    <a:lstStyle/>
                    <a:p>
                      <a:pPr algn="ctr"/>
                      <a:r>
                        <a:rPr lang="en-US" sz="1600" dirty="0" smtClean="0">
                          <a:solidFill>
                            <a:schemeClr val="accent2"/>
                          </a:solidFill>
                          <a:latin typeface="Barlow" panose="020B0604020202020204" charset="0"/>
                        </a:rPr>
                        <a:t>ALS (Implicit)</a:t>
                      </a:r>
                      <a:endParaRPr lang="en-US" sz="1600" b="1" dirty="0">
                        <a:solidFill>
                          <a:schemeClr val="accent2"/>
                        </a:solidFill>
                        <a:latin typeface="Barlow" panose="020B0604020202020204" charset="0"/>
                      </a:endParaRPr>
                    </a:p>
                  </a:txBody>
                  <a:tcPr anchor="ctr"/>
                </a:tc>
                <a:tc hMerge="1">
                  <a:txBody>
                    <a:bodyPr/>
                    <a:lstStyle/>
                    <a:p>
                      <a:endParaRPr lang="en-US" dirty="0"/>
                    </a:p>
                  </a:txBody>
                  <a:tcPr/>
                </a:tc>
              </a:tr>
              <a:tr h="43259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smtClean="0">
                          <a:latin typeface="Barlow" panose="020B0604020202020204" charset="0"/>
                        </a:rPr>
                        <a:t>RMSE</a:t>
                      </a:r>
                    </a:p>
                  </a:txBody>
                  <a:tcPr anchor="ctr"/>
                </a:tc>
                <a:tc>
                  <a:txBody>
                    <a:bodyPr/>
                    <a:lstStyle/>
                    <a:p>
                      <a:pPr algn="ctr"/>
                      <a:r>
                        <a:rPr lang="en-US" sz="1600" dirty="0" smtClean="0">
                          <a:latin typeface="Barlow" panose="020B0604020202020204" charset="0"/>
                        </a:rPr>
                        <a:t>0.031</a:t>
                      </a:r>
                      <a:endParaRPr lang="en-US" sz="1600" dirty="0">
                        <a:latin typeface="Barlow" panose="020B0604020202020204" charset="0"/>
                      </a:endParaRPr>
                    </a:p>
                  </a:txBody>
                  <a:tcPr anchor="ctr"/>
                </a:tc>
              </a:tr>
              <a:tr h="553939">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smtClean="0">
                          <a:latin typeface="Barlow" panose="020B0604020202020204" charset="0"/>
                        </a:rPr>
                        <a:t>AUC Score </a:t>
                      </a:r>
                    </a:p>
                  </a:txBody>
                  <a:tcPr anchor="ctr"/>
                </a:tc>
                <a:tc>
                  <a:txBody>
                    <a:bodyPr/>
                    <a:lstStyle/>
                    <a:p>
                      <a:pPr algn="ctr"/>
                      <a:r>
                        <a:rPr lang="en-US" sz="1600" dirty="0" smtClean="0">
                          <a:latin typeface="Barlow" panose="020B0604020202020204" charset="0"/>
                        </a:rPr>
                        <a:t>0.848</a:t>
                      </a:r>
                      <a:endParaRPr lang="en-US" sz="1600" dirty="0">
                        <a:latin typeface="Barlow" panose="020B0604020202020204" charset="0"/>
                      </a:endParaRPr>
                    </a:p>
                  </a:txBody>
                  <a:tcPr anchor="ctr"/>
                </a:tc>
              </a:tr>
            </a:tbl>
          </a:graphicData>
        </a:graphic>
      </p:graphicFrame>
      <p:pic>
        <p:nvPicPr>
          <p:cNvPr id="4" name="Picture 3"/>
          <p:cNvPicPr>
            <a:picLocks noChangeAspect="1"/>
          </p:cNvPicPr>
          <p:nvPr/>
        </p:nvPicPr>
        <p:blipFill>
          <a:blip r:embed="rId3"/>
          <a:stretch>
            <a:fillRect/>
          </a:stretch>
        </p:blipFill>
        <p:spPr>
          <a:xfrm>
            <a:off x="3720546" y="1271331"/>
            <a:ext cx="4829849" cy="1009791"/>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4"/>
          <a:stretch>
            <a:fillRect/>
          </a:stretch>
        </p:blipFill>
        <p:spPr>
          <a:xfrm>
            <a:off x="3720546" y="2485445"/>
            <a:ext cx="4832024" cy="22437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889571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0050" y="349066"/>
            <a:ext cx="7265400" cy="1330103"/>
          </a:xfrm>
        </p:spPr>
        <p:txBody>
          <a:bodyPr/>
          <a:lstStyle/>
          <a:p>
            <a:r>
              <a:rPr lang="en-US" sz="4800" dirty="0" smtClean="0"/>
              <a:t>PySpark – ALS</a:t>
            </a:r>
            <a:br>
              <a:rPr lang="en-US" sz="4800" dirty="0" smtClean="0"/>
            </a:br>
            <a:r>
              <a:rPr lang="en-US" sz="1800" b="1" dirty="0">
                <a:solidFill>
                  <a:schemeClr val="bg2">
                    <a:lumMod val="20000"/>
                    <a:lumOff val="80000"/>
                  </a:schemeClr>
                </a:solidFill>
                <a:latin typeface="Barlow" panose="020B0604020202020204" charset="0"/>
              </a:rPr>
              <a:t>Matrix Factorization Techniques for Recommender </a:t>
            </a:r>
            <a:r>
              <a:rPr lang="en-US" sz="1800" b="1" dirty="0" smtClean="0">
                <a:solidFill>
                  <a:schemeClr val="bg2">
                    <a:lumMod val="20000"/>
                    <a:lumOff val="80000"/>
                  </a:schemeClr>
                </a:solidFill>
                <a:latin typeface="Barlow" panose="020B0604020202020204" charset="0"/>
              </a:rPr>
              <a:t>Systems </a:t>
            </a:r>
            <a:r>
              <a:rPr lang="en-US" sz="1800" dirty="0" smtClean="0">
                <a:solidFill>
                  <a:schemeClr val="bg2">
                    <a:lumMod val="20000"/>
                    <a:lumOff val="80000"/>
                  </a:schemeClr>
                </a:solidFill>
                <a:latin typeface="Barlow" panose="020B0604020202020204" charset="0"/>
              </a:rPr>
              <a:t>by </a:t>
            </a:r>
            <a:r>
              <a:rPr lang="en-US" sz="1800" dirty="0" err="1" smtClean="0">
                <a:solidFill>
                  <a:schemeClr val="bg2">
                    <a:lumMod val="20000"/>
                    <a:lumOff val="80000"/>
                  </a:schemeClr>
                </a:solidFill>
                <a:latin typeface="Barlow" panose="020B0604020202020204" charset="0"/>
              </a:rPr>
              <a:t>Koren</a:t>
            </a:r>
            <a:r>
              <a:rPr lang="en-US" sz="1800" dirty="0" smtClean="0">
                <a:solidFill>
                  <a:schemeClr val="bg2">
                    <a:lumMod val="20000"/>
                    <a:lumOff val="80000"/>
                  </a:schemeClr>
                </a:solidFill>
                <a:latin typeface="Barlow" panose="020B0604020202020204" charset="0"/>
              </a:rPr>
              <a:t>, Bell </a:t>
            </a:r>
            <a:r>
              <a:rPr lang="en-US" sz="1800" dirty="0">
                <a:solidFill>
                  <a:schemeClr val="bg2">
                    <a:lumMod val="20000"/>
                    <a:lumOff val="80000"/>
                  </a:schemeClr>
                </a:solidFill>
                <a:latin typeface="Barlow" panose="020B0604020202020204" charset="0"/>
              </a:rPr>
              <a:t>and Volinsky</a:t>
            </a:r>
            <a:r>
              <a:rPr lang="en-US" sz="2000" dirty="0">
                <a:solidFill>
                  <a:srgbClr val="002060"/>
                </a:solidFill>
              </a:rPr>
              <a:t/>
            </a:r>
            <a:br>
              <a:rPr lang="en-US" sz="2000" dirty="0">
                <a:solidFill>
                  <a:srgbClr val="002060"/>
                </a:solidFill>
              </a:rPr>
            </a:br>
            <a:r>
              <a:rPr lang="en-US" sz="1800" dirty="0" smtClean="0">
                <a:solidFill>
                  <a:schemeClr val="bg2">
                    <a:lumMod val="20000"/>
                    <a:lumOff val="80000"/>
                  </a:schemeClr>
                </a:solidFill>
                <a:latin typeface="Barlow" panose="020B0604020202020204" charset="0"/>
              </a:rPr>
              <a:t> </a:t>
            </a:r>
            <a:endParaRPr lang="en-US" sz="4800" dirty="0">
              <a:solidFill>
                <a:schemeClr val="bg2">
                  <a:lumMod val="20000"/>
                  <a:lumOff val="80000"/>
                </a:schemeClr>
              </a:solidFill>
              <a:latin typeface="Barlow" panose="020B0604020202020204" charset="0"/>
            </a:endParaRPr>
          </a:p>
        </p:txBody>
      </p:sp>
      <p:sp>
        <p:nvSpPr>
          <p:cNvPr id="3" name="Text Placeholder 2"/>
          <p:cNvSpPr>
            <a:spLocks noGrp="1"/>
          </p:cNvSpPr>
          <p:nvPr>
            <p:ph type="body" idx="1"/>
          </p:nvPr>
        </p:nvSpPr>
        <p:spPr>
          <a:xfrm>
            <a:off x="720050" y="1945178"/>
            <a:ext cx="7760562" cy="2571321"/>
          </a:xfrm>
        </p:spPr>
        <p:txBody>
          <a:bodyPr/>
          <a:lstStyle/>
          <a:p>
            <a:pPr marL="158750" indent="0">
              <a:spcAft>
                <a:spcPts val="600"/>
              </a:spcAft>
              <a:buNone/>
            </a:pPr>
            <a:r>
              <a:rPr lang="en-US" sz="1600" dirty="0" smtClean="0">
                <a:solidFill>
                  <a:schemeClr val="accent1"/>
                </a:solidFill>
                <a:latin typeface="Barlow" panose="020B0604020202020204" charset="0"/>
              </a:rPr>
              <a:t>Treat data as</a:t>
            </a:r>
            <a:r>
              <a:rPr lang="en-US" sz="1600" dirty="0" smtClean="0">
                <a:solidFill>
                  <a:schemeClr val="accent1"/>
                </a:solidFill>
                <a:latin typeface="Barlow" panose="020B0604020202020204" charset="0"/>
                <a:ea typeface="Arial"/>
                <a:cs typeface="Arial"/>
                <a:sym typeface="Arial"/>
              </a:rPr>
              <a:t> numbers representing the</a:t>
            </a:r>
            <a:r>
              <a:rPr lang="en-US" sz="1600" b="1" dirty="0" smtClean="0">
                <a:solidFill>
                  <a:schemeClr val="accent1"/>
                </a:solidFill>
                <a:latin typeface="Barlow" panose="020B0604020202020204" charset="0"/>
                <a:ea typeface="Arial"/>
                <a:cs typeface="Arial"/>
                <a:sym typeface="Arial"/>
              </a:rPr>
              <a:t> </a:t>
            </a:r>
            <a:r>
              <a:rPr lang="en-US" sz="1600" b="1" i="1" dirty="0" smtClean="0">
                <a:solidFill>
                  <a:schemeClr val="accent1"/>
                </a:solidFill>
                <a:latin typeface="Barlow" panose="020B0604020202020204" charset="0"/>
                <a:ea typeface="Arial"/>
                <a:cs typeface="Arial"/>
                <a:sym typeface="Arial"/>
              </a:rPr>
              <a:t>strength</a:t>
            </a:r>
            <a:r>
              <a:rPr lang="en-US" sz="1600" dirty="0" smtClean="0">
                <a:solidFill>
                  <a:schemeClr val="accent1"/>
                </a:solidFill>
                <a:latin typeface="Barlow" panose="020B0604020202020204" charset="0"/>
                <a:ea typeface="Arial"/>
                <a:cs typeface="Arial"/>
                <a:sym typeface="Arial"/>
              </a:rPr>
              <a:t> in observations of user actions (gaming hours played)</a:t>
            </a:r>
          </a:p>
          <a:p>
            <a:pPr>
              <a:spcAft>
                <a:spcPts val="600"/>
              </a:spcAft>
            </a:pPr>
            <a:r>
              <a:rPr lang="en-US" sz="1600" dirty="0" smtClean="0">
                <a:solidFill>
                  <a:schemeClr val="accent1"/>
                </a:solidFill>
                <a:latin typeface="Barlow" panose="020B0604020202020204" charset="0"/>
              </a:rPr>
              <a:t>Can deal with both implicit  / explicit data </a:t>
            </a:r>
          </a:p>
          <a:p>
            <a:pPr>
              <a:spcAft>
                <a:spcPts val="600"/>
              </a:spcAft>
            </a:pPr>
            <a:r>
              <a:rPr lang="en-US" sz="1600" dirty="0" smtClean="0">
                <a:solidFill>
                  <a:schemeClr val="accent1"/>
                </a:solidFill>
                <a:latin typeface="Barlow" panose="020B0604020202020204" charset="0"/>
              </a:rPr>
              <a:t>Deal with Cold start Problem (new users or items that have no preference history)</a:t>
            </a:r>
          </a:p>
          <a:p>
            <a:pPr>
              <a:spcAft>
                <a:spcPts val="600"/>
              </a:spcAft>
            </a:pPr>
            <a:r>
              <a:rPr lang="en-US" sz="1600" dirty="0">
                <a:solidFill>
                  <a:schemeClr val="accent1"/>
                </a:solidFill>
                <a:latin typeface="Barlow" panose="020B0604020202020204" charset="0"/>
              </a:rPr>
              <a:t>In-built functions: ParamGridBuilder, </a:t>
            </a:r>
            <a:r>
              <a:rPr lang="en-US" sz="1600" dirty="0" smtClean="0">
                <a:solidFill>
                  <a:schemeClr val="accent1"/>
                </a:solidFill>
                <a:latin typeface="Barlow" panose="020B0604020202020204" charset="0"/>
              </a:rPr>
              <a:t>CrossValidator</a:t>
            </a:r>
            <a:r>
              <a:rPr lang="en-US" sz="1600" dirty="0">
                <a:solidFill>
                  <a:schemeClr val="accent1"/>
                </a:solidFill>
                <a:latin typeface="Barlow" panose="020B0604020202020204" charset="0"/>
              </a:rPr>
              <a:t>, SparkRatingEvaluation </a:t>
            </a:r>
            <a:endParaRPr lang="en-US" sz="1600" dirty="0" smtClean="0">
              <a:solidFill>
                <a:schemeClr val="accent1"/>
              </a:solidFill>
              <a:latin typeface="Barlow" panose="020B0604020202020204" charset="0"/>
            </a:endParaRPr>
          </a:p>
          <a:p>
            <a:pPr marL="158750" indent="0">
              <a:spcAft>
                <a:spcPts val="600"/>
              </a:spcAft>
              <a:buNone/>
            </a:pPr>
            <a:endParaRPr lang="en-US" sz="1600" dirty="0">
              <a:solidFill>
                <a:schemeClr val="accent1"/>
              </a:solidFill>
              <a:latin typeface="Barlow" panose="020B060402020202020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096430233"/>
              </p:ext>
            </p:extLst>
          </p:nvPr>
        </p:nvGraphicFramePr>
        <p:xfrm>
          <a:off x="2983869" y="3724963"/>
          <a:ext cx="3176062" cy="791536"/>
        </p:xfrm>
        <a:graphic>
          <a:graphicData uri="http://schemas.openxmlformats.org/drawingml/2006/table">
            <a:tbl>
              <a:tblPr firstRow="1" bandRow="1">
                <a:tableStyleId>{F5AB1C69-6EDB-4FF4-983F-18BD219EF322}</a:tableStyleId>
              </a:tblPr>
              <a:tblGrid>
                <a:gridCol w="1599836"/>
                <a:gridCol w="1576226"/>
              </a:tblGrid>
              <a:tr h="395768">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Precision @ k</a:t>
                      </a:r>
                      <a:endParaRPr lang="en-US" sz="1200" dirty="0" smtClean="0">
                        <a:latin typeface="Barlow" panose="020B060402020202020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Recall @ k</a:t>
                      </a:r>
                      <a:endParaRPr lang="en-US" sz="1200" dirty="0" smtClean="0">
                        <a:latin typeface="Barlow" panose="020B0604020202020204" charset="0"/>
                      </a:endParaRPr>
                    </a:p>
                  </a:txBody>
                  <a:tcPr anchor="ctr"/>
                </a:tc>
              </a:tr>
              <a:tr h="395768">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0.33</a:t>
                      </a:r>
                      <a:endParaRPr lang="en-US" sz="1200" dirty="0" smtClean="0">
                        <a:latin typeface="Barlow" panose="020B060402020202020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0.93</a:t>
                      </a:r>
                      <a:endParaRPr lang="en-US" sz="1200" dirty="0" smtClean="0">
                        <a:latin typeface="Barlow" panose="020B0604020202020204" charset="0"/>
                      </a:endParaRPr>
                    </a:p>
                  </a:txBody>
                  <a:tcPr anchor="ctr"/>
                </a:tc>
              </a:tr>
            </a:tbl>
          </a:graphicData>
        </a:graphic>
      </p:graphicFrame>
    </p:spTree>
    <p:extLst>
      <p:ext uri="{BB962C8B-B14F-4D97-AF65-F5344CB8AC3E}">
        <p14:creationId xmlns:p14="http://schemas.microsoft.com/office/powerpoint/2010/main" val="14395292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726"/>
        <p:cNvGrpSpPr/>
        <p:nvPr/>
      </p:nvGrpSpPr>
      <p:grpSpPr>
        <a:xfrm>
          <a:off x="0" y="0"/>
          <a:ext cx="0" cy="0"/>
          <a:chOff x="0" y="0"/>
          <a:chExt cx="0" cy="0"/>
        </a:xfrm>
      </p:grpSpPr>
      <p:pic>
        <p:nvPicPr>
          <p:cNvPr id="727" name="Google Shape;727;p45"/>
          <p:cNvPicPr preferRelativeResize="0"/>
          <p:nvPr/>
        </p:nvPicPr>
        <p:blipFill>
          <a:blip r:embed="rId3">
            <a:alphaModFix/>
          </a:blip>
          <a:stretch>
            <a:fillRect/>
          </a:stretch>
        </p:blipFill>
        <p:spPr>
          <a:xfrm>
            <a:off x="0" y="-100"/>
            <a:ext cx="9144000" cy="5143500"/>
          </a:xfrm>
          <a:prstGeom prst="rect">
            <a:avLst/>
          </a:prstGeom>
          <a:noFill/>
          <a:ln>
            <a:noFill/>
          </a:ln>
        </p:spPr>
      </p:pic>
      <p:sp>
        <p:nvSpPr>
          <p:cNvPr id="728" name="Google Shape;728;p45"/>
          <p:cNvSpPr txBox="1">
            <a:spLocks noGrp="1"/>
          </p:cNvSpPr>
          <p:nvPr>
            <p:ph type="title"/>
          </p:nvPr>
        </p:nvSpPr>
        <p:spPr>
          <a:xfrm>
            <a:off x="1233940" y="1786700"/>
            <a:ext cx="4028940" cy="156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6000" dirty="0" smtClean="0">
                <a:solidFill>
                  <a:srgbClr val="002060"/>
                </a:solidFill>
              </a:rPr>
              <a:t>Conclusion</a:t>
            </a:r>
            <a:endParaRPr sz="6000" dirty="0">
              <a:solidFill>
                <a:srgbClr val="002060"/>
              </a:solidFill>
            </a:endParaRPr>
          </a:p>
        </p:txBody>
      </p:sp>
      <p:grpSp>
        <p:nvGrpSpPr>
          <p:cNvPr id="729" name="Google Shape;729;p45"/>
          <p:cNvGrpSpPr/>
          <p:nvPr/>
        </p:nvGrpSpPr>
        <p:grpSpPr>
          <a:xfrm>
            <a:off x="725275" y="544600"/>
            <a:ext cx="3322800" cy="251400"/>
            <a:chOff x="725275" y="544600"/>
            <a:chExt cx="3322800" cy="251400"/>
          </a:xfrm>
        </p:grpSpPr>
        <p:sp>
          <p:nvSpPr>
            <p:cNvPr id="730" name="Google Shape;730;p45"/>
            <p:cNvSpPr/>
            <p:nvPr/>
          </p:nvSpPr>
          <p:spPr>
            <a:xfrm>
              <a:off x="725275" y="544600"/>
              <a:ext cx="3322800" cy="251400"/>
            </a:xfrm>
            <a:prstGeom prst="rect">
              <a:avLst/>
            </a:pr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5"/>
            <p:cNvSpPr/>
            <p:nvPr/>
          </p:nvSpPr>
          <p:spPr>
            <a:xfrm>
              <a:off x="807976" y="595539"/>
              <a:ext cx="849218" cy="121480"/>
            </a:xfrm>
            <a:custGeom>
              <a:avLst/>
              <a:gdLst/>
              <a:ahLst/>
              <a:cxnLst/>
              <a:rect l="l" t="t" r="r" b="b"/>
              <a:pathLst>
                <a:path w="13786" h="1972" extrusionOk="0">
                  <a:moveTo>
                    <a:pt x="0" y="0"/>
                  </a:moveTo>
                  <a:lnTo>
                    <a:pt x="0" y="1972"/>
                  </a:lnTo>
                  <a:lnTo>
                    <a:pt x="13786" y="1972"/>
                  </a:lnTo>
                  <a:lnTo>
                    <a:pt x="13786" y="0"/>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5"/>
            <p:cNvSpPr/>
            <p:nvPr/>
          </p:nvSpPr>
          <p:spPr>
            <a:xfrm>
              <a:off x="2282770" y="595539"/>
              <a:ext cx="1693815" cy="121480"/>
            </a:xfrm>
            <a:custGeom>
              <a:avLst/>
              <a:gdLst/>
              <a:ahLst/>
              <a:cxnLst/>
              <a:rect l="l" t="t" r="r" b="b"/>
              <a:pathLst>
                <a:path w="27497" h="1972" extrusionOk="0">
                  <a:moveTo>
                    <a:pt x="0" y="0"/>
                  </a:moveTo>
                  <a:lnTo>
                    <a:pt x="0" y="1972"/>
                  </a:lnTo>
                  <a:lnTo>
                    <a:pt x="27496" y="1972"/>
                  </a:lnTo>
                  <a:lnTo>
                    <a:pt x="274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5"/>
            <p:cNvSpPr/>
            <p:nvPr/>
          </p:nvSpPr>
          <p:spPr>
            <a:xfrm>
              <a:off x="1657148" y="595539"/>
              <a:ext cx="625671" cy="121480"/>
            </a:xfrm>
            <a:custGeom>
              <a:avLst/>
              <a:gdLst/>
              <a:ahLst/>
              <a:cxnLst/>
              <a:rect l="l" t="t" r="r" b="b"/>
              <a:pathLst>
                <a:path w="10157" h="1972" extrusionOk="0">
                  <a:moveTo>
                    <a:pt x="1" y="0"/>
                  </a:moveTo>
                  <a:lnTo>
                    <a:pt x="1" y="1972"/>
                  </a:lnTo>
                  <a:lnTo>
                    <a:pt x="10156" y="1972"/>
                  </a:lnTo>
                  <a:lnTo>
                    <a:pt x="10156" y="0"/>
                  </a:ln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661"/>
        <p:cNvGrpSpPr/>
        <p:nvPr/>
      </p:nvGrpSpPr>
      <p:grpSpPr>
        <a:xfrm>
          <a:off x="0" y="0"/>
          <a:ext cx="0" cy="0"/>
          <a:chOff x="0" y="0"/>
          <a:chExt cx="0" cy="0"/>
        </a:xfrm>
      </p:grpSpPr>
      <p:sp>
        <p:nvSpPr>
          <p:cNvPr id="665" name="Google Shape;665;p42"/>
          <p:cNvSpPr txBox="1">
            <a:spLocks noGrp="1"/>
          </p:cNvSpPr>
          <p:nvPr>
            <p:ph type="subTitle" idx="4"/>
          </p:nvPr>
        </p:nvSpPr>
        <p:spPr>
          <a:xfrm>
            <a:off x="720050" y="2026598"/>
            <a:ext cx="2154000" cy="1107299"/>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US" sz="1600" b="1" dirty="0" smtClean="0"/>
              <a:t>Recommender System is challenging!</a:t>
            </a:r>
            <a:endParaRPr sz="1600" b="1" dirty="0"/>
          </a:p>
        </p:txBody>
      </p:sp>
      <p:sp>
        <p:nvSpPr>
          <p:cNvPr id="666" name="Google Shape;666;p42"/>
          <p:cNvSpPr txBox="1">
            <a:spLocks noGrp="1"/>
          </p:cNvSpPr>
          <p:nvPr>
            <p:ph type="subTitle" idx="5"/>
          </p:nvPr>
        </p:nvSpPr>
        <p:spPr>
          <a:xfrm>
            <a:off x="3221104" y="2026598"/>
            <a:ext cx="2696115"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sz="1600" b="1" dirty="0" smtClean="0"/>
              <a:t>Implicit model, unlike Spark, will be hard to recommend games to new users like me</a:t>
            </a:r>
            <a:endParaRPr sz="1600" b="1" dirty="0"/>
          </a:p>
        </p:txBody>
      </p:sp>
      <p:sp>
        <p:nvSpPr>
          <p:cNvPr id="667" name="Google Shape;667;p42"/>
          <p:cNvSpPr txBox="1">
            <a:spLocks noGrp="1"/>
          </p:cNvSpPr>
          <p:nvPr>
            <p:ph type="subTitle" idx="6"/>
          </p:nvPr>
        </p:nvSpPr>
        <p:spPr>
          <a:xfrm>
            <a:off x="2114184" y="3684525"/>
            <a:ext cx="4909956" cy="997542"/>
          </a:xfrm>
          <a:prstGeom prst="rect">
            <a:avLst/>
          </a:prstGeom>
        </p:spPr>
        <p:txBody>
          <a:bodyPr spcFirstLastPara="1" wrap="square" lIns="91425" tIns="162000" rIns="91425" bIns="0" anchor="t" anchorCtr="0">
            <a:noAutofit/>
          </a:bodyPr>
          <a:lstStyle/>
          <a:p>
            <a:pPr marL="285750" lvl="0" indent="-285750">
              <a:buFontTx/>
              <a:buChar char="-"/>
            </a:pPr>
            <a:r>
              <a:rPr lang="en-US" sz="1600" b="1" dirty="0" smtClean="0"/>
              <a:t>More data cleaning (DLCs games)</a:t>
            </a:r>
          </a:p>
          <a:p>
            <a:pPr marL="285750" indent="-285750">
              <a:buFontTx/>
              <a:buChar char="-"/>
            </a:pPr>
            <a:r>
              <a:rPr lang="en-US" sz="1600" b="1" dirty="0" smtClean="0"/>
              <a:t>Consider </a:t>
            </a:r>
            <a:r>
              <a:rPr lang="en-US" sz="1600" b="1" dirty="0"/>
              <a:t>User-Item </a:t>
            </a:r>
            <a:r>
              <a:rPr lang="en-US" sz="1600" b="1" dirty="0" smtClean="0"/>
              <a:t>Bias</a:t>
            </a:r>
          </a:p>
          <a:p>
            <a:pPr marL="285750" lvl="0" indent="-285750">
              <a:buFontTx/>
              <a:buChar char="-"/>
            </a:pPr>
            <a:r>
              <a:rPr lang="en-US" sz="1600" b="1" dirty="0" smtClean="0"/>
              <a:t>Try Content-based Recommender System</a:t>
            </a:r>
            <a:endParaRPr lang="en-US" sz="1600" b="1" dirty="0"/>
          </a:p>
        </p:txBody>
      </p:sp>
      <p:sp>
        <p:nvSpPr>
          <p:cNvPr id="668" name="Google Shape;668;p42"/>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800" dirty="0" smtClean="0"/>
              <a:t>Insights </a:t>
            </a:r>
            <a:r>
              <a:rPr lang="en-US" sz="4800" dirty="0" smtClean="0"/>
              <a:t>&amp; Future Work</a:t>
            </a:r>
            <a:endParaRPr sz="4800" dirty="0"/>
          </a:p>
        </p:txBody>
      </p:sp>
      <p:grpSp>
        <p:nvGrpSpPr>
          <p:cNvPr id="669" name="Google Shape;669;p42"/>
          <p:cNvGrpSpPr/>
          <p:nvPr/>
        </p:nvGrpSpPr>
        <p:grpSpPr>
          <a:xfrm>
            <a:off x="1625837" y="1677610"/>
            <a:ext cx="342434" cy="342905"/>
            <a:chOff x="1625837" y="1677610"/>
            <a:chExt cx="342434" cy="342905"/>
          </a:xfrm>
        </p:grpSpPr>
        <p:sp>
          <p:nvSpPr>
            <p:cNvPr id="670" name="Google Shape;670;p42"/>
            <p:cNvSpPr/>
            <p:nvPr/>
          </p:nvSpPr>
          <p:spPr>
            <a:xfrm>
              <a:off x="1625837" y="1677610"/>
              <a:ext cx="342434" cy="342905"/>
            </a:xfrm>
            <a:custGeom>
              <a:avLst/>
              <a:gdLst/>
              <a:ahLst/>
              <a:cxnLst/>
              <a:rect l="l" t="t" r="r" b="b"/>
              <a:pathLst>
                <a:path w="2867" h="2871" extrusionOk="0">
                  <a:moveTo>
                    <a:pt x="1436" y="0"/>
                  </a:moveTo>
                  <a:cubicBezTo>
                    <a:pt x="642" y="0"/>
                    <a:pt x="1" y="646"/>
                    <a:pt x="1" y="1436"/>
                  </a:cubicBezTo>
                  <a:cubicBezTo>
                    <a:pt x="1" y="2225"/>
                    <a:pt x="642" y="2871"/>
                    <a:pt x="1436" y="2871"/>
                  </a:cubicBezTo>
                  <a:cubicBezTo>
                    <a:pt x="2226" y="2871"/>
                    <a:pt x="2867" y="2225"/>
                    <a:pt x="2867" y="1436"/>
                  </a:cubicBezTo>
                  <a:cubicBezTo>
                    <a:pt x="2867" y="646"/>
                    <a:pt x="2226" y="0"/>
                    <a:pt x="1436"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2"/>
            <p:cNvSpPr/>
            <p:nvPr/>
          </p:nvSpPr>
          <p:spPr>
            <a:xfrm>
              <a:off x="1625837" y="1822128"/>
              <a:ext cx="342434" cy="198386"/>
            </a:xfrm>
            <a:custGeom>
              <a:avLst/>
              <a:gdLst/>
              <a:ahLst/>
              <a:cxnLst/>
              <a:rect l="l" t="t" r="r" b="b"/>
              <a:pathLst>
                <a:path w="2867" h="1661" extrusionOk="0">
                  <a:moveTo>
                    <a:pt x="19" y="0"/>
                  </a:moveTo>
                  <a:cubicBezTo>
                    <a:pt x="5" y="73"/>
                    <a:pt x="1" y="149"/>
                    <a:pt x="1" y="226"/>
                  </a:cubicBezTo>
                  <a:cubicBezTo>
                    <a:pt x="1" y="1015"/>
                    <a:pt x="642" y="1661"/>
                    <a:pt x="1436" y="1661"/>
                  </a:cubicBezTo>
                  <a:cubicBezTo>
                    <a:pt x="2226" y="1661"/>
                    <a:pt x="2867" y="1015"/>
                    <a:pt x="2867" y="226"/>
                  </a:cubicBezTo>
                  <a:cubicBezTo>
                    <a:pt x="2867" y="149"/>
                    <a:pt x="2862" y="73"/>
                    <a:pt x="2848" y="0"/>
                  </a:cubicBezTo>
                  <a:cubicBezTo>
                    <a:pt x="2740" y="686"/>
                    <a:pt x="2150" y="1210"/>
                    <a:pt x="1436" y="1210"/>
                  </a:cubicBezTo>
                  <a:cubicBezTo>
                    <a:pt x="719" y="1210"/>
                    <a:pt x="128" y="686"/>
                    <a:pt x="19" y="0"/>
                  </a:cubicBezTo>
                  <a:close/>
                </a:path>
              </a:pathLst>
            </a:custGeom>
            <a:gradFill>
              <a:gsLst>
                <a:gs pos="0">
                  <a:srgbClr val="F42579"/>
                </a:gs>
                <a:gs pos="67000">
                  <a:srgbClr val="2D0066"/>
                </a:gs>
                <a:gs pos="100000">
                  <a:srgbClr val="2D006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2"/>
            <p:cNvSpPr/>
            <p:nvPr/>
          </p:nvSpPr>
          <p:spPr>
            <a:xfrm>
              <a:off x="1709922" y="1762171"/>
              <a:ext cx="174263" cy="173782"/>
            </a:xfrm>
            <a:custGeom>
              <a:avLst/>
              <a:gdLst/>
              <a:ahLst/>
              <a:cxnLst/>
              <a:rect l="l" t="t" r="r" b="b"/>
              <a:pathLst>
                <a:path w="1459" h="1455" extrusionOk="0">
                  <a:moveTo>
                    <a:pt x="1021" y="439"/>
                  </a:moveTo>
                  <a:lnTo>
                    <a:pt x="1021" y="1017"/>
                  </a:lnTo>
                  <a:lnTo>
                    <a:pt x="444" y="1017"/>
                  </a:lnTo>
                  <a:lnTo>
                    <a:pt x="444" y="439"/>
                  </a:lnTo>
                  <a:close/>
                  <a:moveTo>
                    <a:pt x="222" y="1"/>
                  </a:moveTo>
                  <a:cubicBezTo>
                    <a:pt x="101" y="1"/>
                    <a:pt x="1" y="100"/>
                    <a:pt x="1" y="217"/>
                  </a:cubicBezTo>
                  <a:lnTo>
                    <a:pt x="1" y="1238"/>
                  </a:lnTo>
                  <a:cubicBezTo>
                    <a:pt x="1" y="1355"/>
                    <a:pt x="101" y="1454"/>
                    <a:pt x="222" y="1454"/>
                  </a:cubicBezTo>
                  <a:lnTo>
                    <a:pt x="1238" y="1454"/>
                  </a:lnTo>
                  <a:cubicBezTo>
                    <a:pt x="1359" y="1454"/>
                    <a:pt x="1459" y="1355"/>
                    <a:pt x="1459" y="1238"/>
                  </a:cubicBezTo>
                  <a:lnTo>
                    <a:pt x="1459" y="217"/>
                  </a:lnTo>
                  <a:cubicBezTo>
                    <a:pt x="1459" y="100"/>
                    <a:pt x="1359" y="1"/>
                    <a:pt x="12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42"/>
          <p:cNvGrpSpPr/>
          <p:nvPr/>
        </p:nvGrpSpPr>
        <p:grpSpPr>
          <a:xfrm>
            <a:off x="7173253" y="1677608"/>
            <a:ext cx="343032" cy="342905"/>
            <a:chOff x="7185093" y="1677735"/>
            <a:chExt cx="343032" cy="342905"/>
          </a:xfrm>
        </p:grpSpPr>
        <p:sp>
          <p:nvSpPr>
            <p:cNvPr id="674" name="Google Shape;674;p42"/>
            <p:cNvSpPr/>
            <p:nvPr/>
          </p:nvSpPr>
          <p:spPr>
            <a:xfrm>
              <a:off x="7185093" y="1677735"/>
              <a:ext cx="343032" cy="342905"/>
            </a:xfrm>
            <a:custGeom>
              <a:avLst/>
              <a:gdLst/>
              <a:ahLst/>
              <a:cxnLst/>
              <a:rect l="l" t="t" r="r" b="b"/>
              <a:pathLst>
                <a:path w="2872" h="2871" extrusionOk="0">
                  <a:moveTo>
                    <a:pt x="1436" y="0"/>
                  </a:moveTo>
                  <a:cubicBezTo>
                    <a:pt x="642" y="0"/>
                    <a:pt x="1" y="646"/>
                    <a:pt x="1" y="1436"/>
                  </a:cubicBezTo>
                  <a:cubicBezTo>
                    <a:pt x="1" y="2225"/>
                    <a:pt x="642" y="2871"/>
                    <a:pt x="1436" y="2871"/>
                  </a:cubicBezTo>
                  <a:cubicBezTo>
                    <a:pt x="2226" y="2871"/>
                    <a:pt x="2871" y="2225"/>
                    <a:pt x="2871" y="1436"/>
                  </a:cubicBezTo>
                  <a:cubicBezTo>
                    <a:pt x="2871" y="646"/>
                    <a:pt x="2226" y="0"/>
                    <a:pt x="1436"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2"/>
            <p:cNvSpPr/>
            <p:nvPr/>
          </p:nvSpPr>
          <p:spPr>
            <a:xfrm>
              <a:off x="7185093" y="1822253"/>
              <a:ext cx="343032" cy="198386"/>
            </a:xfrm>
            <a:custGeom>
              <a:avLst/>
              <a:gdLst/>
              <a:ahLst/>
              <a:cxnLst/>
              <a:rect l="l" t="t" r="r" b="b"/>
              <a:pathLst>
                <a:path w="2872" h="1661" extrusionOk="0">
                  <a:moveTo>
                    <a:pt x="19" y="0"/>
                  </a:moveTo>
                  <a:cubicBezTo>
                    <a:pt x="9" y="73"/>
                    <a:pt x="1" y="149"/>
                    <a:pt x="1" y="226"/>
                  </a:cubicBezTo>
                  <a:cubicBezTo>
                    <a:pt x="1" y="1015"/>
                    <a:pt x="642" y="1661"/>
                    <a:pt x="1436" y="1661"/>
                  </a:cubicBezTo>
                  <a:cubicBezTo>
                    <a:pt x="2226" y="1661"/>
                    <a:pt x="2871" y="1015"/>
                    <a:pt x="2871" y="226"/>
                  </a:cubicBezTo>
                  <a:cubicBezTo>
                    <a:pt x="2871" y="149"/>
                    <a:pt x="2862" y="73"/>
                    <a:pt x="2853" y="0"/>
                  </a:cubicBezTo>
                  <a:cubicBezTo>
                    <a:pt x="2744" y="686"/>
                    <a:pt x="2149" y="1210"/>
                    <a:pt x="1436" y="1210"/>
                  </a:cubicBezTo>
                  <a:cubicBezTo>
                    <a:pt x="718" y="1210"/>
                    <a:pt x="128" y="686"/>
                    <a:pt x="19" y="0"/>
                  </a:cubicBezTo>
                  <a:close/>
                </a:path>
              </a:pathLst>
            </a:custGeom>
            <a:gradFill>
              <a:gsLst>
                <a:gs pos="0">
                  <a:srgbClr val="F42579"/>
                </a:gs>
                <a:gs pos="67000">
                  <a:srgbClr val="2D0066"/>
                </a:gs>
                <a:gs pos="100000">
                  <a:srgbClr val="2D006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2"/>
            <p:cNvSpPr/>
            <p:nvPr/>
          </p:nvSpPr>
          <p:spPr>
            <a:xfrm>
              <a:off x="7262728" y="1755369"/>
              <a:ext cx="187760" cy="187636"/>
            </a:xfrm>
            <a:custGeom>
              <a:avLst/>
              <a:gdLst/>
              <a:ahLst/>
              <a:cxnLst/>
              <a:rect l="l" t="t" r="r" b="b"/>
              <a:pathLst>
                <a:path w="1572" h="1571" extrusionOk="0">
                  <a:moveTo>
                    <a:pt x="786" y="438"/>
                  </a:moveTo>
                  <a:cubicBezTo>
                    <a:pt x="976" y="438"/>
                    <a:pt x="1134" y="596"/>
                    <a:pt x="1134" y="786"/>
                  </a:cubicBezTo>
                  <a:cubicBezTo>
                    <a:pt x="1134" y="975"/>
                    <a:pt x="976" y="1133"/>
                    <a:pt x="786" y="1133"/>
                  </a:cubicBezTo>
                  <a:cubicBezTo>
                    <a:pt x="596" y="1133"/>
                    <a:pt x="438" y="975"/>
                    <a:pt x="438" y="786"/>
                  </a:cubicBezTo>
                  <a:cubicBezTo>
                    <a:pt x="438" y="596"/>
                    <a:pt x="596" y="438"/>
                    <a:pt x="786" y="438"/>
                  </a:cubicBezTo>
                  <a:close/>
                  <a:moveTo>
                    <a:pt x="786" y="0"/>
                  </a:moveTo>
                  <a:cubicBezTo>
                    <a:pt x="353" y="0"/>
                    <a:pt x="1" y="352"/>
                    <a:pt x="1" y="786"/>
                  </a:cubicBezTo>
                  <a:cubicBezTo>
                    <a:pt x="1" y="1219"/>
                    <a:pt x="353" y="1571"/>
                    <a:pt x="786" y="1571"/>
                  </a:cubicBezTo>
                  <a:cubicBezTo>
                    <a:pt x="1219" y="1571"/>
                    <a:pt x="1571" y="1219"/>
                    <a:pt x="1571" y="786"/>
                  </a:cubicBezTo>
                  <a:cubicBezTo>
                    <a:pt x="1571" y="352"/>
                    <a:pt x="1219" y="0"/>
                    <a:pt x="7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 name="Google Shape;681;p42"/>
          <p:cNvGrpSpPr/>
          <p:nvPr/>
        </p:nvGrpSpPr>
        <p:grpSpPr>
          <a:xfrm>
            <a:off x="4405615" y="1677608"/>
            <a:ext cx="342434" cy="342905"/>
            <a:chOff x="4405615" y="1677608"/>
            <a:chExt cx="342434" cy="342905"/>
          </a:xfrm>
        </p:grpSpPr>
        <p:sp>
          <p:nvSpPr>
            <p:cNvPr id="682" name="Google Shape;682;p42"/>
            <p:cNvSpPr/>
            <p:nvPr/>
          </p:nvSpPr>
          <p:spPr>
            <a:xfrm>
              <a:off x="4405615" y="1677608"/>
              <a:ext cx="342434" cy="342905"/>
            </a:xfrm>
            <a:custGeom>
              <a:avLst/>
              <a:gdLst/>
              <a:ahLst/>
              <a:cxnLst/>
              <a:rect l="l" t="t" r="r" b="b"/>
              <a:pathLst>
                <a:path w="2867" h="2871" extrusionOk="0">
                  <a:moveTo>
                    <a:pt x="1436" y="0"/>
                  </a:moveTo>
                  <a:cubicBezTo>
                    <a:pt x="642" y="0"/>
                    <a:pt x="1" y="646"/>
                    <a:pt x="1" y="1436"/>
                  </a:cubicBezTo>
                  <a:cubicBezTo>
                    <a:pt x="1" y="2229"/>
                    <a:pt x="642" y="2871"/>
                    <a:pt x="1436" y="2871"/>
                  </a:cubicBezTo>
                  <a:cubicBezTo>
                    <a:pt x="2226" y="2871"/>
                    <a:pt x="2867" y="2229"/>
                    <a:pt x="2867" y="1436"/>
                  </a:cubicBezTo>
                  <a:cubicBezTo>
                    <a:pt x="2867" y="646"/>
                    <a:pt x="2226" y="0"/>
                    <a:pt x="1436" y="0"/>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2"/>
            <p:cNvSpPr/>
            <p:nvPr/>
          </p:nvSpPr>
          <p:spPr>
            <a:xfrm>
              <a:off x="4405615" y="1822127"/>
              <a:ext cx="342434" cy="198386"/>
            </a:xfrm>
            <a:custGeom>
              <a:avLst/>
              <a:gdLst/>
              <a:ahLst/>
              <a:cxnLst/>
              <a:rect l="l" t="t" r="r" b="b"/>
              <a:pathLst>
                <a:path w="2867" h="1661" extrusionOk="0">
                  <a:moveTo>
                    <a:pt x="19" y="0"/>
                  </a:moveTo>
                  <a:cubicBezTo>
                    <a:pt x="5" y="77"/>
                    <a:pt x="1" y="149"/>
                    <a:pt x="1" y="226"/>
                  </a:cubicBezTo>
                  <a:cubicBezTo>
                    <a:pt x="1" y="1019"/>
                    <a:pt x="642" y="1661"/>
                    <a:pt x="1436" y="1661"/>
                  </a:cubicBezTo>
                  <a:cubicBezTo>
                    <a:pt x="2226" y="1661"/>
                    <a:pt x="2867" y="1019"/>
                    <a:pt x="2867" y="226"/>
                  </a:cubicBezTo>
                  <a:cubicBezTo>
                    <a:pt x="2867" y="149"/>
                    <a:pt x="2862" y="77"/>
                    <a:pt x="2848" y="0"/>
                  </a:cubicBezTo>
                  <a:cubicBezTo>
                    <a:pt x="2744" y="686"/>
                    <a:pt x="2149" y="1209"/>
                    <a:pt x="1436" y="1209"/>
                  </a:cubicBezTo>
                  <a:cubicBezTo>
                    <a:pt x="719" y="1209"/>
                    <a:pt x="128" y="686"/>
                    <a:pt x="19" y="0"/>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2"/>
            <p:cNvSpPr/>
            <p:nvPr/>
          </p:nvSpPr>
          <p:spPr>
            <a:xfrm>
              <a:off x="4492925" y="1767902"/>
              <a:ext cx="167813" cy="162554"/>
            </a:xfrm>
            <a:custGeom>
              <a:avLst/>
              <a:gdLst/>
              <a:ahLst/>
              <a:cxnLst/>
              <a:rect l="l" t="t" r="r" b="b"/>
              <a:pathLst>
                <a:path w="1405" h="1361" extrusionOk="0">
                  <a:moveTo>
                    <a:pt x="242" y="0"/>
                  </a:moveTo>
                  <a:cubicBezTo>
                    <a:pt x="186" y="0"/>
                    <a:pt x="129" y="20"/>
                    <a:pt x="87" y="61"/>
                  </a:cubicBezTo>
                  <a:cubicBezTo>
                    <a:pt x="1" y="147"/>
                    <a:pt x="1" y="287"/>
                    <a:pt x="87" y="373"/>
                  </a:cubicBezTo>
                  <a:lnTo>
                    <a:pt x="394" y="680"/>
                  </a:lnTo>
                  <a:lnTo>
                    <a:pt x="87" y="986"/>
                  </a:lnTo>
                  <a:cubicBezTo>
                    <a:pt x="1" y="1073"/>
                    <a:pt x="1" y="1212"/>
                    <a:pt x="87" y="1298"/>
                  </a:cubicBezTo>
                  <a:cubicBezTo>
                    <a:pt x="132" y="1338"/>
                    <a:pt x="186" y="1361"/>
                    <a:pt x="240" y="1361"/>
                  </a:cubicBezTo>
                  <a:cubicBezTo>
                    <a:pt x="299" y="1361"/>
                    <a:pt x="353" y="1338"/>
                    <a:pt x="398" y="1298"/>
                  </a:cubicBezTo>
                  <a:lnTo>
                    <a:pt x="705" y="991"/>
                  </a:lnTo>
                  <a:lnTo>
                    <a:pt x="1011" y="1298"/>
                  </a:lnTo>
                  <a:cubicBezTo>
                    <a:pt x="1053" y="1338"/>
                    <a:pt x="1111" y="1361"/>
                    <a:pt x="1165" y="1361"/>
                  </a:cubicBezTo>
                  <a:cubicBezTo>
                    <a:pt x="1219" y="1361"/>
                    <a:pt x="1278" y="1338"/>
                    <a:pt x="1319" y="1298"/>
                  </a:cubicBezTo>
                  <a:cubicBezTo>
                    <a:pt x="1405" y="1212"/>
                    <a:pt x="1405" y="1073"/>
                    <a:pt x="1319" y="986"/>
                  </a:cubicBezTo>
                  <a:lnTo>
                    <a:pt x="1011" y="680"/>
                  </a:lnTo>
                  <a:lnTo>
                    <a:pt x="1319" y="373"/>
                  </a:lnTo>
                  <a:cubicBezTo>
                    <a:pt x="1405" y="287"/>
                    <a:pt x="1405" y="147"/>
                    <a:pt x="1319" y="61"/>
                  </a:cubicBezTo>
                  <a:cubicBezTo>
                    <a:pt x="1276" y="20"/>
                    <a:pt x="1221" y="0"/>
                    <a:pt x="1166" y="0"/>
                  </a:cubicBezTo>
                  <a:cubicBezTo>
                    <a:pt x="1110" y="0"/>
                    <a:pt x="1055" y="20"/>
                    <a:pt x="1011" y="61"/>
                  </a:cubicBezTo>
                  <a:lnTo>
                    <a:pt x="705" y="369"/>
                  </a:lnTo>
                  <a:lnTo>
                    <a:pt x="398" y="61"/>
                  </a:lnTo>
                  <a:cubicBezTo>
                    <a:pt x="356" y="20"/>
                    <a:pt x="299" y="0"/>
                    <a:pt x="2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677;p42"/>
          <p:cNvGrpSpPr/>
          <p:nvPr/>
        </p:nvGrpSpPr>
        <p:grpSpPr>
          <a:xfrm>
            <a:off x="4397945" y="3452578"/>
            <a:ext cx="342434" cy="342905"/>
            <a:chOff x="1625840" y="3099836"/>
            <a:chExt cx="342434" cy="342905"/>
          </a:xfrm>
        </p:grpSpPr>
        <p:sp>
          <p:nvSpPr>
            <p:cNvPr id="38" name="Google Shape;678;p42"/>
            <p:cNvSpPr/>
            <p:nvPr/>
          </p:nvSpPr>
          <p:spPr>
            <a:xfrm>
              <a:off x="1625840" y="3099836"/>
              <a:ext cx="342434" cy="342905"/>
            </a:xfrm>
            <a:custGeom>
              <a:avLst/>
              <a:gdLst/>
              <a:ahLst/>
              <a:cxnLst/>
              <a:rect l="l" t="t" r="r" b="b"/>
              <a:pathLst>
                <a:path w="2867" h="2871" extrusionOk="0">
                  <a:moveTo>
                    <a:pt x="1436" y="0"/>
                  </a:moveTo>
                  <a:cubicBezTo>
                    <a:pt x="642" y="0"/>
                    <a:pt x="1" y="642"/>
                    <a:pt x="1" y="1436"/>
                  </a:cubicBezTo>
                  <a:cubicBezTo>
                    <a:pt x="1" y="2226"/>
                    <a:pt x="642" y="2871"/>
                    <a:pt x="1436" y="2871"/>
                  </a:cubicBezTo>
                  <a:cubicBezTo>
                    <a:pt x="2226" y="2871"/>
                    <a:pt x="2867" y="2226"/>
                    <a:pt x="2867" y="1436"/>
                  </a:cubicBezTo>
                  <a:cubicBezTo>
                    <a:pt x="2867" y="642"/>
                    <a:pt x="2226" y="0"/>
                    <a:pt x="1436" y="0"/>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79;p42"/>
            <p:cNvSpPr/>
            <p:nvPr/>
          </p:nvSpPr>
          <p:spPr>
            <a:xfrm>
              <a:off x="1625840" y="3244355"/>
              <a:ext cx="342434" cy="198386"/>
            </a:xfrm>
            <a:custGeom>
              <a:avLst/>
              <a:gdLst/>
              <a:ahLst/>
              <a:cxnLst/>
              <a:rect l="l" t="t" r="r" b="b"/>
              <a:pathLst>
                <a:path w="2867" h="1661" extrusionOk="0">
                  <a:moveTo>
                    <a:pt x="19" y="0"/>
                  </a:moveTo>
                  <a:cubicBezTo>
                    <a:pt x="5" y="73"/>
                    <a:pt x="1" y="150"/>
                    <a:pt x="1" y="226"/>
                  </a:cubicBezTo>
                  <a:cubicBezTo>
                    <a:pt x="1" y="1016"/>
                    <a:pt x="642" y="1661"/>
                    <a:pt x="1436" y="1661"/>
                  </a:cubicBezTo>
                  <a:cubicBezTo>
                    <a:pt x="2226" y="1661"/>
                    <a:pt x="2867" y="1016"/>
                    <a:pt x="2867" y="226"/>
                  </a:cubicBezTo>
                  <a:cubicBezTo>
                    <a:pt x="2867" y="150"/>
                    <a:pt x="2862" y="73"/>
                    <a:pt x="2848" y="0"/>
                  </a:cubicBezTo>
                  <a:cubicBezTo>
                    <a:pt x="2744" y="686"/>
                    <a:pt x="2149" y="1210"/>
                    <a:pt x="1436" y="1210"/>
                  </a:cubicBezTo>
                  <a:cubicBezTo>
                    <a:pt x="719" y="1210"/>
                    <a:pt x="128" y="686"/>
                    <a:pt x="19" y="0"/>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80;p42"/>
            <p:cNvSpPr/>
            <p:nvPr/>
          </p:nvSpPr>
          <p:spPr>
            <a:xfrm>
              <a:off x="1707775" y="3178067"/>
              <a:ext cx="180713" cy="153716"/>
            </a:xfrm>
            <a:custGeom>
              <a:avLst/>
              <a:gdLst/>
              <a:ahLst/>
              <a:cxnLst/>
              <a:rect l="l" t="t" r="r" b="b"/>
              <a:pathLst>
                <a:path w="1513" h="1287" extrusionOk="0">
                  <a:moveTo>
                    <a:pt x="754" y="636"/>
                  </a:moveTo>
                  <a:lnTo>
                    <a:pt x="890" y="849"/>
                  </a:lnTo>
                  <a:lnTo>
                    <a:pt x="623" y="849"/>
                  </a:lnTo>
                  <a:lnTo>
                    <a:pt x="754" y="636"/>
                  </a:lnTo>
                  <a:close/>
                  <a:moveTo>
                    <a:pt x="754" y="1"/>
                  </a:moveTo>
                  <a:cubicBezTo>
                    <a:pt x="683" y="1"/>
                    <a:pt x="610" y="41"/>
                    <a:pt x="569" y="104"/>
                  </a:cubicBezTo>
                  <a:lnTo>
                    <a:pt x="42" y="953"/>
                  </a:lnTo>
                  <a:cubicBezTo>
                    <a:pt x="0" y="1020"/>
                    <a:pt x="0" y="1101"/>
                    <a:pt x="37" y="1174"/>
                  </a:cubicBezTo>
                  <a:cubicBezTo>
                    <a:pt x="77" y="1241"/>
                    <a:pt x="150" y="1286"/>
                    <a:pt x="231" y="1286"/>
                  </a:cubicBezTo>
                  <a:lnTo>
                    <a:pt x="1283" y="1286"/>
                  </a:lnTo>
                  <a:cubicBezTo>
                    <a:pt x="1364" y="1286"/>
                    <a:pt x="1436" y="1241"/>
                    <a:pt x="1477" y="1174"/>
                  </a:cubicBezTo>
                  <a:cubicBezTo>
                    <a:pt x="1512" y="1101"/>
                    <a:pt x="1512" y="1020"/>
                    <a:pt x="1468" y="953"/>
                  </a:cubicBezTo>
                  <a:lnTo>
                    <a:pt x="944" y="104"/>
                  </a:lnTo>
                  <a:cubicBezTo>
                    <a:pt x="904" y="41"/>
                    <a:pt x="831" y="1"/>
                    <a:pt x="7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665;p42"/>
          <p:cNvSpPr txBox="1">
            <a:spLocks noGrp="1"/>
          </p:cNvSpPr>
          <p:nvPr>
            <p:ph type="subTitle" idx="4"/>
          </p:nvPr>
        </p:nvSpPr>
        <p:spPr>
          <a:xfrm>
            <a:off x="6264273" y="2030306"/>
            <a:ext cx="2297232"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US" sz="1600" b="1" dirty="0" smtClean="0"/>
              <a:t>Bottom line : Able to recommend relevant games to user</a:t>
            </a:r>
            <a:endParaRPr sz="16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483"/>
        <p:cNvGrpSpPr/>
        <p:nvPr/>
      </p:nvGrpSpPr>
      <p:grpSpPr>
        <a:xfrm>
          <a:off x="0" y="0"/>
          <a:ext cx="0" cy="0"/>
          <a:chOff x="0" y="0"/>
          <a:chExt cx="0" cy="0"/>
        </a:xfrm>
      </p:grpSpPr>
      <p:sp>
        <p:nvSpPr>
          <p:cNvPr id="484" name="Google Shape;484;p32"/>
          <p:cNvSpPr/>
          <p:nvPr/>
        </p:nvSpPr>
        <p:spPr>
          <a:xfrm>
            <a:off x="2320525" y="478650"/>
            <a:ext cx="4503000" cy="4186200"/>
          </a:xfrm>
          <a:prstGeom prst="roundRect">
            <a:avLst>
              <a:gd name="adj" fmla="val 0"/>
            </a:avLst>
          </a:prstGeom>
          <a:solidFill>
            <a:srgbClr val="FFFFFF">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32"/>
          <p:cNvSpPr txBox="1">
            <a:spLocks noGrp="1"/>
          </p:cNvSpPr>
          <p:nvPr>
            <p:ph type="ctrTitle"/>
          </p:nvPr>
        </p:nvSpPr>
        <p:spPr>
          <a:xfrm>
            <a:off x="2466723" y="664405"/>
            <a:ext cx="42156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486" name="Google Shape;486;p32"/>
          <p:cNvSpPr txBox="1">
            <a:spLocks noGrp="1"/>
          </p:cNvSpPr>
          <p:nvPr>
            <p:ph type="subTitle" idx="1"/>
          </p:nvPr>
        </p:nvSpPr>
        <p:spPr>
          <a:xfrm flipH="1">
            <a:off x="2467073" y="1050807"/>
            <a:ext cx="4215600" cy="435300"/>
          </a:xfrm>
          <a:prstGeom prst="rect">
            <a:avLst/>
          </a:prstGeom>
        </p:spPr>
        <p:txBody>
          <a:bodyPr spcFirstLastPara="1" wrap="square" lIns="91425" tIns="91425" rIns="91425" bIns="91425" anchor="t" anchorCtr="0">
            <a:noAutofit/>
          </a:bodyPr>
          <a:lstStyle/>
          <a:p>
            <a:pPr marL="0" lvl="0" indent="0"/>
            <a:r>
              <a:rPr lang="en" b="1" dirty="0" smtClean="0">
                <a:solidFill>
                  <a:schemeClr val="bg2"/>
                </a:solidFill>
              </a:rPr>
              <a:t>Tools    |      </a:t>
            </a:r>
            <a:r>
              <a:rPr lang="en" b="1" dirty="0">
                <a:solidFill>
                  <a:schemeClr val="bg2"/>
                </a:solidFill>
              </a:rPr>
              <a:t>Methodology     | </a:t>
            </a:r>
            <a:r>
              <a:rPr lang="en" b="1" dirty="0" smtClean="0">
                <a:solidFill>
                  <a:schemeClr val="bg2"/>
                </a:solidFill>
              </a:rPr>
              <a:t>     Dataset</a:t>
            </a:r>
            <a:endParaRPr b="1" dirty="0">
              <a:solidFill>
                <a:schemeClr val="bg2"/>
              </a:solidFill>
            </a:endParaRPr>
          </a:p>
        </p:txBody>
      </p:sp>
      <p:sp>
        <p:nvSpPr>
          <p:cNvPr id="487" name="Google Shape;487;p32"/>
          <p:cNvSpPr/>
          <p:nvPr/>
        </p:nvSpPr>
        <p:spPr>
          <a:xfrm flipH="1">
            <a:off x="3822335" y="238775"/>
            <a:ext cx="39" cy="195"/>
          </a:xfrm>
          <a:custGeom>
            <a:avLst/>
            <a:gdLst/>
            <a:ahLst/>
            <a:cxnLst/>
            <a:rect l="l" t="t" r="r" b="b"/>
            <a:pathLst>
              <a:path w="1" h="5" extrusionOk="0">
                <a:moveTo>
                  <a:pt x="1" y="0"/>
                </a:moveTo>
                <a:lnTo>
                  <a:pt x="1" y="4"/>
                </a:lnTo>
                <a:lnTo>
                  <a:pt x="1" y="4"/>
                </a:lnTo>
                <a:close/>
              </a:path>
            </a:pathLst>
          </a:custGeom>
          <a:solidFill>
            <a:srgbClr val="9FA3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 name="Google Shape;488;p32"/>
          <p:cNvSpPr txBox="1">
            <a:spLocks noGrp="1"/>
          </p:cNvSpPr>
          <p:nvPr>
            <p:ph type="ctrTitle" idx="2"/>
          </p:nvPr>
        </p:nvSpPr>
        <p:spPr>
          <a:xfrm>
            <a:off x="2466723" y="1701879"/>
            <a:ext cx="4215600" cy="577800"/>
          </a:xfrm>
          <a:prstGeom prst="rect">
            <a:avLst/>
          </a:prstGeom>
        </p:spPr>
        <p:txBody>
          <a:bodyPr spcFirstLastPara="1" wrap="square" lIns="91425" tIns="91425" rIns="91425" bIns="91425" anchor="b" anchorCtr="0">
            <a:noAutofit/>
          </a:bodyPr>
          <a:lstStyle/>
          <a:p>
            <a:r>
              <a:rPr lang="en-US" dirty="0" smtClean="0"/>
              <a:t>ANALYSIS</a:t>
            </a:r>
            <a:endParaRPr dirty="0"/>
          </a:p>
        </p:txBody>
      </p:sp>
      <p:sp>
        <p:nvSpPr>
          <p:cNvPr id="489" name="Google Shape;489;p32"/>
          <p:cNvSpPr txBox="1">
            <a:spLocks noGrp="1"/>
          </p:cNvSpPr>
          <p:nvPr>
            <p:ph type="subTitle" idx="3"/>
          </p:nvPr>
        </p:nvSpPr>
        <p:spPr>
          <a:xfrm flipH="1">
            <a:off x="2467073" y="2088281"/>
            <a:ext cx="4215600" cy="435300"/>
          </a:xfrm>
          <a:prstGeom prst="rect">
            <a:avLst/>
          </a:prstGeom>
        </p:spPr>
        <p:txBody>
          <a:bodyPr spcFirstLastPara="1" wrap="square" lIns="91425" tIns="91425" rIns="91425" bIns="91425" anchor="t" anchorCtr="0">
            <a:noAutofit/>
          </a:bodyPr>
          <a:lstStyle/>
          <a:p>
            <a:pPr marL="0" indent="0"/>
            <a:r>
              <a:rPr lang="en-US" b="1" dirty="0" smtClean="0">
                <a:solidFill>
                  <a:schemeClr val="bg2"/>
                </a:solidFill>
              </a:rPr>
              <a:t>Top 10 Games (Users)     </a:t>
            </a:r>
            <a:r>
              <a:rPr lang="en-US" b="1" dirty="0">
                <a:solidFill>
                  <a:schemeClr val="bg2"/>
                </a:solidFill>
              </a:rPr>
              <a:t>|      </a:t>
            </a:r>
            <a:r>
              <a:rPr lang="en-US" b="1" dirty="0" smtClean="0">
                <a:solidFill>
                  <a:schemeClr val="bg2"/>
                </a:solidFill>
              </a:rPr>
              <a:t>Top 10 Games (Hours)</a:t>
            </a:r>
            <a:endParaRPr lang="en-US" b="1" dirty="0">
              <a:solidFill>
                <a:schemeClr val="bg2"/>
              </a:solidFill>
            </a:endParaRPr>
          </a:p>
          <a:p>
            <a:pPr marL="0" lvl="0" indent="0" algn="ctr" rtl="0">
              <a:spcBef>
                <a:spcPts val="0"/>
              </a:spcBef>
              <a:spcAft>
                <a:spcPts val="0"/>
              </a:spcAft>
              <a:buNone/>
            </a:pPr>
            <a:endParaRPr dirty="0"/>
          </a:p>
        </p:txBody>
      </p:sp>
      <p:sp>
        <p:nvSpPr>
          <p:cNvPr id="490" name="Google Shape;490;p32"/>
          <p:cNvSpPr txBox="1">
            <a:spLocks noGrp="1"/>
          </p:cNvSpPr>
          <p:nvPr>
            <p:ph type="ctrTitle" idx="4"/>
          </p:nvPr>
        </p:nvSpPr>
        <p:spPr>
          <a:xfrm>
            <a:off x="2466723" y="2739352"/>
            <a:ext cx="42156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RECOMMENDER SYSTEM</a:t>
            </a:r>
            <a:endParaRPr dirty="0"/>
          </a:p>
        </p:txBody>
      </p:sp>
      <p:sp>
        <p:nvSpPr>
          <p:cNvPr id="491" name="Google Shape;491;p32"/>
          <p:cNvSpPr txBox="1">
            <a:spLocks noGrp="1"/>
          </p:cNvSpPr>
          <p:nvPr>
            <p:ph type="subTitle" idx="5"/>
          </p:nvPr>
        </p:nvSpPr>
        <p:spPr>
          <a:xfrm flipH="1">
            <a:off x="2467073" y="3125754"/>
            <a:ext cx="4215600" cy="435300"/>
          </a:xfrm>
          <a:prstGeom prst="rect">
            <a:avLst/>
          </a:prstGeom>
        </p:spPr>
        <p:txBody>
          <a:bodyPr spcFirstLastPara="1" wrap="square" lIns="91425" tIns="91425" rIns="91425" bIns="91425" anchor="t" anchorCtr="0">
            <a:noAutofit/>
          </a:bodyPr>
          <a:lstStyle/>
          <a:p>
            <a:pPr marL="0" lvl="0" indent="0"/>
            <a:r>
              <a:rPr lang="en-US" b="1" dirty="0" smtClean="0">
                <a:solidFill>
                  <a:schemeClr val="bg2"/>
                </a:solidFill>
              </a:rPr>
              <a:t> </a:t>
            </a:r>
            <a:r>
              <a:rPr lang="en-US" b="1" dirty="0">
                <a:solidFill>
                  <a:schemeClr val="bg2"/>
                </a:solidFill>
              </a:rPr>
              <a:t>C</a:t>
            </a:r>
            <a:r>
              <a:rPr lang="en-US" b="1" dirty="0" smtClean="0">
                <a:solidFill>
                  <a:schemeClr val="bg2"/>
                </a:solidFill>
              </a:rPr>
              <a:t>ollaborative Filtering (ALS)     |      Evaluation</a:t>
            </a:r>
            <a:endParaRPr lang="en-US" b="1" dirty="0">
              <a:solidFill>
                <a:schemeClr val="bg2"/>
              </a:solidFill>
            </a:endParaRPr>
          </a:p>
        </p:txBody>
      </p:sp>
      <p:sp>
        <p:nvSpPr>
          <p:cNvPr id="492" name="Google Shape;492;p32"/>
          <p:cNvSpPr txBox="1">
            <a:spLocks noGrp="1"/>
          </p:cNvSpPr>
          <p:nvPr>
            <p:ph type="ctrTitle" idx="6"/>
          </p:nvPr>
        </p:nvSpPr>
        <p:spPr>
          <a:xfrm>
            <a:off x="2466723" y="3776826"/>
            <a:ext cx="42156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CONCLUSION</a:t>
            </a:r>
            <a:endParaRPr dirty="0"/>
          </a:p>
        </p:txBody>
      </p:sp>
      <p:sp>
        <p:nvSpPr>
          <p:cNvPr id="493" name="Google Shape;493;p32"/>
          <p:cNvSpPr txBox="1">
            <a:spLocks noGrp="1"/>
          </p:cNvSpPr>
          <p:nvPr>
            <p:ph type="subTitle" idx="7"/>
          </p:nvPr>
        </p:nvSpPr>
        <p:spPr>
          <a:xfrm flipH="1">
            <a:off x="2467073" y="4163228"/>
            <a:ext cx="4215600" cy="435300"/>
          </a:xfrm>
          <a:prstGeom prst="rect">
            <a:avLst/>
          </a:prstGeom>
        </p:spPr>
        <p:txBody>
          <a:bodyPr spcFirstLastPara="1" wrap="square" lIns="91425" tIns="91425" rIns="91425" bIns="91425" anchor="t" anchorCtr="0">
            <a:noAutofit/>
          </a:bodyPr>
          <a:lstStyle/>
          <a:p>
            <a:pPr marL="0" indent="0"/>
            <a:r>
              <a:rPr lang="en-US" b="1" dirty="0" smtClean="0">
                <a:solidFill>
                  <a:schemeClr val="bg2"/>
                </a:solidFill>
              </a:rPr>
              <a:t>Insights</a:t>
            </a:r>
          </a:p>
          <a:p>
            <a:pPr marL="0" lvl="0" indent="0"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1090"/>
        <p:cNvGrpSpPr/>
        <p:nvPr/>
      </p:nvGrpSpPr>
      <p:grpSpPr>
        <a:xfrm>
          <a:off x="0" y="0"/>
          <a:ext cx="0" cy="0"/>
          <a:chOff x="0" y="0"/>
          <a:chExt cx="0" cy="0"/>
        </a:xfrm>
      </p:grpSpPr>
      <p:pic>
        <p:nvPicPr>
          <p:cNvPr id="1091" name="Google Shape;1091;p58"/>
          <p:cNvPicPr preferRelativeResize="0"/>
          <p:nvPr/>
        </p:nvPicPr>
        <p:blipFill>
          <a:blip r:embed="rId3">
            <a:alphaModFix/>
          </a:blip>
          <a:stretch>
            <a:fillRect/>
          </a:stretch>
        </p:blipFill>
        <p:spPr>
          <a:xfrm>
            <a:off x="0" y="-10216"/>
            <a:ext cx="9144000" cy="5143487"/>
          </a:xfrm>
          <a:prstGeom prst="rect">
            <a:avLst/>
          </a:prstGeom>
          <a:noFill/>
          <a:ln>
            <a:noFill/>
          </a:ln>
        </p:spPr>
      </p:pic>
      <p:sp>
        <p:nvSpPr>
          <p:cNvPr id="1092" name="Google Shape;1092;p58"/>
          <p:cNvSpPr txBox="1">
            <a:spLocks noGrp="1"/>
          </p:cNvSpPr>
          <p:nvPr>
            <p:ph type="title" idx="4294967295"/>
          </p:nvPr>
        </p:nvSpPr>
        <p:spPr>
          <a:xfrm>
            <a:off x="519831" y="833169"/>
            <a:ext cx="2966608" cy="88379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THANK YOU!</a:t>
            </a:r>
            <a:endParaRPr dirty="0"/>
          </a:p>
        </p:txBody>
      </p:sp>
      <p:sp>
        <p:nvSpPr>
          <p:cNvPr id="1093" name="Google Shape;1093;p58"/>
          <p:cNvSpPr txBox="1">
            <a:spLocks noGrp="1"/>
          </p:cNvSpPr>
          <p:nvPr>
            <p:ph type="subTitle" idx="4294967295"/>
          </p:nvPr>
        </p:nvSpPr>
        <p:spPr>
          <a:xfrm>
            <a:off x="551305" y="1619272"/>
            <a:ext cx="2514600" cy="5357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Do you have any questions</a:t>
            </a:r>
            <a:r>
              <a:rPr lang="en" dirty="0" smtClean="0"/>
              <a:t>?</a:t>
            </a:r>
            <a:endParaRPr dirty="0"/>
          </a:p>
        </p:txBody>
      </p:sp>
      <p:grpSp>
        <p:nvGrpSpPr>
          <p:cNvPr id="1101" name="Google Shape;1101;p58"/>
          <p:cNvGrpSpPr/>
          <p:nvPr/>
        </p:nvGrpSpPr>
        <p:grpSpPr>
          <a:xfrm>
            <a:off x="2205582" y="411174"/>
            <a:ext cx="346056" cy="345674"/>
            <a:chOff x="3752358" y="3817349"/>
            <a:chExt cx="346056" cy="345674"/>
          </a:xfrm>
        </p:grpSpPr>
        <p:sp>
          <p:nvSpPr>
            <p:cNvPr id="1102" name="Google Shape;1102;p58"/>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1103" name="Google Shape;1103;p58"/>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1104" name="Google Shape;1104;p58"/>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1105" name="Google Shape;1105;p58"/>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grpSp>
      <p:grpSp>
        <p:nvGrpSpPr>
          <p:cNvPr id="1109" name="Google Shape;1109;p58"/>
          <p:cNvGrpSpPr/>
          <p:nvPr/>
        </p:nvGrpSpPr>
        <p:grpSpPr>
          <a:xfrm>
            <a:off x="317250" y="100236"/>
            <a:ext cx="8509400" cy="5119132"/>
            <a:chOff x="317250" y="100236"/>
            <a:chExt cx="8509400" cy="5119132"/>
          </a:xfrm>
        </p:grpSpPr>
        <p:sp>
          <p:nvSpPr>
            <p:cNvPr id="1110" name="Google Shape;1110;p58"/>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8"/>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58"/>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8"/>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4" name="Google Shape;1114;p58"/>
            <p:cNvGrpSpPr/>
            <p:nvPr/>
          </p:nvGrpSpPr>
          <p:grpSpPr>
            <a:xfrm>
              <a:off x="317250" y="268825"/>
              <a:ext cx="8509400" cy="4605850"/>
              <a:chOff x="317250" y="268825"/>
              <a:chExt cx="8509400" cy="4605850"/>
            </a:xfrm>
          </p:grpSpPr>
          <p:sp>
            <p:nvSpPr>
              <p:cNvPr id="1115" name="Google Shape;1115;p58"/>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58"/>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58"/>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58"/>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1093;p58"/>
          <p:cNvSpPr txBox="1">
            <a:spLocks/>
          </p:cNvSpPr>
          <p:nvPr/>
        </p:nvSpPr>
        <p:spPr>
          <a:xfrm>
            <a:off x="5802245" y="833169"/>
            <a:ext cx="2867305" cy="24402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2"/>
              </a:buClr>
              <a:buSzPts val="1400"/>
              <a:buFont typeface="Barlow"/>
              <a:buChar char="●"/>
              <a:defRPr sz="1400" b="0" i="0" u="none" strike="noStrike" cap="none">
                <a:solidFill>
                  <a:schemeClr val="accent2"/>
                </a:solidFill>
                <a:latin typeface="Barlow"/>
                <a:ea typeface="Barlow"/>
                <a:cs typeface="Barlow"/>
                <a:sym typeface="Barlow"/>
              </a:defRPr>
            </a:lvl1pPr>
            <a:lvl2pPr marL="914400" marR="0" lvl="1" indent="-317500" algn="l" rtl="0">
              <a:lnSpc>
                <a:spcPct val="115000"/>
              </a:lnSpc>
              <a:spcBef>
                <a:spcPts val="1600"/>
              </a:spcBef>
              <a:spcAft>
                <a:spcPts val="0"/>
              </a:spcAft>
              <a:buClr>
                <a:schemeClr val="accent2"/>
              </a:buClr>
              <a:buSzPts val="1400"/>
              <a:buFont typeface="Barlow"/>
              <a:buChar char="○"/>
              <a:defRPr sz="1400" b="0" i="0" u="none" strike="noStrike" cap="none">
                <a:solidFill>
                  <a:schemeClr val="accent2"/>
                </a:solidFill>
                <a:latin typeface="Barlow"/>
                <a:ea typeface="Barlow"/>
                <a:cs typeface="Barlow"/>
                <a:sym typeface="Barlow"/>
              </a:defRPr>
            </a:lvl2pPr>
            <a:lvl3pPr marL="1371600" marR="0" lvl="2" indent="-317500" algn="l" rtl="0">
              <a:lnSpc>
                <a:spcPct val="115000"/>
              </a:lnSpc>
              <a:spcBef>
                <a:spcPts val="1600"/>
              </a:spcBef>
              <a:spcAft>
                <a:spcPts val="0"/>
              </a:spcAft>
              <a:buClr>
                <a:schemeClr val="accent2"/>
              </a:buClr>
              <a:buSzPts val="1400"/>
              <a:buFont typeface="Barlow"/>
              <a:buChar char="■"/>
              <a:defRPr sz="1400" b="0" i="0" u="none" strike="noStrike" cap="none">
                <a:solidFill>
                  <a:schemeClr val="accent2"/>
                </a:solidFill>
                <a:latin typeface="Barlow"/>
                <a:ea typeface="Barlow"/>
                <a:cs typeface="Barlow"/>
                <a:sym typeface="Barlow"/>
              </a:defRPr>
            </a:lvl3pPr>
            <a:lvl4pPr marL="1828800" marR="0" lvl="3" indent="-317500" algn="l" rtl="0">
              <a:lnSpc>
                <a:spcPct val="115000"/>
              </a:lnSpc>
              <a:spcBef>
                <a:spcPts val="1600"/>
              </a:spcBef>
              <a:spcAft>
                <a:spcPts val="0"/>
              </a:spcAft>
              <a:buClr>
                <a:schemeClr val="accent2"/>
              </a:buClr>
              <a:buSzPts val="1400"/>
              <a:buFont typeface="Barlow"/>
              <a:buChar char="●"/>
              <a:defRPr sz="1400" b="0" i="0" u="none" strike="noStrike" cap="none">
                <a:solidFill>
                  <a:schemeClr val="accent2"/>
                </a:solidFill>
                <a:latin typeface="Barlow"/>
                <a:ea typeface="Barlow"/>
                <a:cs typeface="Barlow"/>
                <a:sym typeface="Barlow"/>
              </a:defRPr>
            </a:lvl4pPr>
            <a:lvl5pPr marL="2286000" marR="0" lvl="4" indent="-317500" algn="l" rtl="0">
              <a:lnSpc>
                <a:spcPct val="115000"/>
              </a:lnSpc>
              <a:spcBef>
                <a:spcPts val="1600"/>
              </a:spcBef>
              <a:spcAft>
                <a:spcPts val="0"/>
              </a:spcAft>
              <a:buClr>
                <a:schemeClr val="accent2"/>
              </a:buClr>
              <a:buSzPts val="1400"/>
              <a:buFont typeface="Barlow"/>
              <a:buChar char="○"/>
              <a:defRPr sz="1400" b="0" i="0" u="none" strike="noStrike" cap="none">
                <a:solidFill>
                  <a:schemeClr val="accent2"/>
                </a:solidFill>
                <a:latin typeface="Barlow"/>
                <a:ea typeface="Barlow"/>
                <a:cs typeface="Barlow"/>
                <a:sym typeface="Barlow"/>
              </a:defRPr>
            </a:lvl5pPr>
            <a:lvl6pPr marL="2743200" marR="0" lvl="5" indent="-317500" algn="l" rtl="0">
              <a:lnSpc>
                <a:spcPct val="115000"/>
              </a:lnSpc>
              <a:spcBef>
                <a:spcPts val="1600"/>
              </a:spcBef>
              <a:spcAft>
                <a:spcPts val="0"/>
              </a:spcAft>
              <a:buClr>
                <a:schemeClr val="accent2"/>
              </a:buClr>
              <a:buSzPts val="1400"/>
              <a:buFont typeface="Barlow"/>
              <a:buChar char="■"/>
              <a:defRPr sz="1400" b="0" i="0" u="none" strike="noStrike" cap="none">
                <a:solidFill>
                  <a:schemeClr val="accent2"/>
                </a:solidFill>
                <a:latin typeface="Barlow"/>
                <a:ea typeface="Barlow"/>
                <a:cs typeface="Barlow"/>
                <a:sym typeface="Barlow"/>
              </a:defRPr>
            </a:lvl6pPr>
            <a:lvl7pPr marL="3200400" marR="0" lvl="6" indent="-317500" algn="l" rtl="0">
              <a:lnSpc>
                <a:spcPct val="115000"/>
              </a:lnSpc>
              <a:spcBef>
                <a:spcPts val="1600"/>
              </a:spcBef>
              <a:spcAft>
                <a:spcPts val="0"/>
              </a:spcAft>
              <a:buClr>
                <a:schemeClr val="accent2"/>
              </a:buClr>
              <a:buSzPts val="1400"/>
              <a:buFont typeface="Barlow"/>
              <a:buChar char="●"/>
              <a:defRPr sz="1400" b="0" i="0" u="none" strike="noStrike" cap="none">
                <a:solidFill>
                  <a:schemeClr val="accent2"/>
                </a:solidFill>
                <a:latin typeface="Barlow"/>
                <a:ea typeface="Barlow"/>
                <a:cs typeface="Barlow"/>
                <a:sym typeface="Barlow"/>
              </a:defRPr>
            </a:lvl7pPr>
            <a:lvl8pPr marL="3657600" marR="0" lvl="7" indent="-317500" algn="l" rtl="0">
              <a:lnSpc>
                <a:spcPct val="115000"/>
              </a:lnSpc>
              <a:spcBef>
                <a:spcPts val="1600"/>
              </a:spcBef>
              <a:spcAft>
                <a:spcPts val="0"/>
              </a:spcAft>
              <a:buClr>
                <a:schemeClr val="accent2"/>
              </a:buClr>
              <a:buSzPts val="1400"/>
              <a:buFont typeface="Barlow"/>
              <a:buChar char="○"/>
              <a:defRPr sz="1400" b="0" i="0" u="none" strike="noStrike" cap="none">
                <a:solidFill>
                  <a:schemeClr val="accent2"/>
                </a:solidFill>
                <a:latin typeface="Barlow"/>
                <a:ea typeface="Barlow"/>
                <a:cs typeface="Barlow"/>
                <a:sym typeface="Barlow"/>
              </a:defRPr>
            </a:lvl8pPr>
            <a:lvl9pPr marL="4114800" marR="0" lvl="8" indent="-317500" algn="l" rtl="0">
              <a:lnSpc>
                <a:spcPct val="115000"/>
              </a:lnSpc>
              <a:spcBef>
                <a:spcPts val="1600"/>
              </a:spcBef>
              <a:spcAft>
                <a:spcPts val="1600"/>
              </a:spcAft>
              <a:buClr>
                <a:schemeClr val="accent2"/>
              </a:buClr>
              <a:buSzPts val="1400"/>
              <a:buFont typeface="Barlow"/>
              <a:buChar char="■"/>
              <a:defRPr sz="1400" b="0" i="0" u="none" strike="noStrike" cap="none">
                <a:solidFill>
                  <a:schemeClr val="accent2"/>
                </a:solidFill>
                <a:latin typeface="Barlow"/>
                <a:ea typeface="Barlow"/>
                <a:cs typeface="Barlow"/>
                <a:sym typeface="Barlow"/>
              </a:defRPr>
            </a:lvl9pPr>
          </a:lstStyle>
          <a:p>
            <a:pPr marL="0" indent="0">
              <a:lnSpc>
                <a:spcPct val="100000"/>
              </a:lnSpc>
              <a:spcAft>
                <a:spcPts val="600"/>
              </a:spcAft>
              <a:buClr>
                <a:schemeClr val="dk1"/>
              </a:buClr>
              <a:buSzPts val="1100"/>
              <a:buFont typeface="Arial"/>
              <a:buNone/>
            </a:pPr>
            <a:r>
              <a:rPr lang="en-US" b="1" dirty="0" smtClean="0"/>
              <a:t>Credits:</a:t>
            </a:r>
          </a:p>
          <a:p>
            <a:pPr marL="0" indent="0">
              <a:lnSpc>
                <a:spcPct val="100000"/>
              </a:lnSpc>
              <a:spcAft>
                <a:spcPts val="600"/>
              </a:spcAft>
              <a:buClr>
                <a:schemeClr val="dk1"/>
              </a:buClr>
              <a:buSzPts val="1100"/>
              <a:buFont typeface="Arial"/>
              <a:buNone/>
            </a:pPr>
            <a:r>
              <a:rPr lang="en-US" dirty="0"/>
              <a:t>https://slidesgo.com/</a:t>
            </a:r>
            <a:endParaRPr lang="en-US" dirty="0" smtClean="0"/>
          </a:p>
          <a:p>
            <a:pPr marL="0" indent="0">
              <a:lnSpc>
                <a:spcPct val="100000"/>
              </a:lnSpc>
              <a:spcAft>
                <a:spcPts val="600"/>
              </a:spcAft>
              <a:buClr>
                <a:schemeClr val="dk1"/>
              </a:buClr>
              <a:buSzPts val="1100"/>
              <a:buFont typeface="Arial"/>
              <a:buNone/>
            </a:pPr>
            <a:r>
              <a:rPr lang="en-US" dirty="0"/>
              <a:t>https://</a:t>
            </a:r>
            <a:r>
              <a:rPr lang="en-US" dirty="0" smtClean="0"/>
              <a:t>spark.apache.org/docs/2.2.0/ml-collaborative-filtering.html</a:t>
            </a:r>
          </a:p>
          <a:p>
            <a:pPr marL="0" indent="0">
              <a:lnSpc>
                <a:spcPct val="100000"/>
              </a:lnSpc>
              <a:spcAft>
                <a:spcPts val="600"/>
              </a:spcAft>
              <a:buClr>
                <a:schemeClr val="dk1"/>
              </a:buClr>
              <a:buSzPts val="1100"/>
              <a:buFont typeface="Arial"/>
              <a:buNone/>
            </a:pPr>
            <a:r>
              <a:rPr lang="en-US" dirty="0"/>
              <a:t>https://</a:t>
            </a:r>
            <a:r>
              <a:rPr lang="en-US" dirty="0" smtClean="0"/>
              <a:t>implicit.readthedocs.io/en/latest/als.html</a:t>
            </a:r>
          </a:p>
          <a:p>
            <a:pPr marL="0" indent="0">
              <a:lnSpc>
                <a:spcPct val="100000"/>
              </a:lnSpc>
              <a:spcAft>
                <a:spcPts val="600"/>
              </a:spcAft>
              <a:buClr>
                <a:schemeClr val="dk1"/>
              </a:buClr>
              <a:buSzPts val="1100"/>
              <a:buFont typeface="Arial"/>
              <a:buNone/>
            </a:pPr>
            <a:r>
              <a:rPr lang="en-US" dirty="0"/>
              <a:t>https://github.com/microsoft/recommenders</a:t>
            </a:r>
          </a:p>
        </p:txBody>
      </p:sp>
      <p:pic>
        <p:nvPicPr>
          <p:cNvPr id="22" name="Picture 4" descr="Github, mark icon">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4350" y="398786"/>
            <a:ext cx="401464" cy="3772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528750" y="411174"/>
            <a:ext cx="1289135" cy="307777"/>
          </a:xfrm>
          <a:prstGeom prst="rect">
            <a:avLst/>
          </a:prstGeom>
          <a:noFill/>
        </p:spPr>
        <p:txBody>
          <a:bodyPr wrap="none" rtlCol="0">
            <a:spAutoFit/>
          </a:bodyPr>
          <a:lstStyle/>
          <a:p>
            <a:r>
              <a:rPr lang="en-US" dirty="0" smtClean="0"/>
              <a:t>sitingkoh1808</a:t>
            </a:r>
            <a:endParaRPr lang="en-US" dirty="0"/>
          </a:p>
        </p:txBody>
      </p:sp>
      <p:sp>
        <p:nvSpPr>
          <p:cNvPr id="24" name="TextBox 23"/>
          <p:cNvSpPr txBox="1"/>
          <p:nvPr/>
        </p:nvSpPr>
        <p:spPr>
          <a:xfrm>
            <a:off x="875814" y="445032"/>
            <a:ext cx="1289135" cy="307777"/>
          </a:xfrm>
          <a:prstGeom prst="rect">
            <a:avLst/>
          </a:prstGeom>
          <a:noFill/>
        </p:spPr>
        <p:txBody>
          <a:bodyPr wrap="none" rtlCol="0">
            <a:spAutoFit/>
          </a:bodyPr>
          <a:lstStyle/>
          <a:p>
            <a:r>
              <a:rPr lang="en-US" dirty="0" smtClean="0"/>
              <a:t>sitingkoh1808</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9857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557"/>
        <p:cNvGrpSpPr/>
        <p:nvPr/>
      </p:nvGrpSpPr>
      <p:grpSpPr>
        <a:xfrm>
          <a:off x="0" y="0"/>
          <a:ext cx="0" cy="0"/>
          <a:chOff x="0" y="0"/>
          <a:chExt cx="0" cy="0"/>
        </a:xfrm>
      </p:grpSpPr>
      <p:sp>
        <p:nvSpPr>
          <p:cNvPr id="558" name="Google Shape;558;p36"/>
          <p:cNvSpPr txBox="1">
            <a:spLocks noGrp="1"/>
          </p:cNvSpPr>
          <p:nvPr>
            <p:ph type="title"/>
          </p:nvPr>
        </p:nvSpPr>
        <p:spPr>
          <a:xfrm>
            <a:off x="966684" y="1718989"/>
            <a:ext cx="4176777" cy="9992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400" dirty="0" smtClean="0">
                <a:solidFill>
                  <a:srgbClr val="002060"/>
                </a:solidFill>
              </a:rPr>
              <a:t>Motivation</a:t>
            </a:r>
            <a:endParaRPr sz="5400" dirty="0">
              <a:solidFill>
                <a:srgbClr val="002060"/>
              </a:solidFill>
            </a:endParaRPr>
          </a:p>
        </p:txBody>
      </p:sp>
      <p:grpSp>
        <p:nvGrpSpPr>
          <p:cNvPr id="560" name="Google Shape;560;p36"/>
          <p:cNvGrpSpPr/>
          <p:nvPr/>
        </p:nvGrpSpPr>
        <p:grpSpPr>
          <a:xfrm rot="1637668">
            <a:off x="5430477" y="2476920"/>
            <a:ext cx="2842312" cy="1976906"/>
            <a:chOff x="164875" y="299500"/>
            <a:chExt cx="7355425" cy="5115900"/>
          </a:xfrm>
        </p:grpSpPr>
        <p:sp>
          <p:nvSpPr>
            <p:cNvPr id="561" name="Google Shape;561;p36"/>
            <p:cNvSpPr/>
            <p:nvPr/>
          </p:nvSpPr>
          <p:spPr>
            <a:xfrm>
              <a:off x="1356375" y="670525"/>
              <a:ext cx="3923175" cy="2683600"/>
            </a:xfrm>
            <a:custGeom>
              <a:avLst/>
              <a:gdLst/>
              <a:ahLst/>
              <a:cxnLst/>
              <a:rect l="l" t="t" r="r" b="b"/>
              <a:pathLst>
                <a:path w="156927" h="107344" extrusionOk="0">
                  <a:moveTo>
                    <a:pt x="139314" y="0"/>
                  </a:moveTo>
                  <a:lnTo>
                    <a:pt x="0" y="32997"/>
                  </a:lnTo>
                  <a:lnTo>
                    <a:pt x="17612" y="107344"/>
                  </a:lnTo>
                  <a:lnTo>
                    <a:pt x="156926" y="74340"/>
                  </a:lnTo>
                  <a:lnTo>
                    <a:pt x="139314" y="0"/>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p:nvPr/>
          </p:nvSpPr>
          <p:spPr>
            <a:xfrm>
              <a:off x="2364775" y="803500"/>
              <a:ext cx="1913000" cy="453100"/>
            </a:xfrm>
            <a:custGeom>
              <a:avLst/>
              <a:gdLst/>
              <a:ahLst/>
              <a:cxnLst/>
              <a:rect l="l" t="t" r="r" b="b"/>
              <a:pathLst>
                <a:path w="76520" h="18124" extrusionOk="0">
                  <a:moveTo>
                    <a:pt x="76520" y="1"/>
                  </a:moveTo>
                  <a:lnTo>
                    <a:pt x="0" y="18124"/>
                  </a:lnTo>
                  <a:lnTo>
                    <a:pt x="0" y="18124"/>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6"/>
            <p:cNvSpPr/>
            <p:nvPr/>
          </p:nvSpPr>
          <p:spPr>
            <a:xfrm>
              <a:off x="2364775" y="803500"/>
              <a:ext cx="1961200" cy="1505475"/>
            </a:xfrm>
            <a:custGeom>
              <a:avLst/>
              <a:gdLst/>
              <a:ahLst/>
              <a:cxnLst/>
              <a:rect l="l" t="t" r="r" b="b"/>
              <a:pathLst>
                <a:path w="78448" h="60219" extrusionOk="0">
                  <a:moveTo>
                    <a:pt x="76520" y="1"/>
                  </a:moveTo>
                  <a:lnTo>
                    <a:pt x="0" y="18124"/>
                  </a:lnTo>
                  <a:cubicBezTo>
                    <a:pt x="4070" y="21085"/>
                    <a:pt x="8229" y="24308"/>
                    <a:pt x="12410" y="27817"/>
                  </a:cubicBezTo>
                  <a:cubicBezTo>
                    <a:pt x="31268" y="43618"/>
                    <a:pt x="49295" y="59605"/>
                    <a:pt x="75104" y="60219"/>
                  </a:cubicBezTo>
                  <a:cubicBezTo>
                    <a:pt x="72440" y="56122"/>
                    <a:pt x="70427" y="51505"/>
                    <a:pt x="69234" y="46484"/>
                  </a:cubicBezTo>
                  <a:cubicBezTo>
                    <a:pt x="65911" y="32439"/>
                    <a:pt x="69778" y="18374"/>
                    <a:pt x="78447" y="8154"/>
                  </a:cubicBezTo>
                  <a:lnTo>
                    <a:pt x="76520" y="1"/>
                  </a:ln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6"/>
            <p:cNvSpPr/>
            <p:nvPr/>
          </p:nvSpPr>
          <p:spPr>
            <a:xfrm>
              <a:off x="803575" y="1149050"/>
              <a:ext cx="985550" cy="419075"/>
            </a:xfrm>
            <a:custGeom>
              <a:avLst/>
              <a:gdLst/>
              <a:ahLst/>
              <a:cxnLst/>
              <a:rect l="l" t="t" r="r" b="b"/>
              <a:pathLst>
                <a:path w="39422" h="16763" extrusionOk="0">
                  <a:moveTo>
                    <a:pt x="34870" y="1"/>
                  </a:moveTo>
                  <a:cubicBezTo>
                    <a:pt x="34588" y="1"/>
                    <a:pt x="34301" y="33"/>
                    <a:pt x="34015" y="101"/>
                  </a:cubicBezTo>
                  <a:lnTo>
                    <a:pt x="3211" y="7401"/>
                  </a:lnTo>
                  <a:cubicBezTo>
                    <a:pt x="1225" y="7870"/>
                    <a:pt x="0" y="9857"/>
                    <a:pt x="469" y="11838"/>
                  </a:cubicBezTo>
                  <a:lnTo>
                    <a:pt x="964" y="13925"/>
                  </a:lnTo>
                  <a:cubicBezTo>
                    <a:pt x="1365" y="15621"/>
                    <a:pt x="2878" y="16763"/>
                    <a:pt x="4551" y="16763"/>
                  </a:cubicBezTo>
                  <a:cubicBezTo>
                    <a:pt x="4833" y="16763"/>
                    <a:pt x="5119" y="16731"/>
                    <a:pt x="5406" y="16663"/>
                  </a:cubicBezTo>
                  <a:lnTo>
                    <a:pt x="36209" y="9367"/>
                  </a:lnTo>
                  <a:cubicBezTo>
                    <a:pt x="38195" y="8898"/>
                    <a:pt x="39421" y="6907"/>
                    <a:pt x="38952" y="4926"/>
                  </a:cubicBezTo>
                  <a:lnTo>
                    <a:pt x="38456" y="2844"/>
                  </a:lnTo>
                  <a:cubicBezTo>
                    <a:pt x="38056" y="1143"/>
                    <a:pt x="36543" y="1"/>
                    <a:pt x="34870" y="1"/>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6"/>
            <p:cNvSpPr/>
            <p:nvPr/>
          </p:nvSpPr>
          <p:spPr>
            <a:xfrm>
              <a:off x="4303200" y="299500"/>
              <a:ext cx="1004175" cy="455775"/>
            </a:xfrm>
            <a:custGeom>
              <a:avLst/>
              <a:gdLst/>
              <a:ahLst/>
              <a:cxnLst/>
              <a:rect l="l" t="t" r="r" b="b"/>
              <a:pathLst>
                <a:path w="40167" h="18231" extrusionOk="0">
                  <a:moveTo>
                    <a:pt x="37918" y="1"/>
                  </a:moveTo>
                  <a:cubicBezTo>
                    <a:pt x="37911" y="1"/>
                    <a:pt x="37904" y="2"/>
                    <a:pt x="37898" y="3"/>
                  </a:cubicBezTo>
                  <a:lnTo>
                    <a:pt x="75" y="8962"/>
                  </a:lnTo>
                  <a:cubicBezTo>
                    <a:pt x="32" y="8972"/>
                    <a:pt x="0" y="9019"/>
                    <a:pt x="11" y="9063"/>
                  </a:cubicBezTo>
                  <a:lnTo>
                    <a:pt x="2168" y="18164"/>
                  </a:lnTo>
                  <a:cubicBezTo>
                    <a:pt x="2177" y="18205"/>
                    <a:pt x="2213" y="18231"/>
                    <a:pt x="2250" y="18231"/>
                  </a:cubicBezTo>
                  <a:cubicBezTo>
                    <a:pt x="2257" y="18231"/>
                    <a:pt x="2263" y="18230"/>
                    <a:pt x="2269" y="18228"/>
                  </a:cubicBezTo>
                  <a:lnTo>
                    <a:pt x="40091" y="9270"/>
                  </a:lnTo>
                  <a:cubicBezTo>
                    <a:pt x="40140" y="9260"/>
                    <a:pt x="40166" y="9211"/>
                    <a:pt x="40155" y="9169"/>
                  </a:cubicBezTo>
                  <a:lnTo>
                    <a:pt x="37999" y="67"/>
                  </a:lnTo>
                  <a:cubicBezTo>
                    <a:pt x="37990" y="26"/>
                    <a:pt x="37957" y="1"/>
                    <a:pt x="37918" y="1"/>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6"/>
            <p:cNvSpPr/>
            <p:nvPr/>
          </p:nvSpPr>
          <p:spPr>
            <a:xfrm>
              <a:off x="761775" y="1209225"/>
              <a:ext cx="1231050" cy="767875"/>
            </a:xfrm>
            <a:custGeom>
              <a:avLst/>
              <a:gdLst/>
              <a:ahLst/>
              <a:cxnLst/>
              <a:rect l="l" t="t" r="r" b="b"/>
              <a:pathLst>
                <a:path w="49242" h="30715" extrusionOk="0">
                  <a:moveTo>
                    <a:pt x="40517" y="1"/>
                  </a:moveTo>
                  <a:cubicBezTo>
                    <a:pt x="40103" y="1"/>
                    <a:pt x="39681" y="49"/>
                    <a:pt x="39260" y="149"/>
                  </a:cubicBezTo>
                  <a:lnTo>
                    <a:pt x="4713" y="8329"/>
                  </a:lnTo>
                  <a:cubicBezTo>
                    <a:pt x="1800" y="9021"/>
                    <a:pt x="0" y="11940"/>
                    <a:pt x="687" y="14853"/>
                  </a:cubicBezTo>
                  <a:lnTo>
                    <a:pt x="3462" y="26543"/>
                  </a:lnTo>
                  <a:cubicBezTo>
                    <a:pt x="4049" y="29037"/>
                    <a:pt x="6274" y="30715"/>
                    <a:pt x="8730" y="30715"/>
                  </a:cubicBezTo>
                  <a:cubicBezTo>
                    <a:pt x="9143" y="30715"/>
                    <a:pt x="9562" y="30668"/>
                    <a:pt x="9980" y="30569"/>
                  </a:cubicBezTo>
                  <a:lnTo>
                    <a:pt x="44528" y="22382"/>
                  </a:lnTo>
                  <a:cubicBezTo>
                    <a:pt x="47441" y="21696"/>
                    <a:pt x="49241" y="18778"/>
                    <a:pt x="48549" y="15864"/>
                  </a:cubicBezTo>
                  <a:lnTo>
                    <a:pt x="45779" y="4169"/>
                  </a:lnTo>
                  <a:cubicBezTo>
                    <a:pt x="45192" y="1678"/>
                    <a:pt x="42968" y="1"/>
                    <a:pt x="40517" y="1"/>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6"/>
            <p:cNvSpPr/>
            <p:nvPr/>
          </p:nvSpPr>
          <p:spPr>
            <a:xfrm>
              <a:off x="4235175" y="356200"/>
              <a:ext cx="1258325" cy="821825"/>
            </a:xfrm>
            <a:custGeom>
              <a:avLst/>
              <a:gdLst/>
              <a:ahLst/>
              <a:cxnLst/>
              <a:rect l="l" t="t" r="r" b="b"/>
              <a:pathLst>
                <a:path w="50333" h="32873" extrusionOk="0">
                  <a:moveTo>
                    <a:pt x="44986" y="1"/>
                  </a:moveTo>
                  <a:cubicBezTo>
                    <a:pt x="44977" y="1"/>
                    <a:pt x="44968" y="2"/>
                    <a:pt x="44959" y="4"/>
                  </a:cubicBezTo>
                  <a:lnTo>
                    <a:pt x="106" y="10629"/>
                  </a:lnTo>
                  <a:cubicBezTo>
                    <a:pt x="42" y="10644"/>
                    <a:pt x="0" y="10714"/>
                    <a:pt x="16" y="10777"/>
                  </a:cubicBezTo>
                  <a:lnTo>
                    <a:pt x="5229" y="32778"/>
                  </a:lnTo>
                  <a:cubicBezTo>
                    <a:pt x="5243" y="32833"/>
                    <a:pt x="5293" y="32872"/>
                    <a:pt x="5347" y="32872"/>
                  </a:cubicBezTo>
                  <a:cubicBezTo>
                    <a:pt x="5356" y="32872"/>
                    <a:pt x="5365" y="32871"/>
                    <a:pt x="5374" y="32869"/>
                  </a:cubicBezTo>
                  <a:lnTo>
                    <a:pt x="50225" y="22244"/>
                  </a:lnTo>
                  <a:cubicBezTo>
                    <a:pt x="50289" y="22228"/>
                    <a:pt x="50333" y="22159"/>
                    <a:pt x="50316" y="22095"/>
                  </a:cubicBezTo>
                  <a:lnTo>
                    <a:pt x="45108" y="100"/>
                  </a:lnTo>
                  <a:cubicBezTo>
                    <a:pt x="45094" y="40"/>
                    <a:pt x="45041" y="1"/>
                    <a:pt x="44986" y="1"/>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6"/>
            <p:cNvSpPr/>
            <p:nvPr/>
          </p:nvSpPr>
          <p:spPr>
            <a:xfrm>
              <a:off x="4320100" y="945500"/>
              <a:ext cx="3200200" cy="3120850"/>
            </a:xfrm>
            <a:custGeom>
              <a:avLst/>
              <a:gdLst/>
              <a:ahLst/>
              <a:cxnLst/>
              <a:rect l="l" t="t" r="r" b="b"/>
              <a:pathLst>
                <a:path w="128008" h="124834" extrusionOk="0">
                  <a:moveTo>
                    <a:pt x="36869" y="1"/>
                  </a:moveTo>
                  <a:cubicBezTo>
                    <a:pt x="28665" y="1"/>
                    <a:pt x="20445" y="3011"/>
                    <a:pt x="14007" y="9084"/>
                  </a:cubicBezTo>
                  <a:cubicBezTo>
                    <a:pt x="618" y="21711"/>
                    <a:pt x="1" y="42805"/>
                    <a:pt x="12627" y="56194"/>
                  </a:cubicBezTo>
                  <a:lnTo>
                    <a:pt x="67509" y="114377"/>
                  </a:lnTo>
                  <a:cubicBezTo>
                    <a:pt x="74066" y="121327"/>
                    <a:pt x="82902" y="124834"/>
                    <a:pt x="91757" y="124834"/>
                  </a:cubicBezTo>
                  <a:cubicBezTo>
                    <a:pt x="99960" y="124834"/>
                    <a:pt x="108180" y="121823"/>
                    <a:pt x="114619" y="115751"/>
                  </a:cubicBezTo>
                  <a:cubicBezTo>
                    <a:pt x="128008" y="103124"/>
                    <a:pt x="122699" y="85842"/>
                    <a:pt x="110072" y="72453"/>
                  </a:cubicBezTo>
                  <a:lnTo>
                    <a:pt x="61118" y="10458"/>
                  </a:lnTo>
                  <a:cubicBezTo>
                    <a:pt x="54560" y="3508"/>
                    <a:pt x="45724" y="1"/>
                    <a:pt x="36869" y="1"/>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6"/>
            <p:cNvSpPr/>
            <p:nvPr/>
          </p:nvSpPr>
          <p:spPr>
            <a:xfrm>
              <a:off x="6123350" y="3906750"/>
              <a:ext cx="316800" cy="141325"/>
            </a:xfrm>
            <a:custGeom>
              <a:avLst/>
              <a:gdLst/>
              <a:ahLst/>
              <a:cxnLst/>
              <a:rect l="l" t="t" r="r" b="b"/>
              <a:pathLst>
                <a:path w="12672" h="5653" extrusionOk="0">
                  <a:moveTo>
                    <a:pt x="0" y="1"/>
                  </a:moveTo>
                  <a:lnTo>
                    <a:pt x="0" y="1"/>
                  </a:lnTo>
                  <a:cubicBezTo>
                    <a:pt x="3851" y="2813"/>
                    <a:pt x="8176" y="4700"/>
                    <a:pt x="12671" y="5652"/>
                  </a:cubicBezTo>
                  <a:cubicBezTo>
                    <a:pt x="8182" y="4700"/>
                    <a:pt x="3851" y="2813"/>
                    <a:pt x="0" y="1"/>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6"/>
            <p:cNvSpPr/>
            <p:nvPr/>
          </p:nvSpPr>
          <p:spPr>
            <a:xfrm>
              <a:off x="5061025" y="2796900"/>
              <a:ext cx="2371950" cy="1269375"/>
            </a:xfrm>
            <a:custGeom>
              <a:avLst/>
              <a:gdLst/>
              <a:ahLst/>
              <a:cxnLst/>
              <a:rect l="l" t="t" r="r" b="b"/>
              <a:pathLst>
                <a:path w="94878" h="50775" extrusionOk="0">
                  <a:moveTo>
                    <a:pt x="9203" y="0"/>
                  </a:moveTo>
                  <a:cubicBezTo>
                    <a:pt x="7398" y="224"/>
                    <a:pt x="5598" y="336"/>
                    <a:pt x="3814" y="336"/>
                  </a:cubicBezTo>
                  <a:cubicBezTo>
                    <a:pt x="2536" y="336"/>
                    <a:pt x="1263" y="277"/>
                    <a:pt x="0" y="166"/>
                  </a:cubicBezTo>
                  <a:lnTo>
                    <a:pt x="0" y="166"/>
                  </a:lnTo>
                  <a:lnTo>
                    <a:pt x="37872" y="40321"/>
                  </a:lnTo>
                  <a:cubicBezTo>
                    <a:pt x="39310" y="41839"/>
                    <a:pt x="40849" y="43197"/>
                    <a:pt x="42478" y="44384"/>
                  </a:cubicBezTo>
                  <a:cubicBezTo>
                    <a:pt x="46333" y="47202"/>
                    <a:pt x="50669" y="49093"/>
                    <a:pt x="55164" y="50046"/>
                  </a:cubicBezTo>
                  <a:cubicBezTo>
                    <a:pt x="57453" y="50536"/>
                    <a:pt x="59786" y="50775"/>
                    <a:pt x="62119" y="50775"/>
                  </a:cubicBezTo>
                  <a:cubicBezTo>
                    <a:pt x="70326" y="50775"/>
                    <a:pt x="78543" y="47766"/>
                    <a:pt x="84982" y="41695"/>
                  </a:cubicBezTo>
                  <a:cubicBezTo>
                    <a:pt x="85759" y="40960"/>
                    <a:pt x="86474" y="40215"/>
                    <a:pt x="87128" y="39448"/>
                  </a:cubicBezTo>
                  <a:lnTo>
                    <a:pt x="87133" y="39448"/>
                  </a:lnTo>
                  <a:cubicBezTo>
                    <a:pt x="87133" y="39443"/>
                    <a:pt x="87139" y="39438"/>
                    <a:pt x="87139" y="39431"/>
                  </a:cubicBezTo>
                  <a:cubicBezTo>
                    <a:pt x="94878" y="30388"/>
                    <a:pt x="94067" y="19381"/>
                    <a:pt x="88433" y="9188"/>
                  </a:cubicBezTo>
                  <a:lnTo>
                    <a:pt x="88433" y="9188"/>
                  </a:lnTo>
                  <a:cubicBezTo>
                    <a:pt x="77446" y="11158"/>
                    <a:pt x="65677" y="15018"/>
                    <a:pt x="52800" y="16686"/>
                  </a:cubicBezTo>
                  <a:cubicBezTo>
                    <a:pt x="51254" y="16883"/>
                    <a:pt x="49710" y="16979"/>
                    <a:pt x="48176" y="16979"/>
                  </a:cubicBezTo>
                  <a:cubicBezTo>
                    <a:pt x="33574" y="16979"/>
                    <a:pt x="19504" y="8410"/>
                    <a:pt x="9203" y="0"/>
                  </a:cubicBez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6"/>
            <p:cNvSpPr/>
            <p:nvPr/>
          </p:nvSpPr>
          <p:spPr>
            <a:xfrm>
              <a:off x="3956750" y="622775"/>
              <a:ext cx="2401100" cy="2182525"/>
            </a:xfrm>
            <a:custGeom>
              <a:avLst/>
              <a:gdLst/>
              <a:ahLst/>
              <a:cxnLst/>
              <a:rect l="l" t="t" r="r" b="b"/>
              <a:pathLst>
                <a:path w="96044" h="87301" extrusionOk="0">
                  <a:moveTo>
                    <a:pt x="48058" y="1"/>
                  </a:moveTo>
                  <a:cubicBezTo>
                    <a:pt x="44728" y="1"/>
                    <a:pt x="41344" y="384"/>
                    <a:pt x="37962" y="1186"/>
                  </a:cubicBezTo>
                  <a:cubicBezTo>
                    <a:pt x="14508" y="6740"/>
                    <a:pt x="1" y="30258"/>
                    <a:pt x="5555" y="53713"/>
                  </a:cubicBezTo>
                  <a:cubicBezTo>
                    <a:pt x="10309" y="73779"/>
                    <a:pt x="28216" y="87300"/>
                    <a:pt x="47981" y="87300"/>
                  </a:cubicBezTo>
                  <a:cubicBezTo>
                    <a:pt x="51314" y="87300"/>
                    <a:pt x="54699" y="86916"/>
                    <a:pt x="58083" y="86114"/>
                  </a:cubicBezTo>
                  <a:cubicBezTo>
                    <a:pt x="81537" y="80559"/>
                    <a:pt x="96044" y="57046"/>
                    <a:pt x="90489" y="33592"/>
                  </a:cubicBezTo>
                  <a:cubicBezTo>
                    <a:pt x="85735" y="13520"/>
                    <a:pt x="67825" y="1"/>
                    <a:pt x="48058" y="1"/>
                  </a:cubicBez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6"/>
            <p:cNvSpPr/>
            <p:nvPr/>
          </p:nvSpPr>
          <p:spPr>
            <a:xfrm>
              <a:off x="3958225" y="622775"/>
              <a:ext cx="2331725" cy="1985400"/>
            </a:xfrm>
            <a:custGeom>
              <a:avLst/>
              <a:gdLst/>
              <a:ahLst/>
              <a:cxnLst/>
              <a:rect l="l" t="t" r="r" b="b"/>
              <a:pathLst>
                <a:path w="93269" h="79416" extrusionOk="0">
                  <a:moveTo>
                    <a:pt x="47997" y="0"/>
                  </a:moveTo>
                  <a:cubicBezTo>
                    <a:pt x="44667" y="0"/>
                    <a:pt x="41284" y="384"/>
                    <a:pt x="37903" y="1186"/>
                  </a:cubicBezTo>
                  <a:cubicBezTo>
                    <a:pt x="14497" y="6729"/>
                    <a:pt x="0" y="30168"/>
                    <a:pt x="5470" y="53573"/>
                  </a:cubicBezTo>
                  <a:cubicBezTo>
                    <a:pt x="12477" y="69296"/>
                    <a:pt x="28179" y="79415"/>
                    <a:pt x="45277" y="79415"/>
                  </a:cubicBezTo>
                  <a:cubicBezTo>
                    <a:pt x="48605" y="79415"/>
                    <a:pt x="51986" y="79032"/>
                    <a:pt x="55366" y="78231"/>
                  </a:cubicBezTo>
                  <a:cubicBezTo>
                    <a:pt x="78772" y="72688"/>
                    <a:pt x="93269" y="49249"/>
                    <a:pt x="87800" y="25844"/>
                  </a:cubicBezTo>
                  <a:cubicBezTo>
                    <a:pt x="80792" y="10122"/>
                    <a:pt x="65092" y="0"/>
                    <a:pt x="479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6"/>
            <p:cNvSpPr/>
            <p:nvPr/>
          </p:nvSpPr>
          <p:spPr>
            <a:xfrm>
              <a:off x="4778650" y="949000"/>
              <a:ext cx="486775" cy="442500"/>
            </a:xfrm>
            <a:custGeom>
              <a:avLst/>
              <a:gdLst/>
              <a:ahLst/>
              <a:cxnLst/>
              <a:rect l="l" t="t" r="r" b="b"/>
              <a:pathLst>
                <a:path w="19471" h="17700" extrusionOk="0">
                  <a:moveTo>
                    <a:pt x="9749" y="0"/>
                  </a:moveTo>
                  <a:cubicBezTo>
                    <a:pt x="9072" y="0"/>
                    <a:pt x="8384" y="79"/>
                    <a:pt x="7696" y="242"/>
                  </a:cubicBezTo>
                  <a:cubicBezTo>
                    <a:pt x="2940" y="1365"/>
                    <a:pt x="0" y="6132"/>
                    <a:pt x="1124" y="10888"/>
                  </a:cubicBezTo>
                  <a:cubicBezTo>
                    <a:pt x="2090" y="14959"/>
                    <a:pt x="5722" y="17699"/>
                    <a:pt x="9731" y="17699"/>
                  </a:cubicBezTo>
                  <a:cubicBezTo>
                    <a:pt x="10405" y="17699"/>
                    <a:pt x="11090" y="17622"/>
                    <a:pt x="11774" y="17460"/>
                  </a:cubicBezTo>
                  <a:cubicBezTo>
                    <a:pt x="16530" y="16330"/>
                    <a:pt x="19470" y="11564"/>
                    <a:pt x="18342" y="6808"/>
                  </a:cubicBezTo>
                  <a:cubicBezTo>
                    <a:pt x="17381" y="2740"/>
                    <a:pt x="13754" y="0"/>
                    <a:pt x="9749" y="0"/>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6"/>
            <p:cNvSpPr/>
            <p:nvPr/>
          </p:nvSpPr>
          <p:spPr>
            <a:xfrm>
              <a:off x="4985275" y="1821400"/>
              <a:ext cx="486800" cy="442475"/>
            </a:xfrm>
            <a:custGeom>
              <a:avLst/>
              <a:gdLst/>
              <a:ahLst/>
              <a:cxnLst/>
              <a:rect l="l" t="t" r="r" b="b"/>
              <a:pathLst>
                <a:path w="19472" h="17699" extrusionOk="0">
                  <a:moveTo>
                    <a:pt x="9740" y="0"/>
                  </a:moveTo>
                  <a:cubicBezTo>
                    <a:pt x="9065" y="0"/>
                    <a:pt x="8380" y="78"/>
                    <a:pt x="7695" y="240"/>
                  </a:cubicBezTo>
                  <a:cubicBezTo>
                    <a:pt x="2941" y="1368"/>
                    <a:pt x="1" y="6134"/>
                    <a:pt x="1130" y="10890"/>
                  </a:cubicBezTo>
                  <a:cubicBezTo>
                    <a:pt x="2091" y="14959"/>
                    <a:pt x="5718" y="17699"/>
                    <a:pt x="9724" y="17699"/>
                  </a:cubicBezTo>
                  <a:cubicBezTo>
                    <a:pt x="10401" y="17699"/>
                    <a:pt x="11088" y="17621"/>
                    <a:pt x="11775" y="17458"/>
                  </a:cubicBezTo>
                  <a:cubicBezTo>
                    <a:pt x="16531" y="16333"/>
                    <a:pt x="19471" y="11567"/>
                    <a:pt x="18348" y="6811"/>
                  </a:cubicBezTo>
                  <a:cubicBezTo>
                    <a:pt x="17380" y="2740"/>
                    <a:pt x="13749" y="0"/>
                    <a:pt x="9740" y="0"/>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6"/>
            <p:cNvSpPr/>
            <p:nvPr/>
          </p:nvSpPr>
          <p:spPr>
            <a:xfrm>
              <a:off x="4445775" y="1488525"/>
              <a:ext cx="486800" cy="442475"/>
            </a:xfrm>
            <a:custGeom>
              <a:avLst/>
              <a:gdLst/>
              <a:ahLst/>
              <a:cxnLst/>
              <a:rect l="l" t="t" r="r" b="b"/>
              <a:pathLst>
                <a:path w="19472" h="17699" extrusionOk="0">
                  <a:moveTo>
                    <a:pt x="9739" y="1"/>
                  </a:moveTo>
                  <a:cubicBezTo>
                    <a:pt x="9065" y="1"/>
                    <a:pt x="8380" y="78"/>
                    <a:pt x="7696" y="240"/>
                  </a:cubicBezTo>
                  <a:cubicBezTo>
                    <a:pt x="2940" y="1369"/>
                    <a:pt x="1" y="6136"/>
                    <a:pt x="1124" y="10891"/>
                  </a:cubicBezTo>
                  <a:cubicBezTo>
                    <a:pt x="2086" y="14956"/>
                    <a:pt x="5719" y="17699"/>
                    <a:pt x="9724" y="17699"/>
                  </a:cubicBezTo>
                  <a:cubicBezTo>
                    <a:pt x="10399" y="17699"/>
                    <a:pt x="11085" y="17621"/>
                    <a:pt x="11771" y="17458"/>
                  </a:cubicBezTo>
                  <a:cubicBezTo>
                    <a:pt x="16526" y="16335"/>
                    <a:pt x="19472" y="11562"/>
                    <a:pt x="18342" y="6812"/>
                  </a:cubicBezTo>
                  <a:cubicBezTo>
                    <a:pt x="17380" y="2741"/>
                    <a:pt x="13746" y="1"/>
                    <a:pt x="9739" y="1"/>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6"/>
            <p:cNvSpPr/>
            <p:nvPr/>
          </p:nvSpPr>
          <p:spPr>
            <a:xfrm>
              <a:off x="5318125" y="1281850"/>
              <a:ext cx="486800" cy="442475"/>
            </a:xfrm>
            <a:custGeom>
              <a:avLst/>
              <a:gdLst/>
              <a:ahLst/>
              <a:cxnLst/>
              <a:rect l="l" t="t" r="r" b="b"/>
              <a:pathLst>
                <a:path w="19472" h="17699" extrusionOk="0">
                  <a:moveTo>
                    <a:pt x="9748" y="0"/>
                  </a:moveTo>
                  <a:cubicBezTo>
                    <a:pt x="9073" y="0"/>
                    <a:pt x="8387" y="78"/>
                    <a:pt x="7701" y="241"/>
                  </a:cubicBezTo>
                  <a:cubicBezTo>
                    <a:pt x="2945" y="1366"/>
                    <a:pt x="0" y="6132"/>
                    <a:pt x="1130" y="10888"/>
                  </a:cubicBezTo>
                  <a:cubicBezTo>
                    <a:pt x="2092" y="14958"/>
                    <a:pt x="5727" y="17699"/>
                    <a:pt x="9733" y="17699"/>
                  </a:cubicBezTo>
                  <a:cubicBezTo>
                    <a:pt x="10407" y="17699"/>
                    <a:pt x="11092" y="17621"/>
                    <a:pt x="11776" y="17459"/>
                  </a:cubicBezTo>
                  <a:cubicBezTo>
                    <a:pt x="16532" y="16331"/>
                    <a:pt x="19472" y="11564"/>
                    <a:pt x="18347" y="6808"/>
                  </a:cubicBezTo>
                  <a:cubicBezTo>
                    <a:pt x="17386" y="2743"/>
                    <a:pt x="13753" y="0"/>
                    <a:pt x="9748" y="0"/>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6"/>
            <p:cNvSpPr/>
            <p:nvPr/>
          </p:nvSpPr>
          <p:spPr>
            <a:xfrm>
              <a:off x="4922175" y="948900"/>
              <a:ext cx="100000" cy="23875"/>
            </a:xfrm>
            <a:custGeom>
              <a:avLst/>
              <a:gdLst/>
              <a:ahLst/>
              <a:cxnLst/>
              <a:rect l="l" t="t" r="r" b="b"/>
              <a:pathLst>
                <a:path w="4000" h="955" extrusionOk="0">
                  <a:moveTo>
                    <a:pt x="4000" y="1"/>
                  </a:moveTo>
                  <a:cubicBezTo>
                    <a:pt x="3324" y="1"/>
                    <a:pt x="2641" y="81"/>
                    <a:pt x="1955" y="241"/>
                  </a:cubicBezTo>
                  <a:cubicBezTo>
                    <a:pt x="1273" y="404"/>
                    <a:pt x="630" y="640"/>
                    <a:pt x="27" y="941"/>
                  </a:cubicBezTo>
                  <a:lnTo>
                    <a:pt x="27" y="941"/>
                  </a:lnTo>
                  <a:cubicBezTo>
                    <a:pt x="630" y="640"/>
                    <a:pt x="1273" y="404"/>
                    <a:pt x="1955" y="246"/>
                  </a:cubicBezTo>
                  <a:cubicBezTo>
                    <a:pt x="2641" y="81"/>
                    <a:pt x="3329" y="1"/>
                    <a:pt x="4000" y="1"/>
                  </a:cubicBezTo>
                  <a:close/>
                  <a:moveTo>
                    <a:pt x="11" y="949"/>
                  </a:moveTo>
                  <a:cubicBezTo>
                    <a:pt x="6" y="949"/>
                    <a:pt x="6" y="954"/>
                    <a:pt x="1" y="954"/>
                  </a:cubicBezTo>
                  <a:cubicBezTo>
                    <a:pt x="6" y="954"/>
                    <a:pt x="6" y="954"/>
                    <a:pt x="11" y="949"/>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6"/>
            <p:cNvSpPr/>
            <p:nvPr/>
          </p:nvSpPr>
          <p:spPr>
            <a:xfrm>
              <a:off x="4814975" y="948900"/>
              <a:ext cx="429150" cy="278575"/>
            </a:xfrm>
            <a:custGeom>
              <a:avLst/>
              <a:gdLst/>
              <a:ahLst/>
              <a:cxnLst/>
              <a:rect l="l" t="t" r="r" b="b"/>
              <a:pathLst>
                <a:path w="17166" h="11143" extrusionOk="0">
                  <a:moveTo>
                    <a:pt x="8288" y="1"/>
                  </a:moveTo>
                  <a:cubicBezTo>
                    <a:pt x="7617" y="1"/>
                    <a:pt x="6929" y="81"/>
                    <a:pt x="6243" y="246"/>
                  </a:cubicBezTo>
                  <a:cubicBezTo>
                    <a:pt x="5555" y="406"/>
                    <a:pt x="4906" y="645"/>
                    <a:pt x="4299" y="949"/>
                  </a:cubicBezTo>
                  <a:cubicBezTo>
                    <a:pt x="4294" y="949"/>
                    <a:pt x="4294" y="954"/>
                    <a:pt x="4289" y="954"/>
                  </a:cubicBezTo>
                  <a:cubicBezTo>
                    <a:pt x="4282" y="959"/>
                    <a:pt x="4277" y="959"/>
                    <a:pt x="4272" y="964"/>
                  </a:cubicBezTo>
                  <a:cubicBezTo>
                    <a:pt x="2275" y="1977"/>
                    <a:pt x="767" y="3702"/>
                    <a:pt x="0" y="5742"/>
                  </a:cubicBezTo>
                  <a:cubicBezTo>
                    <a:pt x="2775" y="9107"/>
                    <a:pt x="6956" y="11142"/>
                    <a:pt x="11414" y="11142"/>
                  </a:cubicBezTo>
                  <a:cubicBezTo>
                    <a:pt x="12543" y="11142"/>
                    <a:pt x="13688" y="11014"/>
                    <a:pt x="14833" y="10742"/>
                  </a:cubicBezTo>
                  <a:cubicBezTo>
                    <a:pt x="15594" y="10562"/>
                    <a:pt x="16324" y="10306"/>
                    <a:pt x="17027" y="10019"/>
                  </a:cubicBezTo>
                  <a:cubicBezTo>
                    <a:pt x="17166" y="8974"/>
                    <a:pt x="17149" y="7898"/>
                    <a:pt x="16889" y="6812"/>
                  </a:cubicBezTo>
                  <a:cubicBezTo>
                    <a:pt x="16825" y="6536"/>
                    <a:pt x="16751" y="6269"/>
                    <a:pt x="16660" y="6008"/>
                  </a:cubicBezTo>
                  <a:cubicBezTo>
                    <a:pt x="15749" y="3324"/>
                    <a:pt x="13645" y="1321"/>
                    <a:pt x="11088" y="464"/>
                  </a:cubicBezTo>
                  <a:cubicBezTo>
                    <a:pt x="10200" y="160"/>
                    <a:pt x="9257" y="1"/>
                    <a:pt x="8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6"/>
            <p:cNvSpPr/>
            <p:nvPr/>
          </p:nvSpPr>
          <p:spPr>
            <a:xfrm>
              <a:off x="5498275" y="1281900"/>
              <a:ext cx="278700" cy="170725"/>
            </a:xfrm>
            <a:custGeom>
              <a:avLst/>
              <a:gdLst/>
              <a:ahLst/>
              <a:cxnLst/>
              <a:rect l="l" t="t" r="r" b="b"/>
              <a:pathLst>
                <a:path w="11148" h="6829" extrusionOk="0">
                  <a:moveTo>
                    <a:pt x="11147" y="6828"/>
                  </a:moveTo>
                  <a:lnTo>
                    <a:pt x="11147" y="6828"/>
                  </a:lnTo>
                  <a:lnTo>
                    <a:pt x="11147" y="6828"/>
                  </a:lnTo>
                  <a:close/>
                  <a:moveTo>
                    <a:pt x="2540" y="0"/>
                  </a:moveTo>
                  <a:cubicBezTo>
                    <a:pt x="1864" y="0"/>
                    <a:pt x="1178" y="74"/>
                    <a:pt x="495" y="239"/>
                  </a:cubicBezTo>
                  <a:cubicBezTo>
                    <a:pt x="325" y="278"/>
                    <a:pt x="160" y="325"/>
                    <a:pt x="0" y="373"/>
                  </a:cubicBezTo>
                  <a:cubicBezTo>
                    <a:pt x="160" y="325"/>
                    <a:pt x="325" y="278"/>
                    <a:pt x="495" y="239"/>
                  </a:cubicBezTo>
                  <a:cubicBezTo>
                    <a:pt x="1178" y="74"/>
                    <a:pt x="1864" y="0"/>
                    <a:pt x="2540" y="0"/>
                  </a:cubicBezTo>
                  <a:cubicBezTo>
                    <a:pt x="3275" y="0"/>
                    <a:pt x="3995" y="91"/>
                    <a:pt x="4693" y="266"/>
                  </a:cubicBezTo>
                  <a:cubicBezTo>
                    <a:pt x="3995" y="91"/>
                    <a:pt x="3275" y="0"/>
                    <a:pt x="2540" y="0"/>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6"/>
            <p:cNvSpPr/>
            <p:nvPr/>
          </p:nvSpPr>
          <p:spPr>
            <a:xfrm>
              <a:off x="5358600" y="1281900"/>
              <a:ext cx="426625" cy="291975"/>
            </a:xfrm>
            <a:custGeom>
              <a:avLst/>
              <a:gdLst/>
              <a:ahLst/>
              <a:cxnLst/>
              <a:rect l="l" t="t" r="r" b="b"/>
              <a:pathLst>
                <a:path w="17065" h="11679" extrusionOk="0">
                  <a:moveTo>
                    <a:pt x="8127" y="0"/>
                  </a:moveTo>
                  <a:cubicBezTo>
                    <a:pt x="7451" y="0"/>
                    <a:pt x="6765" y="74"/>
                    <a:pt x="6082" y="239"/>
                  </a:cubicBezTo>
                  <a:cubicBezTo>
                    <a:pt x="5912" y="278"/>
                    <a:pt x="5747" y="325"/>
                    <a:pt x="5587" y="373"/>
                  </a:cubicBezTo>
                  <a:cubicBezTo>
                    <a:pt x="2983" y="1151"/>
                    <a:pt x="1001" y="3046"/>
                    <a:pt x="1" y="5400"/>
                  </a:cubicBezTo>
                  <a:cubicBezTo>
                    <a:pt x="2749" y="9289"/>
                    <a:pt x="7254" y="11679"/>
                    <a:pt x="12095" y="11679"/>
                  </a:cubicBezTo>
                  <a:cubicBezTo>
                    <a:pt x="13224" y="11679"/>
                    <a:pt x="14370" y="11551"/>
                    <a:pt x="15514" y="11280"/>
                  </a:cubicBezTo>
                  <a:cubicBezTo>
                    <a:pt x="15914" y="11184"/>
                    <a:pt x="16297" y="11066"/>
                    <a:pt x="16675" y="10939"/>
                  </a:cubicBezTo>
                  <a:cubicBezTo>
                    <a:pt x="17000" y="9629"/>
                    <a:pt x="17064" y="8234"/>
                    <a:pt x="16734" y="6828"/>
                  </a:cubicBezTo>
                  <a:cubicBezTo>
                    <a:pt x="16728" y="6817"/>
                    <a:pt x="16728" y="6811"/>
                    <a:pt x="16728" y="6806"/>
                  </a:cubicBezTo>
                  <a:cubicBezTo>
                    <a:pt x="15941" y="3483"/>
                    <a:pt x="13373" y="1050"/>
                    <a:pt x="10280" y="266"/>
                  </a:cubicBezTo>
                  <a:cubicBezTo>
                    <a:pt x="9582" y="91"/>
                    <a:pt x="8862" y="0"/>
                    <a:pt x="81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6"/>
            <p:cNvSpPr/>
            <p:nvPr/>
          </p:nvSpPr>
          <p:spPr>
            <a:xfrm>
              <a:off x="4689300" y="1488550"/>
              <a:ext cx="78850" cy="14650"/>
            </a:xfrm>
            <a:custGeom>
              <a:avLst/>
              <a:gdLst/>
              <a:ahLst/>
              <a:cxnLst/>
              <a:rect l="l" t="t" r="r" b="b"/>
              <a:pathLst>
                <a:path w="3154" h="586" extrusionOk="0">
                  <a:moveTo>
                    <a:pt x="0" y="0"/>
                  </a:moveTo>
                  <a:cubicBezTo>
                    <a:pt x="1097" y="0"/>
                    <a:pt x="2163" y="207"/>
                    <a:pt x="3154" y="585"/>
                  </a:cubicBezTo>
                  <a:cubicBezTo>
                    <a:pt x="2163" y="202"/>
                    <a:pt x="1097" y="0"/>
                    <a:pt x="0" y="0"/>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6"/>
            <p:cNvSpPr/>
            <p:nvPr/>
          </p:nvSpPr>
          <p:spPr>
            <a:xfrm>
              <a:off x="4516625" y="1488550"/>
              <a:ext cx="396000" cy="278950"/>
            </a:xfrm>
            <a:custGeom>
              <a:avLst/>
              <a:gdLst/>
              <a:ahLst/>
              <a:cxnLst/>
              <a:rect l="l" t="t" r="r" b="b"/>
              <a:pathLst>
                <a:path w="15840" h="11158" extrusionOk="0">
                  <a:moveTo>
                    <a:pt x="6907" y="0"/>
                  </a:moveTo>
                  <a:cubicBezTo>
                    <a:pt x="6231" y="0"/>
                    <a:pt x="5544" y="79"/>
                    <a:pt x="4862" y="239"/>
                  </a:cubicBezTo>
                  <a:cubicBezTo>
                    <a:pt x="4766" y="261"/>
                    <a:pt x="4676" y="288"/>
                    <a:pt x="4585" y="308"/>
                  </a:cubicBezTo>
                  <a:cubicBezTo>
                    <a:pt x="2700" y="824"/>
                    <a:pt x="1140" y="1938"/>
                    <a:pt x="0" y="3371"/>
                  </a:cubicBezTo>
                  <a:cubicBezTo>
                    <a:pt x="2567" y="8142"/>
                    <a:pt x="7583" y="11157"/>
                    <a:pt x="13016" y="11157"/>
                  </a:cubicBezTo>
                  <a:cubicBezTo>
                    <a:pt x="13826" y="11157"/>
                    <a:pt x="14635" y="11088"/>
                    <a:pt x="15456" y="10954"/>
                  </a:cubicBezTo>
                  <a:cubicBezTo>
                    <a:pt x="15764" y="9697"/>
                    <a:pt x="15839" y="8366"/>
                    <a:pt x="15557" y="7023"/>
                  </a:cubicBezTo>
                  <a:cubicBezTo>
                    <a:pt x="15540" y="6949"/>
                    <a:pt x="15525" y="6880"/>
                    <a:pt x="15508" y="6811"/>
                  </a:cubicBezTo>
                  <a:cubicBezTo>
                    <a:pt x="15141" y="5256"/>
                    <a:pt x="14385" y="3898"/>
                    <a:pt x="13372" y="2812"/>
                  </a:cubicBezTo>
                  <a:cubicBezTo>
                    <a:pt x="12452" y="1827"/>
                    <a:pt x="11317" y="1065"/>
                    <a:pt x="10061" y="585"/>
                  </a:cubicBezTo>
                  <a:cubicBezTo>
                    <a:pt x="9070" y="207"/>
                    <a:pt x="8004" y="0"/>
                    <a:pt x="69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6"/>
            <p:cNvSpPr/>
            <p:nvPr/>
          </p:nvSpPr>
          <p:spPr>
            <a:xfrm>
              <a:off x="5177275" y="1821500"/>
              <a:ext cx="266700" cy="170600"/>
            </a:xfrm>
            <a:custGeom>
              <a:avLst/>
              <a:gdLst/>
              <a:ahLst/>
              <a:cxnLst/>
              <a:rect l="l" t="t" r="r" b="b"/>
              <a:pathLst>
                <a:path w="10668" h="6824" extrusionOk="0">
                  <a:moveTo>
                    <a:pt x="10668" y="6823"/>
                  </a:moveTo>
                  <a:lnTo>
                    <a:pt x="10668" y="6823"/>
                  </a:lnTo>
                  <a:lnTo>
                    <a:pt x="10668" y="6823"/>
                  </a:lnTo>
                  <a:close/>
                  <a:moveTo>
                    <a:pt x="5" y="241"/>
                  </a:moveTo>
                  <a:lnTo>
                    <a:pt x="0" y="241"/>
                  </a:lnTo>
                  <a:lnTo>
                    <a:pt x="5" y="241"/>
                  </a:lnTo>
                  <a:close/>
                  <a:moveTo>
                    <a:pt x="1763" y="0"/>
                  </a:moveTo>
                  <a:cubicBezTo>
                    <a:pt x="1198" y="22"/>
                    <a:pt x="629" y="96"/>
                    <a:pt x="59" y="230"/>
                  </a:cubicBezTo>
                  <a:cubicBezTo>
                    <a:pt x="629" y="96"/>
                    <a:pt x="1198" y="22"/>
                    <a:pt x="1763" y="0"/>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6"/>
            <p:cNvSpPr/>
            <p:nvPr/>
          </p:nvSpPr>
          <p:spPr>
            <a:xfrm>
              <a:off x="5036675" y="1821375"/>
              <a:ext cx="415175" cy="282300"/>
            </a:xfrm>
            <a:custGeom>
              <a:avLst/>
              <a:gdLst/>
              <a:ahLst/>
              <a:cxnLst/>
              <a:rect l="l" t="t" r="r" b="b"/>
              <a:pathLst>
                <a:path w="16607" h="11292" extrusionOk="0">
                  <a:moveTo>
                    <a:pt x="7691" y="0"/>
                  </a:moveTo>
                  <a:cubicBezTo>
                    <a:pt x="7589" y="0"/>
                    <a:pt x="7488" y="5"/>
                    <a:pt x="7387" y="5"/>
                  </a:cubicBezTo>
                  <a:cubicBezTo>
                    <a:pt x="6822" y="27"/>
                    <a:pt x="6253" y="101"/>
                    <a:pt x="5683" y="235"/>
                  </a:cubicBezTo>
                  <a:cubicBezTo>
                    <a:pt x="5666" y="235"/>
                    <a:pt x="5656" y="241"/>
                    <a:pt x="5639" y="241"/>
                  </a:cubicBezTo>
                  <a:cubicBezTo>
                    <a:pt x="5634" y="246"/>
                    <a:pt x="5629" y="246"/>
                    <a:pt x="5629" y="246"/>
                  </a:cubicBezTo>
                  <a:lnTo>
                    <a:pt x="5624" y="246"/>
                  </a:lnTo>
                  <a:cubicBezTo>
                    <a:pt x="3137" y="843"/>
                    <a:pt x="1166" y="2445"/>
                    <a:pt x="0" y="4511"/>
                  </a:cubicBezTo>
                  <a:cubicBezTo>
                    <a:pt x="2706" y="8692"/>
                    <a:pt x="7382" y="11292"/>
                    <a:pt x="12420" y="11292"/>
                  </a:cubicBezTo>
                  <a:cubicBezTo>
                    <a:pt x="13549" y="11292"/>
                    <a:pt x="14694" y="11157"/>
                    <a:pt x="15839" y="10886"/>
                  </a:cubicBezTo>
                  <a:cubicBezTo>
                    <a:pt x="15993" y="10849"/>
                    <a:pt x="16137" y="10796"/>
                    <a:pt x="16292" y="10759"/>
                  </a:cubicBezTo>
                  <a:cubicBezTo>
                    <a:pt x="16568" y="9496"/>
                    <a:pt x="16606" y="8170"/>
                    <a:pt x="16292" y="6828"/>
                  </a:cubicBezTo>
                  <a:lnTo>
                    <a:pt x="16292" y="6812"/>
                  </a:lnTo>
                  <a:cubicBezTo>
                    <a:pt x="15328" y="2743"/>
                    <a:pt x="11695" y="0"/>
                    <a:pt x="76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6"/>
            <p:cNvSpPr/>
            <p:nvPr/>
          </p:nvSpPr>
          <p:spPr>
            <a:xfrm>
              <a:off x="4224100" y="2688400"/>
              <a:ext cx="382800" cy="91600"/>
            </a:xfrm>
            <a:custGeom>
              <a:avLst/>
              <a:gdLst/>
              <a:ahLst/>
              <a:cxnLst/>
              <a:rect l="l" t="t" r="r" b="b"/>
              <a:pathLst>
                <a:path w="15312" h="3664" extrusionOk="0">
                  <a:moveTo>
                    <a:pt x="15307" y="1"/>
                  </a:moveTo>
                  <a:lnTo>
                    <a:pt x="1" y="3627"/>
                  </a:lnTo>
                  <a:cubicBezTo>
                    <a:pt x="528" y="3654"/>
                    <a:pt x="1055" y="3664"/>
                    <a:pt x="1587" y="3664"/>
                  </a:cubicBezTo>
                  <a:cubicBezTo>
                    <a:pt x="4170" y="3664"/>
                    <a:pt x="6796" y="3366"/>
                    <a:pt x="9422" y="2742"/>
                  </a:cubicBezTo>
                  <a:cubicBezTo>
                    <a:pt x="11478" y="2258"/>
                    <a:pt x="13432" y="1572"/>
                    <a:pt x="15302" y="746"/>
                  </a:cubicBezTo>
                  <a:cubicBezTo>
                    <a:pt x="15312" y="501"/>
                    <a:pt x="15312" y="250"/>
                    <a:pt x="15307"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6"/>
            <p:cNvSpPr/>
            <p:nvPr/>
          </p:nvSpPr>
          <p:spPr>
            <a:xfrm>
              <a:off x="3902175" y="2343550"/>
              <a:ext cx="704600" cy="435525"/>
            </a:xfrm>
            <a:custGeom>
              <a:avLst/>
              <a:gdLst/>
              <a:ahLst/>
              <a:cxnLst/>
              <a:rect l="l" t="t" r="r" b="b"/>
              <a:pathLst>
                <a:path w="28184" h="17421" extrusionOk="0">
                  <a:moveTo>
                    <a:pt x="14161" y="1"/>
                  </a:moveTo>
                  <a:cubicBezTo>
                    <a:pt x="13090" y="1"/>
                    <a:pt x="11999" y="124"/>
                    <a:pt x="10912" y="384"/>
                  </a:cubicBezTo>
                  <a:cubicBezTo>
                    <a:pt x="4373" y="1933"/>
                    <a:pt x="0" y="7819"/>
                    <a:pt x="107" y="14268"/>
                  </a:cubicBezTo>
                  <a:cubicBezTo>
                    <a:pt x="4069" y="16111"/>
                    <a:pt x="8399" y="17207"/>
                    <a:pt x="12878" y="17421"/>
                  </a:cubicBezTo>
                  <a:lnTo>
                    <a:pt x="28184" y="13795"/>
                  </a:lnTo>
                  <a:cubicBezTo>
                    <a:pt x="28179" y="13347"/>
                    <a:pt x="28152" y="12900"/>
                    <a:pt x="28103" y="12446"/>
                  </a:cubicBezTo>
                  <a:cubicBezTo>
                    <a:pt x="22804" y="9337"/>
                    <a:pt x="18161" y="5108"/>
                    <a:pt x="14550" y="6"/>
                  </a:cubicBezTo>
                  <a:cubicBezTo>
                    <a:pt x="14422" y="1"/>
                    <a:pt x="14294" y="1"/>
                    <a:pt x="14161" y="1"/>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6"/>
            <p:cNvSpPr/>
            <p:nvPr/>
          </p:nvSpPr>
          <p:spPr>
            <a:xfrm>
              <a:off x="4265900" y="2343700"/>
              <a:ext cx="338875" cy="311025"/>
            </a:xfrm>
            <a:custGeom>
              <a:avLst/>
              <a:gdLst/>
              <a:ahLst/>
              <a:cxnLst/>
              <a:rect l="l" t="t" r="r" b="b"/>
              <a:pathLst>
                <a:path w="13555" h="12441" extrusionOk="0">
                  <a:moveTo>
                    <a:pt x="1" y="0"/>
                  </a:moveTo>
                  <a:lnTo>
                    <a:pt x="1" y="0"/>
                  </a:lnTo>
                  <a:cubicBezTo>
                    <a:pt x="3612" y="5102"/>
                    <a:pt x="8255" y="9331"/>
                    <a:pt x="13554" y="12440"/>
                  </a:cubicBezTo>
                  <a:cubicBezTo>
                    <a:pt x="13490" y="11897"/>
                    <a:pt x="13400" y="11354"/>
                    <a:pt x="13272" y="10811"/>
                  </a:cubicBezTo>
                  <a:cubicBezTo>
                    <a:pt x="11770" y="4479"/>
                    <a:pt x="6210" y="176"/>
                    <a:pt x="1" y="0"/>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6"/>
            <p:cNvSpPr/>
            <p:nvPr/>
          </p:nvSpPr>
          <p:spPr>
            <a:xfrm>
              <a:off x="164875" y="1833225"/>
              <a:ext cx="2258900" cy="3582175"/>
            </a:xfrm>
            <a:custGeom>
              <a:avLst/>
              <a:gdLst/>
              <a:ahLst/>
              <a:cxnLst/>
              <a:rect l="l" t="t" r="r" b="b"/>
              <a:pathLst>
                <a:path w="90356" h="143287" extrusionOk="0">
                  <a:moveTo>
                    <a:pt x="53133" y="1"/>
                  </a:moveTo>
                  <a:cubicBezTo>
                    <a:pt x="38793" y="1"/>
                    <a:pt x="25551" y="9331"/>
                    <a:pt x="21224" y="23774"/>
                  </a:cubicBezTo>
                  <a:lnTo>
                    <a:pt x="5284" y="101140"/>
                  </a:lnTo>
                  <a:cubicBezTo>
                    <a:pt x="0" y="118768"/>
                    <a:pt x="3011" y="136598"/>
                    <a:pt x="20638" y="141876"/>
                  </a:cubicBezTo>
                  <a:cubicBezTo>
                    <a:pt x="23828" y="142831"/>
                    <a:pt x="27048" y="143287"/>
                    <a:pt x="30216" y="143287"/>
                  </a:cubicBezTo>
                  <a:cubicBezTo>
                    <a:pt x="44557" y="143287"/>
                    <a:pt x="57801" y="133957"/>
                    <a:pt x="62125" y="119513"/>
                  </a:cubicBezTo>
                  <a:lnTo>
                    <a:pt x="85073" y="42893"/>
                  </a:lnTo>
                  <a:cubicBezTo>
                    <a:pt x="90356" y="25266"/>
                    <a:pt x="80344" y="6689"/>
                    <a:pt x="62711" y="1412"/>
                  </a:cubicBezTo>
                  <a:cubicBezTo>
                    <a:pt x="59521" y="456"/>
                    <a:pt x="56300" y="1"/>
                    <a:pt x="53133" y="1"/>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6"/>
            <p:cNvSpPr/>
            <p:nvPr/>
          </p:nvSpPr>
          <p:spPr>
            <a:xfrm>
              <a:off x="677225" y="5379050"/>
              <a:ext cx="950" cy="275"/>
            </a:xfrm>
            <a:custGeom>
              <a:avLst/>
              <a:gdLst/>
              <a:ahLst/>
              <a:cxnLst/>
              <a:rect l="l" t="t" r="r" b="b"/>
              <a:pathLst>
                <a:path w="38" h="11" extrusionOk="0">
                  <a:moveTo>
                    <a:pt x="0" y="1"/>
                  </a:moveTo>
                  <a:lnTo>
                    <a:pt x="0" y="1"/>
                  </a:lnTo>
                  <a:cubicBezTo>
                    <a:pt x="6" y="1"/>
                    <a:pt x="6" y="1"/>
                    <a:pt x="11" y="6"/>
                  </a:cubicBezTo>
                  <a:cubicBezTo>
                    <a:pt x="11" y="1"/>
                    <a:pt x="6" y="1"/>
                    <a:pt x="0" y="1"/>
                  </a:cubicBezTo>
                  <a:close/>
                  <a:moveTo>
                    <a:pt x="27" y="6"/>
                  </a:moveTo>
                  <a:cubicBezTo>
                    <a:pt x="27" y="11"/>
                    <a:pt x="32" y="11"/>
                    <a:pt x="38" y="11"/>
                  </a:cubicBezTo>
                  <a:cubicBezTo>
                    <a:pt x="32" y="11"/>
                    <a:pt x="27" y="6"/>
                    <a:pt x="27" y="6"/>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6"/>
            <p:cNvSpPr/>
            <p:nvPr/>
          </p:nvSpPr>
          <p:spPr>
            <a:xfrm>
              <a:off x="226675" y="3499225"/>
              <a:ext cx="1887275" cy="1916175"/>
            </a:xfrm>
            <a:custGeom>
              <a:avLst/>
              <a:gdLst/>
              <a:ahLst/>
              <a:cxnLst/>
              <a:rect l="l" t="t" r="r" b="b"/>
              <a:pathLst>
                <a:path w="75491" h="76647" extrusionOk="0">
                  <a:moveTo>
                    <a:pt x="75491" y="1"/>
                  </a:moveTo>
                  <a:lnTo>
                    <a:pt x="75491" y="1"/>
                  </a:lnTo>
                  <a:cubicBezTo>
                    <a:pt x="72908" y="1592"/>
                    <a:pt x="70134" y="2934"/>
                    <a:pt x="67188" y="3979"/>
                  </a:cubicBezTo>
                  <a:cubicBezTo>
                    <a:pt x="61187" y="17394"/>
                    <a:pt x="51154" y="33046"/>
                    <a:pt x="35708" y="38447"/>
                  </a:cubicBezTo>
                  <a:cubicBezTo>
                    <a:pt x="23455" y="42734"/>
                    <a:pt x="11205" y="44560"/>
                    <a:pt x="500" y="47729"/>
                  </a:cubicBezTo>
                  <a:cubicBezTo>
                    <a:pt x="0" y="60271"/>
                    <a:pt x="4937" y="71146"/>
                    <a:pt x="17900" y="75157"/>
                  </a:cubicBezTo>
                  <a:cubicBezTo>
                    <a:pt x="17905" y="75157"/>
                    <a:pt x="17910" y="75162"/>
                    <a:pt x="17915" y="75162"/>
                  </a:cubicBezTo>
                  <a:lnTo>
                    <a:pt x="17921" y="75162"/>
                  </a:lnTo>
                  <a:cubicBezTo>
                    <a:pt x="17937" y="75167"/>
                    <a:pt x="17953" y="75172"/>
                    <a:pt x="17974" y="75177"/>
                  </a:cubicBezTo>
                  <a:lnTo>
                    <a:pt x="17979" y="75177"/>
                  </a:lnTo>
                  <a:cubicBezTo>
                    <a:pt x="17985" y="75182"/>
                    <a:pt x="17990" y="75182"/>
                    <a:pt x="17996" y="75182"/>
                  </a:cubicBezTo>
                  <a:lnTo>
                    <a:pt x="18001" y="75189"/>
                  </a:lnTo>
                  <a:cubicBezTo>
                    <a:pt x="18011" y="75189"/>
                    <a:pt x="18017" y="75194"/>
                    <a:pt x="18022" y="75194"/>
                  </a:cubicBezTo>
                  <a:cubicBezTo>
                    <a:pt x="18028" y="75194"/>
                    <a:pt x="18028" y="75194"/>
                    <a:pt x="18033" y="75199"/>
                  </a:cubicBezTo>
                  <a:lnTo>
                    <a:pt x="18049" y="75199"/>
                  </a:lnTo>
                  <a:cubicBezTo>
                    <a:pt x="18049" y="75204"/>
                    <a:pt x="18054" y="75204"/>
                    <a:pt x="18060" y="75204"/>
                  </a:cubicBezTo>
                  <a:cubicBezTo>
                    <a:pt x="18060" y="75204"/>
                    <a:pt x="18065" y="75204"/>
                    <a:pt x="18070" y="75209"/>
                  </a:cubicBezTo>
                  <a:lnTo>
                    <a:pt x="18086" y="75209"/>
                  </a:lnTo>
                  <a:cubicBezTo>
                    <a:pt x="18086" y="75214"/>
                    <a:pt x="18091" y="75214"/>
                    <a:pt x="18091" y="75214"/>
                  </a:cubicBezTo>
                  <a:cubicBezTo>
                    <a:pt x="18102" y="75214"/>
                    <a:pt x="18107" y="75220"/>
                    <a:pt x="18113" y="75220"/>
                  </a:cubicBezTo>
                  <a:cubicBezTo>
                    <a:pt x="18118" y="75220"/>
                    <a:pt x="18118" y="75220"/>
                    <a:pt x="18123" y="75226"/>
                  </a:cubicBezTo>
                  <a:lnTo>
                    <a:pt x="18139" y="75226"/>
                  </a:lnTo>
                  <a:cubicBezTo>
                    <a:pt x="18139" y="75231"/>
                    <a:pt x="18139" y="75231"/>
                    <a:pt x="18145" y="75231"/>
                  </a:cubicBezTo>
                  <a:cubicBezTo>
                    <a:pt x="18150" y="75231"/>
                    <a:pt x="18160" y="75236"/>
                    <a:pt x="18166" y="75236"/>
                  </a:cubicBezTo>
                  <a:cubicBezTo>
                    <a:pt x="21356" y="76189"/>
                    <a:pt x="24578" y="76647"/>
                    <a:pt x="27742" y="76647"/>
                  </a:cubicBezTo>
                  <a:cubicBezTo>
                    <a:pt x="29280" y="76647"/>
                    <a:pt x="30804" y="76541"/>
                    <a:pt x="32306" y="76327"/>
                  </a:cubicBezTo>
                  <a:cubicBezTo>
                    <a:pt x="44773" y="74592"/>
                    <a:pt x="55711" y="65831"/>
                    <a:pt x="59610" y="53013"/>
                  </a:cubicBezTo>
                  <a:cubicBezTo>
                    <a:pt x="59621" y="52981"/>
                    <a:pt x="59632" y="52949"/>
                    <a:pt x="59642" y="52917"/>
                  </a:cubicBezTo>
                  <a:cubicBezTo>
                    <a:pt x="59642" y="52910"/>
                    <a:pt x="59647" y="52900"/>
                    <a:pt x="59647" y="52895"/>
                  </a:cubicBezTo>
                  <a:cubicBezTo>
                    <a:pt x="59647" y="52890"/>
                    <a:pt x="59653" y="52878"/>
                    <a:pt x="59653" y="52873"/>
                  </a:cubicBezTo>
                  <a:lnTo>
                    <a:pt x="75491" y="1"/>
                  </a:ln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6"/>
            <p:cNvSpPr/>
            <p:nvPr/>
          </p:nvSpPr>
          <p:spPr>
            <a:xfrm>
              <a:off x="339700" y="1479550"/>
              <a:ext cx="2401100" cy="2182575"/>
            </a:xfrm>
            <a:custGeom>
              <a:avLst/>
              <a:gdLst/>
              <a:ahLst/>
              <a:cxnLst/>
              <a:rect l="l" t="t" r="r" b="b"/>
              <a:pathLst>
                <a:path w="96044" h="87303" extrusionOk="0">
                  <a:moveTo>
                    <a:pt x="48054" y="0"/>
                  </a:moveTo>
                  <a:cubicBezTo>
                    <a:pt x="44724" y="0"/>
                    <a:pt x="41342" y="384"/>
                    <a:pt x="37962" y="1184"/>
                  </a:cubicBezTo>
                  <a:cubicBezTo>
                    <a:pt x="14507" y="6744"/>
                    <a:pt x="0" y="30257"/>
                    <a:pt x="5555" y="53712"/>
                  </a:cubicBezTo>
                  <a:cubicBezTo>
                    <a:pt x="10309" y="73784"/>
                    <a:pt x="28219" y="87303"/>
                    <a:pt x="47986" y="87303"/>
                  </a:cubicBezTo>
                  <a:cubicBezTo>
                    <a:pt x="51317" y="87303"/>
                    <a:pt x="54700" y="86919"/>
                    <a:pt x="58082" y="86118"/>
                  </a:cubicBezTo>
                  <a:cubicBezTo>
                    <a:pt x="81531" y="80564"/>
                    <a:pt x="96044" y="57046"/>
                    <a:pt x="90489" y="33592"/>
                  </a:cubicBezTo>
                  <a:cubicBezTo>
                    <a:pt x="85730" y="13523"/>
                    <a:pt x="67821" y="0"/>
                    <a:pt x="48054" y="0"/>
                  </a:cubicBez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6"/>
            <p:cNvSpPr/>
            <p:nvPr/>
          </p:nvSpPr>
          <p:spPr>
            <a:xfrm>
              <a:off x="2778450" y="1954300"/>
              <a:ext cx="416475" cy="197600"/>
            </a:xfrm>
            <a:custGeom>
              <a:avLst/>
              <a:gdLst/>
              <a:ahLst/>
              <a:cxnLst/>
              <a:rect l="l" t="t" r="r" b="b"/>
              <a:pathLst>
                <a:path w="16659" h="7904" extrusionOk="0">
                  <a:moveTo>
                    <a:pt x="13722" y="0"/>
                  </a:moveTo>
                  <a:cubicBezTo>
                    <a:pt x="13517" y="0"/>
                    <a:pt x="13309" y="24"/>
                    <a:pt x="13102" y="73"/>
                  </a:cubicBezTo>
                  <a:lnTo>
                    <a:pt x="2323" y="2630"/>
                  </a:lnTo>
                  <a:cubicBezTo>
                    <a:pt x="890" y="2971"/>
                    <a:pt x="1" y="4409"/>
                    <a:pt x="342" y="5847"/>
                  </a:cubicBezTo>
                  <a:cubicBezTo>
                    <a:pt x="629" y="7079"/>
                    <a:pt x="1730" y="7904"/>
                    <a:pt x="2944" y="7904"/>
                  </a:cubicBezTo>
                  <a:cubicBezTo>
                    <a:pt x="3146" y="7904"/>
                    <a:pt x="3352" y="7881"/>
                    <a:pt x="3558" y="7833"/>
                  </a:cubicBezTo>
                  <a:lnTo>
                    <a:pt x="14338" y="5277"/>
                  </a:lnTo>
                  <a:cubicBezTo>
                    <a:pt x="15776" y="4935"/>
                    <a:pt x="16659" y="3497"/>
                    <a:pt x="16324" y="2060"/>
                  </a:cubicBezTo>
                  <a:cubicBezTo>
                    <a:pt x="16032" y="829"/>
                    <a:pt x="14933" y="0"/>
                    <a:pt x="13722" y="0"/>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6"/>
            <p:cNvSpPr/>
            <p:nvPr/>
          </p:nvSpPr>
          <p:spPr>
            <a:xfrm>
              <a:off x="3399150" y="1807300"/>
              <a:ext cx="416650" cy="197525"/>
            </a:xfrm>
            <a:custGeom>
              <a:avLst/>
              <a:gdLst/>
              <a:ahLst/>
              <a:cxnLst/>
              <a:rect l="l" t="t" r="r" b="b"/>
              <a:pathLst>
                <a:path w="16666" h="7901" extrusionOk="0">
                  <a:moveTo>
                    <a:pt x="13727" y="1"/>
                  </a:moveTo>
                  <a:cubicBezTo>
                    <a:pt x="13522" y="1"/>
                    <a:pt x="13315" y="24"/>
                    <a:pt x="13107" y="74"/>
                  </a:cubicBezTo>
                  <a:lnTo>
                    <a:pt x="2328" y="2625"/>
                  </a:lnTo>
                  <a:cubicBezTo>
                    <a:pt x="890" y="2965"/>
                    <a:pt x="1" y="4409"/>
                    <a:pt x="342" y="5841"/>
                  </a:cubicBezTo>
                  <a:cubicBezTo>
                    <a:pt x="633" y="7072"/>
                    <a:pt x="1733" y="7901"/>
                    <a:pt x="2942" y="7901"/>
                  </a:cubicBezTo>
                  <a:cubicBezTo>
                    <a:pt x="3145" y="7901"/>
                    <a:pt x="3352" y="7877"/>
                    <a:pt x="3558" y="7828"/>
                  </a:cubicBezTo>
                  <a:lnTo>
                    <a:pt x="14343" y="5277"/>
                  </a:lnTo>
                  <a:cubicBezTo>
                    <a:pt x="15776" y="4936"/>
                    <a:pt x="16665" y="3493"/>
                    <a:pt x="16324" y="2055"/>
                  </a:cubicBezTo>
                  <a:cubicBezTo>
                    <a:pt x="16032" y="829"/>
                    <a:pt x="14937" y="1"/>
                    <a:pt x="13727" y="1"/>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6"/>
            <p:cNvSpPr/>
            <p:nvPr/>
          </p:nvSpPr>
          <p:spPr>
            <a:xfrm>
              <a:off x="2239225" y="2546300"/>
              <a:ext cx="1093275" cy="993725"/>
            </a:xfrm>
            <a:custGeom>
              <a:avLst/>
              <a:gdLst/>
              <a:ahLst/>
              <a:cxnLst/>
              <a:rect l="l" t="t" r="r" b="b"/>
              <a:pathLst>
                <a:path w="43731" h="39749" extrusionOk="0">
                  <a:moveTo>
                    <a:pt x="21882" y="0"/>
                  </a:moveTo>
                  <a:cubicBezTo>
                    <a:pt x="20365" y="0"/>
                    <a:pt x="18823" y="175"/>
                    <a:pt x="17283" y="540"/>
                  </a:cubicBezTo>
                  <a:cubicBezTo>
                    <a:pt x="6605" y="3070"/>
                    <a:pt x="1" y="13774"/>
                    <a:pt x="2530" y="24452"/>
                  </a:cubicBezTo>
                  <a:cubicBezTo>
                    <a:pt x="4695" y="33590"/>
                    <a:pt x="12848" y="39749"/>
                    <a:pt x="21848" y="39749"/>
                  </a:cubicBezTo>
                  <a:cubicBezTo>
                    <a:pt x="23364" y="39749"/>
                    <a:pt x="24904" y="39574"/>
                    <a:pt x="26443" y="39210"/>
                  </a:cubicBezTo>
                  <a:cubicBezTo>
                    <a:pt x="37121" y="36680"/>
                    <a:pt x="43730" y="25969"/>
                    <a:pt x="41199" y="15291"/>
                  </a:cubicBezTo>
                  <a:cubicBezTo>
                    <a:pt x="39035" y="6154"/>
                    <a:pt x="30881" y="0"/>
                    <a:pt x="21882" y="0"/>
                  </a:cubicBez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6"/>
            <p:cNvSpPr/>
            <p:nvPr/>
          </p:nvSpPr>
          <p:spPr>
            <a:xfrm>
              <a:off x="2399425" y="2691775"/>
              <a:ext cx="772875" cy="702650"/>
            </a:xfrm>
            <a:custGeom>
              <a:avLst/>
              <a:gdLst/>
              <a:ahLst/>
              <a:cxnLst/>
              <a:rect l="l" t="t" r="r" b="b"/>
              <a:pathLst>
                <a:path w="30915" h="28106" extrusionOk="0">
                  <a:moveTo>
                    <a:pt x="15469" y="0"/>
                  </a:moveTo>
                  <a:cubicBezTo>
                    <a:pt x="14396" y="0"/>
                    <a:pt x="13306" y="124"/>
                    <a:pt x="12217" y="382"/>
                  </a:cubicBezTo>
                  <a:cubicBezTo>
                    <a:pt x="4670" y="2172"/>
                    <a:pt x="0" y="9745"/>
                    <a:pt x="1783" y="17291"/>
                  </a:cubicBezTo>
                  <a:cubicBezTo>
                    <a:pt x="3314" y="23753"/>
                    <a:pt x="9081" y="28105"/>
                    <a:pt x="15445" y="28105"/>
                  </a:cubicBezTo>
                  <a:cubicBezTo>
                    <a:pt x="16519" y="28105"/>
                    <a:pt x="17609" y="27981"/>
                    <a:pt x="18698" y="27723"/>
                  </a:cubicBezTo>
                  <a:cubicBezTo>
                    <a:pt x="26244" y="25934"/>
                    <a:pt x="30915" y="18367"/>
                    <a:pt x="29125" y="10814"/>
                  </a:cubicBezTo>
                  <a:cubicBezTo>
                    <a:pt x="27599" y="4353"/>
                    <a:pt x="21833" y="0"/>
                    <a:pt x="15469"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6"/>
            <p:cNvSpPr/>
            <p:nvPr/>
          </p:nvSpPr>
          <p:spPr>
            <a:xfrm>
              <a:off x="3709375" y="2198000"/>
              <a:ext cx="1093125" cy="993750"/>
            </a:xfrm>
            <a:custGeom>
              <a:avLst/>
              <a:gdLst/>
              <a:ahLst/>
              <a:cxnLst/>
              <a:rect l="l" t="t" r="r" b="b"/>
              <a:pathLst>
                <a:path w="43725" h="39750" extrusionOk="0">
                  <a:moveTo>
                    <a:pt x="21879" y="0"/>
                  </a:moveTo>
                  <a:cubicBezTo>
                    <a:pt x="20362" y="0"/>
                    <a:pt x="18822" y="175"/>
                    <a:pt x="17282" y="540"/>
                  </a:cubicBezTo>
                  <a:cubicBezTo>
                    <a:pt x="6604" y="3070"/>
                    <a:pt x="0" y="13779"/>
                    <a:pt x="2524" y="24457"/>
                  </a:cubicBezTo>
                  <a:cubicBezTo>
                    <a:pt x="4690" y="33595"/>
                    <a:pt x="12846" y="39749"/>
                    <a:pt x="21845" y="39749"/>
                  </a:cubicBezTo>
                  <a:cubicBezTo>
                    <a:pt x="23362" y="39749"/>
                    <a:pt x="24903" y="39574"/>
                    <a:pt x="26443" y="39210"/>
                  </a:cubicBezTo>
                  <a:cubicBezTo>
                    <a:pt x="37120" y="36680"/>
                    <a:pt x="43725" y="25976"/>
                    <a:pt x="41195" y="15297"/>
                  </a:cubicBezTo>
                  <a:cubicBezTo>
                    <a:pt x="39029" y="6159"/>
                    <a:pt x="30877" y="0"/>
                    <a:pt x="21879" y="0"/>
                  </a:cubicBez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6"/>
            <p:cNvSpPr/>
            <p:nvPr/>
          </p:nvSpPr>
          <p:spPr>
            <a:xfrm>
              <a:off x="3869425" y="2343600"/>
              <a:ext cx="773025" cy="702675"/>
            </a:xfrm>
            <a:custGeom>
              <a:avLst/>
              <a:gdLst/>
              <a:ahLst/>
              <a:cxnLst/>
              <a:rect l="l" t="t" r="r" b="b"/>
              <a:pathLst>
                <a:path w="30921" h="28107" extrusionOk="0">
                  <a:moveTo>
                    <a:pt x="15472" y="1"/>
                  </a:moveTo>
                  <a:cubicBezTo>
                    <a:pt x="14400" y="1"/>
                    <a:pt x="13311" y="124"/>
                    <a:pt x="12222" y="382"/>
                  </a:cubicBezTo>
                  <a:cubicBezTo>
                    <a:pt x="4671" y="2172"/>
                    <a:pt x="0" y="9740"/>
                    <a:pt x="1790" y="17291"/>
                  </a:cubicBezTo>
                  <a:cubicBezTo>
                    <a:pt x="3321" y="23753"/>
                    <a:pt x="9084" y="28106"/>
                    <a:pt x="15447" y="28106"/>
                  </a:cubicBezTo>
                  <a:cubicBezTo>
                    <a:pt x="16520" y="28106"/>
                    <a:pt x="17609" y="27983"/>
                    <a:pt x="18699" y="27725"/>
                  </a:cubicBezTo>
                  <a:cubicBezTo>
                    <a:pt x="26250" y="25935"/>
                    <a:pt x="30920" y="18362"/>
                    <a:pt x="29131" y="10815"/>
                  </a:cubicBezTo>
                  <a:cubicBezTo>
                    <a:pt x="27600" y="4353"/>
                    <a:pt x="21833" y="1"/>
                    <a:pt x="1547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6"/>
            <p:cNvSpPr/>
            <p:nvPr/>
          </p:nvSpPr>
          <p:spPr>
            <a:xfrm>
              <a:off x="2727200" y="2691850"/>
              <a:ext cx="400625" cy="271225"/>
            </a:xfrm>
            <a:custGeom>
              <a:avLst/>
              <a:gdLst/>
              <a:ahLst/>
              <a:cxnLst/>
              <a:rect l="l" t="t" r="r" b="b"/>
              <a:pathLst>
                <a:path w="16025" h="10849" extrusionOk="0">
                  <a:moveTo>
                    <a:pt x="16025" y="10843"/>
                  </a:moveTo>
                  <a:lnTo>
                    <a:pt x="16025" y="10849"/>
                  </a:lnTo>
                  <a:lnTo>
                    <a:pt x="16025" y="10843"/>
                  </a:lnTo>
                  <a:close/>
                  <a:moveTo>
                    <a:pt x="16014" y="10811"/>
                  </a:moveTo>
                  <a:lnTo>
                    <a:pt x="16014" y="10811"/>
                  </a:lnTo>
                  <a:cubicBezTo>
                    <a:pt x="16020" y="10817"/>
                    <a:pt x="16020" y="10828"/>
                    <a:pt x="16020" y="10833"/>
                  </a:cubicBezTo>
                  <a:cubicBezTo>
                    <a:pt x="16020" y="10828"/>
                    <a:pt x="16020" y="10817"/>
                    <a:pt x="16014" y="10811"/>
                  </a:cubicBezTo>
                  <a:lnTo>
                    <a:pt x="16014" y="10811"/>
                  </a:lnTo>
                  <a:close/>
                  <a:moveTo>
                    <a:pt x="2247" y="1"/>
                  </a:moveTo>
                  <a:cubicBezTo>
                    <a:pt x="1507" y="6"/>
                    <a:pt x="757" y="70"/>
                    <a:pt x="0" y="198"/>
                  </a:cubicBezTo>
                  <a:cubicBezTo>
                    <a:pt x="757" y="70"/>
                    <a:pt x="1507" y="6"/>
                    <a:pt x="2247" y="1"/>
                  </a:cubicBezTo>
                  <a:close/>
                  <a:moveTo>
                    <a:pt x="2360" y="1"/>
                  </a:moveTo>
                  <a:lnTo>
                    <a:pt x="2360" y="1"/>
                  </a:lnTo>
                  <a:cubicBezTo>
                    <a:pt x="2610" y="1"/>
                    <a:pt x="2860" y="6"/>
                    <a:pt x="3110" y="16"/>
                  </a:cubicBezTo>
                  <a:cubicBezTo>
                    <a:pt x="2860" y="6"/>
                    <a:pt x="2610" y="1"/>
                    <a:pt x="2360" y="1"/>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6"/>
            <p:cNvSpPr/>
            <p:nvPr/>
          </p:nvSpPr>
          <p:spPr>
            <a:xfrm>
              <a:off x="338500" y="1480250"/>
              <a:ext cx="2331600" cy="1985375"/>
            </a:xfrm>
            <a:custGeom>
              <a:avLst/>
              <a:gdLst/>
              <a:ahLst/>
              <a:cxnLst/>
              <a:rect l="l" t="t" r="r" b="b"/>
              <a:pathLst>
                <a:path w="93264" h="79415" extrusionOk="0">
                  <a:moveTo>
                    <a:pt x="47987" y="0"/>
                  </a:moveTo>
                  <a:cubicBezTo>
                    <a:pt x="44659" y="0"/>
                    <a:pt x="41278" y="383"/>
                    <a:pt x="37898" y="1183"/>
                  </a:cubicBezTo>
                  <a:cubicBezTo>
                    <a:pt x="14491" y="6728"/>
                    <a:pt x="1" y="30165"/>
                    <a:pt x="5465" y="53572"/>
                  </a:cubicBezTo>
                  <a:cubicBezTo>
                    <a:pt x="12472" y="69294"/>
                    <a:pt x="28171" y="79415"/>
                    <a:pt x="45266" y="79415"/>
                  </a:cubicBezTo>
                  <a:cubicBezTo>
                    <a:pt x="48596" y="79415"/>
                    <a:pt x="51979" y="79031"/>
                    <a:pt x="55361" y="78229"/>
                  </a:cubicBezTo>
                  <a:cubicBezTo>
                    <a:pt x="78773" y="72686"/>
                    <a:pt x="93263" y="49247"/>
                    <a:pt x="87799" y="25841"/>
                  </a:cubicBezTo>
                  <a:cubicBezTo>
                    <a:pt x="80791" y="10118"/>
                    <a:pt x="65085" y="0"/>
                    <a:pt x="479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6"/>
            <p:cNvSpPr/>
            <p:nvPr/>
          </p:nvSpPr>
          <p:spPr>
            <a:xfrm>
              <a:off x="899025" y="1927225"/>
              <a:ext cx="1319725" cy="1278450"/>
            </a:xfrm>
            <a:custGeom>
              <a:avLst/>
              <a:gdLst/>
              <a:ahLst/>
              <a:cxnLst/>
              <a:rect l="l" t="t" r="r" b="b"/>
              <a:pathLst>
                <a:path w="52789" h="51138" extrusionOk="0">
                  <a:moveTo>
                    <a:pt x="22299" y="1"/>
                  </a:moveTo>
                  <a:cubicBezTo>
                    <a:pt x="21670" y="1"/>
                    <a:pt x="21032" y="73"/>
                    <a:pt x="20393" y="225"/>
                  </a:cubicBezTo>
                  <a:cubicBezTo>
                    <a:pt x="15957" y="1274"/>
                    <a:pt x="13214" y="5721"/>
                    <a:pt x="14263" y="10157"/>
                  </a:cubicBezTo>
                  <a:lnTo>
                    <a:pt x="16463" y="19439"/>
                  </a:lnTo>
                  <a:lnTo>
                    <a:pt x="7174" y="21639"/>
                  </a:lnTo>
                  <a:cubicBezTo>
                    <a:pt x="2743" y="22693"/>
                    <a:pt x="0" y="27140"/>
                    <a:pt x="1050" y="31571"/>
                  </a:cubicBezTo>
                  <a:cubicBezTo>
                    <a:pt x="1948" y="35369"/>
                    <a:pt x="5335" y="37925"/>
                    <a:pt x="9075" y="37925"/>
                  </a:cubicBezTo>
                  <a:cubicBezTo>
                    <a:pt x="9704" y="37925"/>
                    <a:pt x="10343" y="37852"/>
                    <a:pt x="10982" y="37701"/>
                  </a:cubicBezTo>
                  <a:lnTo>
                    <a:pt x="20265" y="35502"/>
                  </a:lnTo>
                  <a:lnTo>
                    <a:pt x="22464" y="44789"/>
                  </a:lnTo>
                  <a:cubicBezTo>
                    <a:pt x="23366" y="48581"/>
                    <a:pt x="26755" y="51137"/>
                    <a:pt x="30490" y="51137"/>
                  </a:cubicBezTo>
                  <a:cubicBezTo>
                    <a:pt x="31119" y="51137"/>
                    <a:pt x="31758" y="51065"/>
                    <a:pt x="32396" y="50914"/>
                  </a:cubicBezTo>
                  <a:cubicBezTo>
                    <a:pt x="36833" y="49864"/>
                    <a:pt x="39576" y="45418"/>
                    <a:pt x="38526" y="40981"/>
                  </a:cubicBezTo>
                  <a:lnTo>
                    <a:pt x="36327" y="31699"/>
                  </a:lnTo>
                  <a:lnTo>
                    <a:pt x="45615" y="29499"/>
                  </a:lnTo>
                  <a:cubicBezTo>
                    <a:pt x="50046" y="28445"/>
                    <a:pt x="52788" y="23998"/>
                    <a:pt x="51740" y="19567"/>
                  </a:cubicBezTo>
                  <a:cubicBezTo>
                    <a:pt x="50842" y="15770"/>
                    <a:pt x="47455" y="13213"/>
                    <a:pt x="43716" y="13213"/>
                  </a:cubicBezTo>
                  <a:cubicBezTo>
                    <a:pt x="43086" y="13213"/>
                    <a:pt x="42447" y="13286"/>
                    <a:pt x="41807" y="13437"/>
                  </a:cubicBezTo>
                  <a:lnTo>
                    <a:pt x="32524" y="15637"/>
                  </a:lnTo>
                  <a:lnTo>
                    <a:pt x="30324" y="6348"/>
                  </a:lnTo>
                  <a:cubicBezTo>
                    <a:pt x="29422" y="2557"/>
                    <a:pt x="26034" y="1"/>
                    <a:pt x="22299" y="1"/>
                  </a:cubicBezTo>
                  <a:close/>
                </a:path>
              </a:pathLst>
            </a:custGeom>
            <a:gradFill>
              <a:gsLst>
                <a:gs pos="0">
                  <a:srgbClr val="6E3DCF"/>
                </a:gs>
                <a:gs pos="100000">
                  <a:srgbClr val="2EE6C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6"/>
            <p:cNvSpPr/>
            <p:nvPr/>
          </p:nvSpPr>
          <p:spPr>
            <a:xfrm>
              <a:off x="1097125" y="1927225"/>
              <a:ext cx="1121625" cy="868075"/>
            </a:xfrm>
            <a:custGeom>
              <a:avLst/>
              <a:gdLst/>
              <a:ahLst/>
              <a:cxnLst/>
              <a:rect l="l" t="t" r="r" b="b"/>
              <a:pathLst>
                <a:path w="44865" h="34723" extrusionOk="0">
                  <a:moveTo>
                    <a:pt x="14375" y="1"/>
                  </a:moveTo>
                  <a:cubicBezTo>
                    <a:pt x="13746" y="1"/>
                    <a:pt x="13108" y="73"/>
                    <a:pt x="12469" y="225"/>
                  </a:cubicBezTo>
                  <a:cubicBezTo>
                    <a:pt x="8033" y="1274"/>
                    <a:pt x="5290" y="5721"/>
                    <a:pt x="6339" y="10157"/>
                  </a:cubicBezTo>
                  <a:lnTo>
                    <a:pt x="8539" y="19439"/>
                  </a:lnTo>
                  <a:lnTo>
                    <a:pt x="1" y="21462"/>
                  </a:lnTo>
                  <a:cubicBezTo>
                    <a:pt x="6088" y="29711"/>
                    <a:pt x="15837" y="34723"/>
                    <a:pt x="26278" y="34723"/>
                  </a:cubicBezTo>
                  <a:cubicBezTo>
                    <a:pt x="27211" y="34723"/>
                    <a:pt x="28149" y="34683"/>
                    <a:pt x="29090" y="34602"/>
                  </a:cubicBezTo>
                  <a:lnTo>
                    <a:pt x="28403" y="31699"/>
                  </a:lnTo>
                  <a:lnTo>
                    <a:pt x="37691" y="29499"/>
                  </a:lnTo>
                  <a:cubicBezTo>
                    <a:pt x="42122" y="28445"/>
                    <a:pt x="44864" y="23998"/>
                    <a:pt x="43816" y="19567"/>
                  </a:cubicBezTo>
                  <a:cubicBezTo>
                    <a:pt x="42918" y="15770"/>
                    <a:pt x="39531" y="13213"/>
                    <a:pt x="35792" y="13213"/>
                  </a:cubicBezTo>
                  <a:cubicBezTo>
                    <a:pt x="35162" y="13213"/>
                    <a:pt x="34523" y="13286"/>
                    <a:pt x="33883" y="13437"/>
                  </a:cubicBezTo>
                  <a:lnTo>
                    <a:pt x="24600" y="15637"/>
                  </a:lnTo>
                  <a:lnTo>
                    <a:pt x="22400" y="6348"/>
                  </a:lnTo>
                  <a:cubicBezTo>
                    <a:pt x="21498" y="2557"/>
                    <a:pt x="18110" y="1"/>
                    <a:pt x="14375" y="1"/>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2" name="Google Shape;602;p36"/>
          <p:cNvSpPr/>
          <p:nvPr/>
        </p:nvSpPr>
        <p:spPr>
          <a:xfrm>
            <a:off x="5813606" y="0"/>
            <a:ext cx="1548450" cy="2745675"/>
          </a:xfrm>
          <a:custGeom>
            <a:avLst/>
            <a:gdLst/>
            <a:ahLst/>
            <a:cxnLst/>
            <a:rect l="l" t="t" r="r" b="b"/>
            <a:pathLst>
              <a:path w="61938" h="109827" extrusionOk="0">
                <a:moveTo>
                  <a:pt x="43947" y="109827"/>
                </a:moveTo>
                <a:cubicBezTo>
                  <a:pt x="46710" y="100354"/>
                  <a:pt x="67383" y="68236"/>
                  <a:pt x="60525" y="52990"/>
                </a:cubicBezTo>
                <a:cubicBezTo>
                  <a:pt x="53667" y="37745"/>
                  <a:pt x="11335" y="27186"/>
                  <a:pt x="2799" y="18354"/>
                </a:cubicBezTo>
                <a:cubicBezTo>
                  <a:pt x="-5736" y="9522"/>
                  <a:pt x="8227" y="3059"/>
                  <a:pt x="9312" y="0"/>
                </a:cubicBezTo>
              </a:path>
            </a:pathLst>
          </a:custGeom>
          <a:noFill/>
          <a:ln w="28575" cap="flat" cmpd="sng">
            <a:solidFill>
              <a:schemeClr val="lt2"/>
            </a:solidFill>
            <a:prstDash val="solid"/>
            <a:round/>
            <a:headEnd type="none" w="med" len="med"/>
            <a:tailEnd type="none" w="med" len="med"/>
          </a:ln>
        </p:spPr>
      </p:sp>
      <p:sp>
        <p:nvSpPr>
          <p:cNvPr id="2" name="Subtitle 1"/>
          <p:cNvSpPr>
            <a:spLocks noGrp="1"/>
          </p:cNvSpPr>
          <p:nvPr>
            <p:ph type="subTitle" idx="1"/>
          </p:nvPr>
        </p:nvSpPr>
        <p:spPr>
          <a:xfrm>
            <a:off x="541122" y="2745467"/>
            <a:ext cx="4607241" cy="1112172"/>
          </a:xfrm>
        </p:spPr>
        <p:txBody>
          <a:bodyPr/>
          <a:lstStyle/>
          <a:p>
            <a:pPr algn="ctr">
              <a:spcBef>
                <a:spcPts val="600"/>
              </a:spcBef>
              <a:spcAft>
                <a:spcPts val="600"/>
              </a:spcAft>
            </a:pPr>
            <a:r>
              <a:rPr lang="en-US" b="1" dirty="0" smtClean="0">
                <a:latin typeface="Barlow" panose="020B0604020202020204" charset="0"/>
              </a:rPr>
              <a:t>PS game lover           </a:t>
            </a:r>
          </a:p>
          <a:p>
            <a:pPr algn="ctr">
              <a:spcBef>
                <a:spcPts val="600"/>
              </a:spcBef>
              <a:spcAft>
                <a:spcPts val="600"/>
              </a:spcAft>
            </a:pPr>
            <a:r>
              <a:rPr lang="en-US" b="1" dirty="0" smtClean="0">
                <a:latin typeface="Barlow" panose="020B0604020202020204" charset="0"/>
              </a:rPr>
              <a:t>Let’s explore Steam games</a:t>
            </a:r>
            <a:r>
              <a:rPr lang="en-US" b="1" dirty="0" smtClean="0">
                <a:latin typeface="Barlow" panose="020B0604020202020204" charset="0"/>
                <a:sym typeface="Wingdings" panose="05000000000000000000" pitchFamily="2" charset="2"/>
              </a:rPr>
              <a:t>!</a:t>
            </a:r>
            <a:endParaRPr lang="en-US" b="1" dirty="0">
              <a:latin typeface="Barlow" panose="020B0604020202020204" charset="0"/>
            </a:endParaRPr>
          </a:p>
        </p:txBody>
      </p:sp>
      <p:grpSp>
        <p:nvGrpSpPr>
          <p:cNvPr id="57" name="Google Shape;1070;p57"/>
          <p:cNvGrpSpPr/>
          <p:nvPr/>
        </p:nvGrpSpPr>
        <p:grpSpPr>
          <a:xfrm>
            <a:off x="3695413" y="2628568"/>
            <a:ext cx="448674" cy="600074"/>
            <a:chOff x="4907159" y="3346936"/>
            <a:chExt cx="264845" cy="354214"/>
          </a:xfrm>
        </p:grpSpPr>
        <p:sp>
          <p:nvSpPr>
            <p:cNvPr id="58" name="Google Shape;1071;p57"/>
            <p:cNvSpPr/>
            <p:nvPr/>
          </p:nvSpPr>
          <p:spPr>
            <a:xfrm>
              <a:off x="5015061" y="3556752"/>
              <a:ext cx="43402" cy="15777"/>
            </a:xfrm>
            <a:custGeom>
              <a:avLst/>
              <a:gdLst/>
              <a:ahLst/>
              <a:cxnLst/>
              <a:rect l="l" t="t" r="r" b="b"/>
              <a:pathLst>
                <a:path w="1370" h="498" extrusionOk="0">
                  <a:moveTo>
                    <a:pt x="173" y="0"/>
                  </a:moveTo>
                  <a:cubicBezTo>
                    <a:pt x="131" y="0"/>
                    <a:pt x="89" y="15"/>
                    <a:pt x="60" y="45"/>
                  </a:cubicBezTo>
                  <a:cubicBezTo>
                    <a:pt x="0" y="104"/>
                    <a:pt x="0" y="212"/>
                    <a:pt x="60" y="271"/>
                  </a:cubicBezTo>
                  <a:cubicBezTo>
                    <a:pt x="203" y="402"/>
                    <a:pt x="441" y="497"/>
                    <a:pt x="703" y="497"/>
                  </a:cubicBezTo>
                  <a:cubicBezTo>
                    <a:pt x="953" y="497"/>
                    <a:pt x="1191" y="402"/>
                    <a:pt x="1346" y="271"/>
                  </a:cubicBezTo>
                  <a:cubicBezTo>
                    <a:pt x="1369" y="212"/>
                    <a:pt x="1369" y="104"/>
                    <a:pt x="1310" y="45"/>
                  </a:cubicBezTo>
                  <a:cubicBezTo>
                    <a:pt x="1280" y="15"/>
                    <a:pt x="1241" y="0"/>
                    <a:pt x="1203" y="0"/>
                  </a:cubicBezTo>
                  <a:cubicBezTo>
                    <a:pt x="1164" y="0"/>
                    <a:pt x="1125" y="15"/>
                    <a:pt x="1096" y="45"/>
                  </a:cubicBezTo>
                  <a:cubicBezTo>
                    <a:pt x="1036" y="104"/>
                    <a:pt x="881" y="188"/>
                    <a:pt x="691" y="188"/>
                  </a:cubicBezTo>
                  <a:cubicBezTo>
                    <a:pt x="500" y="188"/>
                    <a:pt x="345" y="104"/>
                    <a:pt x="286" y="45"/>
                  </a:cubicBezTo>
                  <a:cubicBezTo>
                    <a:pt x="256" y="15"/>
                    <a:pt x="214" y="0"/>
                    <a:pt x="1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072;p57"/>
            <p:cNvSpPr/>
            <p:nvPr/>
          </p:nvSpPr>
          <p:spPr>
            <a:xfrm>
              <a:off x="4907159" y="3346936"/>
              <a:ext cx="264845" cy="354214"/>
            </a:xfrm>
            <a:custGeom>
              <a:avLst/>
              <a:gdLst/>
              <a:ahLst/>
              <a:cxnLst/>
              <a:rect l="l" t="t" r="r" b="b"/>
              <a:pathLst>
                <a:path w="8360" h="11181" extrusionOk="0">
                  <a:moveTo>
                    <a:pt x="4240" y="334"/>
                  </a:moveTo>
                  <a:cubicBezTo>
                    <a:pt x="4418" y="334"/>
                    <a:pt x="4597" y="405"/>
                    <a:pt x="4716" y="560"/>
                  </a:cubicBezTo>
                  <a:lnTo>
                    <a:pt x="5287" y="1227"/>
                  </a:lnTo>
                  <a:cubicBezTo>
                    <a:pt x="5311" y="1274"/>
                    <a:pt x="5335" y="1310"/>
                    <a:pt x="5335" y="1358"/>
                  </a:cubicBezTo>
                  <a:cubicBezTo>
                    <a:pt x="5335" y="1405"/>
                    <a:pt x="5299" y="1465"/>
                    <a:pt x="5252" y="1489"/>
                  </a:cubicBezTo>
                  <a:lnTo>
                    <a:pt x="5156" y="1584"/>
                  </a:lnTo>
                  <a:lnTo>
                    <a:pt x="5013" y="1310"/>
                  </a:lnTo>
                  <a:cubicBezTo>
                    <a:pt x="4979" y="1259"/>
                    <a:pt x="4926" y="1219"/>
                    <a:pt x="4864" y="1219"/>
                  </a:cubicBezTo>
                  <a:cubicBezTo>
                    <a:pt x="4840" y="1219"/>
                    <a:pt x="4814" y="1225"/>
                    <a:pt x="4787" y="1239"/>
                  </a:cubicBezTo>
                  <a:cubicBezTo>
                    <a:pt x="4716" y="1286"/>
                    <a:pt x="4668" y="1370"/>
                    <a:pt x="4716" y="1465"/>
                  </a:cubicBezTo>
                  <a:lnTo>
                    <a:pt x="5549" y="3156"/>
                  </a:lnTo>
                  <a:lnTo>
                    <a:pt x="2573" y="3156"/>
                  </a:lnTo>
                  <a:lnTo>
                    <a:pt x="3680" y="703"/>
                  </a:lnTo>
                  <a:cubicBezTo>
                    <a:pt x="3787" y="477"/>
                    <a:pt x="4001" y="334"/>
                    <a:pt x="4240" y="334"/>
                  </a:cubicBezTo>
                  <a:close/>
                  <a:moveTo>
                    <a:pt x="5799" y="3453"/>
                  </a:moveTo>
                  <a:cubicBezTo>
                    <a:pt x="5799" y="3453"/>
                    <a:pt x="5823" y="3453"/>
                    <a:pt x="5823" y="3477"/>
                  </a:cubicBezTo>
                  <a:lnTo>
                    <a:pt x="5823" y="3834"/>
                  </a:lnTo>
                  <a:lnTo>
                    <a:pt x="5466" y="3834"/>
                  </a:lnTo>
                  <a:cubicBezTo>
                    <a:pt x="5371" y="3834"/>
                    <a:pt x="5299" y="3906"/>
                    <a:pt x="5299" y="3989"/>
                  </a:cubicBezTo>
                  <a:cubicBezTo>
                    <a:pt x="5299" y="4084"/>
                    <a:pt x="5371" y="4156"/>
                    <a:pt x="5466" y="4156"/>
                  </a:cubicBezTo>
                  <a:lnTo>
                    <a:pt x="5942" y="4156"/>
                  </a:lnTo>
                  <a:lnTo>
                    <a:pt x="7585" y="5049"/>
                  </a:lnTo>
                  <a:lnTo>
                    <a:pt x="537" y="5049"/>
                  </a:lnTo>
                  <a:lnTo>
                    <a:pt x="2192" y="4156"/>
                  </a:lnTo>
                  <a:lnTo>
                    <a:pt x="4763" y="4156"/>
                  </a:lnTo>
                  <a:cubicBezTo>
                    <a:pt x="4847" y="4156"/>
                    <a:pt x="4930" y="4084"/>
                    <a:pt x="4930" y="3989"/>
                  </a:cubicBezTo>
                  <a:cubicBezTo>
                    <a:pt x="4930" y="3906"/>
                    <a:pt x="4847" y="3834"/>
                    <a:pt x="4763" y="3834"/>
                  </a:cubicBezTo>
                  <a:lnTo>
                    <a:pt x="2311" y="3834"/>
                  </a:lnTo>
                  <a:lnTo>
                    <a:pt x="2311" y="3477"/>
                  </a:lnTo>
                  <a:cubicBezTo>
                    <a:pt x="2311" y="3477"/>
                    <a:pt x="2311" y="3453"/>
                    <a:pt x="2323" y="3453"/>
                  </a:cubicBezTo>
                  <a:close/>
                  <a:moveTo>
                    <a:pt x="6621" y="5394"/>
                  </a:moveTo>
                  <a:cubicBezTo>
                    <a:pt x="6776" y="5394"/>
                    <a:pt x="6895" y="5513"/>
                    <a:pt x="6895" y="5656"/>
                  </a:cubicBezTo>
                  <a:cubicBezTo>
                    <a:pt x="6883" y="5811"/>
                    <a:pt x="6752" y="5930"/>
                    <a:pt x="6609" y="5930"/>
                  </a:cubicBezTo>
                  <a:lnTo>
                    <a:pt x="6502" y="5930"/>
                  </a:lnTo>
                  <a:lnTo>
                    <a:pt x="6502" y="5918"/>
                  </a:lnTo>
                  <a:cubicBezTo>
                    <a:pt x="6502" y="5823"/>
                    <a:pt x="6430" y="5751"/>
                    <a:pt x="6347" y="5751"/>
                  </a:cubicBezTo>
                  <a:cubicBezTo>
                    <a:pt x="6252" y="5751"/>
                    <a:pt x="6180" y="5823"/>
                    <a:pt x="6180" y="5918"/>
                  </a:cubicBezTo>
                  <a:cubicBezTo>
                    <a:pt x="6180" y="7073"/>
                    <a:pt x="5240" y="8013"/>
                    <a:pt x="4085" y="8013"/>
                  </a:cubicBezTo>
                  <a:cubicBezTo>
                    <a:pt x="2918" y="8013"/>
                    <a:pt x="1977" y="7073"/>
                    <a:pt x="1977" y="5918"/>
                  </a:cubicBezTo>
                  <a:cubicBezTo>
                    <a:pt x="1977" y="5823"/>
                    <a:pt x="1906" y="5751"/>
                    <a:pt x="1823" y="5751"/>
                  </a:cubicBezTo>
                  <a:cubicBezTo>
                    <a:pt x="1727" y="5751"/>
                    <a:pt x="1656" y="5823"/>
                    <a:pt x="1656" y="5918"/>
                  </a:cubicBezTo>
                  <a:lnTo>
                    <a:pt x="1656" y="5930"/>
                  </a:lnTo>
                  <a:lnTo>
                    <a:pt x="1549" y="5930"/>
                  </a:lnTo>
                  <a:cubicBezTo>
                    <a:pt x="1406" y="5930"/>
                    <a:pt x="1287" y="5811"/>
                    <a:pt x="1287" y="5656"/>
                  </a:cubicBezTo>
                  <a:cubicBezTo>
                    <a:pt x="1287" y="5513"/>
                    <a:pt x="1406" y="5394"/>
                    <a:pt x="1549" y="5394"/>
                  </a:cubicBezTo>
                  <a:lnTo>
                    <a:pt x="2870" y="5394"/>
                  </a:lnTo>
                  <a:lnTo>
                    <a:pt x="2870" y="5632"/>
                  </a:lnTo>
                  <a:cubicBezTo>
                    <a:pt x="2870" y="5715"/>
                    <a:pt x="2954" y="5799"/>
                    <a:pt x="3037" y="5799"/>
                  </a:cubicBezTo>
                  <a:cubicBezTo>
                    <a:pt x="3132" y="5799"/>
                    <a:pt x="3204" y="5715"/>
                    <a:pt x="3204" y="5632"/>
                  </a:cubicBezTo>
                  <a:lnTo>
                    <a:pt x="3204" y="5394"/>
                  </a:lnTo>
                  <a:lnTo>
                    <a:pt x="4978" y="5394"/>
                  </a:lnTo>
                  <a:lnTo>
                    <a:pt x="4978" y="5632"/>
                  </a:lnTo>
                  <a:cubicBezTo>
                    <a:pt x="4978" y="5715"/>
                    <a:pt x="5049" y="5799"/>
                    <a:pt x="5133" y="5799"/>
                  </a:cubicBezTo>
                  <a:cubicBezTo>
                    <a:pt x="5228" y="5799"/>
                    <a:pt x="5299" y="5715"/>
                    <a:pt x="5299" y="5632"/>
                  </a:cubicBezTo>
                  <a:lnTo>
                    <a:pt x="5299" y="5394"/>
                  </a:lnTo>
                  <a:close/>
                  <a:moveTo>
                    <a:pt x="6537" y="6251"/>
                  </a:moveTo>
                  <a:cubicBezTo>
                    <a:pt x="6561" y="6596"/>
                    <a:pt x="6657" y="7525"/>
                    <a:pt x="6537" y="8549"/>
                  </a:cubicBezTo>
                  <a:lnTo>
                    <a:pt x="6323" y="8549"/>
                  </a:lnTo>
                  <a:cubicBezTo>
                    <a:pt x="6299" y="8549"/>
                    <a:pt x="6252" y="8549"/>
                    <a:pt x="6228" y="8561"/>
                  </a:cubicBezTo>
                  <a:cubicBezTo>
                    <a:pt x="6061" y="8418"/>
                    <a:pt x="5704" y="8120"/>
                    <a:pt x="5514" y="7882"/>
                  </a:cubicBezTo>
                  <a:cubicBezTo>
                    <a:pt x="6026" y="7501"/>
                    <a:pt x="6383" y="6930"/>
                    <a:pt x="6478" y="6251"/>
                  </a:cubicBezTo>
                  <a:close/>
                  <a:moveTo>
                    <a:pt x="4954" y="8180"/>
                  </a:moveTo>
                  <a:lnTo>
                    <a:pt x="4954" y="8561"/>
                  </a:lnTo>
                  <a:cubicBezTo>
                    <a:pt x="4954" y="8632"/>
                    <a:pt x="4966" y="8692"/>
                    <a:pt x="4990" y="8775"/>
                  </a:cubicBezTo>
                  <a:lnTo>
                    <a:pt x="4442" y="9037"/>
                  </a:lnTo>
                  <a:cubicBezTo>
                    <a:pt x="4347" y="8954"/>
                    <a:pt x="4216" y="8894"/>
                    <a:pt x="4073" y="8894"/>
                  </a:cubicBezTo>
                  <a:cubicBezTo>
                    <a:pt x="3942" y="8894"/>
                    <a:pt x="3811" y="8954"/>
                    <a:pt x="3716" y="9037"/>
                  </a:cubicBezTo>
                  <a:lnTo>
                    <a:pt x="3168" y="8775"/>
                  </a:lnTo>
                  <a:cubicBezTo>
                    <a:pt x="3180" y="8716"/>
                    <a:pt x="3204" y="8632"/>
                    <a:pt x="3204" y="8561"/>
                  </a:cubicBezTo>
                  <a:lnTo>
                    <a:pt x="3204" y="8180"/>
                  </a:lnTo>
                  <a:cubicBezTo>
                    <a:pt x="3466" y="8275"/>
                    <a:pt x="3763" y="8335"/>
                    <a:pt x="4073" y="8335"/>
                  </a:cubicBezTo>
                  <a:cubicBezTo>
                    <a:pt x="4394" y="8335"/>
                    <a:pt x="4692" y="8275"/>
                    <a:pt x="4954" y="8180"/>
                  </a:cubicBezTo>
                  <a:close/>
                  <a:moveTo>
                    <a:pt x="5287" y="8097"/>
                  </a:moveTo>
                  <a:cubicBezTo>
                    <a:pt x="5478" y="8335"/>
                    <a:pt x="5775" y="8597"/>
                    <a:pt x="5942" y="8728"/>
                  </a:cubicBezTo>
                  <a:cubicBezTo>
                    <a:pt x="5883" y="8811"/>
                    <a:pt x="5835" y="8930"/>
                    <a:pt x="5835" y="9049"/>
                  </a:cubicBezTo>
                  <a:lnTo>
                    <a:pt x="5835" y="9132"/>
                  </a:lnTo>
                  <a:lnTo>
                    <a:pt x="5645" y="9049"/>
                  </a:lnTo>
                  <a:cubicBezTo>
                    <a:pt x="5430" y="8978"/>
                    <a:pt x="5287" y="8775"/>
                    <a:pt x="5287" y="8549"/>
                  </a:cubicBezTo>
                  <a:lnTo>
                    <a:pt x="5287" y="8097"/>
                  </a:lnTo>
                  <a:close/>
                  <a:moveTo>
                    <a:pt x="2870" y="8132"/>
                  </a:moveTo>
                  <a:lnTo>
                    <a:pt x="2870" y="8561"/>
                  </a:lnTo>
                  <a:cubicBezTo>
                    <a:pt x="2870" y="8787"/>
                    <a:pt x="2727" y="8990"/>
                    <a:pt x="2513" y="9073"/>
                  </a:cubicBezTo>
                  <a:lnTo>
                    <a:pt x="2323" y="9144"/>
                  </a:lnTo>
                  <a:lnTo>
                    <a:pt x="2323" y="9073"/>
                  </a:lnTo>
                  <a:cubicBezTo>
                    <a:pt x="2323" y="8954"/>
                    <a:pt x="2275" y="8847"/>
                    <a:pt x="2216" y="8751"/>
                  </a:cubicBezTo>
                  <a:cubicBezTo>
                    <a:pt x="2382" y="8620"/>
                    <a:pt x="2680" y="8370"/>
                    <a:pt x="2870" y="8132"/>
                  </a:cubicBezTo>
                  <a:close/>
                  <a:moveTo>
                    <a:pt x="1823" y="8871"/>
                  </a:moveTo>
                  <a:cubicBezTo>
                    <a:pt x="1918" y="8871"/>
                    <a:pt x="2001" y="8966"/>
                    <a:pt x="2001" y="9049"/>
                  </a:cubicBezTo>
                  <a:cubicBezTo>
                    <a:pt x="2001" y="9144"/>
                    <a:pt x="1918" y="9228"/>
                    <a:pt x="1823" y="9228"/>
                  </a:cubicBezTo>
                  <a:lnTo>
                    <a:pt x="1644" y="9228"/>
                  </a:lnTo>
                  <a:cubicBezTo>
                    <a:pt x="1537" y="9228"/>
                    <a:pt x="1465" y="9144"/>
                    <a:pt x="1465" y="9049"/>
                  </a:cubicBezTo>
                  <a:cubicBezTo>
                    <a:pt x="1465" y="8966"/>
                    <a:pt x="1549" y="8871"/>
                    <a:pt x="1644" y="8871"/>
                  </a:cubicBezTo>
                  <a:close/>
                  <a:moveTo>
                    <a:pt x="6526" y="8871"/>
                  </a:moveTo>
                  <a:cubicBezTo>
                    <a:pt x="6621" y="8871"/>
                    <a:pt x="6704" y="8966"/>
                    <a:pt x="6704" y="9049"/>
                  </a:cubicBezTo>
                  <a:cubicBezTo>
                    <a:pt x="6704" y="9144"/>
                    <a:pt x="6621" y="9228"/>
                    <a:pt x="6526" y="9228"/>
                  </a:cubicBezTo>
                  <a:lnTo>
                    <a:pt x="6347" y="9228"/>
                  </a:lnTo>
                  <a:cubicBezTo>
                    <a:pt x="6240" y="9228"/>
                    <a:pt x="6156" y="9144"/>
                    <a:pt x="6156" y="9049"/>
                  </a:cubicBezTo>
                  <a:cubicBezTo>
                    <a:pt x="6156" y="8966"/>
                    <a:pt x="6252" y="8871"/>
                    <a:pt x="6347" y="8871"/>
                  </a:cubicBezTo>
                  <a:close/>
                  <a:moveTo>
                    <a:pt x="4073" y="9228"/>
                  </a:moveTo>
                  <a:cubicBezTo>
                    <a:pt x="4180" y="9228"/>
                    <a:pt x="4263" y="9323"/>
                    <a:pt x="4263" y="9406"/>
                  </a:cubicBezTo>
                  <a:cubicBezTo>
                    <a:pt x="4263" y="9502"/>
                    <a:pt x="4180" y="9585"/>
                    <a:pt x="4073" y="9585"/>
                  </a:cubicBezTo>
                  <a:cubicBezTo>
                    <a:pt x="3978" y="9585"/>
                    <a:pt x="3894" y="9502"/>
                    <a:pt x="3894" y="9406"/>
                  </a:cubicBezTo>
                  <a:cubicBezTo>
                    <a:pt x="3894" y="9323"/>
                    <a:pt x="3990" y="9228"/>
                    <a:pt x="4073" y="9228"/>
                  </a:cubicBezTo>
                  <a:close/>
                  <a:moveTo>
                    <a:pt x="4299" y="0"/>
                  </a:moveTo>
                  <a:cubicBezTo>
                    <a:pt x="3930" y="0"/>
                    <a:pt x="3585" y="227"/>
                    <a:pt x="3442" y="572"/>
                  </a:cubicBezTo>
                  <a:lnTo>
                    <a:pt x="2299" y="3156"/>
                  </a:lnTo>
                  <a:cubicBezTo>
                    <a:pt x="2156" y="3203"/>
                    <a:pt x="2073" y="3322"/>
                    <a:pt x="2073" y="3465"/>
                  </a:cubicBezTo>
                  <a:lnTo>
                    <a:pt x="2073" y="3906"/>
                  </a:lnTo>
                  <a:lnTo>
                    <a:pt x="311" y="4834"/>
                  </a:lnTo>
                  <a:cubicBezTo>
                    <a:pt x="191" y="4894"/>
                    <a:pt x="132" y="5037"/>
                    <a:pt x="180" y="5168"/>
                  </a:cubicBezTo>
                  <a:cubicBezTo>
                    <a:pt x="215" y="5299"/>
                    <a:pt x="334" y="5370"/>
                    <a:pt x="465" y="5370"/>
                  </a:cubicBezTo>
                  <a:lnTo>
                    <a:pt x="1108" y="5370"/>
                  </a:lnTo>
                  <a:cubicBezTo>
                    <a:pt x="1061" y="5453"/>
                    <a:pt x="1049" y="5549"/>
                    <a:pt x="1049" y="5644"/>
                  </a:cubicBezTo>
                  <a:cubicBezTo>
                    <a:pt x="1049" y="5882"/>
                    <a:pt x="1180" y="6084"/>
                    <a:pt x="1382" y="6180"/>
                  </a:cubicBezTo>
                  <a:cubicBezTo>
                    <a:pt x="1382" y="6239"/>
                    <a:pt x="1370" y="6311"/>
                    <a:pt x="1358" y="6418"/>
                  </a:cubicBezTo>
                  <a:cubicBezTo>
                    <a:pt x="1346" y="6501"/>
                    <a:pt x="1418" y="6585"/>
                    <a:pt x="1501" y="6596"/>
                  </a:cubicBezTo>
                  <a:lnTo>
                    <a:pt x="1513" y="6596"/>
                  </a:lnTo>
                  <a:cubicBezTo>
                    <a:pt x="1608" y="6596"/>
                    <a:pt x="1668" y="6537"/>
                    <a:pt x="1680" y="6442"/>
                  </a:cubicBezTo>
                  <a:cubicBezTo>
                    <a:pt x="1680" y="6370"/>
                    <a:pt x="1692" y="6299"/>
                    <a:pt x="1692" y="6251"/>
                  </a:cubicBezTo>
                  <a:lnTo>
                    <a:pt x="1751" y="6251"/>
                  </a:lnTo>
                  <a:cubicBezTo>
                    <a:pt x="1846" y="6906"/>
                    <a:pt x="2204" y="7489"/>
                    <a:pt x="2727" y="7870"/>
                  </a:cubicBezTo>
                  <a:cubicBezTo>
                    <a:pt x="2549" y="8120"/>
                    <a:pt x="2168" y="8430"/>
                    <a:pt x="1989" y="8561"/>
                  </a:cubicBezTo>
                  <a:cubicBezTo>
                    <a:pt x="1965" y="8561"/>
                    <a:pt x="1918" y="8549"/>
                    <a:pt x="1894" y="8549"/>
                  </a:cubicBezTo>
                  <a:lnTo>
                    <a:pt x="1680" y="8549"/>
                  </a:lnTo>
                  <a:cubicBezTo>
                    <a:pt x="1632" y="8097"/>
                    <a:pt x="1608" y="7620"/>
                    <a:pt x="1620" y="7144"/>
                  </a:cubicBezTo>
                  <a:cubicBezTo>
                    <a:pt x="1620" y="7061"/>
                    <a:pt x="1549" y="6977"/>
                    <a:pt x="1454" y="6977"/>
                  </a:cubicBezTo>
                  <a:cubicBezTo>
                    <a:pt x="1370" y="6977"/>
                    <a:pt x="1299" y="7061"/>
                    <a:pt x="1299" y="7144"/>
                  </a:cubicBezTo>
                  <a:cubicBezTo>
                    <a:pt x="1275" y="7680"/>
                    <a:pt x="1311" y="8204"/>
                    <a:pt x="1370" y="8680"/>
                  </a:cubicBezTo>
                  <a:cubicBezTo>
                    <a:pt x="1263" y="8763"/>
                    <a:pt x="1203" y="8906"/>
                    <a:pt x="1203" y="9061"/>
                  </a:cubicBezTo>
                  <a:cubicBezTo>
                    <a:pt x="1203" y="9216"/>
                    <a:pt x="1275" y="9359"/>
                    <a:pt x="1382" y="9454"/>
                  </a:cubicBezTo>
                  <a:lnTo>
                    <a:pt x="1382" y="9513"/>
                  </a:lnTo>
                  <a:lnTo>
                    <a:pt x="799" y="9716"/>
                  </a:lnTo>
                  <a:cubicBezTo>
                    <a:pt x="322" y="9883"/>
                    <a:pt x="1" y="10347"/>
                    <a:pt x="1" y="10871"/>
                  </a:cubicBezTo>
                  <a:lnTo>
                    <a:pt x="1" y="11002"/>
                  </a:lnTo>
                  <a:cubicBezTo>
                    <a:pt x="1" y="11097"/>
                    <a:pt x="72" y="11168"/>
                    <a:pt x="168" y="11168"/>
                  </a:cubicBezTo>
                  <a:cubicBezTo>
                    <a:pt x="251" y="11168"/>
                    <a:pt x="322" y="11097"/>
                    <a:pt x="322" y="11002"/>
                  </a:cubicBezTo>
                  <a:lnTo>
                    <a:pt x="322" y="10871"/>
                  </a:lnTo>
                  <a:cubicBezTo>
                    <a:pt x="322" y="10502"/>
                    <a:pt x="561" y="10156"/>
                    <a:pt x="918" y="10037"/>
                  </a:cubicBezTo>
                  <a:lnTo>
                    <a:pt x="1394" y="9871"/>
                  </a:lnTo>
                  <a:lnTo>
                    <a:pt x="1394" y="11002"/>
                  </a:lnTo>
                  <a:cubicBezTo>
                    <a:pt x="1394" y="11097"/>
                    <a:pt x="1477" y="11168"/>
                    <a:pt x="1561" y="11168"/>
                  </a:cubicBezTo>
                  <a:cubicBezTo>
                    <a:pt x="1656" y="11168"/>
                    <a:pt x="1727" y="11097"/>
                    <a:pt x="1727" y="11002"/>
                  </a:cubicBezTo>
                  <a:lnTo>
                    <a:pt x="1727" y="9609"/>
                  </a:lnTo>
                  <a:lnTo>
                    <a:pt x="1977" y="9609"/>
                  </a:lnTo>
                  <a:cubicBezTo>
                    <a:pt x="2096" y="9823"/>
                    <a:pt x="2466" y="10502"/>
                    <a:pt x="2620" y="11049"/>
                  </a:cubicBezTo>
                  <a:cubicBezTo>
                    <a:pt x="2632" y="11121"/>
                    <a:pt x="2704" y="11168"/>
                    <a:pt x="2787" y="11168"/>
                  </a:cubicBezTo>
                  <a:lnTo>
                    <a:pt x="2823" y="11168"/>
                  </a:lnTo>
                  <a:cubicBezTo>
                    <a:pt x="2918" y="11145"/>
                    <a:pt x="2966" y="11061"/>
                    <a:pt x="2942" y="10978"/>
                  </a:cubicBezTo>
                  <a:cubicBezTo>
                    <a:pt x="2811" y="10454"/>
                    <a:pt x="2501" y="9859"/>
                    <a:pt x="2335" y="9549"/>
                  </a:cubicBezTo>
                  <a:lnTo>
                    <a:pt x="2727" y="9406"/>
                  </a:lnTo>
                  <a:cubicBezTo>
                    <a:pt x="2882" y="9347"/>
                    <a:pt x="3037" y="9252"/>
                    <a:pt x="3144" y="9097"/>
                  </a:cubicBezTo>
                  <a:lnTo>
                    <a:pt x="3680" y="9359"/>
                  </a:lnTo>
                  <a:lnTo>
                    <a:pt x="3680" y="9442"/>
                  </a:lnTo>
                  <a:cubicBezTo>
                    <a:pt x="3680" y="9656"/>
                    <a:pt x="3823" y="9859"/>
                    <a:pt x="4013" y="9930"/>
                  </a:cubicBezTo>
                  <a:lnTo>
                    <a:pt x="4013" y="11014"/>
                  </a:lnTo>
                  <a:cubicBezTo>
                    <a:pt x="4013" y="11109"/>
                    <a:pt x="4097" y="11180"/>
                    <a:pt x="4180" y="11180"/>
                  </a:cubicBezTo>
                  <a:cubicBezTo>
                    <a:pt x="4275" y="11180"/>
                    <a:pt x="4347" y="11109"/>
                    <a:pt x="4347" y="11014"/>
                  </a:cubicBezTo>
                  <a:lnTo>
                    <a:pt x="4347" y="9930"/>
                  </a:lnTo>
                  <a:cubicBezTo>
                    <a:pt x="4549" y="9859"/>
                    <a:pt x="4692" y="9680"/>
                    <a:pt x="4692" y="9442"/>
                  </a:cubicBezTo>
                  <a:lnTo>
                    <a:pt x="4692" y="9359"/>
                  </a:lnTo>
                  <a:lnTo>
                    <a:pt x="5228" y="9097"/>
                  </a:lnTo>
                  <a:cubicBezTo>
                    <a:pt x="5323" y="9228"/>
                    <a:pt x="5466" y="9347"/>
                    <a:pt x="5645" y="9406"/>
                  </a:cubicBezTo>
                  <a:lnTo>
                    <a:pt x="6026" y="9549"/>
                  </a:lnTo>
                  <a:cubicBezTo>
                    <a:pt x="5859" y="9847"/>
                    <a:pt x="5549" y="10454"/>
                    <a:pt x="5418" y="10978"/>
                  </a:cubicBezTo>
                  <a:cubicBezTo>
                    <a:pt x="5406" y="11061"/>
                    <a:pt x="5442" y="11157"/>
                    <a:pt x="5537" y="11168"/>
                  </a:cubicBezTo>
                  <a:lnTo>
                    <a:pt x="5585" y="11168"/>
                  </a:lnTo>
                  <a:cubicBezTo>
                    <a:pt x="5656" y="11168"/>
                    <a:pt x="5716" y="11121"/>
                    <a:pt x="5740" y="11049"/>
                  </a:cubicBezTo>
                  <a:cubicBezTo>
                    <a:pt x="5883" y="10502"/>
                    <a:pt x="6252" y="9811"/>
                    <a:pt x="6383" y="9609"/>
                  </a:cubicBezTo>
                  <a:lnTo>
                    <a:pt x="6633" y="9609"/>
                  </a:lnTo>
                  <a:lnTo>
                    <a:pt x="6633" y="11002"/>
                  </a:lnTo>
                  <a:cubicBezTo>
                    <a:pt x="6633" y="11097"/>
                    <a:pt x="6716" y="11168"/>
                    <a:pt x="6799" y="11168"/>
                  </a:cubicBezTo>
                  <a:cubicBezTo>
                    <a:pt x="6895" y="11168"/>
                    <a:pt x="6966" y="11097"/>
                    <a:pt x="6966" y="11002"/>
                  </a:cubicBezTo>
                  <a:lnTo>
                    <a:pt x="6966" y="9871"/>
                  </a:lnTo>
                  <a:lnTo>
                    <a:pt x="7442" y="10037"/>
                  </a:lnTo>
                  <a:cubicBezTo>
                    <a:pt x="7800" y="10156"/>
                    <a:pt x="8038" y="10502"/>
                    <a:pt x="8038" y="10871"/>
                  </a:cubicBezTo>
                  <a:lnTo>
                    <a:pt x="8038" y="11002"/>
                  </a:lnTo>
                  <a:cubicBezTo>
                    <a:pt x="8038" y="11097"/>
                    <a:pt x="8109" y="11168"/>
                    <a:pt x="8204" y="11168"/>
                  </a:cubicBezTo>
                  <a:cubicBezTo>
                    <a:pt x="8288" y="11168"/>
                    <a:pt x="8359" y="11097"/>
                    <a:pt x="8359" y="11002"/>
                  </a:cubicBezTo>
                  <a:lnTo>
                    <a:pt x="8359" y="10871"/>
                  </a:lnTo>
                  <a:cubicBezTo>
                    <a:pt x="8240" y="10323"/>
                    <a:pt x="7919" y="9871"/>
                    <a:pt x="7442" y="9692"/>
                  </a:cubicBezTo>
                  <a:lnTo>
                    <a:pt x="6859" y="9490"/>
                  </a:lnTo>
                  <a:lnTo>
                    <a:pt x="6859" y="9430"/>
                  </a:lnTo>
                  <a:cubicBezTo>
                    <a:pt x="6966" y="9335"/>
                    <a:pt x="7038" y="9192"/>
                    <a:pt x="7038" y="9037"/>
                  </a:cubicBezTo>
                  <a:cubicBezTo>
                    <a:pt x="7038" y="8894"/>
                    <a:pt x="6978" y="8751"/>
                    <a:pt x="6883" y="8656"/>
                  </a:cubicBezTo>
                  <a:cubicBezTo>
                    <a:pt x="7014" y="7525"/>
                    <a:pt x="6918" y="6513"/>
                    <a:pt x="6895" y="6168"/>
                  </a:cubicBezTo>
                  <a:cubicBezTo>
                    <a:pt x="7085" y="6061"/>
                    <a:pt x="7216" y="5870"/>
                    <a:pt x="7216" y="5632"/>
                  </a:cubicBezTo>
                  <a:cubicBezTo>
                    <a:pt x="7216" y="5525"/>
                    <a:pt x="7192" y="5442"/>
                    <a:pt x="7157" y="5358"/>
                  </a:cubicBezTo>
                  <a:lnTo>
                    <a:pt x="7800" y="5358"/>
                  </a:lnTo>
                  <a:cubicBezTo>
                    <a:pt x="7931" y="5358"/>
                    <a:pt x="8038" y="5275"/>
                    <a:pt x="8085" y="5156"/>
                  </a:cubicBezTo>
                  <a:cubicBezTo>
                    <a:pt x="8109" y="5025"/>
                    <a:pt x="8050" y="4894"/>
                    <a:pt x="7942" y="4822"/>
                  </a:cubicBezTo>
                  <a:lnTo>
                    <a:pt x="6192" y="3894"/>
                  </a:lnTo>
                  <a:lnTo>
                    <a:pt x="6192" y="3477"/>
                  </a:lnTo>
                  <a:cubicBezTo>
                    <a:pt x="6192" y="3322"/>
                    <a:pt x="6109" y="3203"/>
                    <a:pt x="5966" y="3156"/>
                  </a:cubicBezTo>
                  <a:lnTo>
                    <a:pt x="5335" y="1870"/>
                  </a:lnTo>
                  <a:lnTo>
                    <a:pt x="5490" y="1751"/>
                  </a:lnTo>
                  <a:cubicBezTo>
                    <a:pt x="5609" y="1655"/>
                    <a:pt x="5680" y="1536"/>
                    <a:pt x="5704" y="1393"/>
                  </a:cubicBezTo>
                  <a:cubicBezTo>
                    <a:pt x="5716" y="1251"/>
                    <a:pt x="5668" y="1108"/>
                    <a:pt x="5585" y="1000"/>
                  </a:cubicBezTo>
                  <a:lnTo>
                    <a:pt x="5013" y="334"/>
                  </a:lnTo>
                  <a:cubicBezTo>
                    <a:pt x="4835" y="119"/>
                    <a:pt x="4573" y="0"/>
                    <a:pt x="42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503"/>
        <p:cNvGrpSpPr/>
        <p:nvPr/>
      </p:nvGrpSpPr>
      <p:grpSpPr>
        <a:xfrm>
          <a:off x="0" y="0"/>
          <a:ext cx="0" cy="0"/>
          <a:chOff x="0" y="0"/>
          <a:chExt cx="0" cy="0"/>
        </a:xfrm>
      </p:grpSpPr>
      <p:sp>
        <p:nvSpPr>
          <p:cNvPr id="505" name="Google Shape;505;p34"/>
          <p:cNvSpPr txBox="1">
            <a:spLocks noGrp="1"/>
          </p:cNvSpPr>
          <p:nvPr>
            <p:ph type="ctr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smtClean="0"/>
              <a:t>Tools</a:t>
            </a:r>
            <a:endParaRPr sz="4800" dirty="0"/>
          </a:p>
        </p:txBody>
      </p:sp>
      <p:sp>
        <p:nvSpPr>
          <p:cNvPr id="12" name="Text Placeholder 11"/>
          <p:cNvSpPr>
            <a:spLocks noGrp="1"/>
          </p:cNvSpPr>
          <p:nvPr>
            <p:ph type="body" idx="1"/>
          </p:nvPr>
        </p:nvSpPr>
        <p:spPr/>
        <p:txBody>
          <a:bodyPr/>
          <a:lstStyle/>
          <a:p>
            <a:pPr>
              <a:lnSpc>
                <a:spcPct val="150000"/>
              </a:lnSpc>
              <a:spcBef>
                <a:spcPts val="600"/>
              </a:spcBef>
              <a:spcAft>
                <a:spcPts val="600"/>
              </a:spcAft>
            </a:pPr>
            <a:r>
              <a:rPr lang="en-US" sz="1800" b="1" dirty="0">
                <a:latin typeface="Barlow" panose="020B0604020202020204" charset="0"/>
              </a:rPr>
              <a:t>Pandas, Numpy: </a:t>
            </a:r>
            <a:r>
              <a:rPr lang="en-US" sz="1800" b="1" dirty="0" smtClean="0">
                <a:latin typeface="Barlow" panose="020B0604020202020204" charset="0"/>
              </a:rPr>
              <a:t>DataFrame, Transforming data </a:t>
            </a:r>
          </a:p>
          <a:p>
            <a:pPr>
              <a:lnSpc>
                <a:spcPct val="150000"/>
              </a:lnSpc>
              <a:spcBef>
                <a:spcPts val="600"/>
              </a:spcBef>
              <a:spcAft>
                <a:spcPts val="600"/>
              </a:spcAft>
            </a:pPr>
            <a:r>
              <a:rPr lang="en-US" sz="1800" b="1" dirty="0">
                <a:latin typeface="Barlow" panose="020B0604020202020204" charset="0"/>
              </a:rPr>
              <a:t> Matplotlib &amp; </a:t>
            </a:r>
            <a:r>
              <a:rPr lang="en-US" sz="1800" b="1" dirty="0" smtClean="0">
                <a:latin typeface="Barlow" panose="020B0604020202020204" charset="0"/>
              </a:rPr>
              <a:t>Seaborn </a:t>
            </a:r>
            <a:r>
              <a:rPr lang="en-US" sz="1800" b="1" dirty="0">
                <a:latin typeface="Barlow" panose="020B0604020202020204" charset="0"/>
              </a:rPr>
              <a:t>: Plot </a:t>
            </a:r>
            <a:r>
              <a:rPr lang="en-US" sz="1800" b="1" dirty="0" smtClean="0">
                <a:latin typeface="Barlow" panose="020B0604020202020204" charset="0"/>
              </a:rPr>
              <a:t>graphs</a:t>
            </a:r>
          </a:p>
          <a:p>
            <a:pPr>
              <a:lnSpc>
                <a:spcPct val="150000"/>
              </a:lnSpc>
              <a:spcBef>
                <a:spcPts val="600"/>
              </a:spcBef>
              <a:spcAft>
                <a:spcPts val="600"/>
              </a:spcAft>
            </a:pPr>
            <a:r>
              <a:rPr lang="en-US" sz="1800" b="1" dirty="0">
                <a:latin typeface="Barlow" panose="020B0604020202020204" charset="0"/>
              </a:rPr>
              <a:t>Scipy : </a:t>
            </a:r>
            <a:r>
              <a:rPr lang="en-US" sz="1800" b="1" dirty="0" smtClean="0">
                <a:latin typeface="Barlow" panose="020B0604020202020204" charset="0"/>
              </a:rPr>
              <a:t>Sparse </a:t>
            </a:r>
            <a:r>
              <a:rPr lang="en-US" sz="1800" b="1" dirty="0">
                <a:latin typeface="Barlow" panose="020B0604020202020204" charset="0"/>
              </a:rPr>
              <a:t>m</a:t>
            </a:r>
            <a:r>
              <a:rPr lang="en-US" sz="1800" b="1" dirty="0" smtClean="0">
                <a:latin typeface="Barlow" panose="020B0604020202020204" charset="0"/>
              </a:rPr>
              <a:t>atrix </a:t>
            </a:r>
          </a:p>
          <a:p>
            <a:pPr>
              <a:lnSpc>
                <a:spcPct val="150000"/>
              </a:lnSpc>
              <a:spcBef>
                <a:spcPts val="600"/>
              </a:spcBef>
              <a:spcAft>
                <a:spcPts val="600"/>
              </a:spcAft>
            </a:pPr>
            <a:r>
              <a:rPr lang="en-US" sz="1800" b="1" dirty="0" smtClean="0">
                <a:solidFill>
                  <a:schemeClr val="accent1"/>
                </a:solidFill>
                <a:latin typeface="Barlow" panose="020B0604020202020204" charset="0"/>
              </a:rPr>
              <a:t>Implicit, </a:t>
            </a:r>
            <a:r>
              <a:rPr lang="en-US" sz="1800" b="1" dirty="0">
                <a:solidFill>
                  <a:schemeClr val="accent1"/>
                </a:solidFill>
                <a:latin typeface="Barlow" panose="020B0604020202020204" charset="0"/>
              </a:rPr>
              <a:t>Pyspark, reco_utils : </a:t>
            </a:r>
            <a:r>
              <a:rPr lang="en-US" sz="1800" b="1" dirty="0" smtClean="0">
                <a:solidFill>
                  <a:schemeClr val="accent1"/>
                </a:solidFill>
                <a:latin typeface="Barlow" panose="020B0604020202020204" charset="0"/>
              </a:rPr>
              <a:t>Algorithms for Recommender System</a:t>
            </a:r>
          </a:p>
          <a:p>
            <a:pPr>
              <a:lnSpc>
                <a:spcPct val="150000"/>
              </a:lnSpc>
              <a:spcBef>
                <a:spcPts val="600"/>
              </a:spcBef>
              <a:spcAft>
                <a:spcPts val="600"/>
              </a:spcAft>
            </a:pPr>
            <a:r>
              <a:rPr lang="en-US" sz="1800" b="1" dirty="0" smtClean="0">
                <a:latin typeface="Barlow" panose="020B0604020202020204" charset="0"/>
              </a:rPr>
              <a:t>Sckit-learn: Evaluation metrics </a:t>
            </a:r>
            <a:endParaRPr lang="en-US" sz="1800" b="1" dirty="0">
              <a:latin typeface="Barlow" panose="020B0604020202020204" charset="0"/>
            </a:endParaRPr>
          </a:p>
          <a:p>
            <a:pPr>
              <a:lnSpc>
                <a:spcPct val="150000"/>
              </a:lnSpc>
              <a:spcBef>
                <a:spcPts val="600"/>
              </a:spcBef>
              <a:spcAft>
                <a:spcPts val="600"/>
              </a:spcAft>
            </a:pPr>
            <a:endParaRPr lang="en-US" sz="1800" b="1" dirty="0">
              <a:latin typeface="Barlow" panose="020B060402020202020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550"/>
        <p:cNvGrpSpPr/>
        <p:nvPr/>
      </p:nvGrpSpPr>
      <p:grpSpPr>
        <a:xfrm>
          <a:off x="0" y="0"/>
          <a:ext cx="0" cy="0"/>
          <a:chOff x="0" y="0"/>
          <a:chExt cx="0" cy="0"/>
        </a:xfrm>
      </p:grpSpPr>
      <p:sp>
        <p:nvSpPr>
          <p:cNvPr id="551" name="Google Shape;551;p35"/>
          <p:cNvSpPr/>
          <p:nvPr/>
        </p:nvSpPr>
        <p:spPr>
          <a:xfrm>
            <a:off x="496631" y="1939000"/>
            <a:ext cx="8033400" cy="2688000"/>
          </a:xfrm>
          <a:prstGeom prst="roundRect">
            <a:avLst>
              <a:gd name="adj" fmla="val 0"/>
            </a:avLst>
          </a:prstGeom>
          <a:gradFill>
            <a:gsLst>
              <a:gs pos="0">
                <a:srgbClr val="2EE6C4">
                  <a:alpha val="53725"/>
                  <a:alpha val="45090"/>
                </a:srgbClr>
              </a:gs>
              <a:gs pos="100000">
                <a:srgbClr val="FFFFFF">
                  <a:alpha val="0"/>
                  <a:alpha val="4509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53" name="Google Shape;553;p35"/>
          <p:cNvSpPr txBox="1">
            <a:spLocks noGrp="1"/>
          </p:cNvSpPr>
          <p:nvPr>
            <p:ph type="title"/>
          </p:nvPr>
        </p:nvSpPr>
        <p:spPr>
          <a:xfrm>
            <a:off x="2704246" y="832331"/>
            <a:ext cx="3618169" cy="11908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smtClean="0">
                <a:solidFill>
                  <a:srgbClr val="FFFFFF"/>
                </a:solidFill>
              </a:rPr>
              <a:t>Methodology</a:t>
            </a:r>
            <a:endParaRPr sz="4800" dirty="0">
              <a:solidFill>
                <a:srgbClr val="FFFFFF"/>
              </a:solidFill>
            </a:endParaRPr>
          </a:p>
        </p:txBody>
      </p:sp>
      <p:graphicFrame>
        <p:nvGraphicFramePr>
          <p:cNvPr id="5" name="Content Placeholder 3"/>
          <p:cNvGraphicFramePr>
            <a:graphicFrameLocks/>
          </p:cNvGraphicFramePr>
          <p:nvPr>
            <p:extLst>
              <p:ext uri="{D42A27DB-BD31-4B8C-83A1-F6EECF244321}">
                <p14:modId xmlns:p14="http://schemas.microsoft.com/office/powerpoint/2010/main" val="924281352"/>
              </p:ext>
            </p:extLst>
          </p:nvPr>
        </p:nvGraphicFramePr>
        <p:xfrm>
          <a:off x="496631" y="2107454"/>
          <a:ext cx="8033400" cy="2627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497"/>
        <p:cNvGrpSpPr/>
        <p:nvPr/>
      </p:nvGrpSpPr>
      <p:grpSpPr>
        <a:xfrm>
          <a:off x="0" y="0"/>
          <a:ext cx="0" cy="0"/>
          <a:chOff x="0" y="0"/>
          <a:chExt cx="0" cy="0"/>
        </a:xfrm>
      </p:grpSpPr>
      <p:sp>
        <p:nvSpPr>
          <p:cNvPr id="4" name="Title 3"/>
          <p:cNvSpPr>
            <a:spLocks noGrp="1"/>
          </p:cNvSpPr>
          <p:nvPr>
            <p:ph type="ctrTitle"/>
          </p:nvPr>
        </p:nvSpPr>
        <p:spPr/>
        <p:txBody>
          <a:bodyPr/>
          <a:lstStyle/>
          <a:p>
            <a:r>
              <a:rPr lang="en-US" sz="4800" dirty="0" smtClean="0"/>
              <a:t>Dataset (Original) - Kaggle</a:t>
            </a:r>
            <a:endParaRPr lang="en-US" sz="4800" dirty="0"/>
          </a:p>
        </p:txBody>
      </p:sp>
      <p:sp>
        <p:nvSpPr>
          <p:cNvPr id="7" name="TextBox 6"/>
          <p:cNvSpPr txBox="1"/>
          <p:nvPr/>
        </p:nvSpPr>
        <p:spPr>
          <a:xfrm>
            <a:off x="1883495" y="4392202"/>
            <a:ext cx="4938510" cy="307777"/>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smtClean="0">
                <a:solidFill>
                  <a:schemeClr val="accent1"/>
                </a:solidFill>
                <a:latin typeface="Barlow" panose="020B0604020202020204" charset="0"/>
              </a:rPr>
              <a:t>200,000 rows    |    5,155 </a:t>
            </a:r>
            <a:r>
              <a:rPr lang="en-US" b="1" dirty="0">
                <a:solidFill>
                  <a:schemeClr val="accent1"/>
                </a:solidFill>
                <a:latin typeface="Barlow" panose="020B0604020202020204" charset="0"/>
              </a:rPr>
              <a:t>unique </a:t>
            </a:r>
            <a:r>
              <a:rPr lang="en-US" b="1" dirty="0" smtClean="0">
                <a:solidFill>
                  <a:schemeClr val="accent1"/>
                </a:solidFill>
                <a:latin typeface="Barlow" panose="020B0604020202020204" charset="0"/>
              </a:rPr>
              <a:t>games   |   12,393 </a:t>
            </a:r>
            <a:r>
              <a:rPr lang="en-US" b="1" dirty="0">
                <a:solidFill>
                  <a:schemeClr val="accent1"/>
                </a:solidFill>
                <a:latin typeface="Barlow" panose="020B0604020202020204" charset="0"/>
              </a:rPr>
              <a:t>unique users</a:t>
            </a:r>
          </a:p>
        </p:txBody>
      </p:sp>
      <p:graphicFrame>
        <p:nvGraphicFramePr>
          <p:cNvPr id="3" name="Table 2"/>
          <p:cNvGraphicFramePr>
            <a:graphicFrameLocks noGrp="1"/>
          </p:cNvGraphicFramePr>
          <p:nvPr>
            <p:extLst>
              <p:ext uri="{D42A27DB-BD31-4B8C-83A1-F6EECF244321}">
                <p14:modId xmlns:p14="http://schemas.microsoft.com/office/powerpoint/2010/main" val="2729905210"/>
              </p:ext>
            </p:extLst>
          </p:nvPr>
        </p:nvGraphicFramePr>
        <p:xfrm>
          <a:off x="1016470" y="1396384"/>
          <a:ext cx="6672560" cy="2921922"/>
        </p:xfrm>
        <a:graphic>
          <a:graphicData uri="http://schemas.openxmlformats.org/drawingml/2006/table">
            <a:tbl>
              <a:tblPr firstRow="1" bandRow="1">
                <a:tableStyleId>{93296810-A885-4BE3-A3E7-6D5BEEA58F35}</a:tableStyleId>
              </a:tblPr>
              <a:tblGrid>
                <a:gridCol w="1668140"/>
                <a:gridCol w="1668140"/>
                <a:gridCol w="1668140"/>
                <a:gridCol w="1668140"/>
              </a:tblGrid>
              <a:tr h="405914">
                <a:tc>
                  <a:txBody>
                    <a:bodyPr/>
                    <a:lstStyle/>
                    <a:p>
                      <a:pPr algn="ctr"/>
                      <a:r>
                        <a:rPr lang="en-US" sz="1100" dirty="0" smtClean="0">
                          <a:solidFill>
                            <a:schemeClr val="accent2"/>
                          </a:solidFill>
                          <a:effectLst/>
                        </a:rPr>
                        <a:t>user_id</a:t>
                      </a:r>
                      <a:endParaRPr lang="en-US" sz="1100" b="1" dirty="0">
                        <a:solidFill>
                          <a:schemeClr val="accent2"/>
                        </a:solidFill>
                        <a:effectLst/>
                        <a:latin typeface="Barlow" panose="020B0604020202020204" charset="0"/>
                      </a:endParaRPr>
                    </a:p>
                  </a:txBody>
                  <a:tcPr marL="85001" marR="85001" marT="42500" marB="42500" anchor="ctr"/>
                </a:tc>
                <a:tc>
                  <a:txBody>
                    <a:bodyPr/>
                    <a:lstStyle/>
                    <a:p>
                      <a:pPr algn="ctr"/>
                      <a:r>
                        <a:rPr lang="en-US" sz="1100" dirty="0" err="1" smtClean="0">
                          <a:solidFill>
                            <a:schemeClr val="accent2"/>
                          </a:solidFill>
                          <a:effectLst/>
                        </a:rPr>
                        <a:t>game_title</a:t>
                      </a:r>
                      <a:endParaRPr lang="en-US" sz="1100" b="1" dirty="0">
                        <a:solidFill>
                          <a:schemeClr val="accent2"/>
                        </a:solidFill>
                        <a:effectLst/>
                        <a:latin typeface="Barlow" panose="020B0604020202020204" charset="0"/>
                      </a:endParaRPr>
                    </a:p>
                  </a:txBody>
                  <a:tcPr marL="85001" marR="85001" marT="42500" marB="42500" anchor="ctr"/>
                </a:tc>
                <a:tc>
                  <a:txBody>
                    <a:bodyPr/>
                    <a:lstStyle/>
                    <a:p>
                      <a:pPr algn="ctr"/>
                      <a:r>
                        <a:rPr lang="en-US" sz="1100" dirty="0" smtClean="0">
                          <a:solidFill>
                            <a:schemeClr val="accent2"/>
                          </a:solidFill>
                          <a:effectLst/>
                        </a:rPr>
                        <a:t>behavior</a:t>
                      </a:r>
                      <a:endParaRPr lang="en-US" sz="1100" b="1" dirty="0">
                        <a:solidFill>
                          <a:schemeClr val="accent2"/>
                        </a:solidFill>
                        <a:effectLst/>
                        <a:latin typeface="Barlow" panose="020B0604020202020204" charset="0"/>
                      </a:endParaRPr>
                    </a:p>
                  </a:txBody>
                  <a:tcPr marL="85001" marR="85001" marT="42500" marB="42500" anchor="ctr"/>
                </a:tc>
                <a:tc>
                  <a:txBody>
                    <a:bodyPr/>
                    <a:lstStyle/>
                    <a:p>
                      <a:pPr algn="ctr"/>
                      <a:r>
                        <a:rPr lang="en-US" sz="1100" dirty="0" smtClean="0">
                          <a:solidFill>
                            <a:schemeClr val="accent2"/>
                          </a:solidFill>
                          <a:effectLst/>
                        </a:rPr>
                        <a:t>value</a:t>
                      </a:r>
                      <a:endParaRPr lang="en-US" sz="1100" b="1" dirty="0">
                        <a:solidFill>
                          <a:schemeClr val="accent2"/>
                        </a:solidFill>
                        <a:effectLst/>
                        <a:latin typeface="Barlow" panose="020B0604020202020204" charset="0"/>
                      </a:endParaRPr>
                    </a:p>
                  </a:txBody>
                  <a:tcPr marL="85001" marR="85001" marT="42500" marB="42500" anchor="ctr"/>
                </a:tc>
              </a:tr>
              <a:tr h="405914">
                <a:tc>
                  <a:txBody>
                    <a:bodyPr/>
                    <a:lstStyle/>
                    <a:p>
                      <a:pPr algn="ctr"/>
                      <a:r>
                        <a:rPr lang="en-US" sz="1100" dirty="0" smtClean="0">
                          <a:effectLst/>
                        </a:rPr>
                        <a:t>5250</a:t>
                      </a:r>
                      <a:endParaRPr lang="en-US" sz="1100" dirty="0">
                        <a:effectLst/>
                        <a:latin typeface="Barlow" panose="020B0604020202020204" charset="0"/>
                      </a:endParaRPr>
                    </a:p>
                  </a:txBody>
                  <a:tcPr marL="85001" marR="85001" marT="42500" marB="42500" anchor="ctr"/>
                </a:tc>
                <a:tc>
                  <a:txBody>
                    <a:bodyPr/>
                    <a:lstStyle/>
                    <a:p>
                      <a:pPr algn="ctr"/>
                      <a:r>
                        <a:rPr lang="en-US" sz="1100" u="none" strike="noStrike" cap="none" dirty="0" smtClean="0">
                          <a:effectLst/>
                          <a:sym typeface="Arial"/>
                        </a:rPr>
                        <a:t>Alien Swarm</a:t>
                      </a:r>
                      <a:endParaRPr lang="en-US" sz="1100" dirty="0">
                        <a:effectLst/>
                        <a:latin typeface="Barlow" panose="020B0604020202020204" charset="0"/>
                      </a:endParaRPr>
                    </a:p>
                  </a:txBody>
                  <a:tcPr marL="85001" marR="85001" marT="42500" marB="42500" anchor="ctr"/>
                </a:tc>
                <a:tc>
                  <a:txBody>
                    <a:bodyPr/>
                    <a:lstStyle/>
                    <a:p>
                      <a:pPr algn="ctr"/>
                      <a:r>
                        <a:rPr lang="en-US" sz="1100" dirty="0" smtClean="0">
                          <a:effectLst/>
                        </a:rPr>
                        <a:t>purchase</a:t>
                      </a:r>
                      <a:endParaRPr lang="en-US" sz="1100" dirty="0" smtClean="0">
                        <a:effectLst/>
                        <a:latin typeface="Barlow" panose="020B0604020202020204" charset="0"/>
                      </a:endParaRPr>
                    </a:p>
                  </a:txBody>
                  <a:tcPr marL="85001" marR="85001" marT="42500" marB="42500" anchor="ctr"/>
                </a:tc>
                <a:tc>
                  <a:txBody>
                    <a:bodyPr/>
                    <a:lstStyle/>
                    <a:p>
                      <a:pPr algn="ctr"/>
                      <a:r>
                        <a:rPr lang="en-US" sz="1100" dirty="0" smtClean="0">
                          <a:effectLst/>
                        </a:rPr>
                        <a:t>1.0</a:t>
                      </a:r>
                      <a:endParaRPr lang="en-US" sz="1100" dirty="0">
                        <a:effectLst/>
                        <a:latin typeface="Barlow" panose="020B0604020202020204" charset="0"/>
                      </a:endParaRPr>
                    </a:p>
                  </a:txBody>
                  <a:tcPr marL="85001" marR="85001" marT="42500" marB="42500" anchor="ctr"/>
                </a:tc>
              </a:tr>
              <a:tr h="405914">
                <a:tc>
                  <a:txBody>
                    <a:bodyPr/>
                    <a:lstStyle/>
                    <a:p>
                      <a:pPr algn="ctr"/>
                      <a:r>
                        <a:rPr lang="en-US" sz="1100" dirty="0" smtClean="0">
                          <a:effectLst/>
                        </a:rPr>
                        <a:t>5250</a:t>
                      </a:r>
                      <a:endParaRPr lang="en-US" sz="1100" dirty="0">
                        <a:effectLst/>
                        <a:latin typeface="Barlow" panose="020B0604020202020204" charset="0"/>
                      </a:endParaRPr>
                    </a:p>
                  </a:txBody>
                  <a:tcPr marL="85001" marR="85001" marT="42500" marB="42500" anchor="ctr"/>
                </a:tc>
                <a:tc>
                  <a:txBody>
                    <a:bodyPr/>
                    <a:lstStyle/>
                    <a:p>
                      <a:pPr algn="ctr"/>
                      <a:r>
                        <a:rPr lang="en-US" sz="1100" u="none" strike="noStrike" cap="none" dirty="0" smtClean="0">
                          <a:effectLst/>
                          <a:sym typeface="Arial"/>
                        </a:rPr>
                        <a:t>Alien Swarm</a:t>
                      </a:r>
                      <a:endParaRPr lang="en-US" sz="1100" dirty="0">
                        <a:effectLst/>
                        <a:latin typeface="Barlow" panose="020B0604020202020204" charset="0"/>
                      </a:endParaRPr>
                    </a:p>
                  </a:txBody>
                  <a:tcPr marL="85001" marR="85001" marT="42500" marB="42500" anchor="ctr"/>
                </a:tc>
                <a:tc>
                  <a:txBody>
                    <a:bodyPr/>
                    <a:lstStyle/>
                    <a:p>
                      <a:pPr algn="ctr"/>
                      <a:r>
                        <a:rPr lang="en-US" sz="1100" dirty="0" smtClean="0">
                          <a:effectLst/>
                        </a:rPr>
                        <a:t>play</a:t>
                      </a:r>
                      <a:endParaRPr lang="en-US" sz="1100" dirty="0">
                        <a:effectLst/>
                        <a:latin typeface="Barlow" panose="020B0604020202020204" charset="0"/>
                      </a:endParaRPr>
                    </a:p>
                  </a:txBody>
                  <a:tcPr marL="85001" marR="85001" marT="42500" marB="42500" anchor="ctr"/>
                </a:tc>
                <a:tc>
                  <a:txBody>
                    <a:bodyPr/>
                    <a:lstStyle/>
                    <a:p>
                      <a:pPr algn="ctr"/>
                      <a:r>
                        <a:rPr lang="en-US" sz="1100" dirty="0" smtClean="0">
                          <a:effectLst/>
                        </a:rPr>
                        <a:t>4.9</a:t>
                      </a:r>
                      <a:endParaRPr lang="en-US" sz="1100" dirty="0">
                        <a:effectLst/>
                        <a:latin typeface="Barlow" panose="020B0604020202020204" charset="0"/>
                      </a:endParaRPr>
                    </a:p>
                  </a:txBody>
                  <a:tcPr marL="85001" marR="85001" marT="42500" marB="42500" anchor="ctr"/>
                </a:tc>
              </a:tr>
              <a:tr h="405914">
                <a:tc>
                  <a:txBody>
                    <a:bodyPr/>
                    <a:lstStyle/>
                    <a:p>
                      <a:pPr algn="ctr"/>
                      <a:r>
                        <a:rPr lang="en-US" sz="1100" dirty="0" smtClean="0">
                          <a:effectLst/>
                        </a:rPr>
                        <a:t>5250</a:t>
                      </a:r>
                      <a:endParaRPr lang="en-US" sz="1100" dirty="0">
                        <a:effectLst/>
                        <a:latin typeface="Barlow" panose="020B0604020202020204" charset="0"/>
                      </a:endParaRPr>
                    </a:p>
                  </a:txBody>
                  <a:tcPr marL="85001" marR="85001" marT="42500" marB="42500" anchor="ctr"/>
                </a:tc>
                <a:tc>
                  <a:txBody>
                    <a:bodyPr/>
                    <a:lstStyle/>
                    <a:p>
                      <a:pPr algn="ctr"/>
                      <a:r>
                        <a:rPr lang="en-US" sz="1100" u="none" strike="noStrike" cap="none" dirty="0" smtClean="0">
                          <a:effectLst/>
                          <a:sym typeface="Arial"/>
                        </a:rPr>
                        <a:t>Cities Skylines</a:t>
                      </a:r>
                      <a:endParaRPr lang="en-US" sz="1100" dirty="0">
                        <a:effectLst/>
                        <a:latin typeface="Barlow" panose="020B0604020202020204" charset="0"/>
                      </a:endParaRPr>
                    </a:p>
                  </a:txBody>
                  <a:tcPr marL="85001" marR="85001" marT="42500" marB="42500" anchor="ctr"/>
                </a:tc>
                <a:tc>
                  <a:txBody>
                    <a:bodyPr/>
                    <a:lstStyle/>
                    <a:p>
                      <a:pPr algn="ctr"/>
                      <a:r>
                        <a:rPr lang="en-US" sz="1100" dirty="0" smtClean="0">
                          <a:effectLst/>
                        </a:rPr>
                        <a:t>purchase</a:t>
                      </a:r>
                      <a:endParaRPr lang="en-US" sz="1100" dirty="0" smtClean="0">
                        <a:effectLst/>
                        <a:latin typeface="Barlow" panose="020B0604020202020204" charset="0"/>
                      </a:endParaRPr>
                    </a:p>
                  </a:txBody>
                  <a:tcPr marL="85001" marR="85001" marT="42500" marB="42500" anchor="ctr"/>
                </a:tc>
                <a:tc>
                  <a:txBody>
                    <a:bodyPr/>
                    <a:lstStyle/>
                    <a:p>
                      <a:pPr algn="ctr"/>
                      <a:r>
                        <a:rPr lang="en-US" sz="1100" dirty="0" smtClean="0">
                          <a:effectLst/>
                        </a:rPr>
                        <a:t>1.0</a:t>
                      </a:r>
                      <a:endParaRPr lang="en-US" sz="1100" dirty="0">
                        <a:effectLst/>
                        <a:latin typeface="Barlow" panose="020B0604020202020204" charset="0"/>
                      </a:endParaRPr>
                    </a:p>
                  </a:txBody>
                  <a:tcPr marL="85001" marR="85001" marT="42500" marB="42500" anchor="ctr"/>
                </a:tc>
              </a:tr>
              <a:tr h="405914">
                <a:tc>
                  <a:txBody>
                    <a:bodyPr/>
                    <a:lstStyle/>
                    <a:p>
                      <a:pPr algn="ctr"/>
                      <a:r>
                        <a:rPr lang="en-US" sz="1100" dirty="0" smtClean="0">
                          <a:effectLst/>
                        </a:rPr>
                        <a:t>5250</a:t>
                      </a:r>
                      <a:endParaRPr lang="en-US" sz="1100" dirty="0">
                        <a:effectLst/>
                        <a:latin typeface="Barlow" panose="020B0604020202020204" charset="0"/>
                      </a:endParaRPr>
                    </a:p>
                  </a:txBody>
                  <a:tcPr marL="85001" marR="85001" marT="42500" marB="42500" anchor="ctr"/>
                </a:tc>
                <a:tc>
                  <a:txBody>
                    <a:bodyPr/>
                    <a:lstStyle/>
                    <a:p>
                      <a:pPr algn="ctr"/>
                      <a:r>
                        <a:rPr lang="en-US" sz="1100" u="none" strike="noStrike" cap="none" dirty="0" smtClean="0">
                          <a:effectLst/>
                          <a:sym typeface="Arial"/>
                        </a:rPr>
                        <a:t>Cities Skylines</a:t>
                      </a:r>
                      <a:endParaRPr lang="en-US" sz="1100" dirty="0">
                        <a:effectLst/>
                        <a:latin typeface="Barlow" panose="020B0604020202020204" charset="0"/>
                      </a:endParaRPr>
                    </a:p>
                  </a:txBody>
                  <a:tcPr marL="85001" marR="85001" marT="42500" marB="42500" anchor="ctr"/>
                </a:tc>
                <a:tc>
                  <a:txBody>
                    <a:bodyPr/>
                    <a:lstStyle/>
                    <a:p>
                      <a:pPr algn="ctr"/>
                      <a:r>
                        <a:rPr lang="en-US" sz="1100" dirty="0" smtClean="0">
                          <a:effectLst/>
                        </a:rPr>
                        <a:t>play</a:t>
                      </a:r>
                      <a:endParaRPr lang="en-US" sz="1100" dirty="0">
                        <a:effectLst/>
                        <a:latin typeface="Barlow" panose="020B0604020202020204" charset="0"/>
                      </a:endParaRPr>
                    </a:p>
                  </a:txBody>
                  <a:tcPr marL="85001" marR="85001" marT="42500" marB="42500" anchor="ctr"/>
                </a:tc>
                <a:tc>
                  <a:txBody>
                    <a:bodyPr/>
                    <a:lstStyle/>
                    <a:p>
                      <a:pPr algn="ctr"/>
                      <a:r>
                        <a:rPr lang="en-US" sz="1100" dirty="0" smtClean="0">
                          <a:effectLst/>
                        </a:rPr>
                        <a:t>144.0</a:t>
                      </a:r>
                      <a:endParaRPr lang="en-US" sz="1100" dirty="0">
                        <a:effectLst/>
                        <a:latin typeface="Barlow" panose="020B0604020202020204" charset="0"/>
                      </a:endParaRPr>
                    </a:p>
                  </a:txBody>
                  <a:tcPr marL="85001" marR="85001" marT="42500" marB="42500" anchor="ctr"/>
                </a:tc>
              </a:tr>
              <a:tr h="405914">
                <a:tc>
                  <a:txBody>
                    <a:bodyPr/>
                    <a:lstStyle/>
                    <a:p>
                      <a:pPr algn="ctr"/>
                      <a:r>
                        <a:rPr lang="en-US" sz="1100" dirty="0" smtClean="0">
                          <a:effectLst/>
                        </a:rPr>
                        <a:t>5250</a:t>
                      </a:r>
                      <a:endParaRPr lang="en-US" sz="1100" dirty="0">
                        <a:effectLst/>
                        <a:latin typeface="Barlow" panose="020B0604020202020204" charset="0"/>
                      </a:endParaRPr>
                    </a:p>
                  </a:txBody>
                  <a:tcPr marL="85001" marR="85001" marT="42500" marB="42500" anchor="ctr"/>
                </a:tc>
                <a:tc>
                  <a:txBody>
                    <a:bodyPr/>
                    <a:lstStyle/>
                    <a:p>
                      <a:pPr algn="ctr"/>
                      <a:r>
                        <a:rPr lang="en-US" sz="1100" u="none" strike="noStrike" cap="none" dirty="0" smtClean="0">
                          <a:effectLst/>
                          <a:sym typeface="Arial"/>
                        </a:rPr>
                        <a:t>Counter-Strike</a:t>
                      </a:r>
                      <a:endParaRPr lang="en-US" sz="1100" dirty="0">
                        <a:effectLst/>
                        <a:latin typeface="Barlow" panose="020B0604020202020204" charset="0"/>
                      </a:endParaRPr>
                    </a:p>
                  </a:txBody>
                  <a:tcPr marL="85001" marR="85001" marT="42500" marB="42500" anchor="ctr"/>
                </a:tc>
                <a:tc>
                  <a:txBody>
                    <a:bodyPr/>
                    <a:lstStyle/>
                    <a:p>
                      <a:pPr algn="ctr"/>
                      <a:r>
                        <a:rPr lang="en-US" sz="1100" dirty="0" smtClean="0">
                          <a:effectLst/>
                        </a:rPr>
                        <a:t>purchase</a:t>
                      </a:r>
                      <a:endParaRPr lang="en-US" sz="1100" dirty="0" smtClean="0">
                        <a:effectLst/>
                        <a:latin typeface="Barlow" panose="020B0604020202020204" charset="0"/>
                      </a:endParaRPr>
                    </a:p>
                  </a:txBody>
                  <a:tcPr marL="85001" marR="85001" marT="42500" marB="42500" anchor="ctr"/>
                </a:tc>
                <a:tc>
                  <a:txBody>
                    <a:bodyPr/>
                    <a:lstStyle/>
                    <a:p>
                      <a:pPr algn="ctr"/>
                      <a:r>
                        <a:rPr lang="en-US" sz="1100" dirty="0" smtClean="0">
                          <a:effectLst/>
                        </a:rPr>
                        <a:t>1.0</a:t>
                      </a:r>
                      <a:endParaRPr lang="en-US" sz="1100" dirty="0">
                        <a:effectLst/>
                        <a:latin typeface="Barlow" panose="020B0604020202020204" charset="0"/>
                      </a:endParaRPr>
                    </a:p>
                  </a:txBody>
                  <a:tcPr marL="85001" marR="85001" marT="42500" marB="42500" anchor="ctr"/>
                </a:tc>
              </a:tr>
              <a:tr h="486438">
                <a:tc>
                  <a:txBody>
                    <a:bodyPr/>
                    <a:lstStyle/>
                    <a:p>
                      <a:pPr algn="ctr"/>
                      <a:r>
                        <a:rPr lang="en-US" sz="1100" dirty="0" smtClean="0">
                          <a:effectLst/>
                        </a:rPr>
                        <a:t>5250</a:t>
                      </a:r>
                      <a:endParaRPr lang="en-US" sz="1100" dirty="0">
                        <a:effectLst/>
                        <a:latin typeface="Barlow" panose="020B0604020202020204" charset="0"/>
                      </a:endParaRPr>
                    </a:p>
                  </a:txBody>
                  <a:tcPr marL="85001" marR="85001" marT="42500" marB="42500" anchor="ctr"/>
                </a:tc>
                <a:tc>
                  <a:txBody>
                    <a:bodyPr/>
                    <a:lstStyle/>
                    <a:p>
                      <a:pPr algn="ctr"/>
                      <a:r>
                        <a:rPr lang="en-US" sz="1100" u="none" strike="noStrike" cap="none" dirty="0" smtClean="0">
                          <a:effectLst/>
                          <a:sym typeface="Arial"/>
                        </a:rPr>
                        <a:t>Counter-Strike Source</a:t>
                      </a:r>
                      <a:endParaRPr lang="en-US" sz="1100" dirty="0">
                        <a:effectLst/>
                        <a:latin typeface="Barlow" panose="020B0604020202020204" charset="0"/>
                      </a:endParaRPr>
                    </a:p>
                  </a:txBody>
                  <a:tcPr marL="85001" marR="85001" marT="42500" marB="42500" anchor="ctr"/>
                </a:tc>
                <a:tc>
                  <a:txBody>
                    <a:bodyPr/>
                    <a:lstStyle/>
                    <a:p>
                      <a:pPr algn="ctr"/>
                      <a:r>
                        <a:rPr lang="en-US" sz="1100" dirty="0" smtClean="0">
                          <a:effectLst/>
                        </a:rPr>
                        <a:t>purchase</a:t>
                      </a:r>
                      <a:endParaRPr lang="en-US" sz="1100" dirty="0" smtClean="0">
                        <a:effectLst/>
                        <a:latin typeface="Barlow" panose="020B0604020202020204" charset="0"/>
                      </a:endParaRPr>
                    </a:p>
                  </a:txBody>
                  <a:tcPr marL="85001" marR="85001" marT="42500" marB="42500" anchor="ctr"/>
                </a:tc>
                <a:tc>
                  <a:txBody>
                    <a:bodyPr/>
                    <a:lstStyle/>
                    <a:p>
                      <a:pPr algn="ctr"/>
                      <a:r>
                        <a:rPr lang="en-US" sz="1100" dirty="0" smtClean="0">
                          <a:effectLst/>
                        </a:rPr>
                        <a:t>1.0</a:t>
                      </a:r>
                      <a:endParaRPr lang="en-US" sz="1100" dirty="0">
                        <a:effectLst/>
                        <a:latin typeface="Barlow" panose="020B0604020202020204" charset="0"/>
                      </a:endParaRPr>
                    </a:p>
                  </a:txBody>
                  <a:tcPr marL="85001" marR="85001" marT="42500" marB="42500" anchor="ctr"/>
                </a:tc>
              </a:tr>
            </a:tbl>
          </a:graphicData>
        </a:graphic>
      </p:graphicFrame>
    </p:spTree>
    <p:extLst>
      <p:ext uri="{BB962C8B-B14F-4D97-AF65-F5344CB8AC3E}">
        <p14:creationId xmlns:p14="http://schemas.microsoft.com/office/powerpoint/2010/main" val="21569979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497"/>
        <p:cNvGrpSpPr/>
        <p:nvPr/>
      </p:nvGrpSpPr>
      <p:grpSpPr>
        <a:xfrm>
          <a:off x="0" y="0"/>
          <a:ext cx="0" cy="0"/>
          <a:chOff x="0" y="0"/>
          <a:chExt cx="0" cy="0"/>
        </a:xfrm>
      </p:grpSpPr>
      <p:sp>
        <p:nvSpPr>
          <p:cNvPr id="4" name="Title 3"/>
          <p:cNvSpPr>
            <a:spLocks noGrp="1"/>
          </p:cNvSpPr>
          <p:nvPr>
            <p:ph type="ctrTitle"/>
          </p:nvPr>
        </p:nvSpPr>
        <p:spPr/>
        <p:txBody>
          <a:bodyPr/>
          <a:lstStyle/>
          <a:p>
            <a:r>
              <a:rPr lang="en-US" sz="4800" dirty="0" smtClean="0"/>
              <a:t>Dataset (Cleaned)</a:t>
            </a:r>
            <a:endParaRPr lang="en-US" sz="4800" dirty="0"/>
          </a:p>
        </p:txBody>
      </p:sp>
      <p:sp>
        <p:nvSpPr>
          <p:cNvPr id="7" name="TextBox 6"/>
          <p:cNvSpPr txBox="1"/>
          <p:nvPr/>
        </p:nvSpPr>
        <p:spPr>
          <a:xfrm>
            <a:off x="521231" y="4450881"/>
            <a:ext cx="8242379" cy="307777"/>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solidFill>
                  <a:schemeClr val="bg2"/>
                </a:solidFill>
                <a:latin typeface="Barlow" panose="020B0604020202020204" charset="0"/>
              </a:rPr>
              <a:t>128,804</a:t>
            </a:r>
            <a:r>
              <a:rPr lang="en-US" b="1" dirty="0" smtClean="0">
                <a:solidFill>
                  <a:schemeClr val="bg2"/>
                </a:solidFill>
                <a:latin typeface="Barlow" panose="020B0604020202020204" charset="0"/>
              </a:rPr>
              <a:t> </a:t>
            </a:r>
            <a:r>
              <a:rPr lang="en-US" b="1" dirty="0" smtClean="0">
                <a:solidFill>
                  <a:schemeClr val="accent1"/>
                </a:solidFill>
                <a:latin typeface="Barlow" panose="020B0604020202020204" charset="0"/>
              </a:rPr>
              <a:t>rows   |   5,155 </a:t>
            </a:r>
            <a:r>
              <a:rPr lang="en-US" b="1" dirty="0">
                <a:solidFill>
                  <a:schemeClr val="accent1"/>
                </a:solidFill>
                <a:latin typeface="Barlow" panose="020B0604020202020204" charset="0"/>
              </a:rPr>
              <a:t>unique </a:t>
            </a:r>
            <a:r>
              <a:rPr lang="en-US" b="1" dirty="0" smtClean="0">
                <a:solidFill>
                  <a:schemeClr val="accent1"/>
                </a:solidFill>
                <a:latin typeface="Barlow" panose="020B0604020202020204" charset="0"/>
              </a:rPr>
              <a:t>games  |  12,393 </a:t>
            </a:r>
            <a:r>
              <a:rPr lang="en-US" b="1" dirty="0">
                <a:solidFill>
                  <a:schemeClr val="accent1"/>
                </a:solidFill>
                <a:latin typeface="Barlow" panose="020B0604020202020204" charset="0"/>
              </a:rPr>
              <a:t>unique </a:t>
            </a:r>
            <a:r>
              <a:rPr lang="en-US" b="1" dirty="0" smtClean="0">
                <a:solidFill>
                  <a:schemeClr val="accent1"/>
                </a:solidFill>
                <a:latin typeface="Barlow" panose="020B0604020202020204" charset="0"/>
              </a:rPr>
              <a:t>users  |  128,804 purchases  |  70, 477 games played</a:t>
            </a:r>
            <a:endParaRPr lang="en-US" b="1" dirty="0">
              <a:solidFill>
                <a:schemeClr val="accent1"/>
              </a:solidFill>
              <a:latin typeface="Barlow" panose="020B060402020202020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565757331"/>
              </p:ext>
            </p:extLst>
          </p:nvPr>
        </p:nvGraphicFramePr>
        <p:xfrm>
          <a:off x="1007184" y="1314595"/>
          <a:ext cx="6684535" cy="3005658"/>
        </p:xfrm>
        <a:graphic>
          <a:graphicData uri="http://schemas.openxmlformats.org/drawingml/2006/table">
            <a:tbl>
              <a:tblPr firstRow="1" bandRow="1">
                <a:tableStyleId>{93296810-A885-4BE3-A3E7-6D5BEEA58F35}</a:tableStyleId>
              </a:tblPr>
              <a:tblGrid>
                <a:gridCol w="1336907"/>
                <a:gridCol w="1336907"/>
                <a:gridCol w="1336907"/>
                <a:gridCol w="1336907"/>
                <a:gridCol w="1336907"/>
              </a:tblGrid>
              <a:tr h="406642">
                <a:tc>
                  <a:txBody>
                    <a:bodyPr/>
                    <a:lstStyle/>
                    <a:p>
                      <a:pPr algn="ctr"/>
                      <a:r>
                        <a:rPr lang="en-US" sz="1100" dirty="0" smtClean="0">
                          <a:solidFill>
                            <a:schemeClr val="accent2"/>
                          </a:solidFill>
                          <a:effectLst/>
                        </a:rPr>
                        <a:t>user</a:t>
                      </a:r>
                      <a:endParaRPr lang="en-US" sz="1100" b="1" dirty="0">
                        <a:solidFill>
                          <a:schemeClr val="accent2"/>
                        </a:solidFill>
                        <a:effectLst/>
                        <a:latin typeface="Barlow" panose="020B0604020202020204" charset="0"/>
                      </a:endParaRPr>
                    </a:p>
                  </a:txBody>
                  <a:tcPr marL="70004" marR="70004" marT="35001" marB="35001" anchor="ctr"/>
                </a:tc>
                <a:tc>
                  <a:txBody>
                    <a:bodyPr/>
                    <a:lstStyle/>
                    <a:p>
                      <a:pPr algn="ctr"/>
                      <a:r>
                        <a:rPr lang="en-US" sz="1100" dirty="0" smtClean="0">
                          <a:solidFill>
                            <a:schemeClr val="accent2"/>
                          </a:solidFill>
                          <a:effectLst/>
                        </a:rPr>
                        <a:t>game</a:t>
                      </a:r>
                      <a:endParaRPr lang="en-US" sz="1100" b="1" dirty="0">
                        <a:solidFill>
                          <a:schemeClr val="accent2"/>
                        </a:solidFill>
                        <a:effectLst/>
                        <a:latin typeface="Barlow" panose="020B0604020202020204" charset="0"/>
                      </a:endParaRPr>
                    </a:p>
                  </a:txBody>
                  <a:tcPr marL="70004" marR="70004" marT="35001" marB="35001" anchor="ctr"/>
                </a:tc>
                <a:tc>
                  <a:txBody>
                    <a:bodyPr/>
                    <a:lstStyle/>
                    <a:p>
                      <a:pPr algn="ctr"/>
                      <a:r>
                        <a:rPr lang="en-US" sz="1100" dirty="0">
                          <a:solidFill>
                            <a:schemeClr val="accent2"/>
                          </a:solidFill>
                          <a:effectLst/>
                        </a:rPr>
                        <a:t>hours</a:t>
                      </a:r>
                      <a:endParaRPr lang="en-US" sz="1100" b="1" dirty="0">
                        <a:solidFill>
                          <a:schemeClr val="accent2"/>
                        </a:solidFill>
                        <a:effectLst/>
                        <a:latin typeface="Barlow" panose="020B0604020202020204" charset="0"/>
                      </a:endParaRPr>
                    </a:p>
                  </a:txBody>
                  <a:tcPr marL="70004" marR="70004" marT="35001" marB="35001" anchor="ctr"/>
                </a:tc>
                <a:tc>
                  <a:txBody>
                    <a:bodyPr/>
                    <a:lstStyle/>
                    <a:p>
                      <a:pPr algn="ctr"/>
                      <a:r>
                        <a:rPr lang="en-US" sz="1100" dirty="0">
                          <a:solidFill>
                            <a:schemeClr val="accent2"/>
                          </a:solidFill>
                          <a:effectLst/>
                        </a:rPr>
                        <a:t>purchase</a:t>
                      </a:r>
                      <a:endParaRPr lang="en-US" sz="1100" b="1" dirty="0">
                        <a:solidFill>
                          <a:schemeClr val="accent2"/>
                        </a:solidFill>
                        <a:effectLst/>
                        <a:latin typeface="Barlow" panose="020B0604020202020204" charset="0"/>
                      </a:endParaRPr>
                    </a:p>
                  </a:txBody>
                  <a:tcPr marL="70004" marR="70004" marT="35001" marB="35001" anchor="ctr"/>
                </a:tc>
                <a:tc>
                  <a:txBody>
                    <a:bodyPr/>
                    <a:lstStyle/>
                    <a:p>
                      <a:pPr algn="ctr"/>
                      <a:r>
                        <a:rPr lang="en-US" sz="1100" dirty="0">
                          <a:solidFill>
                            <a:schemeClr val="accent2"/>
                          </a:solidFill>
                          <a:effectLst/>
                        </a:rPr>
                        <a:t>play</a:t>
                      </a:r>
                      <a:endParaRPr lang="en-US" sz="1100" b="1" dirty="0">
                        <a:solidFill>
                          <a:schemeClr val="accent2"/>
                        </a:solidFill>
                        <a:effectLst/>
                        <a:latin typeface="Barlow" panose="020B0604020202020204" charset="0"/>
                      </a:endParaRPr>
                    </a:p>
                  </a:txBody>
                  <a:tcPr marL="70004" marR="70004" marT="35001" marB="35001" anchor="ctr"/>
                </a:tc>
              </a:tr>
              <a:tr h="406642">
                <a:tc>
                  <a:txBody>
                    <a:bodyPr/>
                    <a:lstStyle/>
                    <a:p>
                      <a:pPr algn="ctr"/>
                      <a:r>
                        <a:rPr lang="en-US" sz="1100" dirty="0" smtClean="0">
                          <a:effectLst/>
                        </a:rPr>
                        <a:t>5250</a:t>
                      </a:r>
                      <a:endParaRPr lang="en-US" sz="1100" dirty="0">
                        <a:effectLst/>
                        <a:latin typeface="Barlow" panose="020B0604020202020204" charset="0"/>
                      </a:endParaRPr>
                    </a:p>
                  </a:txBody>
                  <a:tcPr marL="70004" marR="70004" marT="35001" marB="35001" anchor="ctr"/>
                </a:tc>
                <a:tc>
                  <a:txBody>
                    <a:bodyPr/>
                    <a:lstStyle/>
                    <a:p>
                      <a:pPr algn="ctr"/>
                      <a:r>
                        <a:rPr lang="en-US" sz="1100" u="none" strike="noStrike" cap="none" dirty="0" smtClean="0">
                          <a:effectLst/>
                          <a:sym typeface="Arial"/>
                        </a:rPr>
                        <a:t>Alien Swarm</a:t>
                      </a:r>
                      <a:endParaRPr lang="en-US" sz="1100" dirty="0">
                        <a:effectLst/>
                        <a:latin typeface="Barlow" panose="020B0604020202020204" charset="0"/>
                      </a:endParaRPr>
                    </a:p>
                  </a:txBody>
                  <a:tcPr marL="70004" marR="70004" marT="35001" marB="35001" anchor="ctr"/>
                </a:tc>
                <a:tc>
                  <a:txBody>
                    <a:bodyPr/>
                    <a:lstStyle/>
                    <a:p>
                      <a:pPr algn="ctr"/>
                      <a:r>
                        <a:rPr lang="en-US" sz="1100" dirty="0" smtClean="0">
                          <a:effectLst/>
                        </a:rPr>
                        <a:t>4.9</a:t>
                      </a:r>
                      <a:endParaRPr lang="en-US" sz="1100" dirty="0">
                        <a:effectLst/>
                        <a:latin typeface="Barlow" panose="020B0604020202020204" charset="0"/>
                      </a:endParaRPr>
                    </a:p>
                  </a:txBody>
                  <a:tcPr marL="70004" marR="70004" marT="35001" marB="35001" anchor="ctr"/>
                </a:tc>
                <a:tc>
                  <a:txBody>
                    <a:bodyPr/>
                    <a:lstStyle/>
                    <a:p>
                      <a:pPr algn="ctr"/>
                      <a:r>
                        <a:rPr lang="en-US" sz="1100" dirty="0">
                          <a:effectLst/>
                        </a:rPr>
                        <a:t>1</a:t>
                      </a:r>
                      <a:endParaRPr lang="en-US" sz="1100" dirty="0">
                        <a:effectLst/>
                        <a:latin typeface="Barlow" panose="020B0604020202020204" charset="0"/>
                      </a:endParaRPr>
                    </a:p>
                  </a:txBody>
                  <a:tcPr marL="70004" marR="70004" marT="35001" marB="35001" anchor="ctr"/>
                </a:tc>
                <a:tc>
                  <a:txBody>
                    <a:bodyPr/>
                    <a:lstStyle/>
                    <a:p>
                      <a:pPr algn="ctr"/>
                      <a:r>
                        <a:rPr lang="en-US" sz="1100" dirty="0">
                          <a:effectLst/>
                        </a:rPr>
                        <a:t>1</a:t>
                      </a:r>
                      <a:endParaRPr lang="en-US" sz="1100" dirty="0">
                        <a:effectLst/>
                        <a:latin typeface="Barlow" panose="020B0604020202020204" charset="0"/>
                      </a:endParaRPr>
                    </a:p>
                  </a:txBody>
                  <a:tcPr marL="70004" marR="70004" marT="35001" marB="35001" anchor="ctr"/>
                </a:tc>
              </a:tr>
              <a:tr h="406642">
                <a:tc>
                  <a:txBody>
                    <a:bodyPr/>
                    <a:lstStyle/>
                    <a:p>
                      <a:pPr algn="ctr"/>
                      <a:r>
                        <a:rPr lang="en-US" sz="1100" dirty="0" smtClean="0">
                          <a:effectLst/>
                        </a:rPr>
                        <a:t>5250</a:t>
                      </a:r>
                      <a:endParaRPr lang="en-US" sz="1100" dirty="0">
                        <a:effectLst/>
                        <a:latin typeface="Barlow" panose="020B0604020202020204" charset="0"/>
                      </a:endParaRPr>
                    </a:p>
                  </a:txBody>
                  <a:tcPr marL="70004" marR="70004" marT="35001" marB="35001" anchor="ctr"/>
                </a:tc>
                <a:tc>
                  <a:txBody>
                    <a:bodyPr/>
                    <a:lstStyle/>
                    <a:p>
                      <a:pPr algn="ctr"/>
                      <a:r>
                        <a:rPr lang="en-US" sz="1100" u="none" strike="noStrike" cap="none" dirty="0" smtClean="0">
                          <a:effectLst/>
                          <a:sym typeface="Arial"/>
                        </a:rPr>
                        <a:t>Cities Skylines</a:t>
                      </a:r>
                      <a:endParaRPr lang="en-US" sz="1100" dirty="0">
                        <a:effectLst/>
                        <a:latin typeface="Barlow" panose="020B0604020202020204" charset="0"/>
                      </a:endParaRPr>
                    </a:p>
                  </a:txBody>
                  <a:tcPr marL="70004" marR="70004" marT="35001" marB="35001" anchor="ctr"/>
                </a:tc>
                <a:tc>
                  <a:txBody>
                    <a:bodyPr/>
                    <a:lstStyle/>
                    <a:p>
                      <a:pPr algn="ctr"/>
                      <a:r>
                        <a:rPr lang="en-US" sz="1100" dirty="0" smtClean="0">
                          <a:effectLst/>
                        </a:rPr>
                        <a:t>144.0</a:t>
                      </a:r>
                      <a:endParaRPr lang="en-US" sz="1100" dirty="0">
                        <a:effectLst/>
                        <a:latin typeface="Barlow" panose="020B0604020202020204" charset="0"/>
                      </a:endParaRPr>
                    </a:p>
                  </a:txBody>
                  <a:tcPr marL="70004" marR="70004" marT="35001" marB="35001" anchor="ctr"/>
                </a:tc>
                <a:tc>
                  <a:txBody>
                    <a:bodyPr/>
                    <a:lstStyle/>
                    <a:p>
                      <a:pPr algn="ctr"/>
                      <a:r>
                        <a:rPr lang="en-US" sz="1100" dirty="0">
                          <a:effectLst/>
                        </a:rPr>
                        <a:t>1</a:t>
                      </a:r>
                      <a:endParaRPr lang="en-US" sz="1100" dirty="0">
                        <a:effectLst/>
                        <a:latin typeface="Barlow" panose="020B0604020202020204" charset="0"/>
                      </a:endParaRPr>
                    </a:p>
                  </a:txBody>
                  <a:tcPr marL="70004" marR="70004" marT="35001" marB="35001" anchor="ctr"/>
                </a:tc>
                <a:tc>
                  <a:txBody>
                    <a:bodyPr/>
                    <a:lstStyle/>
                    <a:p>
                      <a:pPr algn="ctr"/>
                      <a:r>
                        <a:rPr lang="en-US" sz="1100" dirty="0">
                          <a:effectLst/>
                        </a:rPr>
                        <a:t>1</a:t>
                      </a:r>
                      <a:endParaRPr lang="en-US" sz="1100" dirty="0">
                        <a:effectLst/>
                        <a:latin typeface="Barlow" panose="020B0604020202020204" charset="0"/>
                      </a:endParaRPr>
                    </a:p>
                  </a:txBody>
                  <a:tcPr marL="70004" marR="70004" marT="35001" marB="35001" anchor="ctr"/>
                </a:tc>
              </a:tr>
              <a:tr h="406642">
                <a:tc>
                  <a:txBody>
                    <a:bodyPr/>
                    <a:lstStyle/>
                    <a:p>
                      <a:pPr algn="ctr"/>
                      <a:r>
                        <a:rPr lang="en-US" sz="1100" dirty="0" smtClean="0">
                          <a:effectLst/>
                        </a:rPr>
                        <a:t>5250</a:t>
                      </a:r>
                      <a:endParaRPr lang="en-US" sz="1100" dirty="0">
                        <a:effectLst/>
                        <a:latin typeface="Barlow" panose="020B0604020202020204" charset="0"/>
                      </a:endParaRPr>
                    </a:p>
                  </a:txBody>
                  <a:tcPr marL="70004" marR="70004" marT="35001" marB="35001" anchor="ctr"/>
                </a:tc>
                <a:tc>
                  <a:txBody>
                    <a:bodyPr/>
                    <a:lstStyle/>
                    <a:p>
                      <a:pPr algn="ctr"/>
                      <a:r>
                        <a:rPr lang="en-US" sz="1100" u="none" strike="noStrike" cap="none" dirty="0" smtClean="0">
                          <a:effectLst/>
                          <a:sym typeface="Arial"/>
                        </a:rPr>
                        <a:t>Counter-Strike</a:t>
                      </a:r>
                      <a:endParaRPr lang="en-US" sz="1100" dirty="0">
                        <a:effectLst/>
                        <a:latin typeface="Barlow" panose="020B0604020202020204" charset="0"/>
                      </a:endParaRPr>
                    </a:p>
                  </a:txBody>
                  <a:tcPr marL="70004" marR="70004" marT="35001" marB="35001" anchor="ctr"/>
                </a:tc>
                <a:tc>
                  <a:txBody>
                    <a:bodyPr/>
                    <a:lstStyle/>
                    <a:p>
                      <a:pPr algn="ctr"/>
                      <a:r>
                        <a:rPr lang="en-US" sz="1100" dirty="0" smtClean="0">
                          <a:effectLst/>
                        </a:rPr>
                        <a:t>0.0</a:t>
                      </a:r>
                      <a:endParaRPr lang="en-US" sz="1100" dirty="0">
                        <a:effectLst/>
                        <a:latin typeface="Barlow" panose="020B0604020202020204" charset="0"/>
                      </a:endParaRPr>
                    </a:p>
                  </a:txBody>
                  <a:tcPr marL="70004" marR="70004" marT="35001" marB="35001" anchor="ctr"/>
                </a:tc>
                <a:tc>
                  <a:txBody>
                    <a:bodyPr/>
                    <a:lstStyle/>
                    <a:p>
                      <a:pPr algn="ctr"/>
                      <a:r>
                        <a:rPr lang="en-US" sz="1100" dirty="0">
                          <a:effectLst/>
                        </a:rPr>
                        <a:t>1</a:t>
                      </a:r>
                      <a:endParaRPr lang="en-US" sz="1100" dirty="0">
                        <a:effectLst/>
                        <a:latin typeface="Barlow" panose="020B0604020202020204" charset="0"/>
                      </a:endParaRPr>
                    </a:p>
                  </a:txBody>
                  <a:tcPr marL="70004" marR="70004" marT="35001" marB="35001" anchor="ctr"/>
                </a:tc>
                <a:tc>
                  <a:txBody>
                    <a:bodyPr/>
                    <a:lstStyle/>
                    <a:p>
                      <a:pPr algn="ctr"/>
                      <a:r>
                        <a:rPr lang="en-US" sz="1100" dirty="0">
                          <a:effectLst/>
                        </a:rPr>
                        <a:t>0</a:t>
                      </a:r>
                      <a:endParaRPr lang="en-US" sz="1100" dirty="0">
                        <a:effectLst/>
                        <a:latin typeface="Barlow" panose="020B0604020202020204" charset="0"/>
                      </a:endParaRPr>
                    </a:p>
                  </a:txBody>
                  <a:tcPr marL="70004" marR="70004" marT="35001" marB="35001" anchor="ctr"/>
                </a:tc>
              </a:tr>
              <a:tr h="486224">
                <a:tc>
                  <a:txBody>
                    <a:bodyPr/>
                    <a:lstStyle/>
                    <a:p>
                      <a:pPr algn="ctr"/>
                      <a:r>
                        <a:rPr lang="en-US" sz="1100" dirty="0" smtClean="0">
                          <a:effectLst/>
                        </a:rPr>
                        <a:t>5250</a:t>
                      </a:r>
                      <a:endParaRPr lang="en-US" sz="1100" dirty="0">
                        <a:effectLst/>
                        <a:latin typeface="Barlow" panose="020B0604020202020204" charset="0"/>
                      </a:endParaRPr>
                    </a:p>
                  </a:txBody>
                  <a:tcPr marL="70004" marR="70004" marT="35001" marB="35001" anchor="ctr"/>
                </a:tc>
                <a:tc>
                  <a:txBody>
                    <a:bodyPr/>
                    <a:lstStyle/>
                    <a:p>
                      <a:pPr algn="ctr"/>
                      <a:r>
                        <a:rPr lang="en-US" sz="1100" u="none" strike="noStrike" cap="none" dirty="0" smtClean="0">
                          <a:effectLst/>
                          <a:sym typeface="Arial"/>
                        </a:rPr>
                        <a:t>Counter-Strike Source</a:t>
                      </a:r>
                      <a:endParaRPr lang="en-US" sz="1100" dirty="0">
                        <a:effectLst/>
                        <a:latin typeface="Barlow" panose="020B0604020202020204" charset="0"/>
                      </a:endParaRPr>
                    </a:p>
                  </a:txBody>
                  <a:tcPr marL="70004" marR="70004" marT="35001" marB="35001" anchor="ctr"/>
                </a:tc>
                <a:tc>
                  <a:txBody>
                    <a:bodyPr/>
                    <a:lstStyle/>
                    <a:p>
                      <a:pPr algn="ctr"/>
                      <a:r>
                        <a:rPr lang="en-US" sz="1100" dirty="0" smtClean="0">
                          <a:effectLst/>
                        </a:rPr>
                        <a:t>0.0</a:t>
                      </a:r>
                      <a:endParaRPr lang="en-US" sz="1100" dirty="0">
                        <a:effectLst/>
                        <a:latin typeface="Barlow" panose="020B0604020202020204" charset="0"/>
                      </a:endParaRPr>
                    </a:p>
                  </a:txBody>
                  <a:tcPr marL="70004" marR="70004" marT="35001" marB="35001" anchor="ctr"/>
                </a:tc>
                <a:tc>
                  <a:txBody>
                    <a:bodyPr/>
                    <a:lstStyle/>
                    <a:p>
                      <a:pPr algn="ctr"/>
                      <a:r>
                        <a:rPr lang="en-US" sz="1100" dirty="0">
                          <a:effectLst/>
                        </a:rPr>
                        <a:t>1</a:t>
                      </a:r>
                      <a:endParaRPr lang="en-US" sz="1100" dirty="0">
                        <a:effectLst/>
                        <a:latin typeface="Barlow" panose="020B0604020202020204" charset="0"/>
                      </a:endParaRPr>
                    </a:p>
                  </a:txBody>
                  <a:tcPr marL="70004" marR="70004" marT="35001" marB="35001" anchor="ctr"/>
                </a:tc>
                <a:tc>
                  <a:txBody>
                    <a:bodyPr/>
                    <a:lstStyle/>
                    <a:p>
                      <a:pPr algn="ctr"/>
                      <a:r>
                        <a:rPr lang="en-US" sz="1100" dirty="0">
                          <a:effectLst/>
                        </a:rPr>
                        <a:t>0</a:t>
                      </a:r>
                      <a:endParaRPr lang="en-US" sz="1100" dirty="0">
                        <a:effectLst/>
                        <a:latin typeface="Barlow" panose="020B0604020202020204" charset="0"/>
                      </a:endParaRPr>
                    </a:p>
                  </a:txBody>
                  <a:tcPr marL="70004" marR="70004" marT="35001" marB="35001" anchor="ctr"/>
                </a:tc>
              </a:tr>
              <a:tr h="406642">
                <a:tc>
                  <a:txBody>
                    <a:bodyPr/>
                    <a:lstStyle/>
                    <a:p>
                      <a:pPr algn="ctr"/>
                      <a:r>
                        <a:rPr lang="en-US" sz="1100" dirty="0" smtClean="0">
                          <a:effectLst/>
                        </a:rPr>
                        <a:t>5250</a:t>
                      </a:r>
                      <a:endParaRPr lang="en-US" sz="1100" dirty="0">
                        <a:effectLst/>
                        <a:latin typeface="Barlow" panose="020B0604020202020204" charset="0"/>
                      </a:endParaRPr>
                    </a:p>
                  </a:txBody>
                  <a:tcPr marL="70004" marR="70004" marT="35001" marB="35001" anchor="ctr"/>
                </a:tc>
                <a:tc>
                  <a:txBody>
                    <a:bodyPr/>
                    <a:lstStyle/>
                    <a:p>
                      <a:pPr algn="ctr"/>
                      <a:r>
                        <a:rPr lang="en-US" sz="1100" u="none" strike="noStrike" cap="none" dirty="0" smtClean="0">
                          <a:effectLst/>
                          <a:sym typeface="Arial"/>
                        </a:rPr>
                        <a:t>Day of Defeat</a:t>
                      </a:r>
                      <a:endParaRPr lang="en-US" sz="1100" dirty="0">
                        <a:effectLst/>
                        <a:latin typeface="Barlow" panose="020B0604020202020204" charset="0"/>
                      </a:endParaRPr>
                    </a:p>
                  </a:txBody>
                  <a:tcPr marL="70004" marR="70004" marT="35001" marB="35001" anchor="ctr"/>
                </a:tc>
                <a:tc>
                  <a:txBody>
                    <a:bodyPr/>
                    <a:lstStyle/>
                    <a:p>
                      <a:pPr algn="ctr"/>
                      <a:r>
                        <a:rPr lang="en-US" sz="1100" dirty="0" smtClean="0">
                          <a:effectLst/>
                        </a:rPr>
                        <a:t>0.0</a:t>
                      </a:r>
                      <a:endParaRPr lang="en-US" sz="1100" dirty="0">
                        <a:effectLst/>
                        <a:latin typeface="Barlow" panose="020B0604020202020204" charset="0"/>
                      </a:endParaRPr>
                    </a:p>
                  </a:txBody>
                  <a:tcPr marL="70004" marR="70004" marT="35001" marB="35001" anchor="ctr"/>
                </a:tc>
                <a:tc>
                  <a:txBody>
                    <a:bodyPr/>
                    <a:lstStyle/>
                    <a:p>
                      <a:pPr algn="ctr"/>
                      <a:r>
                        <a:rPr lang="en-US" sz="1100" dirty="0">
                          <a:effectLst/>
                        </a:rPr>
                        <a:t>1</a:t>
                      </a:r>
                      <a:endParaRPr lang="en-US" sz="1100" dirty="0">
                        <a:effectLst/>
                        <a:latin typeface="Barlow" panose="020B0604020202020204" charset="0"/>
                      </a:endParaRPr>
                    </a:p>
                  </a:txBody>
                  <a:tcPr marL="70004" marR="70004" marT="35001" marB="35001" anchor="ctr"/>
                </a:tc>
                <a:tc>
                  <a:txBody>
                    <a:bodyPr/>
                    <a:lstStyle/>
                    <a:p>
                      <a:pPr algn="ctr"/>
                      <a:r>
                        <a:rPr lang="en-US" sz="1100" dirty="0">
                          <a:effectLst/>
                        </a:rPr>
                        <a:t>0</a:t>
                      </a:r>
                      <a:endParaRPr lang="en-US" sz="1100" dirty="0">
                        <a:effectLst/>
                        <a:latin typeface="Barlow" panose="020B0604020202020204" charset="0"/>
                      </a:endParaRPr>
                    </a:p>
                  </a:txBody>
                  <a:tcPr marL="70004" marR="70004" marT="35001" marB="35001" anchor="ctr"/>
                </a:tc>
              </a:tr>
              <a:tr h="486224">
                <a:tc>
                  <a:txBody>
                    <a:bodyPr/>
                    <a:lstStyle/>
                    <a:p>
                      <a:pPr algn="ctr"/>
                      <a:r>
                        <a:rPr lang="en-US" sz="1100" dirty="0" smtClean="0">
                          <a:effectLst/>
                        </a:rPr>
                        <a:t>5250</a:t>
                      </a:r>
                      <a:endParaRPr lang="en-US" sz="1100" dirty="0">
                        <a:effectLst/>
                        <a:latin typeface="Barlow" panose="020B0604020202020204" charset="0"/>
                      </a:endParaRPr>
                    </a:p>
                  </a:txBody>
                  <a:tcPr marL="70004" marR="70004" marT="35001" marB="35001" anchor="ctr"/>
                </a:tc>
                <a:tc>
                  <a:txBody>
                    <a:bodyPr/>
                    <a:lstStyle/>
                    <a:p>
                      <a:pPr algn="ctr"/>
                      <a:r>
                        <a:rPr lang="en-US" sz="1100" dirty="0" smtClean="0">
                          <a:effectLst/>
                        </a:rPr>
                        <a:t>Deathmatch Classic</a:t>
                      </a:r>
                      <a:endParaRPr lang="en-US" sz="1100" dirty="0">
                        <a:effectLst/>
                        <a:latin typeface="Barlow" panose="020B0604020202020204" charset="0"/>
                      </a:endParaRPr>
                    </a:p>
                  </a:txBody>
                  <a:tcPr marL="70004" marR="70004" marT="35001" marB="35001" anchor="ctr"/>
                </a:tc>
                <a:tc>
                  <a:txBody>
                    <a:bodyPr/>
                    <a:lstStyle/>
                    <a:p>
                      <a:pPr algn="ctr"/>
                      <a:r>
                        <a:rPr lang="en-US" sz="1100" dirty="0" smtClean="0">
                          <a:effectLst/>
                        </a:rPr>
                        <a:t>0.0</a:t>
                      </a:r>
                      <a:endParaRPr lang="en-US" sz="1100" dirty="0">
                        <a:effectLst/>
                        <a:latin typeface="Barlow" panose="020B0604020202020204" charset="0"/>
                      </a:endParaRPr>
                    </a:p>
                  </a:txBody>
                  <a:tcPr marL="70004" marR="70004" marT="35001" marB="35001" anchor="ctr"/>
                </a:tc>
                <a:tc>
                  <a:txBody>
                    <a:bodyPr/>
                    <a:lstStyle/>
                    <a:p>
                      <a:pPr algn="ctr"/>
                      <a:r>
                        <a:rPr lang="en-US" sz="1100" dirty="0">
                          <a:effectLst/>
                        </a:rPr>
                        <a:t>1</a:t>
                      </a:r>
                      <a:endParaRPr lang="en-US" sz="1100" dirty="0">
                        <a:effectLst/>
                        <a:latin typeface="Barlow" panose="020B0604020202020204" charset="0"/>
                      </a:endParaRPr>
                    </a:p>
                  </a:txBody>
                  <a:tcPr marL="70004" marR="70004" marT="35001" marB="35001" anchor="ctr"/>
                </a:tc>
                <a:tc>
                  <a:txBody>
                    <a:bodyPr/>
                    <a:lstStyle/>
                    <a:p>
                      <a:pPr algn="ctr"/>
                      <a:r>
                        <a:rPr lang="en-US" sz="1100" dirty="0">
                          <a:effectLst/>
                        </a:rPr>
                        <a:t>0</a:t>
                      </a:r>
                      <a:endParaRPr lang="en-US" sz="1100" dirty="0">
                        <a:effectLst/>
                        <a:latin typeface="Barlow" panose="020B0604020202020204" charset="0"/>
                      </a:endParaRPr>
                    </a:p>
                  </a:txBody>
                  <a:tcPr marL="70004" marR="70004" marT="35001" marB="35001" anchor="ctr"/>
                </a:tc>
              </a:tr>
            </a:tbl>
          </a:graphicData>
        </a:graphic>
      </p:graphicFrame>
    </p:spTree>
    <p:extLst>
      <p:ext uri="{BB962C8B-B14F-4D97-AF65-F5344CB8AC3E}">
        <p14:creationId xmlns:p14="http://schemas.microsoft.com/office/powerpoint/2010/main" val="31655134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696"/>
        <p:cNvGrpSpPr/>
        <p:nvPr/>
      </p:nvGrpSpPr>
      <p:grpSpPr>
        <a:xfrm>
          <a:off x="0" y="0"/>
          <a:ext cx="0" cy="0"/>
          <a:chOff x="0" y="0"/>
          <a:chExt cx="0" cy="0"/>
        </a:xfrm>
      </p:grpSpPr>
      <p:grpSp>
        <p:nvGrpSpPr>
          <p:cNvPr id="697" name="Google Shape;697;p43"/>
          <p:cNvGrpSpPr/>
          <p:nvPr/>
        </p:nvGrpSpPr>
        <p:grpSpPr>
          <a:xfrm>
            <a:off x="-1115885" y="-1327341"/>
            <a:ext cx="10835817" cy="7361836"/>
            <a:chOff x="-2354410" y="-1327341"/>
            <a:chExt cx="10835817" cy="7361836"/>
          </a:xfrm>
        </p:grpSpPr>
        <p:sp>
          <p:nvSpPr>
            <p:cNvPr id="698" name="Google Shape;698;p43"/>
            <p:cNvSpPr/>
            <p:nvPr/>
          </p:nvSpPr>
          <p:spPr>
            <a:xfrm rot="-1528096">
              <a:off x="5544546" y="3013188"/>
              <a:ext cx="2496710" cy="2611382"/>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3"/>
            <p:cNvSpPr/>
            <p:nvPr/>
          </p:nvSpPr>
          <p:spPr>
            <a:xfrm rot="-1236723">
              <a:off x="-2116626" y="-589399"/>
              <a:ext cx="4589808" cy="2185503"/>
            </a:xfrm>
            <a:custGeom>
              <a:avLst/>
              <a:gdLst/>
              <a:ahLst/>
              <a:cxnLst/>
              <a:rect l="l" t="t" r="r" b="b"/>
              <a:pathLst>
                <a:path w="147426" h="70199" extrusionOk="0">
                  <a:moveTo>
                    <a:pt x="10785" y="1"/>
                  </a:moveTo>
                  <a:lnTo>
                    <a:pt x="1" y="12836"/>
                  </a:lnTo>
                  <a:lnTo>
                    <a:pt x="1" y="46342"/>
                  </a:lnTo>
                  <a:lnTo>
                    <a:pt x="133677" y="70027"/>
                  </a:lnTo>
                  <a:cubicBezTo>
                    <a:pt x="134325" y="70141"/>
                    <a:pt x="134974" y="70198"/>
                    <a:pt x="135619" y="70198"/>
                  </a:cubicBezTo>
                  <a:cubicBezTo>
                    <a:pt x="136144" y="70198"/>
                    <a:pt x="136671" y="70159"/>
                    <a:pt x="137192" y="70084"/>
                  </a:cubicBezTo>
                  <a:cubicBezTo>
                    <a:pt x="139859" y="69705"/>
                    <a:pt x="142342" y="68359"/>
                    <a:pt x="144128" y="66232"/>
                  </a:cubicBezTo>
                  <a:cubicBezTo>
                    <a:pt x="146687" y="63190"/>
                    <a:pt x="147426" y="59020"/>
                    <a:pt x="146071" y="55287"/>
                  </a:cubicBezTo>
                  <a:lnTo>
                    <a:pt x="125996" y="1"/>
                  </a:lnTo>
                  <a:lnTo>
                    <a:pt x="102340" y="1"/>
                  </a:lnTo>
                  <a:lnTo>
                    <a:pt x="118596" y="44769"/>
                  </a:lnTo>
                  <a:lnTo>
                    <a:pt x="17289" y="26822"/>
                  </a:lnTo>
                  <a:lnTo>
                    <a:pt x="39832" y="1"/>
                  </a:ln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1" name="Google Shape;701;p43"/>
          <p:cNvSpPr txBox="1">
            <a:spLocks noGrp="1"/>
          </p:cNvSpPr>
          <p:nvPr>
            <p:ph type="title"/>
          </p:nvPr>
        </p:nvSpPr>
        <p:spPr>
          <a:xfrm>
            <a:off x="598275" y="2603263"/>
            <a:ext cx="4092258" cy="202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smtClean="0">
                <a:solidFill>
                  <a:srgbClr val="002060"/>
                </a:solidFill>
              </a:rPr>
              <a:t>Exploratory Data Analysis (EDA)</a:t>
            </a:r>
            <a:endParaRPr dirty="0">
              <a:solidFill>
                <a:schemeClr val="lt2"/>
              </a:solidFill>
            </a:endParaRPr>
          </a:p>
        </p:txBody>
      </p:sp>
      <p:sp>
        <p:nvSpPr>
          <p:cNvPr id="704" name="Google Shape;704;p43"/>
          <p:cNvSpPr/>
          <p:nvPr/>
        </p:nvSpPr>
        <p:spPr>
          <a:xfrm>
            <a:off x="3847567" y="4061536"/>
            <a:ext cx="708055" cy="134873"/>
          </a:xfrm>
          <a:custGeom>
            <a:avLst/>
            <a:gdLst/>
            <a:ahLst/>
            <a:cxnLst/>
            <a:rect l="l" t="t" r="r" b="b"/>
            <a:pathLst>
              <a:path w="20637" h="3931" extrusionOk="0">
                <a:moveTo>
                  <a:pt x="20636" y="3931"/>
                </a:moveTo>
                <a:lnTo>
                  <a:pt x="1" y="1"/>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826;p48"/>
          <p:cNvGrpSpPr/>
          <p:nvPr/>
        </p:nvGrpSpPr>
        <p:grpSpPr>
          <a:xfrm>
            <a:off x="5790651" y="1311033"/>
            <a:ext cx="3246000" cy="3246000"/>
            <a:chOff x="1073850" y="1421100"/>
            <a:chExt cx="3246000" cy="3246000"/>
          </a:xfrm>
        </p:grpSpPr>
        <p:sp>
          <p:nvSpPr>
            <p:cNvPr id="13" name="Google Shape;827;p48"/>
            <p:cNvSpPr/>
            <p:nvPr/>
          </p:nvSpPr>
          <p:spPr>
            <a:xfrm>
              <a:off x="1073850" y="1421100"/>
              <a:ext cx="3246000" cy="3246000"/>
            </a:xfrm>
            <a:prstGeom prst="blockArc">
              <a:avLst>
                <a:gd name="adj1" fmla="val 5415151"/>
                <a:gd name="adj2" fmla="val 15467398"/>
                <a:gd name="adj3" fmla="val 14654"/>
              </a:avLst>
            </a:prstGeom>
            <a:gradFill>
              <a:gsLst>
                <a:gs pos="0">
                  <a:srgbClr val="F3F3F3"/>
                </a:gs>
                <a:gs pos="50000">
                  <a:srgbClr val="F3F3F3"/>
                </a:gs>
                <a:gs pos="100000">
                  <a:srgbClr val="7373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28;p48"/>
            <p:cNvSpPr/>
            <p:nvPr/>
          </p:nvSpPr>
          <p:spPr>
            <a:xfrm>
              <a:off x="1548611" y="1895861"/>
              <a:ext cx="2296800" cy="2296800"/>
            </a:xfrm>
            <a:prstGeom prst="blockArc">
              <a:avLst>
                <a:gd name="adj1" fmla="val 5415151"/>
                <a:gd name="adj2" fmla="val 19986915"/>
                <a:gd name="adj3" fmla="val 21222"/>
              </a:avLst>
            </a:pr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29;p48"/>
            <p:cNvSpPr/>
            <p:nvPr/>
          </p:nvSpPr>
          <p:spPr>
            <a:xfrm>
              <a:off x="2033179" y="2382759"/>
              <a:ext cx="1327800" cy="1327800"/>
            </a:xfrm>
            <a:prstGeom prst="blockArc">
              <a:avLst>
                <a:gd name="adj1" fmla="val 5415151"/>
                <a:gd name="adj2" fmla="val 2408935"/>
                <a:gd name="adj3" fmla="val 35009"/>
              </a:avLst>
            </a:prstGeom>
            <a:gradFill>
              <a:gsLst>
                <a:gs pos="0">
                  <a:schemeClr val="dk2"/>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50341478"/>
      </p:ext>
    </p:extLst>
  </p:cSld>
  <p:clrMapOvr>
    <a:masterClrMapping/>
  </p:clrMapOvr>
  <p:timing>
    <p:tnLst>
      <p:par>
        <p:cTn id="1" dur="indefinite" restart="never" nodeType="tmRoot"/>
      </p:par>
    </p:tnLst>
  </p:timing>
</p:sld>
</file>

<file path=ppt/theme/theme1.xml><?xml version="1.0" encoding="utf-8"?>
<a:theme xmlns:a="http://schemas.openxmlformats.org/drawingml/2006/main" name="Geek Pride Day by Slidesgo">
  <a:themeElements>
    <a:clrScheme name="Simple Light">
      <a:dk1>
        <a:srgbClr val="6E3DCF"/>
      </a:dk1>
      <a:lt1>
        <a:srgbClr val="2EE6C4"/>
      </a:lt1>
      <a:dk2>
        <a:srgbClr val="FF0098"/>
      </a:dk2>
      <a:lt2>
        <a:srgbClr val="2D0066"/>
      </a:lt2>
      <a:accent1>
        <a:srgbClr val="20124D"/>
      </a:accent1>
      <a:accent2>
        <a:srgbClr val="FFFFFF"/>
      </a:accent2>
      <a:accent3>
        <a:srgbClr val="20124D"/>
      </a:accent3>
      <a:accent4>
        <a:srgbClr val="6E3DCF"/>
      </a:accent4>
      <a:accent5>
        <a:srgbClr val="2EE6C4"/>
      </a:accent5>
      <a:accent6>
        <a:srgbClr val="FF0098"/>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1634</TotalTime>
  <Words>1393</Words>
  <Application>Microsoft Office PowerPoint</Application>
  <PresentationFormat>On-screen Show (16:9)</PresentationFormat>
  <Paragraphs>213</Paragraphs>
  <Slides>20</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Fira Sans Extra Condensed Medium</vt:lpstr>
      <vt:lpstr>Arial</vt:lpstr>
      <vt:lpstr>Roboto Slab Regular</vt:lpstr>
      <vt:lpstr>Bahiana</vt:lpstr>
      <vt:lpstr>Barlow</vt:lpstr>
      <vt:lpstr>Squada One</vt:lpstr>
      <vt:lpstr>Wingdings</vt:lpstr>
      <vt:lpstr>Muli</vt:lpstr>
      <vt:lpstr>Geek Pride Day by Slidesgo</vt:lpstr>
      <vt:lpstr>Steam Games Recommender System </vt:lpstr>
      <vt:lpstr>INTRODUCTION</vt:lpstr>
      <vt:lpstr>PowerPoint Presentation</vt:lpstr>
      <vt:lpstr>Motivation</vt:lpstr>
      <vt:lpstr>Tools</vt:lpstr>
      <vt:lpstr>Methodology</vt:lpstr>
      <vt:lpstr>Dataset (Original) - Kaggle</vt:lpstr>
      <vt:lpstr>Dataset (Cleaned)</vt:lpstr>
      <vt:lpstr>Exploratory Data Analysis (EDA)</vt:lpstr>
      <vt:lpstr>Bar-plot: Top 10 Games (Most no. of Users)</vt:lpstr>
      <vt:lpstr>Boxplot: Top 10 Games based on Hours played</vt:lpstr>
      <vt:lpstr>Recommender System</vt:lpstr>
      <vt:lpstr>Collaborative Filtering (CF)</vt:lpstr>
      <vt:lpstr>Algorithms For Implicit Data</vt:lpstr>
      <vt:lpstr>ALS (Implicit Library) Collaborative Filtering for Implicit Feedback Datasets by Hu, Koren and Volinsky </vt:lpstr>
      <vt:lpstr>Evaluation &amp; Recommendation </vt:lpstr>
      <vt:lpstr>PySpark – ALS Matrix Factorization Techniques for Recommender Systems by Koren, Bell and Volinsky  </vt:lpstr>
      <vt:lpstr>Conclusion</vt:lpstr>
      <vt:lpstr>Insights &amp; Future Work</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4 : Steam Games Recommender System</dc:title>
  <dc:creator>Siting Koh</dc:creator>
  <cp:lastModifiedBy>Siting Koh</cp:lastModifiedBy>
  <cp:revision>116</cp:revision>
  <dcterms:modified xsi:type="dcterms:W3CDTF">2020-10-27T02:15:31Z</dcterms:modified>
</cp:coreProperties>
</file>