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9" r:id="rId5"/>
    <p:sldId id="260" r:id="rId6"/>
    <p:sldId id="261" r:id="rId7"/>
    <p:sldId id="262" r:id="rId8"/>
    <p:sldId id="263" r:id="rId9"/>
    <p:sldId id="265" r:id="rId10"/>
    <p:sldId id="268" r:id="rId11"/>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43D8FC"/>
    <a:srgbClr val="AE6BF2"/>
    <a:srgbClr val="28273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p:scale>
          <a:sx n="66" d="100"/>
          <a:sy n="66" d="100"/>
        </p:scale>
        <p:origin x="876" y="15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70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01"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702"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03"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69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Calibri" panose="020F0502020204030204" pitchFamily="34" charset="0"/>
                <a:cs typeface="Calibri" panose="020F0502020204030204" pitchFamily="34" charset="0"/>
              </a:defRPr>
            </a:lvl1pPr>
          </a:lstStyle>
          <a:p>
            <a:endParaRPr altLang="en-US" lang="zh-CN"/>
          </a:p>
        </p:txBody>
      </p:sp>
      <p:sp>
        <p:nvSpPr>
          <p:cNvPr id="1048695"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Calibri" panose="020F0502020204030204" pitchFamily="34" charset="0"/>
                <a:cs typeface="Calibri" panose="020F0502020204030204" pitchFamily="34" charset="0"/>
              </a:defRPr>
            </a:lvl1pPr>
          </a:lstStyle>
          <a:p>
            <a:fld id="{D2A48B96-639E-45A3-A0BA-2464DFDB1FAA}" type="datetimeFigureOut">
              <a:rPr altLang="en-US" lang="zh-CN" smtClean="0"/>
            </a:fld>
            <a:endParaRPr altLang="en-US" lang="zh-CN"/>
          </a:p>
        </p:txBody>
      </p:sp>
      <p:sp>
        <p:nvSpPr>
          <p:cNvPr id="1048696"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697"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98"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Calibri" panose="020F0502020204030204" pitchFamily="34" charset="0"/>
                <a:cs typeface="Calibri" panose="020F0502020204030204" pitchFamily="34" charset="0"/>
              </a:defRPr>
            </a:lvl1pPr>
          </a:lstStyle>
          <a:p>
            <a:endParaRPr altLang="en-US" lang="zh-CN"/>
          </a:p>
        </p:txBody>
      </p:sp>
      <p:sp>
        <p:nvSpPr>
          <p:cNvPr id="1048699"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Calibri" panose="020F0502020204030204" pitchFamily="34" charset="0"/>
                <a:cs typeface="Calibri" panose="020F0502020204030204" pitchFamily="34" charset="0"/>
              </a:defRPr>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Calibri" panose="020F0502020204030204" pitchFamily="34" charset="0"/>
        <a:cs typeface="Calibri" panose="020F0502020204030204" pitchFamily="34" charset="0"/>
      </a:defRPr>
    </a:lvl1pPr>
    <a:lvl2pPr algn="l" defTabSz="914400" eaLnBrk="1" hangingPunct="1" latinLnBrk="0" marL="457200" rtl="0">
      <a:defRPr sz="1200" kern="1200">
        <a:solidFill>
          <a:schemeClr val="tx1"/>
        </a:solidFill>
        <a:latin typeface="+mn-lt"/>
        <a:ea typeface="Calibri" panose="020F0502020204030204" pitchFamily="34" charset="0"/>
        <a:cs typeface="Calibri" panose="020F0502020204030204" pitchFamily="34" charset="0"/>
      </a:defRPr>
    </a:lvl2pPr>
    <a:lvl3pPr algn="l" defTabSz="914400" eaLnBrk="1" hangingPunct="1" latinLnBrk="0" marL="914400" rtl="0">
      <a:defRPr sz="1200" kern="1200">
        <a:solidFill>
          <a:schemeClr val="tx1"/>
        </a:solidFill>
        <a:latin typeface="+mn-lt"/>
        <a:ea typeface="Calibri" panose="020F0502020204030204" pitchFamily="34" charset="0"/>
        <a:cs typeface="Calibri" panose="020F0502020204030204" pitchFamily="34" charset="0"/>
      </a:defRPr>
    </a:lvl3pPr>
    <a:lvl4pPr algn="l" defTabSz="914400" eaLnBrk="1" hangingPunct="1" latinLnBrk="0" marL="1371600" rtl="0">
      <a:defRPr sz="1200" kern="1200">
        <a:solidFill>
          <a:schemeClr val="tx1"/>
        </a:solidFill>
        <a:latin typeface="+mn-lt"/>
        <a:ea typeface="Calibri" panose="020F0502020204030204" pitchFamily="34" charset="0"/>
        <a:cs typeface="Calibri" panose="020F0502020204030204" pitchFamily="34" charset="0"/>
      </a:defRPr>
    </a:lvl4pPr>
    <a:lvl5pPr algn="l" defTabSz="914400" eaLnBrk="1" hangingPunct="1" latinLnBrk="0" marL="1828800" rtl="0">
      <a:defRPr sz="1200" kern="1200">
        <a:solidFill>
          <a:schemeClr val="tx1"/>
        </a:solidFill>
        <a:latin typeface="+mn-lt"/>
        <a:ea typeface="Calibri" panose="020F0502020204030204" pitchFamily="34" charset="0"/>
        <a:cs typeface="Calibri" panose="020F0502020204030204" pitchFamily="34" charset="0"/>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9" name=""/>
        <p:cNvGrpSpPr/>
        <p:nvPr/>
      </p:nvGrpSpPr>
      <p:grpSpPr>
        <a:xfrm>
          <a:off x="0" y="0"/>
          <a:ext cx="0" cy="0"/>
          <a:chOff x="0" y="0"/>
          <a:chExt cx="0" cy="0"/>
        </a:xfrm>
      </p:grpSpPr>
      <p:sp>
        <p:nvSpPr>
          <p:cNvPr id="1048622"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623"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altLang="en-US" lang="zh-CN"/>
          </a:p>
        </p:txBody>
      </p:sp>
      <p:sp>
        <p:nvSpPr>
          <p:cNvPr id="1048624" name="日期占位符 3"/>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25" name="页脚占位符 4"/>
          <p:cNvSpPr>
            <a:spLocks noGrp="1"/>
          </p:cNvSpPr>
          <p:nvPr>
            <p:ph type="ftr" sz="quarter" idx="11"/>
          </p:nvPr>
        </p:nvSpPr>
        <p:spPr/>
        <p:txBody>
          <a:bodyPr/>
          <a:p>
            <a:endParaRPr altLang="en-US" lang="zh-CN"/>
          </a:p>
        </p:txBody>
      </p:sp>
      <p:sp>
        <p:nvSpPr>
          <p:cNvPr id="1048626" name="灯片编号占位符 5"/>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64" name="标题 1"/>
          <p:cNvSpPr>
            <a:spLocks noGrp="1"/>
          </p:cNvSpPr>
          <p:nvPr>
            <p:ph type="title"/>
          </p:nvPr>
        </p:nvSpPr>
        <p:spPr/>
        <p:txBody>
          <a:bodyPr/>
          <a:p>
            <a:r>
              <a:rPr altLang="en-US" lang="zh-CN" smtClean="0"/>
              <a:t>单击此处编辑母版标题样式</a:t>
            </a:r>
            <a:endParaRPr altLang="en-US" lang="zh-CN"/>
          </a:p>
        </p:txBody>
      </p:sp>
      <p:sp>
        <p:nvSpPr>
          <p:cNvPr id="1048665"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6" name="日期占位符 3"/>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67" name="页脚占位符 4"/>
          <p:cNvSpPr>
            <a:spLocks noGrp="1"/>
          </p:cNvSpPr>
          <p:nvPr>
            <p:ph type="ftr" sz="quarter" idx="11"/>
          </p:nvPr>
        </p:nvSpPr>
        <p:spPr/>
        <p:txBody>
          <a:bodyPr/>
          <a:p>
            <a:endParaRPr altLang="en-US" lang="zh-CN"/>
          </a:p>
        </p:txBody>
      </p:sp>
      <p:sp>
        <p:nvSpPr>
          <p:cNvPr id="1048668" name="灯片编号占位符 5"/>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46" name=""/>
        <p:cNvGrpSpPr/>
        <p:nvPr/>
      </p:nvGrpSpPr>
      <p:grpSpPr>
        <a:xfrm>
          <a:off x="0" y="0"/>
          <a:ext cx="0" cy="0"/>
          <a:chOff x="0" y="0"/>
          <a:chExt cx="0" cy="0"/>
        </a:xfrm>
      </p:grpSpPr>
      <p:sp>
        <p:nvSpPr>
          <p:cNvPr id="1048648"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49" name="竖排文字占位符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0" name="日期占位符 3"/>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51" name="页脚占位符 4"/>
          <p:cNvSpPr>
            <a:spLocks noGrp="1"/>
          </p:cNvSpPr>
          <p:nvPr>
            <p:ph type="ftr" sz="quarter" idx="11"/>
          </p:nvPr>
        </p:nvSpPr>
        <p:spPr/>
        <p:txBody>
          <a:bodyPr/>
          <a:p>
            <a:endParaRPr altLang="en-US" lang="zh-CN"/>
          </a:p>
        </p:txBody>
      </p:sp>
      <p:sp>
        <p:nvSpPr>
          <p:cNvPr id="1048652" name="灯片编号占位符 5"/>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53" name="标题 1"/>
          <p:cNvSpPr>
            <a:spLocks noGrp="1"/>
          </p:cNvSpPr>
          <p:nvPr>
            <p:ph type="title"/>
          </p:nvPr>
        </p:nvSpPr>
        <p:spPr/>
        <p:txBody>
          <a:bodyPr/>
          <a:p>
            <a:r>
              <a:rPr altLang="en-US" lang="zh-CN" smtClean="0"/>
              <a:t>单击此处编辑母版标题样式</a:t>
            </a:r>
            <a:endParaRPr altLang="en-US" lang="zh-CN"/>
          </a:p>
        </p:txBody>
      </p:sp>
      <p:sp>
        <p:nvSpPr>
          <p:cNvPr id="1048654" name="内容占位符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5" name="日期占位符 3"/>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56" name="页脚占位符 4"/>
          <p:cNvSpPr>
            <a:spLocks noGrp="1"/>
          </p:cNvSpPr>
          <p:nvPr>
            <p:ph type="ftr" sz="quarter" idx="11"/>
          </p:nvPr>
        </p:nvSpPr>
        <p:spPr/>
        <p:txBody>
          <a:bodyPr/>
          <a:p>
            <a:endParaRPr altLang="en-US" lang="zh-CN"/>
          </a:p>
        </p:txBody>
      </p:sp>
      <p:sp>
        <p:nvSpPr>
          <p:cNvPr id="1048657" name="灯片编号占位符 5"/>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50" name=""/>
        <p:cNvGrpSpPr/>
        <p:nvPr/>
      </p:nvGrpSpPr>
      <p:grpSpPr>
        <a:xfrm>
          <a:off x="0" y="0"/>
          <a:ext cx="0" cy="0"/>
          <a:chOff x="0" y="0"/>
          <a:chExt cx="0" cy="0"/>
        </a:xfrm>
      </p:grpSpPr>
      <p:sp>
        <p:nvSpPr>
          <p:cNvPr id="1048669"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70"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71" name="日期占位符 3"/>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72" name="页脚占位符 4"/>
          <p:cNvSpPr>
            <a:spLocks noGrp="1"/>
          </p:cNvSpPr>
          <p:nvPr>
            <p:ph type="ftr" sz="quarter" idx="11"/>
          </p:nvPr>
        </p:nvSpPr>
        <p:spPr/>
        <p:txBody>
          <a:bodyPr/>
          <a:p>
            <a:endParaRPr altLang="en-US" lang="zh-CN"/>
          </a:p>
        </p:txBody>
      </p:sp>
      <p:sp>
        <p:nvSpPr>
          <p:cNvPr id="1048673" name="灯片编号占位符 5"/>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51" name=""/>
        <p:cNvGrpSpPr/>
        <p:nvPr/>
      </p:nvGrpSpPr>
      <p:grpSpPr>
        <a:xfrm>
          <a:off x="0" y="0"/>
          <a:ext cx="0" cy="0"/>
          <a:chOff x="0" y="0"/>
          <a:chExt cx="0" cy="0"/>
        </a:xfrm>
      </p:grpSpPr>
      <p:sp>
        <p:nvSpPr>
          <p:cNvPr id="1048674" name="标题 1"/>
          <p:cNvSpPr>
            <a:spLocks noGrp="1"/>
          </p:cNvSpPr>
          <p:nvPr>
            <p:ph type="title"/>
          </p:nvPr>
        </p:nvSpPr>
        <p:spPr/>
        <p:txBody>
          <a:bodyPr/>
          <a:p>
            <a:r>
              <a:rPr altLang="en-US" lang="zh-CN" smtClean="0"/>
              <a:t>单击此处编辑母版标题样式</a:t>
            </a:r>
            <a:endParaRPr altLang="en-US" lang="zh-CN"/>
          </a:p>
        </p:txBody>
      </p:sp>
      <p:sp>
        <p:nvSpPr>
          <p:cNvPr id="1048675" name="内容占位符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6" name="内容占位符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7" name="日期占位符 4"/>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78" name="页脚占位符 5"/>
          <p:cNvSpPr>
            <a:spLocks noGrp="1"/>
          </p:cNvSpPr>
          <p:nvPr>
            <p:ph type="ftr" sz="quarter" idx="11"/>
          </p:nvPr>
        </p:nvSpPr>
        <p:spPr/>
        <p:txBody>
          <a:bodyPr/>
          <a:p>
            <a:endParaRPr altLang="en-US" lang="zh-CN"/>
          </a:p>
        </p:txBody>
      </p:sp>
      <p:sp>
        <p:nvSpPr>
          <p:cNvPr id="1048679" name="灯片编号占位符 6"/>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80"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81"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82" name="内容占位符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3"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84" name="内容占位符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5" name="日期占位符 6"/>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86" name="页脚占位符 7"/>
          <p:cNvSpPr>
            <a:spLocks noGrp="1"/>
          </p:cNvSpPr>
          <p:nvPr>
            <p:ph type="ftr" sz="quarter" idx="11"/>
          </p:nvPr>
        </p:nvSpPr>
        <p:spPr/>
        <p:txBody>
          <a:bodyPr/>
          <a:p>
            <a:endParaRPr altLang="en-US" lang="zh-CN"/>
          </a:p>
        </p:txBody>
      </p:sp>
      <p:sp>
        <p:nvSpPr>
          <p:cNvPr id="1048687" name="灯片编号占位符 8"/>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44" name="标题 1"/>
          <p:cNvSpPr>
            <a:spLocks noGrp="1"/>
          </p:cNvSpPr>
          <p:nvPr>
            <p:ph type="title"/>
          </p:nvPr>
        </p:nvSpPr>
        <p:spPr/>
        <p:txBody>
          <a:bodyPr/>
          <a:p>
            <a:r>
              <a:rPr altLang="en-US" lang="zh-CN" smtClean="0"/>
              <a:t>单击此处编辑母版标题样式</a:t>
            </a:r>
            <a:endParaRPr altLang="en-US" lang="zh-CN"/>
          </a:p>
        </p:txBody>
      </p:sp>
      <p:sp>
        <p:nvSpPr>
          <p:cNvPr id="1048645" name="日期占位符 2"/>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46" name="页脚占位符 3"/>
          <p:cNvSpPr>
            <a:spLocks noGrp="1"/>
          </p:cNvSpPr>
          <p:nvPr>
            <p:ph type="ftr" sz="quarter" idx="11"/>
          </p:nvPr>
        </p:nvSpPr>
        <p:spPr/>
        <p:txBody>
          <a:bodyPr/>
          <a:p>
            <a:endParaRPr altLang="en-US" lang="zh-CN"/>
          </a:p>
        </p:txBody>
      </p:sp>
      <p:sp>
        <p:nvSpPr>
          <p:cNvPr id="1048647" name="灯片编号占位符 4"/>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1" name="日期占位符 1"/>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53" name=""/>
        <p:cNvGrpSpPr/>
        <p:nvPr/>
      </p:nvGrpSpPr>
      <p:grpSpPr>
        <a:xfrm>
          <a:off x="0" y="0"/>
          <a:ext cx="0" cy="0"/>
          <a:chOff x="0" y="0"/>
          <a:chExt cx="0" cy="0"/>
        </a:xfrm>
      </p:grpSpPr>
      <p:sp>
        <p:nvSpPr>
          <p:cNvPr id="104868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89"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90"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91" name="日期占位符 4"/>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92" name="页脚占位符 5"/>
          <p:cNvSpPr>
            <a:spLocks noGrp="1"/>
          </p:cNvSpPr>
          <p:nvPr>
            <p:ph type="ftr" sz="quarter" idx="11"/>
          </p:nvPr>
        </p:nvSpPr>
        <p:spPr/>
        <p:txBody>
          <a:bodyPr/>
          <a:p>
            <a:endParaRPr altLang="en-US" lang="zh-CN"/>
          </a:p>
        </p:txBody>
      </p:sp>
      <p:sp>
        <p:nvSpPr>
          <p:cNvPr id="1048693" name="灯片编号占位符 6"/>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48" name=""/>
        <p:cNvGrpSpPr/>
        <p:nvPr/>
      </p:nvGrpSpPr>
      <p:grpSpPr>
        <a:xfrm>
          <a:off x="0" y="0"/>
          <a:ext cx="0" cy="0"/>
          <a:chOff x="0" y="0"/>
          <a:chExt cx="0" cy="0"/>
        </a:xfrm>
      </p:grpSpPr>
      <p:sp>
        <p:nvSpPr>
          <p:cNvPr id="104865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5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60"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61" name="日期占位符 4"/>
          <p:cNvSpPr>
            <a:spLocks noGrp="1"/>
          </p:cNvSpPr>
          <p:nvPr>
            <p:ph type="dt" sz="half" idx="10"/>
          </p:nvPr>
        </p:nvSpPr>
        <p:spPr/>
        <p:txBody>
          <a:bodyPr/>
          <a:p>
            <a:fld id="{C59AA2F9-F3DA-4B3D-8745-6E78F508F019}" type="datetimeFigureOut">
              <a:rPr altLang="en-US" lang="zh-CN" smtClean="0"/>
            </a:fld>
            <a:endParaRPr altLang="en-US" lang="zh-CN"/>
          </a:p>
        </p:txBody>
      </p:sp>
      <p:sp>
        <p:nvSpPr>
          <p:cNvPr id="1048662" name="页脚占位符 5"/>
          <p:cNvSpPr>
            <a:spLocks noGrp="1"/>
          </p:cNvSpPr>
          <p:nvPr>
            <p:ph type="ftr" sz="quarter" idx="11"/>
          </p:nvPr>
        </p:nvSpPr>
        <p:spPr/>
        <p:txBody>
          <a:bodyPr/>
          <a:p>
            <a:endParaRPr altLang="en-US" lang="zh-CN"/>
          </a:p>
        </p:txBody>
      </p:sp>
      <p:sp>
        <p:nvSpPr>
          <p:cNvPr id="1048663" name="灯片编号占位符 6"/>
          <p:cNvSpPr>
            <a:spLocks noGrp="1"/>
          </p:cNvSpPr>
          <p:nvPr>
            <p:ph type="sldNum" sz="quarter" idx="12"/>
          </p:nvPr>
        </p:nvSpPr>
        <p:spPr/>
        <p:txBody>
          <a:bodyPr/>
          <a:p>
            <a:fld id="{24DE7837-08E4-4939-A834-4BA22CE8814F}"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C59AA2F9-F3DA-4B3D-8745-6E78F508F019}"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24DE7837-08E4-4939-A834-4BA22CE8814F}"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tags" Target="../tags/tag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7" name="矩形 4"/>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pic>
        <p:nvPicPr>
          <p:cNvPr id="2097159" name="图片 5"/>
          <p:cNvPicPr>
            <a:picLocks noChangeAspect="1"/>
          </p:cNvPicPr>
          <p:nvPr/>
        </p:nvPicPr>
        <p:blipFill rotWithShape="1">
          <a:blip xmlns:r="http://schemas.openxmlformats.org/officeDocument/2006/relationships" r:embed="rId1" cstate="print"/>
          <a:srcRect l="9730" t="26733" r="7568" b="24892"/>
          <a:stretch>
            <a:fillRect/>
          </a:stretch>
        </p:blipFill>
        <p:spPr>
          <a:xfrm>
            <a:off x="257504" y="580570"/>
            <a:ext cx="11716782" cy="5981455"/>
          </a:xfrm>
          <a:prstGeom prst="rect"/>
        </p:spPr>
      </p:pic>
      <p:pic>
        <p:nvPicPr>
          <p:cNvPr id="2097160" name="图片 6"/>
          <p:cNvPicPr>
            <a:picLocks noChangeAspect="1"/>
          </p:cNvPicPr>
          <p:nvPr/>
        </p:nvPicPr>
        <p:blipFill>
          <a:blip xmlns:r="http://schemas.openxmlformats.org/officeDocument/2006/relationships" r:embed="rId2" cstate="print"/>
          <a:stretch>
            <a:fillRect/>
          </a:stretch>
        </p:blipFill>
        <p:spPr>
          <a:xfrm>
            <a:off x="7558410" y="1629228"/>
            <a:ext cx="3599543" cy="3599543"/>
          </a:xfrm>
          <a:prstGeom prst="rect"/>
        </p:spPr>
      </p:pic>
      <p:sp>
        <p:nvSpPr>
          <p:cNvPr id="1048628" name="Rectangle 6"/>
          <p:cNvSpPr>
            <a:spLocks noChangeArrowheads="1"/>
          </p:cNvSpPr>
          <p:nvPr/>
        </p:nvSpPr>
        <p:spPr bwMode="black">
          <a:xfrm>
            <a:off x="2488166" y="2746341"/>
            <a:ext cx="5340827" cy="1069341"/>
          </a:xfrm>
          <a:prstGeom prst="rect"/>
          <a:noFill/>
          <a:ln>
            <a:noFill/>
          </a:ln>
          <a:effectLst/>
        </p:spPr>
        <p:txBody>
          <a:bodyPr wrap="square">
            <a:spAutoFit/>
          </a:bodyPr>
          <a:p>
            <a:pPr algn="l" fontAlgn="auto">
              <a:spcBef>
                <a:spcPts val="0"/>
              </a:spcBef>
              <a:spcAft>
                <a:spcPts val="0"/>
              </a:spcAft>
            </a:pPr>
            <a:r>
              <a:rPr altLang="en-US"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t>
            </a:r>
            <a:r>
              <a:rPr altLang="en-US"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B</a:t>
            </a:r>
            <a:r>
              <a:rPr altLang="en-US"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O</a:t>
            </a:r>
            <a:endParaRPr altLang="en-US" b="1" dirty="0" sz="6600" lang="zh-CN"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
        <p:nvSpPr>
          <p:cNvPr id="1048629" name="Rectangle 6"/>
          <p:cNvSpPr>
            <a:spLocks noChangeArrowheads="1"/>
          </p:cNvSpPr>
          <p:nvPr/>
        </p:nvSpPr>
        <p:spPr bwMode="black">
          <a:xfrm>
            <a:off x="1602298" y="4165065"/>
            <a:ext cx="5340827" cy="447040"/>
          </a:xfrm>
          <a:prstGeom prst="rect"/>
          <a:noFill/>
          <a:ln>
            <a:noFill/>
          </a:ln>
          <a:effectLst/>
        </p:spPr>
        <p:txBody>
          <a:bodyPr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fontAlgn="auto">
              <a:spcBef>
                <a:spcPts val="0"/>
              </a:spcBef>
              <a:spcAft>
                <a:spcPts val="0"/>
              </a:spcAft>
            </a:pP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m</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o</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g</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m</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b</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o</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s</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o</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b</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j</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k</a:t>
            </a:r>
            <a:r>
              <a:rPr altLang="en-US"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t>
            </a:r>
            <a:endParaRPr altLang="en-US" b="1" dirty="0" sz="6600" lang="zh-CN"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
        <p:nvSpPr>
          <p:cNvPr id="1048630" name="Rectangle 6"/>
          <p:cNvSpPr>
            <a:spLocks noChangeArrowheads="1"/>
          </p:cNvSpPr>
          <p:nvPr/>
        </p:nvSpPr>
        <p:spPr bwMode="black">
          <a:xfrm>
            <a:off x="257504" y="362663"/>
            <a:ext cx="5340827" cy="701040"/>
          </a:xfrm>
          <a:prstGeom prst="rect"/>
          <a:noFill/>
          <a:ln>
            <a:noFill/>
          </a:ln>
          <a:effectLst/>
        </p:spPr>
        <p:txBody>
          <a:bodyPr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fontAlgn="auto">
              <a:spcBef>
                <a:spcPts val="0"/>
              </a:spcBef>
              <a:spcAft>
                <a:spcPts val="0"/>
              </a:spcAft>
            </a:pP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S</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U</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D</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S</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Y</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endParaRPr altLang="en-US" b="1" dirty="0" sz="1800" lang="zh-CN"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l" fontAlgn="auto">
              <a:spcBef>
                <a:spcPts val="0"/>
              </a:spcBef>
              <a:spcAft>
                <a:spcPts val="0"/>
              </a:spcAft>
            </a:pP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X</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L</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 </a:t>
            </a:r>
            <a:r>
              <a:rPr altLang="en-US"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2</a:t>
            </a:r>
            <a:endParaRPr altLang="en-US" b="1" dirty="0" sz="6600" lang="zh-CN"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8" name="矩形 1"/>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sp>
        <p:nvSpPr>
          <p:cNvPr id="1048599" name="Rectangle 6"/>
          <p:cNvSpPr>
            <a:spLocks noChangeArrowheads="1"/>
          </p:cNvSpPr>
          <p:nvPr/>
        </p:nvSpPr>
        <p:spPr bwMode="black">
          <a:xfrm>
            <a:off x="124932" y="447404"/>
            <a:ext cx="5971068" cy="688340"/>
          </a:xfrm>
          <a:prstGeom prst="rect"/>
          <a:noFill/>
          <a:ln>
            <a:noFill/>
          </a:ln>
          <a:effectLst/>
        </p:spPr>
        <p:txBody>
          <a:bodyPr wrap="square">
            <a:spAutoFit/>
          </a:bodyPr>
          <a:p>
            <a:pPr algn="dist" fontAlgn="auto">
              <a:spcBef>
                <a:spcPts val="0"/>
              </a:spcBef>
              <a:spcAft>
                <a:spcPts val="0"/>
              </a:spcAft>
            </a:pP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G</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a:t>
            </a:r>
            <a:r>
              <a:rPr altLang="zh-CN" b="1" dirty="0" sz="4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endParaRPr altLang="zh-CN"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2097157" name="图片 4"/>
          <p:cNvPicPr>
            <a:picLocks noChangeAspect="1"/>
          </p:cNvPicPr>
          <p:nvPr/>
        </p:nvPicPr>
        <p:blipFill>
          <a:blip xmlns:r="http://schemas.openxmlformats.org/officeDocument/2006/relationships" r:embed="rId1" cstate="print"/>
          <a:stretch>
            <a:fillRect/>
          </a:stretch>
        </p:blipFill>
        <p:spPr>
          <a:xfrm>
            <a:off x="6742077" y="1262744"/>
            <a:ext cx="4760590" cy="4760590"/>
          </a:xfrm>
          <a:prstGeom prst="rect"/>
        </p:spPr>
      </p:pic>
      <p:sp>
        <p:nvSpPr>
          <p:cNvPr id="1048600" name="Rectangle 6"/>
          <p:cNvSpPr>
            <a:spLocks noChangeArrowheads="1"/>
          </p:cNvSpPr>
          <p:nvPr/>
        </p:nvSpPr>
        <p:spPr bwMode="black">
          <a:xfrm>
            <a:off x="124931" y="1986279"/>
            <a:ext cx="7132684" cy="2885440"/>
          </a:xfrm>
          <a:prstGeom prst="rect"/>
          <a:noFill/>
          <a:ln>
            <a:noFill/>
          </a:ln>
          <a:effectLst/>
        </p:spPr>
        <p:txBody>
          <a:bodyPr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dist" fontAlgn="auto">
              <a:spcBef>
                <a:spcPts val="0"/>
              </a:spcBef>
              <a:spcAft>
                <a:spcPts val="0"/>
              </a:spcAft>
            </a:pPr>
            <a:endParaRPr altLang="zh-CN"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dist" fontAlgn="auto">
              <a:spcBef>
                <a:spcPts val="0"/>
              </a:spcBef>
              <a:spcAft>
                <a:spcPts val="0"/>
              </a:spcAft>
            </a:pPr>
            <a:r>
              <a:rPr altLang="zh-CN" b="1" dirty="0" sz="24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Pemrograman berorientasi objek (Object Oriented Programming atau disingkat OOP) adalah paradigma pemrograman yang berorientasikan kepada objek yang merupakan suatu metode dalam pembuatan program, dengan tujuan untuk menyelesaikan kompleksnya berbagai masalah program yang terus meningkat.</a:t>
            </a:r>
            <a:endParaRPr altLang="zh-CN"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矩形 2"/>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sp>
        <p:nvSpPr>
          <p:cNvPr id="1048593" name="矩形 1"/>
          <p:cNvSpPr/>
          <p:nvPr/>
        </p:nvSpPr>
        <p:spPr>
          <a:xfrm>
            <a:off x="6843720" y="1475251"/>
            <a:ext cx="4970909" cy="4374006"/>
          </a:xfrm>
          <a:prstGeom prst="rect"/>
          <a:noFill/>
          <a:ln w="50800">
            <a:gradFill flip="none" rotWithShape="1">
              <a:gsLst>
                <a:gs pos="0">
                  <a:srgbClr val="27DBFC"/>
                </a:gs>
                <a:gs pos="100000">
                  <a:srgbClr val="B246EF"/>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48594" name="TextBox 15"/>
          <p:cNvSpPr txBox="1">
            <a:spLocks noChangeArrowheads="1"/>
          </p:cNvSpPr>
          <p:nvPr/>
        </p:nvSpPr>
        <p:spPr bwMode="auto">
          <a:xfrm>
            <a:off x="7307625" y="3221232"/>
            <a:ext cx="4281715" cy="1691641"/>
          </a:xfrm>
          <a:prstGeom prst="rect"/>
          <a:noFill/>
          <a:ln>
            <a:noFill/>
          </a:ln>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indent="-285750" marL="742950">
              <a:defRPr>
                <a:solidFill>
                  <a:schemeClr val="tx1"/>
                </a:solidFill>
                <a:latin typeface="Calibri" panose="020F0502020204030204" pitchFamily="34" charset="0"/>
                <a:ea typeface="微软雅黑" panose="020B0503020204020204" pitchFamily="34" charset="-122"/>
              </a:defRPr>
            </a:lvl2pPr>
            <a:lvl3pPr indent="-228600" marL="1143000">
              <a:defRPr>
                <a:solidFill>
                  <a:schemeClr val="tx1"/>
                </a:solidFill>
                <a:latin typeface="Calibri" panose="020F0502020204030204" pitchFamily="34" charset="0"/>
                <a:ea typeface="微软雅黑" panose="020B0503020204020204" pitchFamily="34" charset="-122"/>
              </a:defRPr>
            </a:lvl3pPr>
            <a:lvl4pPr indent="-228600" marL="1600200">
              <a:defRPr>
                <a:solidFill>
                  <a:schemeClr val="tx1"/>
                </a:solidFill>
                <a:latin typeface="Calibri" panose="020F0502020204030204" pitchFamily="34" charset="0"/>
                <a:ea typeface="微软雅黑" panose="020B0503020204020204" pitchFamily="34" charset="-122"/>
              </a:defRPr>
            </a:lvl4pPr>
            <a:lvl5pPr indent="-228600" marL="2057400">
              <a:defRPr>
                <a:solidFill>
                  <a:schemeClr val="tx1"/>
                </a:solidFill>
                <a:latin typeface="Calibri" panose="020F0502020204030204" pitchFamily="34" charset="0"/>
                <a:ea typeface="微软雅黑" panose="020B0503020204020204" pitchFamily="34" charset="-122"/>
              </a:defRPr>
            </a:lvl5pPr>
            <a:lvl6pPr eaLnBrk="0" fontAlgn="base" hangingPunct="0" indent="-228600" marL="25146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indent="-228600" marL="29718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indent="-228600" marL="34290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indent="-228600" marL="38862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200000"/>
              </a:lnSpc>
            </a:pPr>
            <a:r>
              <a:rPr altLang="zh-CN" b="1" dirty="0" sz="1800" lang="en-US">
                <a:solidFill>
                  <a:schemeClr val="bg1"/>
                </a:solidFill>
                <a:ea typeface="Calibri" panose="020F0502020204030204" pitchFamily="34" charset="0"/>
                <a:cs typeface="Calibri" panose="020F0502020204030204" pitchFamily="34" charset="0"/>
              </a:rPr>
              <a:t>untuk mempermudah pengembangan program dengan cara mengikuti model yang telah ada dikehidupan sehari-hari.</a:t>
            </a:r>
            <a:endParaRPr altLang="zh-CN" b="1" dirty="0" sz="2000" lang="en-US">
              <a:solidFill>
                <a:schemeClr val="bg1"/>
              </a:solidFill>
              <a:ea typeface="Calibri" panose="020F0502020204030204" pitchFamily="34" charset="0"/>
              <a:cs typeface="Calibri" panose="020F0502020204030204" pitchFamily="34" charset="0"/>
            </a:endParaRPr>
          </a:p>
        </p:txBody>
      </p:sp>
      <p:pic>
        <p:nvPicPr>
          <p:cNvPr id="2097155" name="图片 4"/>
          <p:cNvPicPr>
            <a:picLocks noChangeAspect="1"/>
          </p:cNvPicPr>
          <p:nvPr/>
        </p:nvPicPr>
        <p:blipFill>
          <a:blip xmlns:r="http://schemas.openxmlformats.org/officeDocument/2006/relationships" r:embed="rId1"/>
          <a:stretch>
            <a:fillRect/>
          </a:stretch>
        </p:blipFill>
        <p:spPr>
          <a:xfrm>
            <a:off x="0" y="1475251"/>
            <a:ext cx="6704965" cy="4382133"/>
          </a:xfrm>
          <a:prstGeom prst="rect"/>
        </p:spPr>
      </p:pic>
      <p:sp>
        <p:nvSpPr>
          <p:cNvPr id="1048595" name="TextBox 15"/>
          <p:cNvSpPr txBox="1">
            <a:spLocks noChangeArrowheads="1"/>
          </p:cNvSpPr>
          <p:nvPr/>
        </p:nvSpPr>
        <p:spPr bwMode="auto">
          <a:xfrm>
            <a:off x="7307625" y="2612208"/>
            <a:ext cx="4281715" cy="624841"/>
          </a:xfrm>
          <a:prstGeom prst="rect"/>
          <a:noFill/>
          <a:ln>
            <a:noFill/>
          </a:ln>
        </p:spPr>
        <p:txBody>
          <a:bodyPr wrap="square">
            <a:spAutoFit/>
          </a:bodyPr>
          <a:lstStyle>
            <a:lvl1pPr>
              <a:defRPr>
                <a:solidFill>
                  <a:srgbClr val="000000"/>
                </a:solidFill>
                <a:latin typeface="Calibri" panose="020F0502020204030204" pitchFamily="34" charset="0"/>
                <a:ea typeface="微软雅黑" panose="020B0503020204020204" pitchFamily="34" charset="-122"/>
              </a:defRPr>
            </a:lvl1pPr>
            <a:lvl2pPr indent="-285750" marL="742950">
              <a:defRPr>
                <a:solidFill>
                  <a:srgbClr val="000000"/>
                </a:solidFill>
                <a:latin typeface="Calibri" panose="020F0502020204030204" pitchFamily="34" charset="0"/>
                <a:ea typeface="微软雅黑" panose="020B0503020204020204" pitchFamily="34" charset="-122"/>
              </a:defRPr>
            </a:lvl2pPr>
            <a:lvl3pPr indent="-228600" marL="1143000">
              <a:defRPr>
                <a:solidFill>
                  <a:srgbClr val="000000"/>
                </a:solidFill>
                <a:latin typeface="Calibri" panose="020F0502020204030204" pitchFamily="34" charset="0"/>
                <a:ea typeface="微软雅黑" panose="020B0503020204020204" pitchFamily="34" charset="-122"/>
              </a:defRPr>
            </a:lvl3pPr>
            <a:lvl4pPr indent="-228600" marL="1600200">
              <a:defRPr>
                <a:solidFill>
                  <a:srgbClr val="000000"/>
                </a:solidFill>
                <a:latin typeface="Calibri" panose="020F0502020204030204" pitchFamily="34" charset="0"/>
                <a:ea typeface="微软雅黑" panose="020B0503020204020204" pitchFamily="34" charset="-122"/>
              </a:defRPr>
            </a:lvl4pPr>
            <a:lvl5pPr indent="-228600" marL="2057400">
              <a:defRPr>
                <a:solidFill>
                  <a:srgbClr val="000000"/>
                </a:solidFill>
                <a:latin typeface="Calibri" panose="020F0502020204030204" pitchFamily="34" charset="0"/>
                <a:ea typeface="微软雅黑" panose="020B0503020204020204" pitchFamily="34" charset="-122"/>
              </a:defRPr>
            </a:lvl5pPr>
            <a:lvl6pPr eaLnBrk="0" fontAlgn="base" hangingPunct="0" indent="-228600" marL="2514600">
              <a:spcBef>
                <a:spcPct val="0"/>
              </a:spcBef>
              <a:spcAft>
                <a:spcPct val="0"/>
              </a:spcAft>
              <a:buFont typeface="Arial" panose="020B0604020202020204" pitchFamily="34" charset="0"/>
              <a:defRPr>
                <a:solidFill>
                  <a:srgbClr val="000000"/>
                </a:solidFill>
                <a:latin typeface="Calibri" panose="020F0502020204030204" pitchFamily="34" charset="0"/>
                <a:ea typeface="微软雅黑" panose="020B0503020204020204" pitchFamily="34" charset="-122"/>
              </a:defRPr>
            </a:lvl6pPr>
            <a:lvl7pPr eaLnBrk="0" fontAlgn="base" hangingPunct="0" indent="-228600" marL="2971800">
              <a:spcBef>
                <a:spcPct val="0"/>
              </a:spcBef>
              <a:spcAft>
                <a:spcPct val="0"/>
              </a:spcAft>
              <a:buFont typeface="Arial" panose="020B0604020202020204" pitchFamily="34" charset="0"/>
              <a:defRPr>
                <a:solidFill>
                  <a:srgbClr val="000000"/>
                </a:solidFill>
                <a:latin typeface="Calibri" panose="020F0502020204030204" pitchFamily="34" charset="0"/>
                <a:ea typeface="微软雅黑" panose="020B0503020204020204" pitchFamily="34" charset="-122"/>
              </a:defRPr>
            </a:lvl7pPr>
            <a:lvl8pPr eaLnBrk="0" fontAlgn="base" hangingPunct="0" indent="-228600" marL="3429000">
              <a:spcBef>
                <a:spcPct val="0"/>
              </a:spcBef>
              <a:spcAft>
                <a:spcPct val="0"/>
              </a:spcAft>
              <a:buFont typeface="Arial" panose="020B0604020202020204" pitchFamily="34" charset="0"/>
              <a:defRPr>
                <a:solidFill>
                  <a:srgbClr val="000000"/>
                </a:solidFill>
                <a:latin typeface="Calibri" panose="020F0502020204030204" pitchFamily="34" charset="0"/>
                <a:ea typeface="微软雅黑" panose="020B0503020204020204" pitchFamily="34" charset="-122"/>
              </a:defRPr>
            </a:lvl8pPr>
            <a:lvl9pPr eaLnBrk="0" fontAlgn="base" hangingPunct="0" indent="-228600" marL="3886200">
              <a:spcBef>
                <a:spcPct val="0"/>
              </a:spcBef>
              <a:spcAft>
                <a:spcPct val="0"/>
              </a:spcAft>
              <a:buFont typeface="Arial" panose="020B0604020202020204" pitchFamily="34" charset="0"/>
              <a:defRPr>
                <a:solidFill>
                  <a:srgbClr val="000000"/>
                </a:solidFill>
                <a:latin typeface="Calibri" panose="020F0502020204030204" pitchFamily="34" charset="0"/>
                <a:ea typeface="微软雅黑" panose="020B0503020204020204" pitchFamily="34" charset="-122"/>
              </a:defRPr>
            </a:lvl9pPr>
          </a:lstStyle>
          <a:p>
            <a:pPr algn="ctr" eaLnBrk="1" hangingPunct="1">
              <a:lnSpc>
                <a:spcPct val="200000"/>
              </a:lnSpc>
            </a:pPr>
            <a:r>
              <a:rPr altLang="en-US" b="1" dirty="0" sz="1800" lang="en-US">
                <a:solidFill>
                  <a:srgbClr val="FFFFFF"/>
                </a:solidFill>
                <a:latin typeface="Calibri"/>
                <a:ea typeface="Calibri" panose="020F0502020204030204" pitchFamily="34" charset="0"/>
                <a:cs typeface="Calibri" panose="020F0502020204030204" pitchFamily="34" charset="0"/>
              </a:rPr>
              <a:t> </a:t>
            </a:r>
            <a:r>
              <a:rPr altLang="en-US" b="1" dirty="0" sz="1800" lang="en-US">
                <a:solidFill>
                  <a:srgbClr val="FFFFFF"/>
                </a:solidFill>
                <a:latin typeface="Calibri"/>
                <a:ea typeface="Calibri" panose="020F0502020204030204" pitchFamily="34" charset="0"/>
                <a:cs typeface="Calibri" panose="020F0502020204030204" pitchFamily="34" charset="0"/>
              </a:rPr>
              <a:t>T</a:t>
            </a:r>
            <a:r>
              <a:rPr altLang="en-US" b="1" dirty="0" sz="1800" lang="en-US">
                <a:solidFill>
                  <a:srgbClr val="FFFFFF"/>
                </a:solidFill>
                <a:latin typeface="Calibri"/>
                <a:ea typeface="Calibri" panose="020F0502020204030204" pitchFamily="34" charset="0"/>
                <a:cs typeface="Calibri" panose="020F0502020204030204" pitchFamily="34" charset="0"/>
              </a:rPr>
              <a:t>U</a:t>
            </a:r>
            <a:r>
              <a:rPr altLang="en-US" b="1" dirty="0" sz="1800" lang="en-US">
                <a:solidFill>
                  <a:srgbClr val="FFFFFF"/>
                </a:solidFill>
                <a:latin typeface="Calibri"/>
                <a:ea typeface="Calibri" panose="020F0502020204030204" pitchFamily="34" charset="0"/>
                <a:cs typeface="Calibri" panose="020F0502020204030204" pitchFamily="34" charset="0"/>
              </a:rPr>
              <a:t>J</a:t>
            </a:r>
            <a:r>
              <a:rPr altLang="en-US" b="1" dirty="0" sz="1800" lang="en-US">
                <a:solidFill>
                  <a:srgbClr val="FFFFFF"/>
                </a:solidFill>
                <a:latin typeface="Calibri"/>
                <a:ea typeface="Calibri" panose="020F0502020204030204" pitchFamily="34" charset="0"/>
                <a:cs typeface="Calibri" panose="020F0502020204030204" pitchFamily="34" charset="0"/>
              </a:rPr>
              <a:t>U</a:t>
            </a:r>
            <a:r>
              <a:rPr altLang="en-US" b="1" dirty="0" sz="1800" lang="en-US">
                <a:solidFill>
                  <a:srgbClr val="FFFFFF"/>
                </a:solidFill>
                <a:latin typeface="Calibri"/>
                <a:ea typeface="Calibri" panose="020F0502020204030204" pitchFamily="34" charset="0"/>
                <a:cs typeface="Calibri" panose="020F0502020204030204" pitchFamily="34" charset="0"/>
              </a:rPr>
              <a:t>A</a:t>
            </a:r>
            <a:r>
              <a:rPr altLang="en-US" b="1" dirty="0" sz="1800" lang="en-US">
                <a:solidFill>
                  <a:srgbClr val="FFFFFF"/>
                </a:solidFill>
                <a:latin typeface="Calibri"/>
                <a:ea typeface="Calibri" panose="020F0502020204030204" pitchFamily="34" charset="0"/>
                <a:cs typeface="Calibri" panose="020F0502020204030204" pitchFamily="34" charset="0"/>
              </a:rPr>
              <a:t>N</a:t>
            </a:r>
            <a:endParaRPr altLang="zh-CN" b="1" dirty="0" sz="2000" lang="en-US">
              <a:solidFill>
                <a:srgbClr val="FFFFFF"/>
              </a:solidFill>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4" name="矩形 1"/>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pic>
        <p:nvPicPr>
          <p:cNvPr id="2097152" name=""/>
          <p:cNvPicPr>
            <a:picLocks/>
          </p:cNvPicPr>
          <p:nvPr/>
        </p:nvPicPr>
        <p:blipFill>
          <a:blip xmlns:r="http://schemas.openxmlformats.org/officeDocument/2006/relationships" r:embed="rId1"/>
          <a:stretch>
            <a:fillRect/>
          </a:stretch>
        </p:blipFill>
        <p:spPr>
          <a:xfrm rot="0">
            <a:off x="5824442" y="2020547"/>
            <a:ext cx="3655676" cy="3041409"/>
          </a:xfrm>
          <a:prstGeom prst="rect"/>
        </p:spPr>
      </p:pic>
      <p:sp>
        <p:nvSpPr>
          <p:cNvPr id="1048585" name=""/>
          <p:cNvSpPr txBox="1"/>
          <p:nvPr/>
        </p:nvSpPr>
        <p:spPr>
          <a:xfrm>
            <a:off x="230832" y="0"/>
            <a:ext cx="4710203" cy="1780541"/>
          </a:xfrm>
          <a:prstGeom prst="rect"/>
        </p:spPr>
        <p:txBody>
          <a:bodyPr rtlCol="0" wrap="square">
            <a:spAutoFit/>
          </a:bodyPr>
          <a:p>
            <a:r>
              <a:rPr sz="1600" lang="in-ID">
                <a:solidFill>
                  <a:srgbClr val="FFFFFF"/>
                </a:solidFill>
              </a:rPr>
              <a:t>1.Kelas (class)</a:t>
            </a:r>
            <a:r>
              <a:rPr sz="1600" lang="in-ID">
                <a:solidFill>
                  <a:srgbClr val="FFFFFF"/>
                </a:solidFill>
              </a:rPr>
              <a:t>
Kelas (class) merupakan penggambaran satu set objek yang memiliki atribut yang sama. Kelas mirip dengan tipe data ada pemrograman non objek, akan tetapi lebih komprehensif karena terdapat struktur sekaligus karakteristiknya.</a:t>
            </a:r>
            <a:endParaRPr sz="2800" lang="in-ID">
              <a:solidFill>
                <a:srgbClr val="FFFFFF"/>
              </a:solidFill>
            </a:endParaRPr>
          </a:p>
        </p:txBody>
      </p:sp>
      <p:sp>
        <p:nvSpPr>
          <p:cNvPr id="1048586" name=""/>
          <p:cNvSpPr txBox="1"/>
          <p:nvPr/>
        </p:nvSpPr>
        <p:spPr>
          <a:xfrm>
            <a:off x="230832" y="2020547"/>
            <a:ext cx="5185525" cy="13106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1400" lang="in-ID">
                <a:solidFill>
                  <a:srgbClr val="FFFFFF"/>
                </a:solidFill>
              </a:rPr>
              <a:t>2.Objek (Object)</a:t>
            </a:r>
            <a:endParaRPr sz="1600" lang="in-ID">
              <a:solidFill>
                <a:srgbClr val="FFFFFF"/>
              </a:solidFill>
            </a:endParaRPr>
          </a:p>
          <a:p>
            <a:r>
              <a:rPr sz="1400" lang="in-ID">
                <a:solidFill>
                  <a:srgbClr val="FFFFFF"/>
                </a:solidFill>
              </a:rPr>
              <a:t>Objek merupakan teknik dalam menyelesaikan masalah yang kerap muncul dalam pengembangan perangkat lunak. Teknik ini merupakan teknik yang efektif dalam menemukan cara yang tepat dalam membangun sistem dan menjadi metode yang paling banyak dipakai oleh para pengembang perangkat lunak.</a:t>
            </a:r>
            <a:endParaRPr sz="1200" lang="in-ID">
              <a:solidFill>
                <a:srgbClr val="FFFFFF"/>
              </a:solidFill>
            </a:endParaRPr>
          </a:p>
        </p:txBody>
      </p:sp>
      <p:sp>
        <p:nvSpPr>
          <p:cNvPr id="1048587" name=""/>
          <p:cNvSpPr txBox="1"/>
          <p:nvPr/>
        </p:nvSpPr>
        <p:spPr>
          <a:xfrm>
            <a:off x="232999" y="3419206"/>
            <a:ext cx="5358441" cy="1717039"/>
          </a:xfrm>
          <a:prstGeom prst="rect"/>
        </p:spPr>
        <p:txBody>
          <a:bodyPr rtlCol="0" wrap="square">
            <a:spAutoFit/>
          </a:bodyPr>
          <a:p>
            <a:r>
              <a:rPr sz="1400" lang="in-ID">
                <a:solidFill>
                  <a:srgbClr val="FFFFFF"/>
                </a:solidFill>
              </a:rPr>
              <a:t>3.Abstaksi (Abstraction)
Kemampuan sebuah program untuk melewati aspek informasi yang diolah adalah kemampuan untuk fokus pada inti permasalahan. Setiap objek dalam sistem melayani berbagai model dari pelaku abstrak yang dapat melakukan kerja, laporan dan perubahan serta berkomunikasi dengan objek lain dalam sistem, tanpa harus menampakkan kelebihan diterapkan.</a:t>
            </a:r>
            <a:endParaRPr sz="2800" lang="in-ID">
              <a:solidFill>
                <a:srgbClr val="FFFFFF"/>
              </a:solidFill>
            </a:endParaRPr>
          </a:p>
        </p:txBody>
      </p:sp>
      <p:sp>
        <p:nvSpPr>
          <p:cNvPr id="1048704" name=""/>
          <p:cNvSpPr txBox="1"/>
          <p:nvPr/>
        </p:nvSpPr>
        <p:spPr>
          <a:xfrm>
            <a:off x="230833" y="5192406"/>
            <a:ext cx="6221203" cy="1310639"/>
          </a:xfrm>
          <a:prstGeom prst="rect"/>
        </p:spPr>
        <p:txBody>
          <a:bodyPr rtlCol="0" wrap="square">
            <a:spAutoFit/>
          </a:bodyPr>
          <a:p>
            <a:r>
              <a:rPr sz="1400" lang="in-ID">
                <a:solidFill>
                  <a:srgbClr val="FFFFFF"/>
                </a:solidFill>
              </a:rPr>
              <a:t>4.Enkapsulasi(Pembungkus)
Enkapsulasiadalah proses memastikan pengguna sebuah objek tidak dapat menggantikan keadaan dari sebuah objek dengan cara yang tidak sesuai prosedur. Artinya, hanya metode yang terdapat dalam objek tersebut yang diberi izin untuk mengakses keadaan yang diinginkan.</a:t>
            </a:r>
            <a:endParaRPr sz="2800" lang="in-ID">
              <a:solidFill>
                <a:srgbClr val="FFFFFF"/>
              </a:solidFill>
            </a:endParaRPr>
          </a:p>
        </p:txBody>
      </p:sp>
      <p:sp>
        <p:nvSpPr>
          <p:cNvPr id="1048705" name=""/>
          <p:cNvSpPr txBox="1"/>
          <p:nvPr/>
        </p:nvSpPr>
        <p:spPr>
          <a:xfrm>
            <a:off x="5591440" y="132935"/>
            <a:ext cx="5012363" cy="1780540"/>
          </a:xfrm>
          <a:prstGeom prst="rect"/>
        </p:spPr>
        <p:txBody>
          <a:bodyPr rtlCol="0" wrap="square">
            <a:spAutoFit/>
          </a:bodyPr>
          <a:p>
            <a:r>
              <a:rPr sz="1600" lang="in-ID">
                <a:solidFill>
                  <a:srgbClr val="FFFFFF"/>
                </a:solidFill>
              </a:rPr>
              <a:t>5.Polimorfisme
Polimorfise merupakan suatu fungsionalitas yang diimplikasikan dengan berbagai cara yang berbeda. Pada program berorientasi objek, pembuat program dapat memiliki  berbagai implementasi untuk sebagian fungsi tertentu.</a:t>
            </a:r>
            <a:endParaRPr sz="2800" lang="in-ID">
              <a:solidFill>
                <a:srgbClr val="FFFFFF"/>
              </a:solidFill>
            </a:endParaRPr>
          </a:p>
        </p:txBody>
      </p:sp>
      <p:sp>
        <p:nvSpPr>
          <p:cNvPr id="1048706" name=""/>
          <p:cNvSpPr txBox="1"/>
          <p:nvPr/>
        </p:nvSpPr>
        <p:spPr>
          <a:xfrm>
            <a:off x="7517356" y="5192404"/>
            <a:ext cx="4321598" cy="1310641"/>
          </a:xfrm>
          <a:prstGeom prst="rect"/>
        </p:spPr>
        <p:txBody>
          <a:bodyPr rtlCol="0" wrap="square">
            <a:spAutoFit/>
          </a:bodyPr>
          <a:p>
            <a:r>
              <a:rPr sz="1400" lang="in-ID">
                <a:solidFill>
                  <a:srgbClr val="FFFFFF"/>
                </a:solidFill>
              </a:rPr>
              <a:t>6.Inheritas (Pewarisan)
Konsep inheritas mempunyai fungsi mengatur polimorfise dan enkapsulasi dengan mengizinkan objek didefinisikan dan diciptakan dengan jenis khusus dari objek yang sudah ada.</a:t>
            </a:r>
            <a:endParaRPr sz="2800" lang="in-ID">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8" name="矩形 1"/>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pic>
        <p:nvPicPr>
          <p:cNvPr id="2097153" name="图片 2"/>
          <p:cNvPicPr>
            <a:picLocks noChangeAspect="1"/>
          </p:cNvPicPr>
          <p:nvPr/>
        </p:nvPicPr>
        <p:blipFill>
          <a:blip xmlns:r="http://schemas.openxmlformats.org/officeDocument/2006/relationships" r:embed="rId1"/>
          <a:stretch>
            <a:fillRect/>
          </a:stretch>
        </p:blipFill>
        <p:spPr>
          <a:xfrm>
            <a:off x="0" y="1711522"/>
            <a:ext cx="4891314" cy="4211470"/>
          </a:xfrm>
          <a:prstGeom prst="rect"/>
        </p:spPr>
      </p:pic>
      <p:sp>
        <p:nvSpPr>
          <p:cNvPr id="1048589" name="矩形 3"/>
          <p:cNvSpPr/>
          <p:nvPr/>
        </p:nvSpPr>
        <p:spPr>
          <a:xfrm>
            <a:off x="4891314" y="1480457"/>
            <a:ext cx="7300686" cy="4673600"/>
          </a:xfrm>
          <a:prstGeom prst="rect"/>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sp>
        <p:nvSpPr>
          <p:cNvPr id="1048590" name="椭圆 4"/>
          <p:cNvSpPr/>
          <p:nvPr/>
        </p:nvSpPr>
        <p:spPr>
          <a:xfrm>
            <a:off x="7808686" y="1711522"/>
            <a:ext cx="1582057" cy="1582057"/>
          </a:xfrm>
          <a:prstGeom prst="ellipse"/>
          <a:solidFill>
            <a:schemeClr val="bg1"/>
          </a:solidFill>
          <a:ln>
            <a:no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sp>
        <p:nvSpPr>
          <p:cNvPr id="1048591" name="TextBox 15"/>
          <p:cNvSpPr txBox="1">
            <a:spLocks noChangeArrowheads="1"/>
          </p:cNvSpPr>
          <p:nvPr/>
        </p:nvSpPr>
        <p:spPr bwMode="auto">
          <a:xfrm>
            <a:off x="5531696" y="3277956"/>
            <a:ext cx="6136037" cy="2491740"/>
          </a:xfrm>
          <a:prstGeom prst="rect"/>
          <a:noFill/>
          <a:ln>
            <a:noFill/>
          </a:ln>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indent="-285750" marL="742950">
              <a:defRPr>
                <a:solidFill>
                  <a:schemeClr val="tx1"/>
                </a:solidFill>
                <a:latin typeface="Calibri" panose="020F0502020204030204" pitchFamily="34" charset="0"/>
                <a:ea typeface="微软雅黑" panose="020B0503020204020204" pitchFamily="34" charset="-122"/>
              </a:defRPr>
            </a:lvl2pPr>
            <a:lvl3pPr indent="-228600" marL="1143000">
              <a:defRPr>
                <a:solidFill>
                  <a:schemeClr val="tx1"/>
                </a:solidFill>
                <a:latin typeface="Calibri" panose="020F0502020204030204" pitchFamily="34" charset="0"/>
                <a:ea typeface="微软雅黑" panose="020B0503020204020204" pitchFamily="34" charset="-122"/>
              </a:defRPr>
            </a:lvl3pPr>
            <a:lvl4pPr indent="-228600" marL="1600200">
              <a:defRPr>
                <a:solidFill>
                  <a:schemeClr val="tx1"/>
                </a:solidFill>
                <a:latin typeface="Calibri" panose="020F0502020204030204" pitchFamily="34" charset="0"/>
                <a:ea typeface="微软雅黑" panose="020B0503020204020204" pitchFamily="34" charset="-122"/>
              </a:defRPr>
            </a:lvl4pPr>
            <a:lvl5pPr indent="-228600" marL="2057400">
              <a:defRPr>
                <a:solidFill>
                  <a:schemeClr val="tx1"/>
                </a:solidFill>
                <a:latin typeface="Calibri" panose="020F0502020204030204" pitchFamily="34" charset="0"/>
                <a:ea typeface="微软雅黑" panose="020B0503020204020204" pitchFamily="34" charset="-122"/>
              </a:defRPr>
            </a:lvl5pPr>
            <a:lvl6pPr eaLnBrk="0" fontAlgn="base" hangingPunct="0" indent="-228600" marL="25146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eaLnBrk="0" fontAlgn="base" hangingPunct="0" indent="-228600" marL="29718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eaLnBrk="0" fontAlgn="base" hangingPunct="0" indent="-228600" marL="34290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eaLnBrk="0" fontAlgn="base" hangingPunct="0" indent="-228600" marL="388620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50000"/>
              </a:lnSpc>
            </a:pPr>
            <a:r>
              <a:rPr altLang="zh-CN" b="1" dirty="0" sz="1800" lang="en-US">
                <a:solidFill>
                  <a:schemeClr val="bg1"/>
                </a:solidFill>
                <a:ea typeface="Calibri" panose="020F0502020204030204" pitchFamily="34" charset="0"/>
                <a:cs typeface="Calibri" panose="020F0502020204030204" pitchFamily="34" charset="0"/>
              </a:rPr>
              <a:t>KELEMAHAN</a:t>
            </a:r>
            <a:endParaRPr altLang="zh-CN" b="1" dirty="0" sz="1600" lang="en-US">
              <a:solidFill>
                <a:schemeClr val="bg1"/>
              </a:solidFill>
              <a:ea typeface="Calibri" panose="020F0502020204030204" pitchFamily="34" charset="0"/>
              <a:cs typeface="Calibri" panose="020F0502020204030204" pitchFamily="34" charset="0"/>
            </a:endParaRPr>
          </a:p>
          <a:p>
            <a:pPr algn="ctr" eaLnBrk="1" hangingPunct="1">
              <a:lnSpc>
                <a:spcPct val="150000"/>
              </a:lnSpc>
            </a:pPr>
            <a:r>
              <a:rPr altLang="zh-CN" b="1" dirty="0" sz="1800" lang="en-US">
                <a:solidFill>
                  <a:schemeClr val="bg1"/>
                </a:solidFill>
                <a:ea typeface="Calibri" panose="020F0502020204030204" pitchFamily="34" charset="0"/>
                <a:cs typeface="Calibri" panose="020F0502020204030204" pitchFamily="34" charset="0"/>
              </a:rPr>
              <a:t>4 Kelemahan Pemrograman Berorientasi Objek</a:t>
            </a:r>
            <a:endParaRPr altLang="zh-CN" b="1" dirty="0" sz="1600" lang="en-US">
              <a:solidFill>
                <a:schemeClr val="bg1"/>
              </a:solidFill>
              <a:ea typeface="Calibri" panose="020F0502020204030204" pitchFamily="34" charset="0"/>
              <a:cs typeface="Calibri" panose="020F0502020204030204" pitchFamily="34" charset="0"/>
            </a:endParaRPr>
          </a:p>
          <a:p>
            <a:pPr algn="ctr" eaLnBrk="1" hangingPunct="1">
              <a:lnSpc>
                <a:spcPct val="150000"/>
              </a:lnSpc>
            </a:pPr>
            <a:r>
              <a:rPr altLang="zh-CN" b="1" dirty="0" sz="1800" lang="en-US">
                <a:solidFill>
                  <a:schemeClr val="bg1"/>
                </a:solidFill>
                <a:ea typeface="Calibri" panose="020F0502020204030204" pitchFamily="34" charset="0"/>
                <a:cs typeface="Calibri" panose="020F0502020204030204" pitchFamily="34" charset="0"/>
              </a:rPr>
              <a:t>Untuk beberapa programmer butuh waktu untuk terbiasa dengan OOP. Ukuran program yang dibuat dengan metode ini cukup besar. Runtime program lebih lambat. Tidak semua masalah program bisa diselesaikan dengan OOP.</a:t>
            </a:r>
            <a:endParaRPr altLang="zh-CN" b="1" dirty="0" sz="2000" lang="en-US">
              <a:solidFill>
                <a:schemeClr val="bg1"/>
              </a:solidFill>
              <a:ea typeface="Calibri" panose="020F0502020204030204" pitchFamily="34" charset="0"/>
              <a:cs typeface="Calibri" panose="020F0502020204030204" pitchFamily="34" charset="0"/>
            </a:endParaRPr>
          </a:p>
        </p:txBody>
      </p:sp>
      <p:pic>
        <p:nvPicPr>
          <p:cNvPr id="2097154" name="图片 6"/>
          <p:cNvPicPr>
            <a:picLocks noChangeAspect="1"/>
          </p:cNvPicPr>
          <p:nvPr/>
        </p:nvPicPr>
        <p:blipFill>
          <a:blip xmlns:r="http://schemas.openxmlformats.org/officeDocument/2006/relationships" r:embed="rId2" cstate="print"/>
          <a:stretch>
            <a:fillRect/>
          </a:stretch>
        </p:blipFill>
        <p:spPr>
          <a:xfrm>
            <a:off x="8196035" y="2086241"/>
            <a:ext cx="807357" cy="807357"/>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矩形 1"/>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sp>
        <p:nvSpPr>
          <p:cNvPr id="1048597" name="Rectangle 6"/>
          <p:cNvSpPr>
            <a:spLocks noChangeArrowheads="1"/>
          </p:cNvSpPr>
          <p:nvPr/>
        </p:nvSpPr>
        <p:spPr bwMode="black">
          <a:xfrm>
            <a:off x="635406" y="463186"/>
            <a:ext cx="7820328" cy="815340"/>
          </a:xfrm>
          <a:prstGeom prst="rect"/>
          <a:noFill/>
          <a:ln>
            <a:noFill/>
          </a:ln>
          <a:effectLst/>
        </p:spPr>
        <p:txBody>
          <a:bodyPr wrap="square">
            <a:spAutoFit/>
          </a:bodyPr>
          <a:p>
            <a:pPr algn="dist" fontAlgn="auto">
              <a:spcBef>
                <a:spcPts val="0"/>
              </a:spcBef>
              <a:spcAft>
                <a:spcPts val="0"/>
              </a:spcAft>
            </a:pP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K</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U</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U</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G</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K</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L</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B</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H</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a:t>
            </a:r>
            <a:r>
              <a:rPr altLang="zh-CN" b="1" dirty="0" sz="4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a:t>
            </a:r>
            <a:endParaRPr altLang="zh-CN"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2097156" name="图片 5"/>
          <p:cNvPicPr>
            <a:picLocks noChangeAspect="1"/>
          </p:cNvPicPr>
          <p:nvPr/>
        </p:nvPicPr>
        <p:blipFill>
          <a:blip xmlns:r="http://schemas.openxmlformats.org/officeDocument/2006/relationships" r:embed="rId1" cstate="print"/>
          <a:stretch>
            <a:fillRect/>
          </a:stretch>
        </p:blipFill>
        <p:spPr>
          <a:xfrm>
            <a:off x="7151914" y="1741713"/>
            <a:ext cx="4187371" cy="4187371"/>
          </a:xfrm>
          <a:prstGeom prst="rect"/>
        </p:spPr>
      </p:pic>
      <p:sp>
        <p:nvSpPr>
          <p:cNvPr id="1048707" name=""/>
          <p:cNvSpPr txBox="1"/>
          <p:nvPr/>
        </p:nvSpPr>
        <p:spPr>
          <a:xfrm>
            <a:off x="926590" y="2138680"/>
            <a:ext cx="7237959" cy="2885440"/>
          </a:xfrm>
          <a:prstGeom prst="rect"/>
        </p:spPr>
        <p:txBody>
          <a:bodyPr rtlCol="0" wrap="square">
            <a:spAutoFit/>
          </a:bodyPr>
          <a:p>
            <a:endParaRPr sz="2000" lang="in-ID">
              <a:solidFill>
                <a:srgbClr val="FFFFFF"/>
              </a:solidFill>
            </a:endParaRPr>
          </a:p>
          <a:p>
            <a:r>
              <a:rPr sz="2400" lang="in-ID">
                <a:solidFill>
                  <a:srgbClr val="FFFFFF"/>
                </a:solidFill>
              </a:rPr>
              <a:t>keuntungan yang didapat apabila membuat Program berorientasi objek atau object oriented programming (OOP) antara lain : </a:t>
            </a:r>
            <a:endParaRPr sz="2800" lang="in-ID">
              <a:solidFill>
                <a:srgbClr val="FFFFFF"/>
              </a:solidFill>
            </a:endParaRPr>
          </a:p>
          <a:p>
            <a:r>
              <a:rPr sz="2400" lang="in-ID">
                <a:solidFill>
                  <a:srgbClr val="FFFFFF"/>
                </a:solidFill>
              </a:rPr>
              <a:t>1) Reusability, kode yang dibuat dapat digunakan kembali, </a:t>
            </a:r>
            <a:endParaRPr sz="2800" lang="in-ID">
              <a:solidFill>
                <a:srgbClr val="FFFFFF"/>
              </a:solidFill>
            </a:endParaRPr>
          </a:p>
          <a:p>
            <a:r>
              <a:rPr sz="2400" lang="in-ID">
                <a:solidFill>
                  <a:srgbClr val="FFFFFF"/>
                </a:solidFill>
              </a:rPr>
              <a:t>2) Extensibility , pemrogram dapat membuat methode baru atau mengubah yang sudah ada </a:t>
            </a:r>
            <a:endParaRPr sz="2800" lang="in-ID">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1" name="矩形 1"/>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sp>
        <p:nvSpPr>
          <p:cNvPr id="1048632" name="Rectangle 6"/>
          <p:cNvSpPr>
            <a:spLocks noChangeArrowheads="1"/>
          </p:cNvSpPr>
          <p:nvPr/>
        </p:nvSpPr>
        <p:spPr bwMode="black">
          <a:xfrm>
            <a:off x="257428" y="1011644"/>
            <a:ext cx="11165320" cy="701040"/>
          </a:xfrm>
          <a:prstGeom prst="rect"/>
          <a:noFill/>
          <a:ln>
            <a:noFill/>
          </a:ln>
          <a:effectLst/>
        </p:spPr>
        <p:txBody>
          <a:bodyPr wrap="square">
            <a:spAutoFit/>
          </a:bodyPr>
          <a:p>
            <a:pPr algn="dist" fontAlgn="auto">
              <a:spcBef>
                <a:spcPts val="0"/>
              </a:spcBef>
              <a:spcAft>
                <a:spcPts val="0"/>
              </a:spcAft>
            </a:pPr>
            <a:r>
              <a:rPr altLang="zh-CN"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Apa saja bahasa pemrograman yang mendukung konsep PBO?</a:t>
            </a:r>
            <a:endParaRPr altLang="zh-CN" b="1" dirty="0" sz="18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dist" fontAlgn="auto">
              <a:spcBef>
                <a:spcPts val="0"/>
              </a:spcBef>
              <a:spcAft>
                <a:spcPts val="0"/>
              </a:spcAft>
            </a:pPr>
            <a:r>
              <a:rPr altLang="zh-CN" b="1" dirty="0" sz="20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Bahasa pemrograman yang mendukung PBO selang lain: Visual Foxpro. Java. C++</a:t>
            </a:r>
            <a:endParaRPr altLang="zh-CN"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2097161" name="图片 5"/>
          <p:cNvPicPr>
            <a:picLocks noChangeAspect="1"/>
          </p:cNvPicPr>
          <p:nvPr/>
        </p:nvPicPr>
        <p:blipFill>
          <a:blip xmlns:r="http://schemas.openxmlformats.org/officeDocument/2006/relationships" r:embed="rId1" cstate="print"/>
          <a:stretch>
            <a:fillRect/>
          </a:stretch>
        </p:blipFill>
        <p:spPr>
          <a:xfrm>
            <a:off x="7630885" y="1712685"/>
            <a:ext cx="3791863" cy="3791863"/>
          </a:xfrm>
          <a:prstGeom prst="rect"/>
        </p:spPr>
      </p:pic>
      <p:sp>
        <p:nvSpPr>
          <p:cNvPr id="1048708" name=""/>
          <p:cNvSpPr txBox="1"/>
          <p:nvPr/>
        </p:nvSpPr>
        <p:spPr>
          <a:xfrm>
            <a:off x="257428" y="1898720"/>
            <a:ext cx="7324306" cy="1920241"/>
          </a:xfrm>
          <a:prstGeom prst="rect"/>
        </p:spPr>
        <p:txBody>
          <a:bodyPr rtlCol="0" wrap="square">
            <a:spAutoFit/>
          </a:bodyPr>
          <a:p>
            <a:r>
              <a:rPr sz="2000" lang="in-ID">
                <a:solidFill>
                  <a:srgbClr val="FFFFFF"/>
                </a:solidFill>
              </a:rPr>
              <a:t> Apa saja yang dipelajari di pemrograman berorientasi objek?</a:t>
            </a:r>
            <a:endParaRPr sz="1800" lang="in-ID">
              <a:solidFill>
                <a:srgbClr val="FFFFFF"/>
              </a:solidFill>
            </a:endParaRPr>
          </a:p>
          <a:p>
            <a:r>
              <a:rPr sz="2000" lang="in-ID">
                <a:solidFill>
                  <a:srgbClr val="FFFFFF"/>
                </a:solidFill>
              </a:rPr>
              <a:t>merupakan mata kuliah yang membahas tentang konsep dasar pemrograman berorientasi objek. Dan juga tentang pembuatan algoritma dengan paradigma berorientasi objek dalam memecahkan suatu masalah dan mengimplementasikan dengan bahasa pemrogrman JAVA.</a:t>
            </a:r>
            <a:endParaRPr sz="2800" lang="in-ID">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2" name="矩形 4"/>
          <p:cNvSpPr/>
          <p:nvPr/>
        </p:nvSpPr>
        <p:spPr>
          <a:xfrm>
            <a:off x="0" y="0"/>
            <a:ext cx="12192000" cy="6858000"/>
          </a:xfrm>
          <a:prstGeom prst="rect"/>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Calibri" panose="020F0502020204030204" pitchFamily="34" charset="0"/>
              <a:cs typeface="Calibri" panose="020F0502020204030204" pitchFamily="34" charset="0"/>
            </a:endParaRPr>
          </a:p>
        </p:txBody>
      </p:sp>
      <p:pic>
        <p:nvPicPr>
          <p:cNvPr id="2097164" name="图片 5"/>
          <p:cNvPicPr>
            <a:picLocks noChangeAspect="1"/>
          </p:cNvPicPr>
          <p:nvPr/>
        </p:nvPicPr>
        <p:blipFill rotWithShape="1">
          <a:blip xmlns:r="http://schemas.openxmlformats.org/officeDocument/2006/relationships" r:embed="rId1" cstate="print"/>
          <a:srcRect l="9730" t="26733" r="7568" b="24892"/>
          <a:stretch>
            <a:fillRect/>
          </a:stretch>
        </p:blipFill>
        <p:spPr>
          <a:xfrm>
            <a:off x="257504" y="580570"/>
            <a:ext cx="11716782" cy="5981455"/>
          </a:xfrm>
          <a:prstGeom prst="rect"/>
        </p:spPr>
      </p:pic>
      <p:pic>
        <p:nvPicPr>
          <p:cNvPr id="2097165" name="图片 6"/>
          <p:cNvPicPr>
            <a:picLocks noChangeAspect="1"/>
          </p:cNvPicPr>
          <p:nvPr/>
        </p:nvPicPr>
        <p:blipFill>
          <a:blip xmlns:r="http://schemas.openxmlformats.org/officeDocument/2006/relationships" r:embed="rId2" cstate="print"/>
          <a:stretch>
            <a:fillRect/>
          </a:stretch>
        </p:blipFill>
        <p:spPr>
          <a:xfrm>
            <a:off x="7558410" y="1629228"/>
            <a:ext cx="3599543" cy="3599543"/>
          </a:xfrm>
          <a:prstGeom prst="rect"/>
        </p:spPr>
      </p:pic>
      <p:sp>
        <p:nvSpPr>
          <p:cNvPr id="1048643" name="Rectangle 6"/>
          <p:cNvSpPr>
            <a:spLocks noChangeArrowheads="1"/>
          </p:cNvSpPr>
          <p:nvPr/>
        </p:nvSpPr>
        <p:spPr bwMode="black">
          <a:xfrm>
            <a:off x="1401250" y="2875002"/>
            <a:ext cx="5340827" cy="1069340"/>
          </a:xfrm>
          <a:prstGeom prst="rect"/>
          <a:noFill/>
          <a:ln>
            <a:noFill/>
          </a:ln>
          <a:effectLst/>
        </p:spPr>
        <p:txBody>
          <a:bodyPr wrap="square">
            <a:spAutoFit/>
          </a:bodyPr>
          <a:p>
            <a:pPr algn="dist" fontAlgn="auto">
              <a:spcBef>
                <a:spcPts val="0"/>
              </a:spcBef>
              <a:spcAft>
                <a:spcPts val="0"/>
              </a:spcAft>
            </a:pPr>
            <a:r>
              <a:rPr altLang="zh-CN"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THANKS</a:t>
            </a:r>
            <a:endParaRPr altLang="zh-CN" b="1" dirty="0" sz="6600" lang="en-US"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lenovo</dc:creator>
  <cp:lastModifiedBy>小天使</cp:lastModifiedBy>
  <dcterms:created xsi:type="dcterms:W3CDTF">2018-08-24T09:11:00Z</dcterms:created>
  <dcterms:modified xsi:type="dcterms:W3CDTF">2023-08-02T02:28:17Z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ICV">
    <vt:lpwstr>da6e8629b7b74b6f8ed3217d9ada5974</vt:lpwstr>
  </property>
</Properties>
</file>