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13AD8-2CF4-43C7-AE22-8A298C139D57}" v="1143" dt="2022-01-16T20:56:17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F339-7CE8-4018-9A40-092354629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539A9-D6DF-406D-B007-D629FA120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A593-63B6-4C27-B182-7B06F4B4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120D-962D-4CC6-8097-96F74442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F06C-CE1F-4446-8BA2-985340A6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103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DBE1-8B3D-4D41-80E1-D59FB2AB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88981-03A3-488E-B9E9-10B619A1C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98AB-FC07-4043-854F-BFB527EE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2738B-3719-443C-955F-E3F81B91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1FCD-731F-4E50-84D6-3879B88C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54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3BAE3-3E8A-4A40-B1AA-EAF4E5510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DC5E-8079-40D7-BB4D-03B462D0D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7573-99B6-4551-A27D-57DD8A2D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2D07-4A0C-4BFB-A545-883124A1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B7B2-E7D4-4BD6-A3B3-8030B31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86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9FBD-F8AD-486B-9C67-1417BBE6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8568-27BB-4A5F-98FD-2956194E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9AF6-9E10-4590-A282-7723DE6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74AF-72CE-4F07-80F0-78DF1526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AC2A-1444-491A-9BF8-8083FCEE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77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F22B-94E0-43EE-8F17-B9435694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BA26F-ECEB-4F9D-8D5E-F0CA26C4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A183-6116-48BD-B741-695A497A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4E09-530A-413F-AA0E-40A50F80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43D2-AEF1-4B1E-A51E-A5581361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8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209E-2951-48BA-9342-A3916E97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6E00-6E03-4CC6-A7E1-C5A867F3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AEDD0-1D6A-41BA-B979-30A84221F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4389C-A49A-45D1-9B8A-506FCB6E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DA3D5-2338-4C64-9321-9532ED05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47C15-6D37-453E-8AD0-1514B078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40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86E9-0A7D-4A9A-B1AB-CA5AE250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8135-BA9A-4ECE-BF93-9D6756F8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82FB9-A737-4B1A-BDAB-DD813752C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753A2-5437-4EB5-A25D-35B089706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CF022-1223-4FBD-BC75-72CF0D7D0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00500-D706-43C2-8D11-4E2399A7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4ECF4-8946-44C3-8820-D266DA14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3CBC0-8E67-4A62-862C-5E0EB83E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143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358E-9536-4737-AC04-65EF6112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982F4-5FD8-462B-989F-6066625E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981BC-A495-47E5-8A47-33226090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E8FE-F511-42A1-9D85-5A693110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042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BA234-9722-47B2-840F-F777E928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255AC-282F-4CB0-9CC0-DF1C6B19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00B19-59A9-427A-82C2-3BC58EBD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506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45C2-ED02-4801-8D84-A332A539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DF25-8D09-4B3D-9705-AB2F1A15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B1AD0-5B63-4A8A-B8E6-A3B58D30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3E779-4AB6-4783-AE74-9E980D17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1FD42-D516-483A-98A6-80F87BA7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C8640-104E-4FD6-814F-A05EB7CA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811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7CC5-17A5-4FA0-ABF5-DEADA376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D9D72-C6C7-4939-B582-E76000978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D378E-47A3-4306-90C4-FA8458D13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75AC-8729-4C6B-9040-73E42A95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8B82-AF51-4C37-81DC-345B8961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3E14-6981-42C6-A7B2-15F53CA7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7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D33B8-86FB-4A31-A6BF-2D77805C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29624-7F1D-418D-8BD1-E4940845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23B63-5B6D-4DA5-8F6D-C8B1EE9B1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C05F5-691B-4D95-9865-D3F19B78AAF4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5E69A-E965-452D-AA17-CA8133132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405F7-08EC-4465-8BEE-D58AC613B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0518D-7132-4B4E-9B32-AC305BF5B8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7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B4495-5B0F-4DF4-AA4B-E15253DC8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l-GR" sz="8000" dirty="0"/>
              <a:t>Εφαρμογή Πινακοθήκης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43EA0-361F-4D6E-B203-C2C1C0216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l-GR" sz="1900" dirty="0"/>
              <a:t>Ομάδα 18</a:t>
            </a:r>
          </a:p>
          <a:p>
            <a:pPr algn="r"/>
            <a:r>
              <a:rPr lang="el-GR" sz="1900" dirty="0"/>
              <a:t>Σιτήστας Κωνσταντίνος Κυριάκος</a:t>
            </a:r>
            <a:br>
              <a:rPr lang="el-GR" sz="1900" dirty="0"/>
            </a:br>
            <a:r>
              <a:rPr lang="el-GR" sz="1900" dirty="0"/>
              <a:t>Χαλαντζούκας Φοίβος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108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D961B-E43C-4CC2-8C2E-4C97F8F0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Διάγραμμα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οντοτήτων – συσχετίσεων (ERD)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0832C460-1A16-4151-AC14-D0BC0EE11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65" y="1254755"/>
            <a:ext cx="8322467" cy="4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87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D6220-1937-49BD-8DFF-1CD5DBAA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Λογικό Σχεσιακό Διάγραμμα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4AA54A1-855C-412C-B076-051CA3A1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10" y="885393"/>
            <a:ext cx="8659090" cy="50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34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083DCA-DAF7-41F9-873D-46C2D6B4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7" y="52795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Δημιουργία βάσης δεδομένων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C739E1B-FB68-43DF-A571-8020F1DF8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1866" y="6019391"/>
            <a:ext cx="7386147" cy="3369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/>
              <a:t>Χρήση εντολών SQL και εισαγωγή με χρήση του DB Browser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7C5437-40AF-48A8-9E78-86513FE6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3" y="604009"/>
            <a:ext cx="5150528" cy="370838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8F5E6D-33D3-448B-B6AD-212B277936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7923" y="732690"/>
            <a:ext cx="5225732" cy="3475112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467113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052EB9-1872-40B3-A4B1-B08B99BA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Γραφική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διεπαφή σε Python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3D194A-AB50-46E8-BE3F-25C101BFF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l-GR" sz="2000" dirty="0"/>
              <a:t>Δυνατότητα για</a:t>
            </a:r>
            <a:r>
              <a:rPr lang="en-US" sz="2000" dirty="0"/>
              <a:t>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l-GR" sz="2000" dirty="0"/>
              <a:t>Αν</a:t>
            </a:r>
            <a:r>
              <a:rPr lang="en-US" sz="2000" dirty="0"/>
              <a:t>α</a:t>
            </a:r>
            <a:r>
              <a:rPr lang="el-GR" sz="2000" dirty="0"/>
              <a:t>ζήτηση</a:t>
            </a:r>
            <a:r>
              <a:rPr lang="en-US" sz="2000" dirty="0"/>
              <a:t> στοιχείων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l-GR" sz="2000" dirty="0"/>
              <a:t>Αν</a:t>
            </a:r>
            <a:r>
              <a:rPr lang="en-US" sz="2000" dirty="0"/>
              <a:t>α</a:t>
            </a:r>
            <a:r>
              <a:rPr lang="el-GR" sz="2000" dirty="0"/>
              <a:t>ζήτηση</a:t>
            </a:r>
            <a:r>
              <a:rPr lang="en-US" sz="2000" dirty="0"/>
              <a:t> με παραπάνω από 1 φίλτρα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l-GR" sz="2000" dirty="0"/>
              <a:t>Συχνές</a:t>
            </a:r>
            <a:r>
              <a:rPr lang="en-US" sz="2000" dirty="0"/>
              <a:t> ανα</a:t>
            </a:r>
            <a:r>
              <a:rPr lang="el-GR" sz="2000" dirty="0"/>
              <a:t>ζητήσεις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l-GR" sz="2000" dirty="0"/>
              <a:t>Εισαγωγή</a:t>
            </a:r>
            <a:r>
              <a:rPr lang="en-US" sz="2000" dirty="0"/>
              <a:t>, επεξεργασία, διαγραφή δεδομένων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l-GR" sz="2000" dirty="0"/>
              <a:t>Προστασία</a:t>
            </a:r>
            <a:r>
              <a:rPr lang="en-US" sz="2000" dirty="0"/>
              <a:t> περιορισμών αναφορικής ακεραιότητας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l-GR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1AE994-46E0-4C32-A354-27D8235C2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9966" y="1324969"/>
            <a:ext cx="6710018" cy="3908585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43170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1AE994-46E0-4C32-A354-27D8235C2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68" y="643466"/>
            <a:ext cx="9564063" cy="5571067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21BB38-9971-4574-AAC6-7279BE503537}"/>
              </a:ext>
            </a:extLst>
          </p:cNvPr>
          <p:cNvSpPr/>
          <p:nvPr/>
        </p:nvSpPr>
        <p:spPr>
          <a:xfrm>
            <a:off x="1608667" y="855134"/>
            <a:ext cx="7848600" cy="49953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1B3B7-99F7-4E93-BE1B-49777F756FEB}"/>
              </a:ext>
            </a:extLst>
          </p:cNvPr>
          <p:cNvSpPr/>
          <p:nvPr/>
        </p:nvSpPr>
        <p:spPr>
          <a:xfrm>
            <a:off x="1454997" y="1468968"/>
            <a:ext cx="3235536" cy="147743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1E9AA3-42D8-40C1-9FD9-8494A4FFC4D2}"/>
              </a:ext>
            </a:extLst>
          </p:cNvPr>
          <p:cNvSpPr/>
          <p:nvPr/>
        </p:nvSpPr>
        <p:spPr>
          <a:xfrm>
            <a:off x="4859867" y="1597026"/>
            <a:ext cx="3488266" cy="106891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C350A7-D844-4107-9F54-0E52C6E76630}"/>
              </a:ext>
            </a:extLst>
          </p:cNvPr>
          <p:cNvSpPr/>
          <p:nvPr/>
        </p:nvSpPr>
        <p:spPr>
          <a:xfrm>
            <a:off x="1464733" y="3103034"/>
            <a:ext cx="9413297" cy="147743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D05C34-FF7C-46DC-96F9-DAA09A07EDDA}"/>
              </a:ext>
            </a:extLst>
          </p:cNvPr>
          <p:cNvSpPr/>
          <p:nvPr/>
        </p:nvSpPr>
        <p:spPr>
          <a:xfrm>
            <a:off x="2658533" y="4639736"/>
            <a:ext cx="5748867" cy="33866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A979A-4602-4318-96E1-150FE04844D4}"/>
              </a:ext>
            </a:extLst>
          </p:cNvPr>
          <p:cNvSpPr txBox="1"/>
          <p:nvPr/>
        </p:nvSpPr>
        <p:spPr>
          <a:xfrm>
            <a:off x="364067" y="194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Βασική Αναζήτηση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D9ECC1-085A-4028-80C3-9DF983F68D57}"/>
              </a:ext>
            </a:extLst>
          </p:cNvPr>
          <p:cNvCxnSpPr>
            <a:cxnSpLocks/>
          </p:cNvCxnSpPr>
          <p:nvPr/>
        </p:nvCxnSpPr>
        <p:spPr>
          <a:xfrm>
            <a:off x="2370667" y="564065"/>
            <a:ext cx="1278466" cy="29106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02B1A2-FC8E-44F3-88B6-87CDE80B94C4}"/>
              </a:ext>
            </a:extLst>
          </p:cNvPr>
          <p:cNvCxnSpPr>
            <a:cxnSpLocks/>
          </p:cNvCxnSpPr>
          <p:nvPr/>
        </p:nvCxnSpPr>
        <p:spPr>
          <a:xfrm flipV="1">
            <a:off x="880533" y="1893847"/>
            <a:ext cx="584200" cy="31383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3AC953-8F94-408B-B329-A1C1F530051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9958989" y="4580467"/>
            <a:ext cx="151174" cy="634987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DEF4EE-69B2-4E62-BB13-CAD1ADFB3783}"/>
              </a:ext>
            </a:extLst>
          </p:cNvPr>
          <p:cNvCxnSpPr>
            <a:cxnSpLocks/>
          </p:cNvCxnSpPr>
          <p:nvPr/>
        </p:nvCxnSpPr>
        <p:spPr>
          <a:xfrm flipH="1">
            <a:off x="5029200" y="4979975"/>
            <a:ext cx="855134" cy="470958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DB240B-0B73-4BF5-BDE9-D289DBF14427}"/>
              </a:ext>
            </a:extLst>
          </p:cNvPr>
          <p:cNvCxnSpPr>
            <a:cxnSpLocks/>
          </p:cNvCxnSpPr>
          <p:nvPr/>
        </p:nvCxnSpPr>
        <p:spPr>
          <a:xfrm>
            <a:off x="8348133" y="1971648"/>
            <a:ext cx="1109133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7F7163-3097-44C0-8A56-5AA8DFC4DE8E}"/>
              </a:ext>
            </a:extLst>
          </p:cNvPr>
          <p:cNvSpPr txBox="1"/>
          <p:nvPr/>
        </p:nvSpPr>
        <p:spPr>
          <a:xfrm>
            <a:off x="55851" y="2364317"/>
            <a:ext cx="125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Σύνθετη Αναζήτηση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E7CAB6-9DB9-4242-A103-104BC905D2F9}"/>
              </a:ext>
            </a:extLst>
          </p:cNvPr>
          <p:cNvSpPr txBox="1"/>
          <p:nvPr/>
        </p:nvSpPr>
        <p:spPr>
          <a:xfrm>
            <a:off x="9505614" y="1709180"/>
            <a:ext cx="123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Γρήγορες Ενέργειες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80133B-A859-4EAD-9440-926B901259FA}"/>
              </a:ext>
            </a:extLst>
          </p:cNvPr>
          <p:cNvSpPr txBox="1"/>
          <p:nvPr/>
        </p:nvSpPr>
        <p:spPr>
          <a:xfrm>
            <a:off x="9039948" y="5215454"/>
            <a:ext cx="183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Εμφάνιση αποτελεσμάτων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4A4350-BF33-41F9-B143-5324CC761259}"/>
              </a:ext>
            </a:extLst>
          </p:cNvPr>
          <p:cNvSpPr txBox="1"/>
          <p:nvPr/>
        </p:nvSpPr>
        <p:spPr>
          <a:xfrm>
            <a:off x="3268133" y="5457799"/>
            <a:ext cx="430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CRUD</a:t>
            </a:r>
            <a:r>
              <a:rPr lang="el-GR" dirty="0"/>
              <a:t> εντολές, δυνατότητα για επεξεργασία μέσω </a:t>
            </a:r>
            <a:r>
              <a:rPr lang="en-US" dirty="0"/>
              <a:t>SQL, </a:t>
            </a:r>
            <a:r>
              <a:rPr lang="el-GR" dirty="0"/>
              <a:t>κλείσιμο προγράμματος</a:t>
            </a:r>
          </a:p>
        </p:txBody>
      </p:sp>
    </p:spTree>
    <p:extLst>
      <p:ext uri="{BB962C8B-B14F-4D97-AF65-F5344CB8AC3E}">
        <p14:creationId xmlns:p14="http://schemas.microsoft.com/office/powerpoint/2010/main" val="627969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6" grpId="0" animBg="1"/>
      <p:bldP spid="18" grpId="0" animBg="1"/>
      <p:bldP spid="11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083DCA-DAF7-41F9-873D-46C2D6B4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51" y="5279509"/>
            <a:ext cx="7530924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0" lang="el-GR" sz="36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Διάφορες λειτουργίες της εφαρμογής</a:t>
            </a: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E847EE-93BD-4AA7-B422-9DA13118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6" y="273087"/>
            <a:ext cx="1557871" cy="396780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99907D22-FCDC-4748-8851-50D26542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823" y="271438"/>
            <a:ext cx="1497845" cy="396780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819FCD-3162-499D-93D4-FE4E6EB1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384" y="367597"/>
            <a:ext cx="4189298" cy="3099821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3FECBC-3305-400F-95D4-F94D37BC4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796" y="2356680"/>
            <a:ext cx="4706204" cy="2600177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744890-0749-47FE-8663-A86E5EAFC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4474" y="727969"/>
            <a:ext cx="2176988" cy="1290392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5E9D7B-5D56-4421-BFF3-F380B98E9B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190" y="36696"/>
            <a:ext cx="2176988" cy="1039017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AF3F51-82A4-457A-AE83-47A21118E24D}"/>
              </a:ext>
            </a:extLst>
          </p:cNvPr>
          <p:cNvSpPr txBox="1"/>
          <p:nvPr/>
        </p:nvSpPr>
        <p:spPr>
          <a:xfrm>
            <a:off x="507530" y="4220535"/>
            <a:ext cx="149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Επεξεργασία εγγραφής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760C29-7C4F-427D-9E53-09C95AFAECE5}"/>
              </a:ext>
            </a:extLst>
          </p:cNvPr>
          <p:cNvSpPr txBox="1"/>
          <p:nvPr/>
        </p:nvSpPr>
        <p:spPr>
          <a:xfrm>
            <a:off x="4224383" y="3517391"/>
            <a:ext cx="257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Εκτέλεση </a:t>
            </a:r>
            <a:r>
              <a:rPr lang="en-US" dirty="0"/>
              <a:t>SQL Query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9EDDF7-FA38-4F98-8D24-74DAA9D72BC7}"/>
              </a:ext>
            </a:extLst>
          </p:cNvPr>
          <p:cNvSpPr txBox="1"/>
          <p:nvPr/>
        </p:nvSpPr>
        <p:spPr>
          <a:xfrm>
            <a:off x="2398838" y="4239942"/>
            <a:ext cx="155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Νέα εγγραφή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3214D6-3DAA-4B37-9CD1-F3EC0D89FE1E}"/>
              </a:ext>
            </a:extLst>
          </p:cNvPr>
          <p:cNvSpPr txBox="1"/>
          <p:nvPr/>
        </p:nvSpPr>
        <p:spPr>
          <a:xfrm>
            <a:off x="8682398" y="1157351"/>
            <a:ext cx="1690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Pop-up </a:t>
            </a:r>
            <a:r>
              <a:rPr lang="el-GR" dirty="0"/>
              <a:t>μηνύματα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C2DF60-847A-4347-8159-451739C5771E}"/>
              </a:ext>
            </a:extLst>
          </p:cNvPr>
          <p:cNvSpPr txBox="1"/>
          <p:nvPr/>
        </p:nvSpPr>
        <p:spPr>
          <a:xfrm>
            <a:off x="10786533" y="4956858"/>
            <a:ext cx="1264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Διαχείριση έκθεσης</a:t>
            </a:r>
          </a:p>
        </p:txBody>
      </p:sp>
    </p:spTree>
    <p:extLst>
      <p:ext uri="{BB962C8B-B14F-4D97-AF65-F5344CB8AC3E}">
        <p14:creationId xmlns:p14="http://schemas.microsoft.com/office/powerpoint/2010/main" val="3741708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B4495-5B0F-4DF4-AA4B-E15253DC8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l-GR" sz="8000" dirty="0"/>
              <a:t>Εφαρμογή Πινακοθήκης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43EA0-361F-4D6E-B203-C2C1C0216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l-GR" sz="1900" dirty="0"/>
              <a:t>Ομάδα 18</a:t>
            </a:r>
          </a:p>
          <a:p>
            <a:pPr algn="r"/>
            <a:r>
              <a:rPr lang="el-GR" sz="1900" dirty="0"/>
              <a:t>Σιτήστας Κωνσταντίνος Κυριάκος</a:t>
            </a:r>
            <a:br>
              <a:rPr lang="el-GR" sz="1900" dirty="0"/>
            </a:br>
            <a:r>
              <a:rPr lang="el-GR" sz="1900" dirty="0"/>
              <a:t>Χαλαντζούκας Φοίβος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812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6C768CFE65771747B2B329A20BDEFBB6" ma:contentTypeVersion="11" ma:contentTypeDescription="Δημιουργία νέου εγγράφου" ma:contentTypeScope="" ma:versionID="6fa7935d5b08fdf89ba0c1860724ad8e">
  <xsd:schema xmlns:xsd="http://www.w3.org/2001/XMLSchema" xmlns:xs="http://www.w3.org/2001/XMLSchema" xmlns:p="http://schemas.microsoft.com/office/2006/metadata/properties" xmlns:ns3="fc2dfcf2-e1e0-4a12-b39b-da5229727a77" xmlns:ns4="9de8941e-4d0f-41c4-88b2-26ca730efcba" targetNamespace="http://schemas.microsoft.com/office/2006/metadata/properties" ma:root="true" ma:fieldsID="472db9994a769316324070d85359c829" ns3:_="" ns4:_="">
    <xsd:import namespace="fc2dfcf2-e1e0-4a12-b39b-da5229727a77"/>
    <xsd:import namespace="9de8941e-4d0f-41c4-88b2-26ca730efc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dfcf2-e1e0-4a12-b39b-da5229727a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8941e-4d0f-41c4-88b2-26ca730ef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DECE64-8FD9-4B83-BD83-42FAF0377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2dfcf2-e1e0-4a12-b39b-da5229727a77"/>
    <ds:schemaRef ds:uri="9de8941e-4d0f-41c4-88b2-26ca730ef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AAC418-F563-466D-A045-E5553DA6B0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A6EF0B-5773-4397-BE60-C8AD094286FE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fc2dfcf2-e1e0-4a12-b39b-da5229727a77"/>
    <ds:schemaRef ds:uri="http://purl.org/dc/terms/"/>
    <ds:schemaRef ds:uri="http://schemas.microsoft.com/office/infopath/2007/PartnerControls"/>
    <ds:schemaRef ds:uri="9de8941e-4d0f-41c4-88b2-26ca730efcb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Εφαρμογή Πινακοθήκης</vt:lpstr>
      <vt:lpstr>Διάγραμμα οντοτήτων – συσχετίσεων (ERD)</vt:lpstr>
      <vt:lpstr>Λογικό Σχεσιακό Διάγραμμα</vt:lpstr>
      <vt:lpstr>Δημιουργία βάσης δεδομένων</vt:lpstr>
      <vt:lpstr>Γραφική διεπαφή σε Python</vt:lpstr>
      <vt:lpstr>PowerPoint Presentation</vt:lpstr>
      <vt:lpstr>Διάφορες λειτουργίες της εφαρμογής</vt:lpstr>
      <vt:lpstr>Εφαρμογή Πινακοθήκης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Πινακοθήκης</dc:title>
  <dc:creator>Konstantinos Sitistas</dc:creator>
  <cp:lastModifiedBy>ΚΩΝΣΤΑΝΤΙΝΟΣ - ΚΥΡΙΑΚΟΣ</cp:lastModifiedBy>
  <cp:revision>4</cp:revision>
  <dcterms:created xsi:type="dcterms:W3CDTF">2022-01-16T18:36:54Z</dcterms:created>
  <dcterms:modified xsi:type="dcterms:W3CDTF">2022-01-16T20:56:17Z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0x0101006C768CFE65771747B2B329A20BDEFBB6</vt:lpwstr>
  </property>
</Properties>
</file>