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16" r:id="rId29"/>
    <p:sldId id="317" r:id="rId30"/>
    <p:sldId id="318" r:id="rId31"/>
    <p:sldId id="323" r:id="rId32"/>
    <p:sldId id="320" r:id="rId33"/>
    <p:sldId id="319" r:id="rId34"/>
    <p:sldId id="322" r:id="rId35"/>
    <p:sldId id="324" r:id="rId36"/>
    <p:sldId id="321" r:id="rId37"/>
    <p:sldId id="326" r:id="rId38"/>
    <p:sldId id="327" r:id="rId39"/>
    <p:sldId id="328" r:id="rId40"/>
    <p:sldId id="329" r:id="rId41"/>
    <p:sldId id="325" r:id="rId42"/>
    <p:sldId id="348" r:id="rId43"/>
    <p:sldId id="349" r:id="rId44"/>
    <p:sldId id="359" r:id="rId45"/>
    <p:sldId id="360" r:id="rId46"/>
    <p:sldId id="361" r:id="rId47"/>
    <p:sldId id="362" r:id="rId48"/>
    <p:sldId id="36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</a:t>
            </a:r>
            <a:r>
              <a:rPr lang="en-US" sz="2600" b="0" i="0" u="none" strike="noStrike" baseline="0"/>
              <a:t>specified length.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701253" y="4352822"/>
            <a:ext cx="381409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203700" y="4352822"/>
            <a:ext cx="4311650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2615</Words>
  <Application>Microsoft Office PowerPoint</Application>
  <PresentationFormat>On-screen Show (4:3)</PresentationFormat>
  <Paragraphs>547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278</cp:revision>
  <dcterms:created xsi:type="dcterms:W3CDTF">2023-08-03T06:24:42Z</dcterms:created>
  <dcterms:modified xsi:type="dcterms:W3CDTF">2023-08-03T19:00:15Z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