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66"/>
  </p:notesMasterIdLst>
  <p:sldIdLst>
    <p:sldId id="256" r:id="rId2"/>
    <p:sldId id="257" r:id="rId3"/>
    <p:sldId id="258" r:id="rId4"/>
    <p:sldId id="306" r:id="rId5"/>
    <p:sldId id="273" r:id="rId6"/>
    <p:sldId id="277" r:id="rId7"/>
    <p:sldId id="308" r:id="rId8"/>
    <p:sldId id="307" r:id="rId9"/>
    <p:sldId id="281" r:id="rId10"/>
    <p:sldId id="309" r:id="rId11"/>
    <p:sldId id="310" r:id="rId12"/>
    <p:sldId id="314" r:id="rId13"/>
    <p:sldId id="305" r:id="rId14"/>
    <p:sldId id="311" r:id="rId15"/>
    <p:sldId id="312" r:id="rId16"/>
    <p:sldId id="313" r:id="rId17"/>
    <p:sldId id="280" r:id="rId18"/>
    <p:sldId id="285" r:id="rId19"/>
    <p:sldId id="286" r:id="rId20"/>
    <p:sldId id="315" r:id="rId21"/>
    <p:sldId id="316" r:id="rId22"/>
    <p:sldId id="287" r:id="rId23"/>
    <p:sldId id="317" r:id="rId24"/>
    <p:sldId id="318" r:id="rId25"/>
    <p:sldId id="319" r:id="rId26"/>
    <p:sldId id="320" r:id="rId27"/>
    <p:sldId id="361" r:id="rId28"/>
    <p:sldId id="321" r:id="rId29"/>
    <p:sldId id="322" r:id="rId30"/>
    <p:sldId id="323" r:id="rId31"/>
    <p:sldId id="324" r:id="rId32"/>
    <p:sldId id="326" r:id="rId33"/>
    <p:sldId id="327" r:id="rId34"/>
    <p:sldId id="328" r:id="rId35"/>
    <p:sldId id="329" r:id="rId36"/>
    <p:sldId id="325" r:id="rId37"/>
    <p:sldId id="330" r:id="rId38"/>
    <p:sldId id="331" r:id="rId39"/>
    <p:sldId id="332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3" r:id="rId49"/>
    <p:sldId id="342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5" r:id="rId61"/>
    <p:sldId id="357" r:id="rId62"/>
    <p:sldId id="356" r:id="rId63"/>
    <p:sldId id="359" r:id="rId64"/>
    <p:sldId id="360" r:id="rId65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0E681-60A3-43C9-86A2-A614324C29E3}" v="95" dt="2022-09-16T14:19:29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3" autoAdjust="0"/>
    <p:restoredTop sz="94679"/>
  </p:normalViewPr>
  <p:slideViewPr>
    <p:cSldViewPr snapToGrid="0">
      <p:cViewPr varScale="1">
        <p:scale>
          <a:sx n="74" d="100"/>
          <a:sy n="74" d="100"/>
        </p:scale>
        <p:origin x="168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1340E681-60A3-43C9-86A2-A614324C29E3}"/>
    <pc:docChg chg="undo custSel addSld delSld modSld sldOrd">
      <pc:chgData name="Velani, Ankitkumar" userId="039f6639-35cd-4471-8ac8-1e78077ab1db" providerId="ADAL" clId="{1340E681-60A3-43C9-86A2-A614324C29E3}" dt="2022-09-16T14:19:36.298" v="13840"/>
      <pc:docMkLst>
        <pc:docMk/>
      </pc:docMkLst>
      <pc:sldChg chg="addSp delSp modSp mod">
        <pc:chgData name="Velani, Ankitkumar" userId="039f6639-35cd-4471-8ac8-1e78077ab1db" providerId="ADAL" clId="{1340E681-60A3-43C9-86A2-A614324C29E3}" dt="2022-09-08T14:48:31.241" v="43" actId="1076"/>
        <pc:sldMkLst>
          <pc:docMk/>
          <pc:sldMk cId="0" sldId="256"/>
        </pc:sldMkLst>
        <pc:spChg chg="mod">
          <ac:chgData name="Velani, Ankitkumar" userId="039f6639-35cd-4471-8ac8-1e78077ab1db" providerId="ADAL" clId="{1340E681-60A3-43C9-86A2-A614324C29E3}" dt="2022-09-08T14:47:52.380" v="38" actId="1038"/>
          <ac:spMkLst>
            <pc:docMk/>
            <pc:sldMk cId="0" sldId="256"/>
            <ac:spMk id="90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4:47:46.424" v="26" actId="478"/>
          <ac:picMkLst>
            <pc:docMk/>
            <pc:sldMk cId="0" sldId="256"/>
            <ac:picMk id="91" creationId="{00000000-0000-0000-0000-000000000000}"/>
          </ac:picMkLst>
        </pc:picChg>
        <pc:picChg chg="add mod">
          <ac:chgData name="Velani, Ankitkumar" userId="039f6639-35cd-4471-8ac8-1e78077ab1db" providerId="ADAL" clId="{1340E681-60A3-43C9-86A2-A614324C29E3}" dt="2022-09-08T14:48:31.241" v="43" actId="1076"/>
          <ac:picMkLst>
            <pc:docMk/>
            <pc:sldMk cId="0" sldId="256"/>
            <ac:picMk id="1026" creationId="{32CA916F-CC2F-44D8-860F-51EEBE75F0C3}"/>
          </ac:picMkLst>
        </pc:picChg>
      </pc:sldChg>
      <pc:sldChg chg="modSp mod">
        <pc:chgData name="Velani, Ankitkumar" userId="039f6639-35cd-4471-8ac8-1e78077ab1db" providerId="ADAL" clId="{1340E681-60A3-43C9-86A2-A614324C29E3}" dt="2022-09-09T13:24:15.023" v="2052" actId="20577"/>
        <pc:sldMkLst>
          <pc:docMk/>
          <pc:sldMk cId="0" sldId="257"/>
        </pc:sldMkLst>
        <pc:spChg chg="mod">
          <ac:chgData name="Velani, Ankitkumar" userId="039f6639-35cd-4471-8ac8-1e78077ab1db" providerId="ADAL" clId="{1340E681-60A3-43C9-86A2-A614324C29E3}" dt="2022-09-09T13:24:15.023" v="2052" actId="20577"/>
          <ac:spMkLst>
            <pc:docMk/>
            <pc:sldMk cId="0" sldId="257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13:24:08.674" v="2051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delSp modSp mod">
        <pc:chgData name="Velani, Ankitkumar" userId="039f6639-35cd-4471-8ac8-1e78077ab1db" providerId="ADAL" clId="{1340E681-60A3-43C9-86A2-A614324C29E3}" dt="2022-09-09T01:31:02.814" v="503"/>
        <pc:sldMkLst>
          <pc:docMk/>
          <pc:sldMk cId="0" sldId="258"/>
        </pc:sldMkLst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7" creationId="{ADEEC505-20C6-4691-A645-258AE9F6F855}"/>
          </ac:spMkLst>
        </pc:spChg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8" creationId="{64E402EA-1A34-40D5-9749-932A69D1C086}"/>
          </ac:spMkLst>
        </pc:spChg>
        <pc:spChg chg="mod">
          <ac:chgData name="Velani, Ankitkumar" userId="039f6639-35cd-4471-8ac8-1e78077ab1db" providerId="ADAL" clId="{1340E681-60A3-43C9-86A2-A614324C29E3}" dt="2022-09-08T15:13:09.062" v="50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6:20.645" v="428" actId="20577"/>
          <ac:spMkLst>
            <pc:docMk/>
            <pc:sldMk cId="0" sldId="258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5:14:10.085" v="56" actId="478"/>
          <ac:picMkLst>
            <pc:docMk/>
            <pc:sldMk cId="0" sldId="258"/>
            <ac:picMk id="7" creationId="{82D688DE-B6F5-4F65-9BCB-BA72C7FC1EB8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1:36:25.137" v="1046" actId="47"/>
        <pc:sldMkLst>
          <pc:docMk/>
          <pc:sldMk cId="4065110562" sldId="272"/>
        </pc:sldMkLst>
        <pc:spChg chg="mod">
          <ac:chgData name="Velani, Ankitkumar" userId="039f6639-35cd-4471-8ac8-1e78077ab1db" providerId="ADAL" clId="{1340E681-60A3-43C9-86A2-A614324C29E3}" dt="2022-09-09T01:28:55.878" v="468" actId="20577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9:30.664" v="501" actId="20577"/>
          <ac:spMkLst>
            <pc:docMk/>
            <pc:sldMk cId="4065110562" sldId="272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9T02:02:23.375" v="1244" actId="20577"/>
        <pc:sldMkLst>
          <pc:docMk/>
          <pc:sldMk cId="114794549" sldId="273"/>
        </pc:sldMkLst>
        <pc:spChg chg="mod">
          <ac:chgData name="Velani, Ankitkumar" userId="039f6639-35cd-4471-8ac8-1e78077ab1db" providerId="ADAL" clId="{1340E681-60A3-43C9-86A2-A614324C29E3}" dt="2022-09-08T15:16:49.581" v="75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02:23.375" v="1244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8:26.722" v="91" actId="47"/>
        <pc:sldMkLst>
          <pc:docMk/>
          <pc:sldMk cId="1592126093" sldId="274"/>
        </pc:sldMkLst>
      </pc:sldChg>
      <pc:sldChg chg="del">
        <pc:chgData name="Velani, Ankitkumar" userId="039f6639-35cd-4471-8ac8-1e78077ab1db" providerId="ADAL" clId="{1340E681-60A3-43C9-86A2-A614324C29E3}" dt="2022-09-08T15:18:28.897" v="92" actId="47"/>
        <pc:sldMkLst>
          <pc:docMk/>
          <pc:sldMk cId="2959000939" sldId="275"/>
        </pc:sldMkLst>
      </pc:sldChg>
      <pc:sldChg chg="del">
        <pc:chgData name="Velani, Ankitkumar" userId="039f6639-35cd-4471-8ac8-1e78077ab1db" providerId="ADAL" clId="{1340E681-60A3-43C9-86A2-A614324C29E3}" dt="2022-09-08T15:18:29.467" v="93" actId="47"/>
        <pc:sldMkLst>
          <pc:docMk/>
          <pc:sldMk cId="1688761229" sldId="276"/>
        </pc:sldMkLst>
      </pc:sldChg>
      <pc:sldChg chg="addSp delSp modSp mod">
        <pc:chgData name="Velani, Ankitkumar" userId="039f6639-35cd-4471-8ac8-1e78077ab1db" providerId="ADAL" clId="{1340E681-60A3-43C9-86A2-A614324C29E3}" dt="2022-09-09T01:59:00.182" v="1213" actId="20577"/>
        <pc:sldMkLst>
          <pc:docMk/>
          <pc:sldMk cId="435176371" sldId="277"/>
        </pc:sldMkLst>
        <pc:spChg chg="mod">
          <ac:chgData name="Velani, Ankitkumar" userId="039f6639-35cd-4471-8ac8-1e78077ab1db" providerId="ADAL" clId="{1340E681-60A3-43C9-86A2-A614324C29E3}" dt="2022-09-09T01:58:44.148" v="1176" actId="20577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59:00.182" v="1213" actId="20577"/>
          <ac:spMkLst>
            <pc:docMk/>
            <pc:sldMk cId="435176371" sldId="277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1:54:14.914" v="1087" actId="478"/>
          <ac:picMkLst>
            <pc:docMk/>
            <pc:sldMk cId="435176371" sldId="277"/>
            <ac:picMk id="3" creationId="{A64FDB2C-5821-4FDA-A040-592AAA634CEC}"/>
          </ac:picMkLst>
        </pc:picChg>
        <pc:picChg chg="add del mod modCrop">
          <ac:chgData name="Velani, Ankitkumar" userId="039f6639-35cd-4471-8ac8-1e78077ab1db" providerId="ADAL" clId="{1340E681-60A3-43C9-86A2-A614324C29E3}" dt="2022-09-09T01:54:57.648" v="1097" actId="478"/>
          <ac:picMkLst>
            <pc:docMk/>
            <pc:sldMk cId="435176371" sldId="277"/>
            <ac:picMk id="5" creationId="{40E43780-CA30-4D68-9C53-28EEF9AE6637}"/>
          </ac:picMkLst>
        </pc:picChg>
        <pc:picChg chg="add mod">
          <ac:chgData name="Velani, Ankitkumar" userId="039f6639-35cd-4471-8ac8-1e78077ab1db" providerId="ADAL" clId="{1340E681-60A3-43C9-86A2-A614324C29E3}" dt="2022-09-09T01:58:23.947" v="1136" actId="1076"/>
          <ac:picMkLst>
            <pc:docMk/>
            <pc:sldMk cId="435176371" sldId="277"/>
            <ac:picMk id="7" creationId="{CB0B4D40-9369-4A36-B972-476D305E9622}"/>
          </ac:picMkLst>
        </pc:picChg>
        <pc:picChg chg="add mod">
          <ac:chgData name="Velani, Ankitkumar" userId="039f6639-35cd-4471-8ac8-1e78077ab1db" providerId="ADAL" clId="{1340E681-60A3-43C9-86A2-A614324C29E3}" dt="2022-09-09T01:58:09.581" v="1132" actId="1076"/>
          <ac:picMkLst>
            <pc:docMk/>
            <pc:sldMk cId="435176371" sldId="277"/>
            <ac:picMk id="9" creationId="{1EA184A3-FFFA-4982-8965-BF5103A53112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3:18:39.181" v="2020" actId="47"/>
        <pc:sldMkLst>
          <pc:docMk/>
          <pc:sldMk cId="320955946" sldId="278"/>
        </pc:sldMkLst>
        <pc:spChg chg="mod">
          <ac:chgData name="Velani, Ankitkumar" userId="039f6639-35cd-4471-8ac8-1e78077ab1db" providerId="ADAL" clId="{1340E681-60A3-43C9-86A2-A614324C29E3}" dt="2022-09-08T15:19:10.439" v="109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9:13.950" v="110" actId="47"/>
        <pc:sldMkLst>
          <pc:docMk/>
          <pc:sldMk cId="2174626971" sldId="279"/>
        </pc:sldMkLst>
      </pc:sldChg>
      <pc:sldChg chg="modSp mod">
        <pc:chgData name="Velani, Ankitkumar" userId="039f6639-35cd-4471-8ac8-1e78077ab1db" providerId="ADAL" clId="{1340E681-60A3-43C9-86A2-A614324C29E3}" dt="2022-09-08T15:19:19.881" v="11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1340E681-60A3-43C9-86A2-A614324C29E3}" dt="2022-09-08T15:19:19.881" v="118" actId="20577"/>
          <ac:spMkLst>
            <pc:docMk/>
            <pc:sldMk cId="2469122854" sldId="280"/>
            <ac:spMk id="108" creationId="{00000000-0000-0000-0000-000000000000}"/>
          </ac:spMkLst>
        </pc:spChg>
      </pc:sldChg>
      <pc:sldChg chg="modSp mod ord">
        <pc:chgData name="Velani, Ankitkumar" userId="039f6639-35cd-4471-8ac8-1e78077ab1db" providerId="ADAL" clId="{1340E681-60A3-43C9-86A2-A614324C29E3}" dt="2022-09-09T02:53:57.803" v="1706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1340E681-60A3-43C9-86A2-A614324C29E3}" dt="2022-09-09T02:53:57.803" v="1706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modSp del mod">
        <pc:chgData name="Velani, Ankitkumar" userId="039f6639-35cd-4471-8ac8-1e78077ab1db" providerId="ADAL" clId="{1340E681-60A3-43C9-86A2-A614324C29E3}" dt="2022-09-09T02:54:24.586" v="1707" actId="47"/>
        <pc:sldMkLst>
          <pc:docMk/>
          <pc:sldMk cId="3132053676" sldId="282"/>
        </pc:sldMkLst>
        <pc:spChg chg="mod">
          <ac:chgData name="Velani, Ankitkumar" userId="039f6639-35cd-4471-8ac8-1e78077ab1db" providerId="ADAL" clId="{1340E681-60A3-43C9-86A2-A614324C29E3}" dt="2022-09-08T15:18:55.839" v="9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9T03:12:52.136" v="1864" actId="2696"/>
        <pc:sldMkLst>
          <pc:docMk/>
          <pc:sldMk cId="575650393" sldId="283"/>
        </pc:sldMkLst>
      </pc:sldChg>
      <pc:sldChg chg="del">
        <pc:chgData name="Velani, Ankitkumar" userId="039f6639-35cd-4471-8ac8-1e78077ab1db" providerId="ADAL" clId="{1340E681-60A3-43C9-86A2-A614324C29E3}" dt="2022-09-08T15:19:14.855" v="111" actId="47"/>
        <pc:sldMkLst>
          <pc:docMk/>
          <pc:sldMk cId="3711818749" sldId="284"/>
        </pc:sldMkLst>
      </pc:sldChg>
      <pc:sldChg chg="modSp mod">
        <pc:chgData name="Velani, Ankitkumar" userId="039f6639-35cd-4471-8ac8-1e78077ab1db" providerId="ADAL" clId="{1340E681-60A3-43C9-86A2-A614324C29E3}" dt="2022-09-08T15:19:31.867" v="126" actId="20577"/>
        <pc:sldMkLst>
          <pc:docMk/>
          <pc:sldMk cId="1515200759" sldId="285"/>
        </pc:sldMkLst>
        <pc:spChg chg="mod">
          <ac:chgData name="Velani, Ankitkumar" userId="039f6639-35cd-4471-8ac8-1e78077ab1db" providerId="ADAL" clId="{1340E681-60A3-43C9-86A2-A614324C29E3}" dt="2022-09-08T15:19:28.059" v="125" actId="20577"/>
          <ac:spMkLst>
            <pc:docMk/>
            <pc:sldMk cId="1515200759" sldId="28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19:31.867" v="126" actId="20577"/>
          <ac:spMkLst>
            <pc:docMk/>
            <pc:sldMk cId="1515200759" sldId="285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8T15:19:38.184" v="133" actId="20577"/>
        <pc:sldMkLst>
          <pc:docMk/>
          <pc:sldMk cId="4111025725" sldId="286"/>
        </pc:sldMkLst>
        <pc:spChg chg="mod">
          <ac:chgData name="Velani, Ankitkumar" userId="039f6639-35cd-4471-8ac8-1e78077ab1db" providerId="ADAL" clId="{1340E681-60A3-43C9-86A2-A614324C29E3}" dt="2022-09-08T15:19:38.184" v="133" actId="20577"/>
          <ac:spMkLst>
            <pc:docMk/>
            <pc:sldMk cId="4111025725" sldId="286"/>
            <ac:spMk id="108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10T03:12:20.446" v="2062" actId="313"/>
        <pc:sldMkLst>
          <pc:docMk/>
          <pc:sldMk cId="2438622846" sldId="287"/>
        </pc:sldMkLst>
        <pc:spChg chg="mod">
          <ac:chgData name="Velani, Ankitkumar" userId="039f6639-35cd-4471-8ac8-1e78077ab1db" providerId="ADAL" clId="{1340E681-60A3-43C9-86A2-A614324C29E3}" dt="2022-09-10T03:12:20.446" v="2062" actId="313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1340E681-60A3-43C9-86A2-A614324C29E3}" dt="2022-09-08T15:23:27.352" v="264" actId="6549"/>
        <pc:sldMkLst>
          <pc:docMk/>
          <pc:sldMk cId="1205780775" sldId="288"/>
        </pc:sldMkLst>
        <pc:spChg chg="mod">
          <ac:chgData name="Velani, Ankitkumar" userId="039f6639-35cd-4471-8ac8-1e78077ab1db" providerId="ADAL" clId="{1340E681-60A3-43C9-86A2-A614324C29E3}" dt="2022-09-08T15:22:16.004" v="211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3:27.352" v="264" actId="6549"/>
          <ac:spMkLst>
            <pc:docMk/>
            <pc:sldMk cId="1205780775" sldId="288"/>
            <ac:spMk id="100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0.712" v="142" actId="47"/>
        <pc:sldMkLst>
          <pc:docMk/>
          <pc:sldMk cId="2344059627" sldId="289"/>
        </pc:sldMkLst>
      </pc:sldChg>
      <pc:sldChg chg="del">
        <pc:chgData name="Velani, Ankitkumar" userId="039f6639-35cd-4471-8ac8-1e78077ab1db" providerId="ADAL" clId="{1340E681-60A3-43C9-86A2-A614324C29E3}" dt="2022-09-08T15:20:51.013" v="143" actId="47"/>
        <pc:sldMkLst>
          <pc:docMk/>
          <pc:sldMk cId="2673655364" sldId="290"/>
        </pc:sldMkLst>
      </pc:sldChg>
      <pc:sldChg chg="del">
        <pc:chgData name="Velani, Ankitkumar" userId="039f6639-35cd-4471-8ac8-1e78077ab1db" providerId="ADAL" clId="{1340E681-60A3-43C9-86A2-A614324C29E3}" dt="2022-09-08T15:20:51.276" v="144" actId="47"/>
        <pc:sldMkLst>
          <pc:docMk/>
          <pc:sldMk cId="3671309648" sldId="291"/>
        </pc:sldMkLst>
      </pc:sldChg>
      <pc:sldChg chg="del">
        <pc:chgData name="Velani, Ankitkumar" userId="039f6639-35cd-4471-8ac8-1e78077ab1db" providerId="ADAL" clId="{1340E681-60A3-43C9-86A2-A614324C29E3}" dt="2022-09-08T15:20:51.577" v="145" actId="47"/>
        <pc:sldMkLst>
          <pc:docMk/>
          <pc:sldMk cId="981376725" sldId="292"/>
        </pc:sldMkLst>
      </pc:sldChg>
      <pc:sldChg chg="del">
        <pc:chgData name="Velani, Ankitkumar" userId="039f6639-35cd-4471-8ac8-1e78077ab1db" providerId="ADAL" clId="{1340E681-60A3-43C9-86A2-A614324C29E3}" dt="2022-09-08T15:20:52.166" v="146" actId="47"/>
        <pc:sldMkLst>
          <pc:docMk/>
          <pc:sldMk cId="2738354077" sldId="293"/>
        </pc:sldMkLst>
      </pc:sldChg>
      <pc:sldChg chg="add del">
        <pc:chgData name="Velani, Ankitkumar" userId="039f6639-35cd-4471-8ac8-1e78077ab1db" providerId="ADAL" clId="{1340E681-60A3-43C9-86A2-A614324C29E3}" dt="2022-09-08T15:21:57.002" v="181" actId="47"/>
        <pc:sldMkLst>
          <pc:docMk/>
          <pc:sldMk cId="3138019313" sldId="294"/>
        </pc:sldMkLst>
      </pc:sldChg>
      <pc:sldChg chg="modSp add mod">
        <pc:chgData name="Velani, Ankitkumar" userId="039f6639-35cd-4471-8ac8-1e78077ab1db" providerId="ADAL" clId="{1340E681-60A3-43C9-86A2-A614324C29E3}" dt="2022-09-08T15:24:14.068" v="294"/>
        <pc:sldMkLst>
          <pc:docMk/>
          <pc:sldMk cId="1416168009" sldId="295"/>
        </pc:sldMkLst>
        <pc:spChg chg="mod">
          <ac:chgData name="Velani, Ankitkumar" userId="039f6639-35cd-4471-8ac8-1e78077ab1db" providerId="ADAL" clId="{1340E681-60A3-43C9-86A2-A614324C29E3}" dt="2022-09-08T15:24:14.068" v="294"/>
          <ac:spMkLst>
            <pc:docMk/>
            <pc:sldMk cId="1416168009" sldId="295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5.226" v="151" actId="47"/>
        <pc:sldMkLst>
          <pc:docMk/>
          <pc:sldMk cId="1632705750" sldId="295"/>
        </pc:sldMkLst>
      </pc:sldChg>
      <pc:sldChg chg="add del">
        <pc:chgData name="Velani, Ankitkumar" userId="039f6639-35cd-4471-8ac8-1e78077ab1db" providerId="ADAL" clId="{1340E681-60A3-43C9-86A2-A614324C29E3}" dt="2022-09-08T15:23:45.049" v="273" actId="47"/>
        <pc:sldMkLst>
          <pc:docMk/>
          <pc:sldMk cId="1513836142" sldId="296"/>
        </pc:sldMkLst>
      </pc:sldChg>
      <pc:sldChg chg="modSp add mod">
        <pc:chgData name="Velani, Ankitkumar" userId="039f6639-35cd-4471-8ac8-1e78077ab1db" providerId="ADAL" clId="{1340E681-60A3-43C9-86A2-A614324C29E3}" dt="2022-09-08T15:24:23.482" v="300" actId="20577"/>
        <pc:sldMkLst>
          <pc:docMk/>
          <pc:sldMk cId="3632673750" sldId="296"/>
        </pc:sldMkLst>
        <pc:spChg chg="mod">
          <ac:chgData name="Velani, Ankitkumar" userId="039f6639-35cd-4471-8ac8-1e78077ab1db" providerId="ADAL" clId="{1340E681-60A3-43C9-86A2-A614324C29E3}" dt="2022-09-08T15:24:23.482" v="300" actId="20577"/>
          <ac:spMkLst>
            <pc:docMk/>
            <pc:sldMk cId="3632673750" sldId="296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3.143" v="147" actId="47"/>
        <pc:sldMkLst>
          <pc:docMk/>
          <pc:sldMk cId="2077387241" sldId="297"/>
        </pc:sldMkLst>
      </pc:sldChg>
      <pc:sldChg chg="modSp add mod">
        <pc:chgData name="Velani, Ankitkumar" userId="039f6639-35cd-4471-8ac8-1e78077ab1db" providerId="ADAL" clId="{1340E681-60A3-43C9-86A2-A614324C29E3}" dt="2022-09-08T15:24:33.036" v="304" actId="20577"/>
        <pc:sldMkLst>
          <pc:docMk/>
          <pc:sldMk cId="3870813925" sldId="297"/>
        </pc:sldMkLst>
        <pc:spChg chg="mod">
          <ac:chgData name="Velani, Ankitkumar" userId="039f6639-35cd-4471-8ac8-1e78077ab1db" providerId="ADAL" clId="{1340E681-60A3-43C9-86A2-A614324C29E3}" dt="2022-09-08T15:24:33.036" v="304" actId="20577"/>
          <ac:spMkLst>
            <pc:docMk/>
            <pc:sldMk cId="3870813925" sldId="297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6.245" v="152" actId="47"/>
        <pc:sldMkLst>
          <pc:docMk/>
          <pc:sldMk cId="1149467149" sldId="298"/>
        </pc:sldMkLst>
      </pc:sldChg>
      <pc:sldChg chg="modSp add mod">
        <pc:chgData name="Velani, Ankitkumar" userId="039f6639-35cd-4471-8ac8-1e78077ab1db" providerId="ADAL" clId="{1340E681-60A3-43C9-86A2-A614324C29E3}" dt="2022-09-08T15:25:31.519" v="370" actId="108"/>
        <pc:sldMkLst>
          <pc:docMk/>
          <pc:sldMk cId="2537595148" sldId="298"/>
        </pc:sldMkLst>
        <pc:spChg chg="mod">
          <ac:chgData name="Velani, Ankitkumar" userId="039f6639-35cd-4471-8ac8-1e78077ab1db" providerId="ADAL" clId="{1340E681-60A3-43C9-86A2-A614324C29E3}" dt="2022-09-08T15:24:51.723" v="324" actId="20577"/>
          <ac:spMkLst>
            <pc:docMk/>
            <pc:sldMk cId="2537595148" sldId="29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5:31.519" v="370" actId="108"/>
          <ac:spMkLst>
            <pc:docMk/>
            <pc:sldMk cId="2537595148" sldId="298"/>
            <ac:spMk id="109" creationId="{00000000-0000-0000-0000-000000000000}"/>
          </ac:spMkLst>
        </pc:spChg>
      </pc:sldChg>
      <pc:sldChg chg="add">
        <pc:chgData name="Velani, Ankitkumar" userId="039f6639-35cd-4471-8ac8-1e78077ab1db" providerId="ADAL" clId="{1340E681-60A3-43C9-86A2-A614324C29E3}" dt="2022-09-08T15:27:08.942" v="371"/>
        <pc:sldMkLst>
          <pc:docMk/>
          <pc:sldMk cId="1714319504" sldId="299"/>
        </pc:sldMkLst>
      </pc:sldChg>
      <pc:sldChg chg="del">
        <pc:chgData name="Velani, Ankitkumar" userId="039f6639-35cd-4471-8ac8-1e78077ab1db" providerId="ADAL" clId="{1340E681-60A3-43C9-86A2-A614324C29E3}" dt="2022-09-08T15:20:57.763" v="153" actId="47"/>
        <pc:sldMkLst>
          <pc:docMk/>
          <pc:sldMk cId="2809169825" sldId="299"/>
        </pc:sldMkLst>
      </pc:sldChg>
      <pc:sldChg chg="del">
        <pc:chgData name="Velani, Ankitkumar" userId="039f6639-35cd-4471-8ac8-1e78077ab1db" providerId="ADAL" clId="{1340E681-60A3-43C9-86A2-A614324C29E3}" dt="2022-09-08T15:20:53.469" v="148" actId="47"/>
        <pc:sldMkLst>
          <pc:docMk/>
          <pc:sldMk cId="1642795635" sldId="300"/>
        </pc:sldMkLst>
      </pc:sldChg>
      <pc:sldChg chg="modSp add del mod">
        <pc:chgData name="Velani, Ankitkumar" userId="039f6639-35cd-4471-8ac8-1e78077ab1db" providerId="ADAL" clId="{1340E681-60A3-43C9-86A2-A614324C29E3}" dt="2022-09-08T15:27:40.977" v="378" actId="47"/>
        <pc:sldMkLst>
          <pc:docMk/>
          <pc:sldMk cId="2169210693" sldId="300"/>
        </pc:sldMkLst>
        <pc:spChg chg="mod">
          <ac:chgData name="Velani, Ankitkumar" userId="039f6639-35cd-4471-8ac8-1e78077ab1db" providerId="ADAL" clId="{1340E681-60A3-43C9-86A2-A614324C29E3}" dt="2022-09-08T15:27:13.651" v="373"/>
          <ac:spMkLst>
            <pc:docMk/>
            <pc:sldMk cId="2169210693" sldId="300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756" v="149" actId="47"/>
        <pc:sldMkLst>
          <pc:docMk/>
          <pc:sldMk cId="3179861112" sldId="301"/>
        </pc:sldMkLst>
      </pc:sldChg>
      <pc:sldChg chg="add">
        <pc:chgData name="Velani, Ankitkumar" userId="039f6639-35cd-4471-8ac8-1e78077ab1db" providerId="ADAL" clId="{1340E681-60A3-43C9-86A2-A614324C29E3}" dt="2022-09-08T15:27:22.169" v="374"/>
        <pc:sldMkLst>
          <pc:docMk/>
          <pc:sldMk cId="3340506046" sldId="301"/>
        </pc:sldMkLst>
      </pc:sldChg>
      <pc:sldChg chg="modSp add mod">
        <pc:chgData name="Velani, Ankitkumar" userId="039f6639-35cd-4471-8ac8-1e78077ab1db" providerId="ADAL" clId="{1340E681-60A3-43C9-86A2-A614324C29E3}" dt="2022-09-08T15:27:29.508" v="377" actId="20577"/>
        <pc:sldMkLst>
          <pc:docMk/>
          <pc:sldMk cId="115505484" sldId="302"/>
        </pc:sldMkLst>
        <pc:spChg chg="mod">
          <ac:chgData name="Velani, Ankitkumar" userId="039f6639-35cd-4471-8ac8-1e78077ab1db" providerId="ADAL" clId="{1340E681-60A3-43C9-86A2-A614324C29E3}" dt="2022-09-08T15:27:29.508" v="377" actId="20577"/>
          <ac:spMkLst>
            <pc:docMk/>
            <pc:sldMk cId="115505484" sldId="302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988" v="150" actId="47"/>
        <pc:sldMkLst>
          <pc:docMk/>
          <pc:sldMk cId="1531365578" sldId="302"/>
        </pc:sldMkLst>
      </pc:sldChg>
      <pc:sldChg chg="add del">
        <pc:chgData name="Velani, Ankitkumar" userId="039f6639-35cd-4471-8ac8-1e78077ab1db" providerId="ADAL" clId="{1340E681-60A3-43C9-86A2-A614324C29E3}" dt="2022-09-08T15:23:29.800" v="265" actId="47"/>
        <pc:sldMkLst>
          <pc:docMk/>
          <pc:sldMk cId="1104195167" sldId="303"/>
        </pc:sldMkLst>
      </pc:sldChg>
      <pc:sldChg chg="modSp add mod">
        <pc:chgData name="Velani, Ankitkumar" userId="039f6639-35cd-4471-8ac8-1e78077ab1db" providerId="ADAL" clId="{1340E681-60A3-43C9-86A2-A614324C29E3}" dt="2022-09-08T15:27:53.372" v="398" actId="20577"/>
        <pc:sldMkLst>
          <pc:docMk/>
          <pc:sldMk cId="3367843845" sldId="303"/>
        </pc:sldMkLst>
        <pc:spChg chg="mod">
          <ac:chgData name="Velani, Ankitkumar" userId="039f6639-35cd-4471-8ac8-1e78077ab1db" providerId="ADAL" clId="{1340E681-60A3-43C9-86A2-A614324C29E3}" dt="2022-09-08T15:27:53.372" v="398" actId="20577"/>
          <ac:spMkLst>
            <pc:docMk/>
            <pc:sldMk cId="3367843845" sldId="303"/>
            <ac:spMk id="108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1.044" v="266" actId="47"/>
        <pc:sldMkLst>
          <pc:docMk/>
          <pc:sldMk cId="2310146408" sldId="304"/>
        </pc:sldMkLst>
      </pc:sldChg>
      <pc:sldChg chg="modSp add mod">
        <pc:chgData name="Velani, Ankitkumar" userId="039f6639-35cd-4471-8ac8-1e78077ab1db" providerId="ADAL" clId="{1340E681-60A3-43C9-86A2-A614324C29E3}" dt="2022-09-08T15:28:02.021" v="410" actId="20577"/>
        <pc:sldMkLst>
          <pc:docMk/>
          <pc:sldMk cId="3065635960" sldId="304"/>
        </pc:sldMkLst>
        <pc:spChg chg="mod">
          <ac:chgData name="Velani, Ankitkumar" userId="039f6639-35cd-4471-8ac8-1e78077ab1db" providerId="ADAL" clId="{1340E681-60A3-43C9-86A2-A614324C29E3}" dt="2022-09-08T15:28:02.021" v="410" actId="20577"/>
          <ac:spMkLst>
            <pc:docMk/>
            <pc:sldMk cId="3065635960" sldId="304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1340E681-60A3-43C9-86A2-A614324C29E3}" dt="2022-09-09T02:55:39.720" v="1726" actId="20577"/>
        <pc:sldMkLst>
          <pc:docMk/>
          <pc:sldMk cId="1505795841" sldId="305"/>
        </pc:sldMkLst>
        <pc:spChg chg="mod">
          <ac:chgData name="Velani, Ankitkumar" userId="039f6639-35cd-4471-8ac8-1e78077ab1db" providerId="ADAL" clId="{1340E681-60A3-43C9-86A2-A614324C29E3}" dt="2022-09-08T15:29:46.485" v="412"/>
          <ac:spMkLst>
            <pc:docMk/>
            <pc:sldMk cId="1505795841" sldId="30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55:39.720" v="1726" actId="20577"/>
          <ac:spMkLst>
            <pc:docMk/>
            <pc:sldMk cId="1505795841" sldId="305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139" v="267" actId="47"/>
        <pc:sldMkLst>
          <pc:docMk/>
          <pc:sldMk cId="3164702486" sldId="305"/>
        </pc:sldMkLst>
      </pc:sldChg>
      <pc:sldChg chg="addSp delSp modSp new mod">
        <pc:chgData name="Velani, Ankitkumar" userId="039f6639-35cd-4471-8ac8-1e78077ab1db" providerId="ADAL" clId="{1340E681-60A3-43C9-86A2-A614324C29E3}" dt="2022-09-09T01:35:56.010" v="1045" actId="20577"/>
        <pc:sldMkLst>
          <pc:docMk/>
          <pc:sldMk cId="1610246580" sldId="306"/>
        </pc:sldMkLst>
        <pc:spChg chg="del">
          <ac:chgData name="Velani, Ankitkumar" userId="039f6639-35cd-4471-8ac8-1e78077ab1db" providerId="ADAL" clId="{1340E681-60A3-43C9-86A2-A614324C29E3}" dt="2022-09-09T01:31:09.639" v="508" actId="478"/>
          <ac:spMkLst>
            <pc:docMk/>
            <pc:sldMk cId="1610246580" sldId="306"/>
            <ac:spMk id="2" creationId="{EBBB610B-7CA0-4FCF-B719-2B753275CC96}"/>
          </ac:spMkLst>
        </pc:spChg>
        <pc:spChg chg="del">
          <ac:chgData name="Velani, Ankitkumar" userId="039f6639-35cd-4471-8ac8-1e78077ab1db" providerId="ADAL" clId="{1340E681-60A3-43C9-86A2-A614324C29E3}" dt="2022-09-09T01:31:08.324" v="507" actId="478"/>
          <ac:spMkLst>
            <pc:docMk/>
            <pc:sldMk cId="1610246580" sldId="306"/>
            <ac:spMk id="3" creationId="{51E8E4B7-CA69-4182-A6D1-DD6A265D97AB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7" creationId="{D09BDA12-2AED-47C5-A5A4-C1DD44F95948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8" creationId="{A5C2A38B-BD47-4F59-887F-C7339BA7261F}"/>
          </ac:spMkLst>
        </pc:spChg>
        <pc:spChg chg="add mod">
          <ac:chgData name="Velani, Ankitkumar" userId="039f6639-35cd-4471-8ac8-1e78077ab1db" providerId="ADAL" clId="{1340E681-60A3-43C9-86A2-A614324C29E3}" dt="2022-09-09T01:31:14.723" v="516" actId="20577"/>
          <ac:spMkLst>
            <pc:docMk/>
            <pc:sldMk cId="1610246580" sldId="306"/>
            <ac:spMk id="9" creationId="{DAD87299-AFA6-4612-AD6C-C7C8F879B512}"/>
          </ac:spMkLst>
        </pc:spChg>
        <pc:spChg chg="add mod">
          <ac:chgData name="Velani, Ankitkumar" userId="039f6639-35cd-4471-8ac8-1e78077ab1db" providerId="ADAL" clId="{1340E681-60A3-43C9-86A2-A614324C29E3}" dt="2022-09-09T01:35:56.010" v="1045" actId="20577"/>
          <ac:spMkLst>
            <pc:docMk/>
            <pc:sldMk cId="1610246580" sldId="306"/>
            <ac:spMk id="10" creationId="{16A03AE6-6BA9-4260-8580-96DB254B59A2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634" v="268" actId="47"/>
        <pc:sldMkLst>
          <pc:docMk/>
          <pc:sldMk cId="3836807520" sldId="306"/>
        </pc:sldMkLst>
      </pc:sldChg>
      <pc:sldChg chg="addSp modSp add mod">
        <pc:chgData name="Velani, Ankitkumar" userId="039f6639-35cd-4471-8ac8-1e78077ab1db" providerId="ADAL" clId="{1340E681-60A3-43C9-86A2-A614324C29E3}" dt="2022-09-09T02:36:11.968" v="1356" actId="20577"/>
        <pc:sldMkLst>
          <pc:docMk/>
          <pc:sldMk cId="1372787291" sldId="307"/>
        </pc:sldMkLst>
        <pc:spChg chg="add mod">
          <ac:chgData name="Velani, Ankitkumar" userId="039f6639-35cd-4471-8ac8-1e78077ab1db" providerId="ADAL" clId="{1340E681-60A3-43C9-86A2-A614324C29E3}" dt="2022-09-09T02:36:11.968" v="1356" actId="20577"/>
          <ac:spMkLst>
            <pc:docMk/>
            <pc:sldMk cId="1372787291" sldId="307"/>
            <ac:spMk id="3" creationId="{E6D78361-0904-456A-99B6-AC02ABF44868}"/>
          </ac:spMkLst>
        </pc:spChg>
        <pc:spChg chg="add mod">
          <ac:chgData name="Velani, Ankitkumar" userId="039f6639-35cd-4471-8ac8-1e78077ab1db" providerId="ADAL" clId="{1340E681-60A3-43C9-86A2-A614324C29E3}" dt="2022-09-09T02:35:00.712" v="1337" actId="1076"/>
          <ac:spMkLst>
            <pc:docMk/>
            <pc:sldMk cId="1372787291" sldId="307"/>
            <ac:spMk id="8" creationId="{E8D47BD8-FE8D-46E7-9BE7-CF7680474D93}"/>
          </ac:spMkLst>
        </pc:spChg>
        <pc:spChg chg="mod">
          <ac:chgData name="Velani, Ankitkumar" userId="039f6639-35cd-4471-8ac8-1e78077ab1db" providerId="ADAL" clId="{1340E681-60A3-43C9-86A2-A614324C29E3}" dt="2022-09-09T02:32:41.673" v="1298" actId="20577"/>
          <ac:spMkLst>
            <pc:docMk/>
            <pc:sldMk cId="1372787291" sldId="307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4.151" v="269" actId="47"/>
        <pc:sldMkLst>
          <pc:docMk/>
          <pc:sldMk cId="2944235571" sldId="307"/>
        </pc:sldMkLst>
      </pc:sldChg>
      <pc:sldChg chg="add del">
        <pc:chgData name="Velani, Ankitkumar" userId="039f6639-35cd-4471-8ac8-1e78077ab1db" providerId="ADAL" clId="{1340E681-60A3-43C9-86A2-A614324C29E3}" dt="2022-09-08T15:23:34.489" v="270" actId="47"/>
        <pc:sldMkLst>
          <pc:docMk/>
          <pc:sldMk cId="3224482173" sldId="308"/>
        </pc:sldMkLst>
      </pc:sldChg>
      <pc:sldChg chg="addSp modSp add mod ord">
        <pc:chgData name="Velani, Ankitkumar" userId="039f6639-35cd-4471-8ac8-1e78077ab1db" providerId="ADAL" clId="{1340E681-60A3-43C9-86A2-A614324C29E3}" dt="2022-09-09T02:30:15.775" v="1291" actId="20577"/>
        <pc:sldMkLst>
          <pc:docMk/>
          <pc:sldMk cId="4199906352" sldId="308"/>
        </pc:sldMkLst>
        <pc:spChg chg="mod">
          <ac:chgData name="Velani, Ankitkumar" userId="039f6639-35cd-4471-8ac8-1e78077ab1db" providerId="ADAL" clId="{1340E681-60A3-43C9-86A2-A614324C29E3}" dt="2022-09-09T02:03:19.450" v="1246"/>
          <ac:spMkLst>
            <pc:docMk/>
            <pc:sldMk cId="4199906352" sldId="30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30:15.775" v="1291" actId="20577"/>
          <ac:spMkLst>
            <pc:docMk/>
            <pc:sldMk cId="4199906352" sldId="308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1340E681-60A3-43C9-86A2-A614324C29E3}" dt="2022-09-09T02:05:42.290" v="1290" actId="1035"/>
          <ac:graphicFrameMkLst>
            <pc:docMk/>
            <pc:sldMk cId="4199906352" sldId="308"/>
            <ac:graphicFrameMk id="2" creationId="{A8914A6C-0D51-4015-B3E6-B5B7064383B8}"/>
          </ac:graphicFrameMkLst>
        </pc:graphicFrameChg>
      </pc:sldChg>
      <pc:sldChg chg="addSp modSp add mod">
        <pc:chgData name="Velani, Ankitkumar" userId="039f6639-35cd-4471-8ac8-1e78077ab1db" providerId="ADAL" clId="{1340E681-60A3-43C9-86A2-A614324C29E3}" dt="2022-09-09T02:48:10.538" v="1583" actId="207"/>
        <pc:sldMkLst>
          <pc:docMk/>
          <pc:sldMk cId="1586293684" sldId="309"/>
        </pc:sldMkLst>
        <pc:spChg chg="add mod">
          <ac:chgData name="Velani, Ankitkumar" userId="039f6639-35cd-4471-8ac8-1e78077ab1db" providerId="ADAL" clId="{1340E681-60A3-43C9-86A2-A614324C29E3}" dt="2022-09-09T02:45:50.624" v="1524" actId="20577"/>
          <ac:spMkLst>
            <pc:docMk/>
            <pc:sldMk cId="1586293684" sldId="309"/>
            <ac:spMk id="2" creationId="{73824065-2495-47FD-9A82-EC928C433F48}"/>
          </ac:spMkLst>
        </pc:spChg>
        <pc:spChg chg="add mod">
          <ac:chgData name="Velani, Ankitkumar" userId="039f6639-35cd-4471-8ac8-1e78077ab1db" providerId="ADAL" clId="{1340E681-60A3-43C9-86A2-A614324C29E3}" dt="2022-09-09T02:46:44.286" v="1559" actId="1076"/>
          <ac:spMkLst>
            <pc:docMk/>
            <pc:sldMk cId="1586293684" sldId="309"/>
            <ac:spMk id="3" creationId="{1DF16D99-916A-48EB-B164-D6F1AF63EA35}"/>
          </ac:spMkLst>
        </pc:spChg>
        <pc:spChg chg="add mod">
          <ac:chgData name="Velani, Ankitkumar" userId="039f6639-35cd-4471-8ac8-1e78077ab1db" providerId="ADAL" clId="{1340E681-60A3-43C9-86A2-A614324C29E3}" dt="2022-09-09T02:47:55.047" v="1577" actId="208"/>
          <ac:spMkLst>
            <pc:docMk/>
            <pc:sldMk cId="1586293684" sldId="309"/>
            <ac:spMk id="9" creationId="{4054F86A-B8A7-469C-B67E-4D92E1DB07C8}"/>
          </ac:spMkLst>
        </pc:spChg>
        <pc:spChg chg="add mod">
          <ac:chgData name="Velani, Ankitkumar" userId="039f6639-35cd-4471-8ac8-1e78077ab1db" providerId="ADAL" clId="{1340E681-60A3-43C9-86A2-A614324C29E3}" dt="2022-09-09T02:48:10.538" v="1583" actId="207"/>
          <ac:spMkLst>
            <pc:docMk/>
            <pc:sldMk cId="1586293684" sldId="309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46:59.997" v="1561" actId="20577"/>
          <ac:spMkLst>
            <pc:docMk/>
            <pc:sldMk cId="1586293684" sldId="309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121" v="271" actId="47"/>
        <pc:sldMkLst>
          <pc:docMk/>
          <pc:sldMk cId="2995025662" sldId="309"/>
        </pc:sldMkLst>
      </pc:sldChg>
      <pc:sldChg chg="delSp modSp add mod">
        <pc:chgData name="Velani, Ankitkumar" userId="039f6639-35cd-4471-8ac8-1e78077ab1db" providerId="ADAL" clId="{1340E681-60A3-43C9-86A2-A614324C29E3}" dt="2022-09-09T02:51:19.280" v="1662" actId="5793"/>
        <pc:sldMkLst>
          <pc:docMk/>
          <pc:sldMk cId="2623842265" sldId="310"/>
        </pc:sldMkLst>
        <pc:spChg chg="del">
          <ac:chgData name="Velani, Ankitkumar" userId="039f6639-35cd-4471-8ac8-1e78077ab1db" providerId="ADAL" clId="{1340E681-60A3-43C9-86A2-A614324C29E3}" dt="2022-09-09T02:48:48.791" v="1592" actId="478"/>
          <ac:spMkLst>
            <pc:docMk/>
            <pc:sldMk cId="2623842265" sldId="310"/>
            <ac:spMk id="2" creationId="{73824065-2495-47FD-9A82-EC928C433F48}"/>
          </ac:spMkLst>
        </pc:spChg>
        <pc:spChg chg="del">
          <ac:chgData name="Velani, Ankitkumar" userId="039f6639-35cd-4471-8ac8-1e78077ab1db" providerId="ADAL" clId="{1340E681-60A3-43C9-86A2-A614324C29E3}" dt="2022-09-09T02:48:41.817" v="1589" actId="478"/>
          <ac:spMkLst>
            <pc:docMk/>
            <pc:sldMk cId="2623842265" sldId="310"/>
            <ac:spMk id="3" creationId="{1DF16D99-916A-48EB-B164-D6F1AF63EA35}"/>
          </ac:spMkLst>
        </pc:spChg>
        <pc:spChg chg="del">
          <ac:chgData name="Velani, Ankitkumar" userId="039f6639-35cd-4471-8ac8-1e78077ab1db" providerId="ADAL" clId="{1340E681-60A3-43C9-86A2-A614324C29E3}" dt="2022-09-09T02:48:47.273" v="1591" actId="478"/>
          <ac:spMkLst>
            <pc:docMk/>
            <pc:sldMk cId="2623842265" sldId="310"/>
            <ac:spMk id="9" creationId="{4054F86A-B8A7-469C-B67E-4D92E1DB07C8}"/>
          </ac:spMkLst>
        </pc:spChg>
        <pc:spChg chg="del">
          <ac:chgData name="Velani, Ankitkumar" userId="039f6639-35cd-4471-8ac8-1e78077ab1db" providerId="ADAL" clId="{1340E681-60A3-43C9-86A2-A614324C29E3}" dt="2022-09-09T02:48:44.998" v="1590" actId="478"/>
          <ac:spMkLst>
            <pc:docMk/>
            <pc:sldMk cId="2623842265" sldId="310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51:19.280" v="1662" actId="5793"/>
          <ac:spMkLst>
            <pc:docMk/>
            <pc:sldMk cId="2623842265" sldId="310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738" v="272" actId="47"/>
        <pc:sldMkLst>
          <pc:docMk/>
          <pc:sldMk cId="3743774038" sldId="310"/>
        </pc:sldMkLst>
      </pc:sldChg>
      <pc:sldChg chg="addSp delSp modSp add mod">
        <pc:chgData name="Velani, Ankitkumar" userId="039f6639-35cd-4471-8ac8-1e78077ab1db" providerId="ADAL" clId="{1340E681-60A3-43C9-86A2-A614324C29E3}" dt="2022-09-09T03:00:57.316" v="1817" actId="1038"/>
        <pc:sldMkLst>
          <pc:docMk/>
          <pc:sldMk cId="2666916628" sldId="311"/>
        </pc:sldMkLst>
        <pc:spChg chg="add del">
          <ac:chgData name="Velani, Ankitkumar" userId="039f6639-35cd-4471-8ac8-1e78077ab1db" providerId="ADAL" clId="{1340E681-60A3-43C9-86A2-A614324C29E3}" dt="2022-09-09T02:56:17.593" v="1731"/>
          <ac:spMkLst>
            <pc:docMk/>
            <pc:sldMk cId="2666916628" sldId="311"/>
            <ac:spMk id="2" creationId="{DB7CD58B-3CCD-41B9-9B92-F102D75BA61B}"/>
          </ac:spMkLst>
        </pc:spChg>
        <pc:spChg chg="add del mod">
          <ac:chgData name="Velani, Ankitkumar" userId="039f6639-35cd-4471-8ac8-1e78077ab1db" providerId="ADAL" clId="{1340E681-60A3-43C9-86A2-A614324C29E3}" dt="2022-09-09T02:56:22.710" v="1734" actId="478"/>
          <ac:spMkLst>
            <pc:docMk/>
            <pc:sldMk cId="2666916628" sldId="311"/>
            <ac:spMk id="3" creationId="{81880FD7-9F1A-446C-A549-EF3C911931CD}"/>
          </ac:spMkLst>
        </pc:spChg>
        <pc:spChg chg="add mod">
          <ac:chgData name="Velani, Ankitkumar" userId="039f6639-35cd-4471-8ac8-1e78077ab1db" providerId="ADAL" clId="{1340E681-60A3-43C9-86A2-A614324C29E3}" dt="2022-09-09T02:59:40.610" v="1783"/>
          <ac:spMkLst>
            <pc:docMk/>
            <pc:sldMk cId="2666916628" sldId="311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0:28.888" v="1810" actId="1037"/>
          <ac:spMkLst>
            <pc:docMk/>
            <pc:sldMk cId="2666916628" sldId="311"/>
            <ac:spMk id="14" creationId="{857E0607-8876-42DB-B5A0-A92474BC8076}"/>
          </ac:spMkLst>
        </pc:spChg>
        <pc:spChg chg="add del mod">
          <ac:chgData name="Velani, Ankitkumar" userId="039f6639-35cd-4471-8ac8-1e78077ab1db" providerId="ADAL" clId="{1340E681-60A3-43C9-86A2-A614324C29E3}" dt="2022-09-09T02:58:30.256" v="1767"/>
          <ac:spMkLst>
            <pc:docMk/>
            <pc:sldMk cId="2666916628" sldId="311"/>
            <ac:spMk id="15" creationId="{800348C7-A55E-467F-AE3F-FB25B240D3BF}"/>
          </ac:spMkLst>
        </pc:spChg>
        <pc:spChg chg="del mod">
          <ac:chgData name="Velani, Ankitkumar" userId="039f6639-35cd-4471-8ac8-1e78077ab1db" providerId="ADAL" clId="{1340E681-60A3-43C9-86A2-A614324C29E3}" dt="2022-09-09T02:56:12.388" v="1729" actId="478"/>
          <ac:spMkLst>
            <pc:docMk/>
            <pc:sldMk cId="2666916628" sldId="311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2:58:05.998" v="1746" actId="208"/>
          <ac:picMkLst>
            <pc:docMk/>
            <pc:sldMk cId="2666916628" sldId="311"/>
            <ac:picMk id="5" creationId="{161CC3B4-A4EC-4853-8B36-03F8C15D64F1}"/>
          </ac:picMkLst>
        </pc:picChg>
        <pc:picChg chg="add mod">
          <ac:chgData name="Velani, Ankitkumar" userId="039f6639-35cd-4471-8ac8-1e78077ab1db" providerId="ADAL" clId="{1340E681-60A3-43C9-86A2-A614324C29E3}" dt="2022-09-09T02:57:48.300" v="1744" actId="1440"/>
          <ac:picMkLst>
            <pc:docMk/>
            <pc:sldMk cId="2666916628" sldId="311"/>
            <ac:picMk id="7" creationId="{D7D72AA9-75E2-46C1-9D0B-B3B594A71878}"/>
          </ac:picMkLst>
        </pc:picChg>
        <pc:cxnChg chg="add mod">
          <ac:chgData name="Velani, Ankitkumar" userId="039f6639-35cd-4471-8ac8-1e78077ab1db" providerId="ADAL" clId="{1340E681-60A3-43C9-86A2-A614324C29E3}" dt="2022-09-09T03:00:57.316" v="1817" actId="1038"/>
          <ac:cxnSpMkLst>
            <pc:docMk/>
            <pc:sldMk cId="2666916628" sldId="311"/>
            <ac:cxnSpMk id="10" creationId="{61C95CAF-69C7-495C-89DF-D5A4659A3E30}"/>
          </ac:cxnSpMkLst>
        </pc:cxnChg>
        <pc:cxnChg chg="add mod">
          <ac:chgData name="Velani, Ankitkumar" userId="039f6639-35cd-4471-8ac8-1e78077ab1db" providerId="ADAL" clId="{1340E681-60A3-43C9-86A2-A614324C29E3}" dt="2022-09-09T03:00:40.947" v="1813" actId="1037"/>
          <ac:cxnSpMkLst>
            <pc:docMk/>
            <pc:sldMk cId="2666916628" sldId="311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5.418" v="274" actId="47"/>
        <pc:sldMkLst>
          <pc:docMk/>
          <pc:sldMk cId="3535413999" sldId="311"/>
        </pc:sldMkLst>
      </pc:sldChg>
      <pc:sldChg chg="add del">
        <pc:chgData name="Velani, Ankitkumar" userId="039f6639-35cd-4471-8ac8-1e78077ab1db" providerId="ADAL" clId="{1340E681-60A3-43C9-86A2-A614324C29E3}" dt="2022-09-08T15:23:46.699" v="275" actId="47"/>
        <pc:sldMkLst>
          <pc:docMk/>
          <pc:sldMk cId="2675418257" sldId="312"/>
        </pc:sldMkLst>
      </pc:sldChg>
      <pc:sldChg chg="addSp delSp modSp add mod">
        <pc:chgData name="Velani, Ankitkumar" userId="039f6639-35cd-4471-8ac8-1e78077ab1db" providerId="ADAL" clId="{1340E681-60A3-43C9-86A2-A614324C29E3}" dt="2022-09-09T03:04:25.467" v="1845" actId="14100"/>
        <pc:sldMkLst>
          <pc:docMk/>
          <pc:sldMk cId="3785170993" sldId="312"/>
        </pc:sldMkLst>
        <pc:spChg chg="add del mod">
          <ac:chgData name="Velani, Ankitkumar" userId="039f6639-35cd-4471-8ac8-1e78077ab1db" providerId="ADAL" clId="{1340E681-60A3-43C9-86A2-A614324C29E3}" dt="2022-09-09T03:03:21.555" v="1834"/>
          <ac:spMkLst>
            <pc:docMk/>
            <pc:sldMk cId="3785170993" sldId="312"/>
            <ac:spMk id="2" creationId="{2217D3EA-E58E-4EFD-82CC-F2C8B3FCD1D6}"/>
          </ac:spMkLst>
        </pc:spChg>
        <pc:spChg chg="del">
          <ac:chgData name="Velani, Ankitkumar" userId="039f6639-35cd-4471-8ac8-1e78077ab1db" providerId="ADAL" clId="{1340E681-60A3-43C9-86A2-A614324C29E3}" dt="2022-09-09T03:02:29.354" v="1821" actId="478"/>
          <ac:spMkLst>
            <pc:docMk/>
            <pc:sldMk cId="3785170993" sldId="312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3:00.993" v="1830" actId="20577"/>
          <ac:spMkLst>
            <pc:docMk/>
            <pc:sldMk cId="3785170993" sldId="312"/>
            <ac:spMk id="13" creationId="{03C6A7A5-E466-44CD-B02B-85F9B86D8D56}"/>
          </ac:spMkLst>
        </pc:spChg>
        <pc:spChg chg="del">
          <ac:chgData name="Velani, Ankitkumar" userId="039f6639-35cd-4471-8ac8-1e78077ab1db" providerId="ADAL" clId="{1340E681-60A3-43C9-86A2-A614324C29E3}" dt="2022-09-09T03:02:38.058" v="1825" actId="478"/>
          <ac:spMkLst>
            <pc:docMk/>
            <pc:sldMk cId="3785170993" sldId="312"/>
            <ac:spMk id="14" creationId="{857E0607-8876-42DB-B5A0-A92474BC8076}"/>
          </ac:spMkLst>
        </pc:spChg>
        <pc:spChg chg="mod">
          <ac:chgData name="Velani, Ankitkumar" userId="039f6639-35cd-4471-8ac8-1e78077ab1db" providerId="ADAL" clId="{1340E681-60A3-43C9-86A2-A614324C29E3}" dt="2022-09-09T03:02:24.207" v="1819"/>
          <ac:spMkLst>
            <pc:docMk/>
            <pc:sldMk cId="3785170993" sldId="312"/>
            <ac:spMk id="108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03:50.353" v="1838" actId="478"/>
          <ac:picMkLst>
            <pc:docMk/>
            <pc:sldMk cId="3785170993" sldId="312"/>
            <ac:picMk id="4" creationId="{B73033A9-B8CD-4B91-AC36-1D89FB14A3E9}"/>
          </ac:picMkLst>
        </pc:picChg>
        <pc:picChg chg="del">
          <ac:chgData name="Velani, Ankitkumar" userId="039f6639-35cd-4471-8ac8-1e78077ab1db" providerId="ADAL" clId="{1340E681-60A3-43C9-86A2-A614324C29E3}" dt="2022-09-09T03:02:27.186" v="1820" actId="478"/>
          <ac:picMkLst>
            <pc:docMk/>
            <pc:sldMk cId="3785170993" sldId="312"/>
            <ac:picMk id="5" creationId="{161CC3B4-A4EC-4853-8B36-03F8C15D64F1}"/>
          </ac:picMkLst>
        </pc:picChg>
        <pc:picChg chg="del">
          <ac:chgData name="Velani, Ankitkumar" userId="039f6639-35cd-4471-8ac8-1e78077ab1db" providerId="ADAL" clId="{1340E681-60A3-43C9-86A2-A614324C29E3}" dt="2022-09-09T03:02:34.861" v="1823" actId="478"/>
          <ac:picMkLst>
            <pc:docMk/>
            <pc:sldMk cId="3785170993" sldId="312"/>
            <ac:picMk id="7" creationId="{D7D72AA9-75E2-46C1-9D0B-B3B594A71878}"/>
          </ac:picMkLst>
        </pc:picChg>
        <pc:picChg chg="add mod modCrop">
          <ac:chgData name="Velani, Ankitkumar" userId="039f6639-35cd-4471-8ac8-1e78077ab1db" providerId="ADAL" clId="{1340E681-60A3-43C9-86A2-A614324C29E3}" dt="2022-09-09T03:04:25.467" v="1845" actId="14100"/>
          <ac:picMkLst>
            <pc:docMk/>
            <pc:sldMk cId="3785170993" sldId="312"/>
            <ac:picMk id="9" creationId="{23C07B96-92CD-4C87-88CA-A1E53B995380}"/>
          </ac:picMkLst>
        </pc:picChg>
        <pc:cxnChg chg="del">
          <ac:chgData name="Velani, Ankitkumar" userId="039f6639-35cd-4471-8ac8-1e78077ab1db" providerId="ADAL" clId="{1340E681-60A3-43C9-86A2-A614324C29E3}" dt="2022-09-09T03:02:30.826" v="1822" actId="478"/>
          <ac:cxnSpMkLst>
            <pc:docMk/>
            <pc:sldMk cId="3785170993" sldId="312"/>
            <ac:cxnSpMk id="10" creationId="{61C95CAF-69C7-495C-89DF-D5A4659A3E30}"/>
          </ac:cxnSpMkLst>
        </pc:cxnChg>
        <pc:cxnChg chg="del">
          <ac:chgData name="Velani, Ankitkumar" userId="039f6639-35cd-4471-8ac8-1e78077ab1db" providerId="ADAL" clId="{1340E681-60A3-43C9-86A2-A614324C29E3}" dt="2022-09-09T03:02:36.076" v="1824" actId="478"/>
          <ac:cxnSpMkLst>
            <pc:docMk/>
            <pc:sldMk cId="3785170993" sldId="312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7.185" v="276" actId="47"/>
        <pc:sldMkLst>
          <pc:docMk/>
          <pc:sldMk cId="2772585780" sldId="313"/>
        </pc:sldMkLst>
      </pc:sldChg>
      <pc:sldChg chg="addSp delSp modSp add mod">
        <pc:chgData name="Velani, Ankitkumar" userId="039f6639-35cd-4471-8ac8-1e78077ab1db" providerId="ADAL" clId="{1340E681-60A3-43C9-86A2-A614324C29E3}" dt="2022-09-09T03:06:27.095" v="1854" actId="14100"/>
        <pc:sldMkLst>
          <pc:docMk/>
          <pc:sldMk cId="3490158369" sldId="313"/>
        </pc:sldMkLst>
        <pc:spChg chg="mod">
          <ac:chgData name="Velani, Ankitkumar" userId="039f6639-35cd-4471-8ac8-1e78077ab1db" providerId="ADAL" clId="{1340E681-60A3-43C9-86A2-A614324C29E3}" dt="2022-09-09T03:05:48.281" v="1851" actId="20577"/>
          <ac:spMkLst>
            <pc:docMk/>
            <pc:sldMk cId="3490158369" sldId="313"/>
            <ac:spMk id="13" creationId="{03C6A7A5-E466-44CD-B02B-85F9B86D8D56}"/>
          </ac:spMkLst>
        </pc:spChg>
        <pc:spChg chg="mod">
          <ac:chgData name="Velani, Ankitkumar" userId="039f6639-35cd-4471-8ac8-1e78077ab1db" providerId="ADAL" clId="{1340E681-60A3-43C9-86A2-A614324C29E3}" dt="2022-09-09T03:05:15.243" v="1847"/>
          <ac:spMkLst>
            <pc:docMk/>
            <pc:sldMk cId="3490158369" sldId="313"/>
            <ac:spMk id="108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3:06:27.095" v="1854" actId="14100"/>
          <ac:picMkLst>
            <pc:docMk/>
            <pc:sldMk cId="3490158369" sldId="313"/>
            <ac:picMk id="3" creationId="{FEDB3D5E-3B6B-4827-87FB-5B99BED3D05E}"/>
          </ac:picMkLst>
        </pc:picChg>
        <pc:picChg chg="del">
          <ac:chgData name="Velani, Ankitkumar" userId="039f6639-35cd-4471-8ac8-1e78077ab1db" providerId="ADAL" clId="{1340E681-60A3-43C9-86A2-A614324C29E3}" dt="2022-09-09T03:05:21.841" v="1848" actId="478"/>
          <ac:picMkLst>
            <pc:docMk/>
            <pc:sldMk cId="3490158369" sldId="313"/>
            <ac:picMk id="9" creationId="{23C07B96-92CD-4C87-88CA-A1E53B995380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6.416" v="282" actId="47"/>
        <pc:sldMkLst>
          <pc:docMk/>
          <pc:sldMk cId="967904056" sldId="314"/>
        </pc:sldMkLst>
      </pc:sldChg>
      <pc:sldChg chg="addSp delSp modSp add mod">
        <pc:chgData name="Velani, Ankitkumar" userId="039f6639-35cd-4471-8ac8-1e78077ab1db" providerId="ADAL" clId="{1340E681-60A3-43C9-86A2-A614324C29E3}" dt="2022-09-09T03:19:25.354" v="2044" actId="14100"/>
        <pc:sldMkLst>
          <pc:docMk/>
          <pc:sldMk cId="2618532024" sldId="314"/>
        </pc:sldMkLst>
        <pc:spChg chg="add mod">
          <ac:chgData name="Velani, Ankitkumar" userId="039f6639-35cd-4471-8ac8-1e78077ab1db" providerId="ADAL" clId="{1340E681-60A3-43C9-86A2-A614324C29E3}" dt="2022-09-09T03:16:38.966" v="1878" actId="208"/>
          <ac:spMkLst>
            <pc:docMk/>
            <pc:sldMk cId="2618532024" sldId="314"/>
            <ac:spMk id="8" creationId="{705C474F-DDA9-4B51-BA31-F0C930DE1ABF}"/>
          </ac:spMkLst>
        </pc:spChg>
        <pc:spChg chg="add mod">
          <ac:chgData name="Velani, Ankitkumar" userId="039f6639-35cd-4471-8ac8-1e78077ab1db" providerId="ADAL" clId="{1340E681-60A3-43C9-86A2-A614324C29E3}" dt="2022-09-09T03:19:25.354" v="2044" actId="14100"/>
          <ac:spMkLst>
            <pc:docMk/>
            <pc:sldMk cId="2618532024" sldId="314"/>
            <ac:spMk id="9" creationId="{1DF6D864-4962-40F0-AA63-88A2C0478874}"/>
          </ac:spMkLst>
        </pc:spChg>
        <pc:spChg chg="mod">
          <ac:chgData name="Velani, Ankitkumar" userId="039f6639-35cd-4471-8ac8-1e78077ab1db" providerId="ADAL" clId="{1340E681-60A3-43C9-86A2-A614324C29E3}" dt="2022-09-09T03:09:31.518" v="1860" actId="21"/>
          <ac:spMkLst>
            <pc:docMk/>
            <pc:sldMk cId="2618532024" sldId="314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14:05.705" v="1865" actId="478"/>
          <ac:picMkLst>
            <pc:docMk/>
            <pc:sldMk cId="2618532024" sldId="314"/>
            <ac:picMk id="3" creationId="{95D91836-3D1C-44D1-8BE5-7C4AE7D7154D}"/>
          </ac:picMkLst>
        </pc:picChg>
        <pc:picChg chg="add del mod">
          <ac:chgData name="Velani, Ankitkumar" userId="039f6639-35cd-4471-8ac8-1e78077ab1db" providerId="ADAL" clId="{1340E681-60A3-43C9-86A2-A614324C29E3}" dt="2022-09-09T03:15:53.807" v="1870" actId="478"/>
          <ac:picMkLst>
            <pc:docMk/>
            <pc:sldMk cId="2618532024" sldId="314"/>
            <ac:picMk id="5" creationId="{1B4B2A00-95F4-4098-AA93-2BB92B248140}"/>
          </ac:picMkLst>
        </pc:picChg>
        <pc:picChg chg="add mod">
          <ac:chgData name="Velani, Ankitkumar" userId="039f6639-35cd-4471-8ac8-1e78077ab1db" providerId="ADAL" clId="{1340E681-60A3-43C9-86A2-A614324C29E3}" dt="2022-09-09T03:16:01.928" v="1873" actId="14100"/>
          <ac:picMkLst>
            <pc:docMk/>
            <pc:sldMk cId="2618532024" sldId="314"/>
            <ac:picMk id="7" creationId="{10F2695B-6D81-400A-BB90-615F5E13AD2F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3.325" v="277" actId="47"/>
        <pc:sldMkLst>
          <pc:docMk/>
          <pc:sldMk cId="1220571586" sldId="315"/>
        </pc:sldMkLst>
      </pc:sldChg>
      <pc:sldChg chg="add del">
        <pc:chgData name="Velani, Ankitkumar" userId="039f6639-35cd-4471-8ac8-1e78077ab1db" providerId="ADAL" clId="{1340E681-60A3-43C9-86A2-A614324C29E3}" dt="2022-09-08T15:23:54.127" v="278" actId="47"/>
        <pc:sldMkLst>
          <pc:docMk/>
          <pc:sldMk cId="1006699271" sldId="316"/>
        </pc:sldMkLst>
      </pc:sldChg>
      <pc:sldChg chg="modSp new mod">
        <pc:chgData name="Velani, Ankitkumar" userId="039f6639-35cd-4471-8ac8-1e78077ab1db" providerId="ADAL" clId="{1340E681-60A3-43C9-86A2-A614324C29E3}" dt="2022-09-16T09:07:24.781" v="6353" actId="20577"/>
        <pc:sldMkLst>
          <pc:docMk/>
          <pc:sldMk cId="506897760" sldId="317"/>
        </pc:sldMkLst>
        <pc:spChg chg="mod">
          <ac:chgData name="Velani, Ankitkumar" userId="039f6639-35cd-4471-8ac8-1e78077ab1db" providerId="ADAL" clId="{1340E681-60A3-43C9-86A2-A614324C29E3}" dt="2022-09-16T08:02:17.171" v="2083" actId="20577"/>
          <ac:spMkLst>
            <pc:docMk/>
            <pc:sldMk cId="506897760" sldId="317"/>
            <ac:spMk id="2" creationId="{9F837788-56EF-4088-BC93-C4434B0D7699}"/>
          </ac:spMkLst>
        </pc:spChg>
        <pc:spChg chg="mod">
          <ac:chgData name="Velani, Ankitkumar" userId="039f6639-35cd-4471-8ac8-1e78077ab1db" providerId="ADAL" clId="{1340E681-60A3-43C9-86A2-A614324C29E3}" dt="2022-09-16T09:07:24.781" v="6353" actId="20577"/>
          <ac:spMkLst>
            <pc:docMk/>
            <pc:sldMk cId="506897760" sldId="317"/>
            <ac:spMk id="3" creationId="{94109C72-812E-422E-B62B-0E6BC222A87B}"/>
          </ac:spMkLst>
        </pc:spChg>
      </pc:sldChg>
      <pc:sldChg chg="add del">
        <pc:chgData name="Velani, Ankitkumar" userId="039f6639-35cd-4471-8ac8-1e78077ab1db" providerId="ADAL" clId="{1340E681-60A3-43C9-86A2-A614324C29E3}" dt="2022-09-08T15:23:54.580" v="279" actId="47"/>
        <pc:sldMkLst>
          <pc:docMk/>
          <pc:sldMk cId="3804771162" sldId="317"/>
        </pc:sldMkLst>
      </pc:sldChg>
      <pc:sldChg chg="add del">
        <pc:chgData name="Velani, Ankitkumar" userId="039f6639-35cd-4471-8ac8-1e78077ab1db" providerId="ADAL" clId="{1340E681-60A3-43C9-86A2-A614324C29E3}" dt="2022-09-08T15:23:55.028" v="280" actId="47"/>
        <pc:sldMkLst>
          <pc:docMk/>
          <pc:sldMk cId="882034974" sldId="318"/>
        </pc:sldMkLst>
      </pc:sldChg>
      <pc:sldChg chg="modSp new mod">
        <pc:chgData name="Velani, Ankitkumar" userId="039f6639-35cd-4471-8ac8-1e78077ab1db" providerId="ADAL" clId="{1340E681-60A3-43C9-86A2-A614324C29E3}" dt="2022-09-16T08:12:56.950" v="2921" actId="207"/>
        <pc:sldMkLst>
          <pc:docMk/>
          <pc:sldMk cId="4079943098" sldId="318"/>
        </pc:sldMkLst>
        <pc:spChg chg="mod">
          <ac:chgData name="Velani, Ankitkumar" userId="039f6639-35cd-4471-8ac8-1e78077ab1db" providerId="ADAL" clId="{1340E681-60A3-43C9-86A2-A614324C29E3}" dt="2022-09-16T08:05:18.624" v="2377" actId="20577"/>
          <ac:spMkLst>
            <pc:docMk/>
            <pc:sldMk cId="4079943098" sldId="318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12:56.950" v="2921" actId="207"/>
          <ac:spMkLst>
            <pc:docMk/>
            <pc:sldMk cId="4079943098" sldId="318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1340E681-60A3-43C9-86A2-A614324C29E3}" dt="2022-09-08T15:23:55.366" v="281" actId="47"/>
        <pc:sldMkLst>
          <pc:docMk/>
          <pc:sldMk cId="2257831915" sldId="319"/>
        </pc:sldMkLst>
      </pc:sldChg>
      <pc:sldChg chg="modSp add mod">
        <pc:chgData name="Velani, Ankitkumar" userId="039f6639-35cd-4471-8ac8-1e78077ab1db" providerId="ADAL" clId="{1340E681-60A3-43C9-86A2-A614324C29E3}" dt="2022-09-16T08:16:12.159" v="3168" actId="20577"/>
        <pc:sldMkLst>
          <pc:docMk/>
          <pc:sldMk cId="2467551705" sldId="319"/>
        </pc:sldMkLst>
        <pc:spChg chg="mod">
          <ac:chgData name="Velani, Ankitkumar" userId="039f6639-35cd-4471-8ac8-1e78077ab1db" providerId="ADAL" clId="{1340E681-60A3-43C9-86A2-A614324C29E3}" dt="2022-09-16T08:16:12.159" v="3168" actId="20577"/>
          <ac:spMkLst>
            <pc:docMk/>
            <pc:sldMk cId="2467551705" sldId="319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1340E681-60A3-43C9-86A2-A614324C29E3}" dt="2022-09-08T15:20:49.604" v="141" actId="47"/>
        <pc:sldMkLst>
          <pc:docMk/>
          <pc:sldMk cId="1003457964" sldId="320"/>
        </pc:sldMkLst>
      </pc:sldChg>
      <pc:sldChg chg="addSp delSp modSp add mod">
        <pc:chgData name="Velani, Ankitkumar" userId="039f6639-35cd-4471-8ac8-1e78077ab1db" providerId="ADAL" clId="{1340E681-60A3-43C9-86A2-A614324C29E3}" dt="2022-09-16T14:19:36.298" v="13840"/>
        <pc:sldMkLst>
          <pc:docMk/>
          <pc:sldMk cId="3872793968" sldId="320"/>
        </pc:sldMkLst>
        <pc:spChg chg="mod">
          <ac:chgData name="Velani, Ankitkumar" userId="039f6639-35cd-4471-8ac8-1e78077ab1db" providerId="ADAL" clId="{1340E681-60A3-43C9-86A2-A614324C29E3}" dt="2022-09-16T08:23:11.282" v="3685" actId="403"/>
          <ac:spMkLst>
            <pc:docMk/>
            <pc:sldMk cId="3872793968" sldId="320"/>
            <ac:spMk id="3" creationId="{D8F3A0AA-EEA9-4AC9-8042-81AF1DE9E5E3}"/>
          </ac:spMkLst>
        </pc:spChg>
        <pc:spChg chg="add del mod">
          <ac:chgData name="Velani, Ankitkumar" userId="039f6639-35cd-4471-8ac8-1e78077ab1db" providerId="ADAL" clId="{1340E681-60A3-43C9-86A2-A614324C29E3}" dt="2022-09-16T14:19:36.298" v="13840"/>
          <ac:spMkLst>
            <pc:docMk/>
            <pc:sldMk cId="3872793968" sldId="320"/>
            <ac:spMk id="7" creationId="{3B18D3A3-1D6A-4860-966B-CA699D718EF3}"/>
          </ac:spMkLst>
        </pc:spChg>
      </pc:sldChg>
      <pc:sldChg chg="delSp modSp add mod">
        <pc:chgData name="Velani, Ankitkumar" userId="039f6639-35cd-4471-8ac8-1e78077ab1db" providerId="ADAL" clId="{1340E681-60A3-43C9-86A2-A614324C29E3}" dt="2022-09-16T08:33:46.621" v="4125" actId="108"/>
        <pc:sldMkLst>
          <pc:docMk/>
          <pc:sldMk cId="3673499148" sldId="321"/>
        </pc:sldMkLst>
        <pc:spChg chg="mod">
          <ac:chgData name="Velani, Ankitkumar" userId="039f6639-35cd-4471-8ac8-1e78077ab1db" providerId="ADAL" clId="{1340E681-60A3-43C9-86A2-A614324C29E3}" dt="2022-09-16T08:28:18.388" v="3713" actId="20577"/>
          <ac:spMkLst>
            <pc:docMk/>
            <pc:sldMk cId="3673499148" sldId="321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33:46.621" v="4125" actId="108"/>
          <ac:spMkLst>
            <pc:docMk/>
            <pc:sldMk cId="3673499148" sldId="321"/>
            <ac:spMk id="3" creationId="{D8F3A0AA-EEA9-4AC9-8042-81AF1DE9E5E3}"/>
          </ac:spMkLst>
        </pc:spChg>
        <pc:spChg chg="del">
          <ac:chgData name="Velani, Ankitkumar" userId="039f6639-35cd-4471-8ac8-1e78077ab1db" providerId="ADAL" clId="{1340E681-60A3-43C9-86A2-A614324C29E3}" dt="2022-09-16T08:30:00.936" v="3934" actId="478"/>
          <ac:spMkLst>
            <pc:docMk/>
            <pc:sldMk cId="3673499148" sldId="321"/>
            <ac:spMk id="7" creationId="{3B18D3A3-1D6A-4860-966B-CA699D718EF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36:23.394" v="4323" actId="20577"/>
        <pc:sldMkLst>
          <pc:docMk/>
          <pc:sldMk cId="3529883501" sldId="322"/>
        </pc:sldMkLst>
        <pc:spChg chg="mod">
          <ac:chgData name="Velani, Ankitkumar" userId="039f6639-35cd-4471-8ac8-1e78077ab1db" providerId="ADAL" clId="{1340E681-60A3-43C9-86A2-A614324C29E3}" dt="2022-09-16T08:36:23.394" v="4323" actId="20577"/>
          <ac:spMkLst>
            <pc:docMk/>
            <pc:sldMk cId="3529883501" sldId="322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40:23.558" v="4847" actId="20577"/>
        <pc:sldMkLst>
          <pc:docMk/>
          <pc:sldMk cId="241652326" sldId="323"/>
        </pc:sldMkLst>
        <pc:spChg chg="mod">
          <ac:chgData name="Velani, Ankitkumar" userId="039f6639-35cd-4471-8ac8-1e78077ab1db" providerId="ADAL" clId="{1340E681-60A3-43C9-86A2-A614324C29E3}" dt="2022-09-16T08:40:23.558" v="4847" actId="20577"/>
          <ac:spMkLst>
            <pc:docMk/>
            <pc:sldMk cId="241652326" sldId="323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44:17.609" v="5124"/>
        <pc:sldMkLst>
          <pc:docMk/>
          <pc:sldMk cId="2259152632" sldId="324"/>
        </pc:sldMkLst>
        <pc:spChg chg="mod">
          <ac:chgData name="Velani, Ankitkumar" userId="039f6639-35cd-4471-8ac8-1e78077ab1db" providerId="ADAL" clId="{1340E681-60A3-43C9-86A2-A614324C29E3}" dt="2022-09-16T08:44:17.609" v="5124"/>
          <ac:spMkLst>
            <pc:docMk/>
            <pc:sldMk cId="2259152632" sldId="324"/>
            <ac:spMk id="3" creationId="{D8F3A0AA-EEA9-4AC9-8042-81AF1DE9E5E3}"/>
          </ac:spMkLst>
        </pc:spChg>
      </pc:sldChg>
      <pc:sldChg chg="modSp new mod">
        <pc:chgData name="Velani, Ankitkumar" userId="039f6639-35cd-4471-8ac8-1e78077ab1db" providerId="ADAL" clId="{1340E681-60A3-43C9-86A2-A614324C29E3}" dt="2022-09-16T09:14:45.075" v="6833" actId="114"/>
        <pc:sldMkLst>
          <pc:docMk/>
          <pc:sldMk cId="233899321" sldId="325"/>
        </pc:sldMkLst>
        <pc:spChg chg="mod">
          <ac:chgData name="Velani, Ankitkumar" userId="039f6639-35cd-4471-8ac8-1e78077ab1db" providerId="ADAL" clId="{1340E681-60A3-43C9-86A2-A614324C29E3}" dt="2022-09-16T09:11:33.676" v="6362" actId="20577"/>
          <ac:spMkLst>
            <pc:docMk/>
            <pc:sldMk cId="233899321" sldId="325"/>
            <ac:spMk id="2" creationId="{E3406395-9EBC-45BB-911E-58402D0ABDB9}"/>
          </ac:spMkLst>
        </pc:spChg>
        <pc:spChg chg="mod">
          <ac:chgData name="Velani, Ankitkumar" userId="039f6639-35cd-4471-8ac8-1e78077ab1db" providerId="ADAL" clId="{1340E681-60A3-43C9-86A2-A614324C29E3}" dt="2022-09-16T09:14:45.075" v="6833" actId="114"/>
          <ac:spMkLst>
            <pc:docMk/>
            <pc:sldMk cId="233899321" sldId="325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51:39.421" v="5705" actId="20577"/>
        <pc:sldMkLst>
          <pc:docMk/>
          <pc:sldMk cId="4134971013" sldId="326"/>
        </pc:sldMkLst>
        <pc:spChg chg="mod">
          <ac:chgData name="Velani, Ankitkumar" userId="039f6639-35cd-4471-8ac8-1e78077ab1db" providerId="ADAL" clId="{1340E681-60A3-43C9-86A2-A614324C29E3}" dt="2022-09-16T08:46:27.145" v="5155" actId="20577"/>
          <ac:spMkLst>
            <pc:docMk/>
            <pc:sldMk cId="4134971013" sldId="326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51:39.421" v="5705" actId="20577"/>
          <ac:spMkLst>
            <pc:docMk/>
            <pc:sldMk cId="4134971013" sldId="326"/>
            <ac:spMk id="3" creationId="{D8F3A0AA-EEA9-4AC9-8042-81AF1DE9E5E3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08:53:08.237" v="5848" actId="22"/>
        <pc:sldMkLst>
          <pc:docMk/>
          <pc:sldMk cId="4291762077" sldId="327"/>
        </pc:sldMkLst>
        <pc:spChg chg="mod">
          <ac:chgData name="Velani, Ankitkumar" userId="039f6639-35cd-4471-8ac8-1e78077ab1db" providerId="ADAL" clId="{1340E681-60A3-43C9-86A2-A614324C29E3}" dt="2022-09-16T08:53:03.381" v="5846" actId="20577"/>
          <ac:spMkLst>
            <pc:docMk/>
            <pc:sldMk cId="4291762077" sldId="327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52:33.820" v="5824" actId="20577"/>
          <ac:spMkLst>
            <pc:docMk/>
            <pc:sldMk cId="4291762077" sldId="327"/>
            <ac:spMk id="3" creationId="{D8F3A0AA-EEA9-4AC9-8042-81AF1DE9E5E3}"/>
          </ac:spMkLst>
        </pc:spChg>
        <pc:spChg chg="add del">
          <ac:chgData name="Velani, Ankitkumar" userId="039f6639-35cd-4471-8ac8-1e78077ab1db" providerId="ADAL" clId="{1340E681-60A3-43C9-86A2-A614324C29E3}" dt="2022-09-16T08:53:08.237" v="5848" actId="22"/>
          <ac:spMkLst>
            <pc:docMk/>
            <pc:sldMk cId="4291762077" sldId="327"/>
            <ac:spMk id="8" creationId="{70FDE504-2910-41B3-99D3-2BDECDA392CE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08:55:47.076" v="6065" actId="207"/>
        <pc:sldMkLst>
          <pc:docMk/>
          <pc:sldMk cId="1493480280" sldId="328"/>
        </pc:sldMkLst>
        <pc:spChg chg="mod">
          <ac:chgData name="Velani, Ankitkumar" userId="039f6639-35cd-4471-8ac8-1e78077ab1db" providerId="ADAL" clId="{1340E681-60A3-43C9-86A2-A614324C29E3}" dt="2022-09-16T08:55:47.076" v="6065" actId="207"/>
          <ac:spMkLst>
            <pc:docMk/>
            <pc:sldMk cId="1493480280" sldId="328"/>
            <ac:spMk id="3" creationId="{D8F3A0AA-EEA9-4AC9-8042-81AF1DE9E5E3}"/>
          </ac:spMkLst>
        </pc:spChg>
        <pc:spChg chg="add del">
          <ac:chgData name="Velani, Ankitkumar" userId="039f6639-35cd-4471-8ac8-1e78077ab1db" providerId="ADAL" clId="{1340E681-60A3-43C9-86A2-A614324C29E3}" dt="2022-09-16T08:54:45.313" v="6011" actId="478"/>
          <ac:spMkLst>
            <pc:docMk/>
            <pc:sldMk cId="1493480280" sldId="328"/>
            <ac:spMk id="8" creationId="{4B472B68-D326-4A5E-A4EC-B61C829E7A41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05:04.164" v="6330" actId="1035"/>
        <pc:sldMkLst>
          <pc:docMk/>
          <pc:sldMk cId="2367872627" sldId="329"/>
        </pc:sldMkLst>
        <pc:spChg chg="mod">
          <ac:chgData name="Velani, Ankitkumar" userId="039f6639-35cd-4471-8ac8-1e78077ab1db" providerId="ADAL" clId="{1340E681-60A3-43C9-86A2-A614324C29E3}" dt="2022-09-16T09:05:01.644" v="6323" actId="1035"/>
          <ac:spMkLst>
            <pc:docMk/>
            <pc:sldMk cId="2367872627" sldId="329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9:05:04.164" v="6330" actId="1035"/>
          <ac:spMkLst>
            <pc:docMk/>
            <pc:sldMk cId="2367872627" sldId="329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17:48.785" v="6959" actId="20577"/>
        <pc:sldMkLst>
          <pc:docMk/>
          <pc:sldMk cId="4061011985" sldId="330"/>
        </pc:sldMkLst>
        <pc:spChg chg="mod">
          <ac:chgData name="Velani, Ankitkumar" userId="039f6639-35cd-4471-8ac8-1e78077ab1db" providerId="ADAL" clId="{1340E681-60A3-43C9-86A2-A614324C29E3}" dt="2022-09-16T09:17:48.785" v="6959" actId="20577"/>
          <ac:spMkLst>
            <pc:docMk/>
            <pc:sldMk cId="4061011985" sldId="330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19:11.668" v="7151" actId="20577"/>
        <pc:sldMkLst>
          <pc:docMk/>
          <pc:sldMk cId="3969524351" sldId="331"/>
        </pc:sldMkLst>
        <pc:spChg chg="mod">
          <ac:chgData name="Velani, Ankitkumar" userId="039f6639-35cd-4471-8ac8-1e78077ab1db" providerId="ADAL" clId="{1340E681-60A3-43C9-86A2-A614324C29E3}" dt="2022-09-16T09:19:11.668" v="7151" actId="20577"/>
          <ac:spMkLst>
            <pc:docMk/>
            <pc:sldMk cId="3969524351" sldId="331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10:40.266" v="9993" actId="20577"/>
        <pc:sldMkLst>
          <pc:docMk/>
          <pc:sldMk cId="4004607695" sldId="332"/>
        </pc:sldMkLst>
        <pc:spChg chg="mod">
          <ac:chgData name="Velani, Ankitkumar" userId="039f6639-35cd-4471-8ac8-1e78077ab1db" providerId="ADAL" clId="{1340E681-60A3-43C9-86A2-A614324C29E3}" dt="2022-09-16T11:19:07.966" v="7440" actId="20577"/>
          <ac:spMkLst>
            <pc:docMk/>
            <pc:sldMk cId="4004607695" sldId="332"/>
            <ac:spMk id="2" creationId="{E3406395-9EBC-45BB-911E-58402D0ABDB9}"/>
          </ac:spMkLst>
        </pc:spChg>
        <pc:spChg chg="mod">
          <ac:chgData name="Velani, Ankitkumar" userId="039f6639-35cd-4471-8ac8-1e78077ab1db" providerId="ADAL" clId="{1340E681-60A3-43C9-86A2-A614324C29E3}" dt="2022-09-16T12:10:40.266" v="9993" actId="20577"/>
          <ac:spMkLst>
            <pc:docMk/>
            <pc:sldMk cId="4004607695" sldId="332"/>
            <ac:spMk id="3" creationId="{CE7B9E59-1E6D-40DF-89DE-D72987E646C6}"/>
          </ac:spMkLst>
        </pc:spChg>
      </pc:sldChg>
      <pc:sldChg chg="add del">
        <pc:chgData name="Velani, Ankitkumar" userId="039f6639-35cd-4471-8ac8-1e78077ab1db" providerId="ADAL" clId="{1340E681-60A3-43C9-86A2-A614324C29E3}" dt="2022-09-16T12:10:57.322" v="9994" actId="2696"/>
        <pc:sldMkLst>
          <pc:docMk/>
          <pc:sldMk cId="2833369650" sldId="333"/>
        </pc:sldMkLst>
      </pc:sldChg>
      <pc:sldChg chg="modSp new mod">
        <pc:chgData name="Velani, Ankitkumar" userId="039f6639-35cd-4471-8ac8-1e78077ab1db" providerId="ADAL" clId="{1340E681-60A3-43C9-86A2-A614324C29E3}" dt="2022-09-16T11:33:55.410" v="7902"/>
        <pc:sldMkLst>
          <pc:docMk/>
          <pc:sldMk cId="572725005" sldId="334"/>
        </pc:sldMkLst>
        <pc:spChg chg="mod">
          <ac:chgData name="Velani, Ankitkumar" userId="039f6639-35cd-4471-8ac8-1e78077ab1db" providerId="ADAL" clId="{1340E681-60A3-43C9-86A2-A614324C29E3}" dt="2022-09-16T11:33:55.410" v="7902"/>
          <ac:spMkLst>
            <pc:docMk/>
            <pc:sldMk cId="572725005" sldId="334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1:33:43.820" v="7894" actId="1035"/>
          <ac:spMkLst>
            <pc:docMk/>
            <pc:sldMk cId="572725005" sldId="334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1:39:51.355" v="8351" actId="20577"/>
        <pc:sldMkLst>
          <pc:docMk/>
          <pc:sldMk cId="1034237041" sldId="335"/>
        </pc:sldMkLst>
        <pc:spChg chg="mod">
          <ac:chgData name="Velani, Ankitkumar" userId="039f6639-35cd-4471-8ac8-1e78077ab1db" providerId="ADAL" clId="{1340E681-60A3-43C9-86A2-A614324C29E3}" dt="2022-09-16T11:39:51.355" v="8351" actId="20577"/>
          <ac:spMkLst>
            <pc:docMk/>
            <pc:sldMk cId="1034237041" sldId="335"/>
            <ac:spMk id="3" creationId="{991B0D35-7733-4902-B757-35D951D1C833}"/>
          </ac:spMkLst>
        </pc:spChg>
      </pc:sldChg>
      <pc:sldChg chg="addSp delSp modSp new del mod">
        <pc:chgData name="Velani, Ankitkumar" userId="039f6639-35cd-4471-8ac8-1e78077ab1db" providerId="ADAL" clId="{1340E681-60A3-43C9-86A2-A614324C29E3}" dt="2022-09-16T11:34:32.820" v="7944" actId="2696"/>
        <pc:sldMkLst>
          <pc:docMk/>
          <pc:sldMk cId="4034981322" sldId="335"/>
        </pc:sldMkLst>
        <pc:spChg chg="del mod">
          <ac:chgData name="Velani, Ankitkumar" userId="039f6639-35cd-4471-8ac8-1e78077ab1db" providerId="ADAL" clId="{1340E681-60A3-43C9-86A2-A614324C29E3}" dt="2022-09-16T11:34:29.082" v="7943" actId="478"/>
          <ac:spMkLst>
            <pc:docMk/>
            <pc:sldMk cId="4034981322" sldId="335"/>
            <ac:spMk id="2" creationId="{B0A38FE1-27CA-4F40-8791-0EE50ECCD2EC}"/>
          </ac:spMkLst>
        </pc:spChg>
        <pc:spChg chg="add mod">
          <ac:chgData name="Velani, Ankitkumar" userId="039f6639-35cd-4471-8ac8-1e78077ab1db" providerId="ADAL" clId="{1340E681-60A3-43C9-86A2-A614324C29E3}" dt="2022-09-16T11:34:29.082" v="7943" actId="478"/>
          <ac:spMkLst>
            <pc:docMk/>
            <pc:sldMk cId="4034981322" sldId="335"/>
            <ac:spMk id="8" creationId="{DEF6F482-EEB2-42A7-B8FB-7333502C44B0}"/>
          </ac:spMkLst>
        </pc:spChg>
      </pc:sldChg>
      <pc:sldChg chg="add">
        <pc:chgData name="Velani, Ankitkumar" userId="039f6639-35cd-4471-8ac8-1e78077ab1db" providerId="ADAL" clId="{1340E681-60A3-43C9-86A2-A614324C29E3}" dt="2022-09-16T11:39:47.419" v="8349"/>
        <pc:sldMkLst>
          <pc:docMk/>
          <pc:sldMk cId="2548740241" sldId="336"/>
        </pc:sldMkLst>
      </pc:sldChg>
      <pc:sldChg chg="modSp add mod">
        <pc:chgData name="Velani, Ankitkumar" userId="039f6639-35cd-4471-8ac8-1e78077ab1db" providerId="ADAL" clId="{1340E681-60A3-43C9-86A2-A614324C29E3}" dt="2022-09-16T11:43:33.819" v="8725" actId="20577"/>
        <pc:sldMkLst>
          <pc:docMk/>
          <pc:sldMk cId="430525681" sldId="337"/>
        </pc:sldMkLst>
        <pc:spChg chg="mod">
          <ac:chgData name="Velani, Ankitkumar" userId="039f6639-35cd-4471-8ac8-1e78077ab1db" providerId="ADAL" clId="{1340E681-60A3-43C9-86A2-A614324C29E3}" dt="2022-09-16T11:43:33.819" v="8725" actId="20577"/>
          <ac:spMkLst>
            <pc:docMk/>
            <pc:sldMk cId="430525681" sldId="337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8:32.160" v="10376" actId="20577"/>
        <pc:sldMkLst>
          <pc:docMk/>
          <pc:sldMk cId="3225106126" sldId="338"/>
        </pc:sldMkLst>
        <pc:spChg chg="mod">
          <ac:chgData name="Velani, Ankitkumar" userId="039f6639-35cd-4471-8ac8-1e78077ab1db" providerId="ADAL" clId="{1340E681-60A3-43C9-86A2-A614324C29E3}" dt="2022-09-16T11:48:48.158" v="9083" actId="1035"/>
          <ac:spMkLst>
            <pc:docMk/>
            <pc:sldMk cId="3225106126" sldId="338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8:32.160" v="10376" actId="20577"/>
          <ac:spMkLst>
            <pc:docMk/>
            <pc:sldMk cId="3225106126" sldId="338"/>
            <ac:spMk id="3" creationId="{991B0D35-7733-4902-B757-35D951D1C833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02:06.337" v="9632" actId="20577"/>
        <pc:sldMkLst>
          <pc:docMk/>
          <pc:sldMk cId="2381061063" sldId="339"/>
        </pc:sldMkLst>
        <pc:spChg chg="mod">
          <ac:chgData name="Velani, Ankitkumar" userId="039f6639-35cd-4471-8ac8-1e78077ab1db" providerId="ADAL" clId="{1340E681-60A3-43C9-86A2-A614324C29E3}" dt="2022-09-16T12:02:06.337" v="9632" actId="20577"/>
          <ac:spMkLst>
            <pc:docMk/>
            <pc:sldMk cId="2381061063" sldId="339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1:54:44.321" v="9541"/>
          <ac:spMkLst>
            <pc:docMk/>
            <pc:sldMk cId="2381061063" sldId="339"/>
            <ac:spMk id="7" creationId="{3E0CE50A-A455-4B5D-A782-F67FFB181494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05:22.469" v="9973" actId="20577"/>
        <pc:sldMkLst>
          <pc:docMk/>
          <pc:sldMk cId="4012364920" sldId="340"/>
        </pc:sldMkLst>
        <pc:spChg chg="mod">
          <ac:chgData name="Velani, Ankitkumar" userId="039f6639-35cd-4471-8ac8-1e78077ab1db" providerId="ADAL" clId="{1340E681-60A3-43C9-86A2-A614324C29E3}" dt="2022-09-16T12:05:22.469" v="9973" actId="20577"/>
          <ac:spMkLst>
            <pc:docMk/>
            <pc:sldMk cId="4012364920" sldId="340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04:59.856" v="9966"/>
          <ac:spMkLst>
            <pc:docMk/>
            <pc:sldMk cId="4012364920" sldId="340"/>
            <ac:spMk id="7" creationId="{595E64D4-E1CE-4D41-87A3-9C60B693793F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16:20.907" v="10247" actId="22"/>
        <pc:sldMkLst>
          <pc:docMk/>
          <pc:sldMk cId="319314961" sldId="341"/>
        </pc:sldMkLst>
        <pc:spChg chg="mod">
          <ac:chgData name="Velani, Ankitkumar" userId="039f6639-35cd-4471-8ac8-1e78077ab1db" providerId="ADAL" clId="{1340E681-60A3-43C9-86A2-A614324C29E3}" dt="2022-09-16T12:11:16.374" v="10002" actId="20577"/>
          <ac:spMkLst>
            <pc:docMk/>
            <pc:sldMk cId="319314961" sldId="341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14:22.022" v="10210"/>
          <ac:spMkLst>
            <pc:docMk/>
            <pc:sldMk cId="319314961" sldId="341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16:20.907" v="10247" actId="22"/>
          <ac:spMkLst>
            <pc:docMk/>
            <pc:sldMk cId="319314961" sldId="341"/>
            <ac:spMk id="8" creationId="{FF079DE8-7B5E-405A-8B56-9CE46CCD1AC4}"/>
          </ac:spMkLst>
        </pc:spChg>
      </pc:sldChg>
      <pc:sldChg chg="add del">
        <pc:chgData name="Velani, Ankitkumar" userId="039f6639-35cd-4471-8ac8-1e78077ab1db" providerId="ADAL" clId="{1340E681-60A3-43C9-86A2-A614324C29E3}" dt="2022-09-16T12:10:03.294" v="9975" actId="2890"/>
        <pc:sldMkLst>
          <pc:docMk/>
          <pc:sldMk cId="793385323" sldId="341"/>
        </pc:sldMkLst>
      </pc:sldChg>
      <pc:sldChg chg="add del">
        <pc:chgData name="Velani, Ankitkumar" userId="039f6639-35cd-4471-8ac8-1e78077ab1db" providerId="ADAL" clId="{1340E681-60A3-43C9-86A2-A614324C29E3}" dt="2022-09-16T12:11:08.639" v="9996" actId="2890"/>
        <pc:sldMkLst>
          <pc:docMk/>
          <pc:sldMk cId="2769478184" sldId="341"/>
        </pc:sldMkLst>
      </pc:sldChg>
      <pc:sldChg chg="addSp delSp modSp add mod ord">
        <pc:chgData name="Velani, Ankitkumar" userId="039f6639-35cd-4471-8ac8-1e78077ab1db" providerId="ADAL" clId="{1340E681-60A3-43C9-86A2-A614324C29E3}" dt="2022-09-16T13:00:34.901" v="11039" actId="20577"/>
        <pc:sldMkLst>
          <pc:docMk/>
          <pc:sldMk cId="3889110516" sldId="342"/>
        </pc:sldMkLst>
        <pc:spChg chg="mod">
          <ac:chgData name="Velani, Ankitkumar" userId="039f6639-35cd-4471-8ac8-1e78077ab1db" providerId="ADAL" clId="{1340E681-60A3-43C9-86A2-A614324C29E3}" dt="2022-09-16T12:14:43.110" v="10216" actId="20577"/>
          <ac:spMkLst>
            <pc:docMk/>
            <pc:sldMk cId="3889110516" sldId="342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00:34.901" v="11039" actId="20577"/>
          <ac:spMkLst>
            <pc:docMk/>
            <pc:sldMk cId="3889110516" sldId="342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16:06.793" v="10243" actId="22"/>
          <ac:spMkLst>
            <pc:docMk/>
            <pc:sldMk cId="3889110516" sldId="342"/>
            <ac:spMk id="8" creationId="{AB90A715-9EC9-404D-9351-868D980420B9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16:12.642" v="10245" actId="6549"/>
        <pc:sldMkLst>
          <pc:docMk/>
          <pc:sldMk cId="1775039272" sldId="343"/>
        </pc:sldMkLst>
        <pc:spChg chg="mod">
          <ac:chgData name="Velani, Ankitkumar" userId="039f6639-35cd-4471-8ac8-1e78077ab1db" providerId="ADAL" clId="{1340E681-60A3-43C9-86A2-A614324C29E3}" dt="2022-09-16T12:16:12.642" v="10245" actId="6549"/>
          <ac:spMkLst>
            <pc:docMk/>
            <pc:sldMk cId="1775039272" sldId="343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3:57.453" v="10275" actId="20577"/>
        <pc:sldMkLst>
          <pc:docMk/>
          <pc:sldMk cId="1992316243" sldId="344"/>
        </pc:sldMkLst>
        <pc:spChg chg="mod">
          <ac:chgData name="Velani, Ankitkumar" userId="039f6639-35cd-4471-8ac8-1e78077ab1db" providerId="ADAL" clId="{1340E681-60A3-43C9-86A2-A614324C29E3}" dt="2022-09-16T12:23:38.112" v="10255" actId="20577"/>
          <ac:spMkLst>
            <pc:docMk/>
            <pc:sldMk cId="1992316243" sldId="344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3:57.453" v="10275" actId="20577"/>
          <ac:spMkLst>
            <pc:docMk/>
            <pc:sldMk cId="1992316243" sldId="344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7:51.053" v="10368" actId="20577"/>
        <pc:sldMkLst>
          <pc:docMk/>
          <pc:sldMk cId="309694075" sldId="345"/>
        </pc:sldMkLst>
        <pc:spChg chg="mod">
          <ac:chgData name="Velani, Ankitkumar" userId="039f6639-35cd-4471-8ac8-1e78077ab1db" providerId="ADAL" clId="{1340E681-60A3-43C9-86A2-A614324C29E3}" dt="2022-09-16T12:25:14" v="10290" actId="20577"/>
          <ac:spMkLst>
            <pc:docMk/>
            <pc:sldMk cId="309694075" sldId="345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7:51.053" v="10368" actId="20577"/>
          <ac:spMkLst>
            <pc:docMk/>
            <pc:sldMk cId="309694075" sldId="345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30:28.093" v="10455" actId="20577"/>
        <pc:sldMkLst>
          <pc:docMk/>
          <pc:sldMk cId="2895461078" sldId="346"/>
        </pc:sldMkLst>
        <pc:spChg chg="mod">
          <ac:chgData name="Velani, Ankitkumar" userId="039f6639-35cd-4471-8ac8-1e78077ab1db" providerId="ADAL" clId="{1340E681-60A3-43C9-86A2-A614324C29E3}" dt="2022-09-16T12:28:59.953" v="10382" actId="20577"/>
          <ac:spMkLst>
            <pc:docMk/>
            <pc:sldMk cId="2895461078" sldId="346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30:28.093" v="10455" actId="20577"/>
          <ac:spMkLst>
            <pc:docMk/>
            <pc:sldMk cId="2895461078" sldId="346"/>
            <ac:spMk id="3" creationId="{991B0D35-7733-4902-B757-35D951D1C833}"/>
          </ac:spMkLst>
        </pc:spChg>
      </pc:sldChg>
      <pc:sldChg chg="addSp modSp add mod">
        <pc:chgData name="Velani, Ankitkumar" userId="039f6639-35cd-4471-8ac8-1e78077ab1db" providerId="ADAL" clId="{1340E681-60A3-43C9-86A2-A614324C29E3}" dt="2022-09-16T12:54:31.991" v="10705" actId="20577"/>
        <pc:sldMkLst>
          <pc:docMk/>
          <pc:sldMk cId="2540036734" sldId="347"/>
        </pc:sldMkLst>
        <pc:spChg chg="mod">
          <ac:chgData name="Velani, Ankitkumar" userId="039f6639-35cd-4471-8ac8-1e78077ab1db" providerId="ADAL" clId="{1340E681-60A3-43C9-86A2-A614324C29E3}" dt="2022-09-16T12:54:31.991" v="10705" actId="20577"/>
          <ac:spMkLst>
            <pc:docMk/>
            <pc:sldMk cId="2540036734" sldId="347"/>
            <ac:spMk id="3" creationId="{991B0D35-7733-4902-B757-35D951D1C833}"/>
          </ac:spMkLst>
        </pc:spChg>
        <pc:picChg chg="add mod modCrop">
          <ac:chgData name="Velani, Ankitkumar" userId="039f6639-35cd-4471-8ac8-1e78077ab1db" providerId="ADAL" clId="{1340E681-60A3-43C9-86A2-A614324C29E3}" dt="2022-09-16T12:54:18.929" v="10703" actId="1076"/>
          <ac:picMkLst>
            <pc:docMk/>
            <pc:sldMk cId="2540036734" sldId="347"/>
            <ac:picMk id="8" creationId="{FA5039B2-EBC0-4E8D-AAF5-44A8D1E0B4A9}"/>
          </ac:picMkLst>
        </pc:picChg>
      </pc:sldChg>
      <pc:sldChg chg="modSp add mod">
        <pc:chgData name="Velani, Ankitkumar" userId="039f6639-35cd-4471-8ac8-1e78077ab1db" providerId="ADAL" clId="{1340E681-60A3-43C9-86A2-A614324C29E3}" dt="2022-09-16T13:02:52.324" v="11047" actId="20577"/>
        <pc:sldMkLst>
          <pc:docMk/>
          <pc:sldMk cId="1969430800" sldId="348"/>
        </pc:sldMkLst>
        <pc:spChg chg="mod">
          <ac:chgData name="Velani, Ankitkumar" userId="039f6639-35cd-4471-8ac8-1e78077ab1db" providerId="ADAL" clId="{1340E681-60A3-43C9-86A2-A614324C29E3}" dt="2022-09-16T12:55:28.132" v="10709" actId="20577"/>
          <ac:spMkLst>
            <pc:docMk/>
            <pc:sldMk cId="1969430800" sldId="348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02:52.324" v="11047" actId="20577"/>
          <ac:spMkLst>
            <pc:docMk/>
            <pc:sldMk cId="1969430800" sldId="348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18:38.811" v="11449" actId="113"/>
        <pc:sldMkLst>
          <pc:docMk/>
          <pc:sldMk cId="2702041135" sldId="349"/>
        </pc:sldMkLst>
        <pc:spChg chg="mod">
          <ac:chgData name="Velani, Ankitkumar" userId="039f6639-35cd-4471-8ac8-1e78077ab1db" providerId="ADAL" clId="{1340E681-60A3-43C9-86A2-A614324C29E3}" dt="2022-09-16T13:18:38.811" v="11449" actId="113"/>
          <ac:spMkLst>
            <pc:docMk/>
            <pc:sldMk cId="2702041135" sldId="349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19:04.164" v="11475" actId="20577"/>
        <pc:sldMkLst>
          <pc:docMk/>
          <pc:sldMk cId="2886325107" sldId="350"/>
        </pc:sldMkLst>
        <pc:spChg chg="mod">
          <ac:chgData name="Velani, Ankitkumar" userId="039f6639-35cd-4471-8ac8-1e78077ab1db" providerId="ADAL" clId="{1340E681-60A3-43C9-86A2-A614324C29E3}" dt="2022-09-16T13:19:04.164" v="11475" actId="20577"/>
          <ac:spMkLst>
            <pc:docMk/>
            <pc:sldMk cId="2886325107" sldId="350"/>
            <ac:spMk id="3" creationId="{991B0D35-7733-4902-B757-35D951D1C833}"/>
          </ac:spMkLst>
        </pc:spChg>
      </pc:sldChg>
      <pc:sldChg chg="addSp modSp add mod">
        <pc:chgData name="Velani, Ankitkumar" userId="039f6639-35cd-4471-8ac8-1e78077ab1db" providerId="ADAL" clId="{1340E681-60A3-43C9-86A2-A614324C29E3}" dt="2022-09-16T13:19:54.942" v="11519"/>
        <pc:sldMkLst>
          <pc:docMk/>
          <pc:sldMk cId="86991763" sldId="351"/>
        </pc:sldMkLst>
        <pc:spChg chg="mod">
          <ac:chgData name="Velani, Ankitkumar" userId="039f6639-35cd-4471-8ac8-1e78077ab1db" providerId="ADAL" clId="{1340E681-60A3-43C9-86A2-A614324C29E3}" dt="2022-09-16T13:19:54.942" v="11519"/>
          <ac:spMkLst>
            <pc:docMk/>
            <pc:sldMk cId="86991763" sldId="351"/>
            <ac:spMk id="3" creationId="{991B0D35-7733-4902-B757-35D951D1C833}"/>
          </ac:spMkLst>
        </pc:spChg>
        <pc:spChg chg="add mod">
          <ac:chgData name="Velani, Ankitkumar" userId="039f6639-35cd-4471-8ac8-1e78077ab1db" providerId="ADAL" clId="{1340E681-60A3-43C9-86A2-A614324C29E3}" dt="2022-09-16T13:19:49.419" v="11518" actId="1076"/>
          <ac:spMkLst>
            <pc:docMk/>
            <pc:sldMk cId="86991763" sldId="351"/>
            <ac:spMk id="8" creationId="{08AA278A-4635-40CD-A672-3289CC86B238}"/>
          </ac:spMkLst>
        </pc:spChg>
      </pc:sldChg>
      <pc:sldChg chg="addSp delSp modSp add del mod">
        <pc:chgData name="Velani, Ankitkumar" userId="039f6639-35cd-4471-8ac8-1e78077ab1db" providerId="ADAL" clId="{1340E681-60A3-43C9-86A2-A614324C29E3}" dt="2022-09-16T13:21:08.021" v="11532" actId="2696"/>
        <pc:sldMkLst>
          <pc:docMk/>
          <pc:sldMk cId="1300742902" sldId="352"/>
        </pc:sldMkLst>
        <pc:spChg chg="del mod">
          <ac:chgData name="Velani, Ankitkumar" userId="039f6639-35cd-4471-8ac8-1e78077ab1db" providerId="ADAL" clId="{1340E681-60A3-43C9-86A2-A614324C29E3}" dt="2022-09-16T13:21:03.824" v="11531" actId="478"/>
          <ac:spMkLst>
            <pc:docMk/>
            <pc:sldMk cId="1300742902" sldId="352"/>
            <ac:spMk id="2" creationId="{41113981-29E2-4BA4-BB88-07177203CC7A}"/>
          </ac:spMkLst>
        </pc:spChg>
        <pc:spChg chg="add mod">
          <ac:chgData name="Velani, Ankitkumar" userId="039f6639-35cd-4471-8ac8-1e78077ab1db" providerId="ADAL" clId="{1340E681-60A3-43C9-86A2-A614324C29E3}" dt="2022-09-16T13:21:03.824" v="11531" actId="478"/>
          <ac:spMkLst>
            <pc:docMk/>
            <pc:sldMk cId="1300742902" sldId="352"/>
            <ac:spMk id="9" creationId="{B0F9EAA8-0340-41F5-97F0-7992A55F83AB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3:26:37.285" v="11813" actId="20577"/>
        <pc:sldMkLst>
          <pc:docMk/>
          <pc:sldMk cId="4235283516" sldId="352"/>
        </pc:sldMkLst>
        <pc:spChg chg="mod">
          <ac:chgData name="Velani, Ankitkumar" userId="039f6639-35cd-4471-8ac8-1e78077ab1db" providerId="ADAL" clId="{1340E681-60A3-43C9-86A2-A614324C29E3}" dt="2022-09-16T13:21:16.984" v="11543" actId="20577"/>
          <ac:spMkLst>
            <pc:docMk/>
            <pc:sldMk cId="4235283516" sldId="352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26:37.285" v="11813" actId="20577"/>
          <ac:spMkLst>
            <pc:docMk/>
            <pc:sldMk cId="4235283516" sldId="352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3:26:34.059" v="11807" actId="22"/>
          <ac:spMkLst>
            <pc:docMk/>
            <pc:sldMk cId="4235283516" sldId="352"/>
            <ac:spMk id="8" creationId="{2A74441D-E7E3-4352-9782-37F1B104EE1D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34:02.884" v="11950" actId="113"/>
        <pc:sldMkLst>
          <pc:docMk/>
          <pc:sldMk cId="3069673117" sldId="353"/>
        </pc:sldMkLst>
        <pc:spChg chg="mod">
          <ac:chgData name="Velani, Ankitkumar" userId="039f6639-35cd-4471-8ac8-1e78077ab1db" providerId="ADAL" clId="{1340E681-60A3-43C9-86A2-A614324C29E3}" dt="2022-09-16T13:26:49.967" v="11824" actId="20577"/>
          <ac:spMkLst>
            <pc:docMk/>
            <pc:sldMk cId="3069673117" sldId="353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34:02.884" v="11950" actId="113"/>
          <ac:spMkLst>
            <pc:docMk/>
            <pc:sldMk cId="3069673117" sldId="353"/>
            <ac:spMk id="3" creationId="{991B0D35-7733-4902-B757-35D951D1C833}"/>
          </ac:spMkLst>
        </pc:spChg>
      </pc:sldChg>
      <pc:sldChg chg="new del">
        <pc:chgData name="Velani, Ankitkumar" userId="039f6639-35cd-4471-8ac8-1e78077ab1db" providerId="ADAL" clId="{1340E681-60A3-43C9-86A2-A614324C29E3}" dt="2022-09-16T13:34:16.258" v="11953" actId="47"/>
        <pc:sldMkLst>
          <pc:docMk/>
          <pc:sldMk cId="204481584" sldId="354"/>
        </pc:sldMkLst>
      </pc:sldChg>
      <pc:sldChg chg="modSp add mod">
        <pc:chgData name="Velani, Ankitkumar" userId="039f6639-35cd-4471-8ac8-1e78077ab1db" providerId="ADAL" clId="{1340E681-60A3-43C9-86A2-A614324C29E3}" dt="2022-09-16T13:38:23.498" v="12458" actId="113"/>
        <pc:sldMkLst>
          <pc:docMk/>
          <pc:sldMk cId="3365004016" sldId="355"/>
        </pc:sldMkLst>
        <pc:spChg chg="mod">
          <ac:chgData name="Velani, Ankitkumar" userId="039f6639-35cd-4471-8ac8-1e78077ab1db" providerId="ADAL" clId="{1340E681-60A3-43C9-86A2-A614324C29E3}" dt="2022-09-16T13:38:23.498" v="12458" actId="113"/>
          <ac:spMkLst>
            <pc:docMk/>
            <pc:sldMk cId="3365004016" sldId="355"/>
            <ac:spMk id="3" creationId="{991B0D35-7733-4902-B757-35D951D1C833}"/>
          </ac:spMkLst>
        </pc:spChg>
      </pc:sldChg>
      <pc:sldChg chg="addSp delSp modSp new mod">
        <pc:chgData name="Velani, Ankitkumar" userId="039f6639-35cd-4471-8ac8-1e78077ab1db" providerId="ADAL" clId="{1340E681-60A3-43C9-86A2-A614324C29E3}" dt="2022-09-16T14:01:28.353" v="13594" actId="3064"/>
        <pc:sldMkLst>
          <pc:docMk/>
          <pc:sldMk cId="1659337161" sldId="356"/>
        </pc:sldMkLst>
        <pc:spChg chg="mod">
          <ac:chgData name="Velani, Ankitkumar" userId="039f6639-35cd-4471-8ac8-1e78077ab1db" providerId="ADAL" clId="{1340E681-60A3-43C9-86A2-A614324C29E3}" dt="2022-09-16T14:00:57.639" v="13575" actId="1036"/>
          <ac:spMkLst>
            <pc:docMk/>
            <pc:sldMk cId="1659337161" sldId="356"/>
            <ac:spMk id="2" creationId="{07611007-3F9F-45F7-9D21-B136E10B0CA1}"/>
          </ac:spMkLst>
        </pc:spChg>
        <pc:spChg chg="del">
          <ac:chgData name="Velani, Ankitkumar" userId="039f6639-35cd-4471-8ac8-1e78077ab1db" providerId="ADAL" clId="{1340E681-60A3-43C9-86A2-A614324C29E3}" dt="2022-09-16T13:41:00.214" v="12460" actId="478"/>
          <ac:spMkLst>
            <pc:docMk/>
            <pc:sldMk cId="1659337161" sldId="356"/>
            <ac:spMk id="3" creationId="{0B983C72-32D3-4541-9516-E63A7F24D84D}"/>
          </ac:spMkLst>
        </pc:spChg>
        <pc:graphicFrameChg chg="add del modGraphic">
          <ac:chgData name="Velani, Ankitkumar" userId="039f6639-35cd-4471-8ac8-1e78077ab1db" providerId="ADAL" clId="{1340E681-60A3-43C9-86A2-A614324C29E3}" dt="2022-09-16T13:41:19.649" v="12464" actId="478"/>
          <ac:graphicFrameMkLst>
            <pc:docMk/>
            <pc:sldMk cId="1659337161" sldId="356"/>
            <ac:graphicFrameMk id="7" creationId="{02055777-4701-4C34-B1C5-2AB50E81CB98}"/>
          </ac:graphicFrameMkLst>
        </pc:graphicFrameChg>
        <pc:graphicFrameChg chg="add mod modGraphic">
          <ac:chgData name="Velani, Ankitkumar" userId="039f6639-35cd-4471-8ac8-1e78077ab1db" providerId="ADAL" clId="{1340E681-60A3-43C9-86A2-A614324C29E3}" dt="2022-09-16T14:01:28.353" v="13594" actId="3064"/>
          <ac:graphicFrameMkLst>
            <pc:docMk/>
            <pc:sldMk cId="1659337161" sldId="356"/>
            <ac:graphicFrameMk id="8" creationId="{C3978E0C-EC43-4BA4-B2D9-7BEA551570E5}"/>
          </ac:graphicFrameMkLst>
        </pc:graphicFrameChg>
      </pc:sldChg>
      <pc:sldChg chg="modSp add mod">
        <pc:chgData name="Velani, Ankitkumar" userId="039f6639-35cd-4471-8ac8-1e78077ab1db" providerId="ADAL" clId="{1340E681-60A3-43C9-86A2-A614324C29E3}" dt="2022-09-16T13:56:30.580" v="13344" actId="113"/>
        <pc:sldMkLst>
          <pc:docMk/>
          <pc:sldMk cId="2220053797" sldId="357"/>
        </pc:sldMkLst>
        <pc:spChg chg="mod">
          <ac:chgData name="Velani, Ankitkumar" userId="039f6639-35cd-4471-8ac8-1e78077ab1db" providerId="ADAL" clId="{1340E681-60A3-43C9-86A2-A614324C29E3}" dt="2022-09-16T13:56:30.580" v="13344" actId="113"/>
          <ac:spMkLst>
            <pc:docMk/>
            <pc:sldMk cId="2220053797" sldId="357"/>
            <ac:spMk id="3" creationId="{991B0D35-7733-4902-B757-35D951D1C833}"/>
          </ac:spMkLst>
        </pc:spChg>
      </pc:sldChg>
      <pc:sldChg chg="modSp new del mod">
        <pc:chgData name="Velani, Ankitkumar" userId="039f6639-35cd-4471-8ac8-1e78077ab1db" providerId="ADAL" clId="{1340E681-60A3-43C9-86A2-A614324C29E3}" dt="2022-09-16T14:17:09.703" v="13762" actId="47"/>
        <pc:sldMkLst>
          <pc:docMk/>
          <pc:sldMk cId="31706455" sldId="358"/>
        </pc:sldMkLst>
        <pc:spChg chg="mod">
          <ac:chgData name="Velani, Ankitkumar" userId="039f6639-35cd-4471-8ac8-1e78077ab1db" providerId="ADAL" clId="{1340E681-60A3-43C9-86A2-A614324C29E3}" dt="2022-09-16T14:09:37.301" v="13619" actId="20577"/>
          <ac:spMkLst>
            <pc:docMk/>
            <pc:sldMk cId="31706455" sldId="358"/>
            <ac:spMk id="2" creationId="{007A773A-839D-43B5-A848-486C9C8D3AF2}"/>
          </ac:spMkLst>
        </pc:spChg>
        <pc:spChg chg="mod">
          <ac:chgData name="Velani, Ankitkumar" userId="039f6639-35cd-4471-8ac8-1e78077ab1db" providerId="ADAL" clId="{1340E681-60A3-43C9-86A2-A614324C29E3}" dt="2022-09-16T14:10:42.353" v="13701" actId="20577"/>
          <ac:spMkLst>
            <pc:docMk/>
            <pc:sldMk cId="31706455" sldId="358"/>
            <ac:spMk id="3" creationId="{4354D82C-AC95-4BBC-873B-24198C0FDA74}"/>
          </ac:spMkLst>
        </pc:spChg>
      </pc:sldChg>
      <pc:sldChg chg="modSp add mod">
        <pc:chgData name="Velani, Ankitkumar" userId="039f6639-35cd-4471-8ac8-1e78077ab1db" providerId="ADAL" clId="{1340E681-60A3-43C9-86A2-A614324C29E3}" dt="2022-09-16T14:16:19.793" v="13761" actId="255"/>
        <pc:sldMkLst>
          <pc:docMk/>
          <pc:sldMk cId="304758632" sldId="359"/>
        </pc:sldMkLst>
        <pc:spChg chg="mod">
          <ac:chgData name="Velani, Ankitkumar" userId="039f6639-35cd-4471-8ac8-1e78077ab1db" providerId="ADAL" clId="{1340E681-60A3-43C9-86A2-A614324C29E3}" dt="2022-09-16T14:16:19.793" v="13761" actId="255"/>
          <ac:spMkLst>
            <pc:docMk/>
            <pc:sldMk cId="304758632" sldId="359"/>
            <ac:spMk id="3" creationId="{4354D82C-AC95-4BBC-873B-24198C0FDA74}"/>
          </ac:spMkLst>
        </pc:spChg>
      </pc:sldChg>
      <pc:sldChg chg="modSp add mod">
        <pc:chgData name="Velani, Ankitkumar" userId="039f6639-35cd-4471-8ac8-1e78077ab1db" providerId="ADAL" clId="{1340E681-60A3-43C9-86A2-A614324C29E3}" dt="2022-09-16T14:18:40.790" v="13835" actId="20577"/>
        <pc:sldMkLst>
          <pc:docMk/>
          <pc:sldMk cId="3463991970" sldId="360"/>
        </pc:sldMkLst>
        <pc:spChg chg="mod">
          <ac:chgData name="Velani, Ankitkumar" userId="039f6639-35cd-4471-8ac8-1e78077ab1db" providerId="ADAL" clId="{1340E681-60A3-43C9-86A2-A614324C29E3}" dt="2022-09-16T14:18:40.790" v="13835" actId="20577"/>
          <ac:spMkLst>
            <pc:docMk/>
            <pc:sldMk cId="3463991970" sldId="360"/>
            <ac:spMk id="3" creationId="{4354D82C-AC95-4BBC-873B-24198C0FDA74}"/>
          </ac:spMkLst>
        </pc:spChg>
      </pc:sldChg>
      <pc:sldChg chg="add">
        <pc:chgData name="Velani, Ankitkumar" userId="039f6639-35cd-4471-8ac8-1e78077ab1db" providerId="ADAL" clId="{1340E681-60A3-43C9-86A2-A614324C29E3}" dt="2022-09-16T14:19:29.230" v="13836"/>
        <pc:sldMkLst>
          <pc:docMk/>
          <pc:sldMk cId="1523300418" sldId="361"/>
        </pc:sldMkLst>
      </pc:sldChg>
    </pc:docChg>
  </pc:docChgLst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3532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456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63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909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5787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629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527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093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94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831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7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274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45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286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40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9/16/2022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9/16/2022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9/16/2022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9/16/2022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9/16/2022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9/16/2022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9/16/2022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9/16/2022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9/16/2022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9/16/2022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9/16/2022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9/16/2022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9367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accent2"/>
                </a:solidFill>
              </a:rPr>
              <a:t>Unit-4 : Introduction to Python Programming</a:t>
            </a:r>
            <a:endParaRPr sz="47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python programming language logo | Language logo, Python programming, Python">
            <a:extLst>
              <a:ext uri="{FF2B5EF4-FFF2-40B4-BE49-F238E27FC236}">
                <a16:creationId xmlns:a16="http://schemas.microsoft.com/office/drawing/2014/main" id="{32CA916F-CC2F-44D8-860F-51EEBE75F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55" y="2612625"/>
            <a:ext cx="1870089" cy="204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334509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200" dirty="0"/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FF0000"/>
                </a:solidFill>
              </a:rPr>
              <a:t>2myvar = "John"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my-var = "John"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my var = 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 err="1">
                <a:solidFill>
                  <a:schemeClr val="tx1"/>
                </a:solidFill>
              </a:rPr>
              <a:t>myvar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 err="1">
                <a:solidFill>
                  <a:schemeClr val="tx1"/>
                </a:solidFill>
              </a:rPr>
              <a:t>my_var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_</a:t>
            </a:r>
            <a:r>
              <a:rPr lang="en-US" sz="2200" dirty="0" err="1">
                <a:solidFill>
                  <a:schemeClr val="tx1"/>
                </a:solidFill>
              </a:rPr>
              <a:t>my_var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 err="1">
                <a:solidFill>
                  <a:schemeClr val="tx1"/>
                </a:solidFill>
              </a:rPr>
              <a:t>myVar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MYVAR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myvar2 = "John"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73824065-2495-47FD-9A82-EC928C433F48}"/>
              </a:ext>
            </a:extLst>
          </p:cNvPr>
          <p:cNvSpPr/>
          <p:nvPr/>
        </p:nvSpPr>
        <p:spPr>
          <a:xfrm flipH="1">
            <a:off x="2854036" y="2057400"/>
            <a:ext cx="540328" cy="1028701"/>
          </a:xfrm>
          <a:prstGeom prst="leftBrace">
            <a:avLst>
              <a:gd name="adj1" fmla="val 8333"/>
              <a:gd name="adj2" fmla="val 5101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6D99-916A-48EB-B164-D6F1AF63EA35}"/>
              </a:ext>
            </a:extLst>
          </p:cNvPr>
          <p:cNvSpPr txBox="1"/>
          <p:nvPr/>
        </p:nvSpPr>
        <p:spPr>
          <a:xfrm>
            <a:off x="3515591" y="2356306"/>
            <a:ext cx="3539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Invalid variable name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054F86A-B8A7-469C-B67E-4D92E1DB07C8}"/>
              </a:ext>
            </a:extLst>
          </p:cNvPr>
          <p:cNvSpPr/>
          <p:nvPr/>
        </p:nvSpPr>
        <p:spPr>
          <a:xfrm flipH="1">
            <a:off x="2867890" y="3211512"/>
            <a:ext cx="540328" cy="2763261"/>
          </a:xfrm>
          <a:prstGeom prst="leftBrace">
            <a:avLst>
              <a:gd name="adj1" fmla="val 8333"/>
              <a:gd name="adj2" fmla="val 480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228307-70D6-4269-9C25-6CC272D4FF85}"/>
              </a:ext>
            </a:extLst>
          </p:cNvPr>
          <p:cNvSpPr txBox="1"/>
          <p:nvPr/>
        </p:nvSpPr>
        <p:spPr>
          <a:xfrm>
            <a:off x="3515591" y="4285551"/>
            <a:ext cx="3539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Valid variable name </a:t>
            </a:r>
          </a:p>
        </p:txBody>
      </p:sp>
    </p:spTree>
    <p:extLst>
      <p:ext uri="{BB962C8B-B14F-4D97-AF65-F5344CB8AC3E}">
        <p14:creationId xmlns:p14="http://schemas.microsoft.com/office/powerpoint/2010/main" val="158629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334509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latin typeface="+mj-lt"/>
              </a:rPr>
              <a:t>Multi Words Variable Names: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200" dirty="0">
              <a:latin typeface="+mj-lt"/>
            </a:endParaRPr>
          </a:p>
          <a:p>
            <a:pPr marL="342900">
              <a:spcBef>
                <a:spcPts val="0"/>
              </a:spcBef>
              <a:buSzPts val="3200"/>
            </a:pPr>
            <a:r>
              <a:rPr lang="en-US" sz="2200" dirty="0">
                <a:latin typeface="+mj-lt"/>
              </a:rPr>
              <a:t>Example: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myVariableName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 = 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MyVariableName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 = 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my_variable_name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 = 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  <a:endParaRPr lang="en-US" sz="2200" dirty="0">
              <a:latin typeface="+mj-lt"/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384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334509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latin typeface="+mj-lt"/>
              </a:rPr>
              <a:t>Example: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2695B-6D81-400A-BB90-615F5E13A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15" y="2102860"/>
            <a:ext cx="7623013" cy="304064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705C474F-DDA9-4B51-BA31-F0C930DE1ABF}"/>
              </a:ext>
            </a:extLst>
          </p:cNvPr>
          <p:cNvSpPr/>
          <p:nvPr/>
        </p:nvSpPr>
        <p:spPr>
          <a:xfrm rot="5400000">
            <a:off x="1504084" y="4668116"/>
            <a:ext cx="571500" cy="9507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6D864-4962-40F0-AA63-88A2C0478874}"/>
              </a:ext>
            </a:extLst>
          </p:cNvPr>
          <p:cNvSpPr txBox="1"/>
          <p:nvPr/>
        </p:nvSpPr>
        <p:spPr>
          <a:xfrm>
            <a:off x="477979" y="5448162"/>
            <a:ext cx="866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(  ) </a:t>
            </a:r>
            <a:r>
              <a:rPr lang="en-US" sz="1800" dirty="0">
                <a:sym typeface="Wingdings" panose="05000000000000000000" pitchFamily="2" charset="2"/>
              </a:rPr>
              <a:t> denotes Function Call, print is function and it display the value of variable.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853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Indentation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Python does not use braces({}) to indicate blocks of code for class and function definitions or flow control.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Blocks of code are denoted by line indentation, which is rigidly enforced.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The number of spaces in the indentation is variable, but all statements within the block must be indented the same amount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5795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Indentation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CC3B4-A4EC-4853-8B36-03F8C15D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97" y="1816895"/>
            <a:ext cx="3903085" cy="1931000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72AA9-75E2-46C1-9D0B-B3B594A71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804" y="3914968"/>
            <a:ext cx="3903084" cy="18616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C6BBA7-39AC-4C36-8846-4F31F1AFFB90}"/>
              </a:ext>
            </a:extLst>
          </p:cNvPr>
          <p:cNvSpPr txBox="1"/>
          <p:nvPr/>
        </p:nvSpPr>
        <p:spPr>
          <a:xfrm>
            <a:off x="4721804" y="24710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Valid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7E0607-8876-42DB-B5A0-A92474BC8076}"/>
              </a:ext>
            </a:extLst>
          </p:cNvPr>
          <p:cNvSpPr txBox="1"/>
          <p:nvPr/>
        </p:nvSpPr>
        <p:spPr>
          <a:xfrm>
            <a:off x="3481493" y="475528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Invalid</a:t>
            </a:r>
            <a:endParaRPr lang="en-US" sz="18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C95CAF-69C7-495C-89DF-D5A4659A3E30}"/>
              </a:ext>
            </a:extLst>
          </p:cNvPr>
          <p:cNvCxnSpPr>
            <a:cxnSpLocks/>
          </p:cNvCxnSpPr>
          <p:nvPr/>
        </p:nvCxnSpPr>
        <p:spPr>
          <a:xfrm flipH="1">
            <a:off x="4566905" y="2789381"/>
            <a:ext cx="742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9C032-4434-4443-A06D-A830E8FB735A}"/>
              </a:ext>
            </a:extLst>
          </p:cNvPr>
          <p:cNvCxnSpPr>
            <a:cxnSpLocks/>
          </p:cNvCxnSpPr>
          <p:nvPr/>
        </p:nvCxnSpPr>
        <p:spPr>
          <a:xfrm>
            <a:off x="3584863" y="5080789"/>
            <a:ext cx="985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1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Quotation in Python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109;p15">
            <a:extLst>
              <a:ext uri="{FF2B5EF4-FFF2-40B4-BE49-F238E27FC236}">
                <a16:creationId xmlns:a16="http://schemas.microsoft.com/office/drawing/2014/main" id="{03C6A7A5-E466-44CD-B02B-85F9B86D8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Python accepts single ('), double (") and triple (''' or """) quotes to denote string literals, as long as the same type of quote starts and ends the string.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C07B96-92CD-4C87-88CA-A1E53B9953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76"/>
          <a:stretch/>
        </p:blipFill>
        <p:spPr>
          <a:xfrm>
            <a:off x="685798" y="3354655"/>
            <a:ext cx="7730838" cy="271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7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Comments in Python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109;p15">
            <a:extLst>
              <a:ext uri="{FF2B5EF4-FFF2-40B4-BE49-F238E27FC236}">
                <a16:creationId xmlns:a16="http://schemas.microsoft.com/office/drawing/2014/main" id="{03C6A7A5-E466-44CD-B02B-85F9B86D8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hash sign (#) that is not inside a string literal is the beginning of a comment.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All characters after the #, up to the end of the physical line, are part of the comment and the Python interpreter ignores them.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B3D5E-3B6B-4827-87FB-5B99BED3D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4333820"/>
            <a:ext cx="8037489" cy="122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5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Python</a:t>
            </a:r>
            <a:r>
              <a:rPr lang="en-US" sz="4400" dirty="0"/>
              <a:t>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PIP is a package manager for Python packages, or modules if you like.</a:t>
            </a:r>
          </a:p>
          <a:p>
            <a:pPr fontAlgn="base"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IN" sz="2200" dirty="0"/>
              <a:t>A package contains all the files you need for a module/libraries.</a:t>
            </a:r>
          </a:p>
          <a:p>
            <a:pPr fontAlgn="base">
              <a:spcBef>
                <a:spcPts val="0"/>
              </a:spcBef>
            </a:pPr>
            <a:endParaRPr lang="en-IN" sz="2200" dirty="0"/>
          </a:p>
          <a:p>
            <a:pPr fontAlgn="base">
              <a:spcBef>
                <a:spcPts val="0"/>
              </a:spcBef>
            </a:pPr>
            <a:r>
              <a:rPr lang="en-IN" sz="2200" dirty="0"/>
              <a:t>Downloading Package from internet</a:t>
            </a:r>
            <a:endParaRPr lang="en-IN" sz="2200" dirty="0">
              <a:solidFill>
                <a:schemeClr val="accent4"/>
              </a:solidFill>
            </a:endParaRPr>
          </a:p>
          <a:p>
            <a:pPr marL="571500" lvl="1" indent="0" fontAlgn="base">
              <a:spcBef>
                <a:spcPts val="0"/>
              </a:spcBef>
              <a:buNone/>
            </a:pPr>
            <a:r>
              <a:rPr lang="en-IN" sz="2200" dirty="0">
                <a:solidFill>
                  <a:schemeClr val="accent4"/>
                </a:solidFill>
              </a:rPr>
              <a:t>pip install </a:t>
            </a:r>
            <a:r>
              <a:rPr lang="en-IN" sz="2200" dirty="0">
                <a:solidFill>
                  <a:srgbClr val="FF0000"/>
                </a:solidFill>
              </a:rPr>
              <a:t>&lt;package-name&gt;    </a:t>
            </a:r>
          </a:p>
          <a:p>
            <a:pPr marL="571500" lvl="1" indent="0" fontAlgn="base">
              <a:spcBef>
                <a:spcPts val="0"/>
              </a:spcBef>
              <a:buNone/>
            </a:pPr>
            <a:endParaRPr lang="en-IN" sz="2200" dirty="0">
              <a:solidFill>
                <a:srgbClr val="FF0000"/>
              </a:solidFill>
            </a:endParaRPr>
          </a:p>
          <a:p>
            <a:pPr fontAlgn="base">
              <a:spcBef>
                <a:spcPts val="0"/>
              </a:spcBef>
            </a:pPr>
            <a:r>
              <a:rPr lang="en-IN" sz="2200" dirty="0">
                <a:solidFill>
                  <a:schemeClr val="tx1"/>
                </a:solidFill>
              </a:rPr>
              <a:t>On-</a:t>
            </a:r>
            <a:r>
              <a:rPr lang="en-IN" sz="2200" dirty="0" err="1">
                <a:solidFill>
                  <a:schemeClr val="tx1"/>
                </a:solidFill>
              </a:rPr>
              <a:t>Jupyter</a:t>
            </a:r>
            <a:r>
              <a:rPr lang="en-IN" sz="2200" dirty="0">
                <a:solidFill>
                  <a:schemeClr val="tx1"/>
                </a:solidFill>
              </a:rPr>
              <a:t> Notebook</a:t>
            </a:r>
          </a:p>
          <a:p>
            <a:pPr marL="571500" lvl="1" indent="0" fontAlgn="base">
              <a:spcBef>
                <a:spcPts val="0"/>
              </a:spcBef>
              <a:buNone/>
            </a:pPr>
            <a:r>
              <a:rPr lang="en-IN" sz="2200" dirty="0">
                <a:solidFill>
                  <a:srgbClr val="FF0000"/>
                </a:solidFill>
              </a:rPr>
              <a:t>!</a:t>
            </a:r>
            <a:r>
              <a:rPr lang="en-IN" sz="2200" dirty="0">
                <a:solidFill>
                  <a:schemeClr val="accent4"/>
                </a:solidFill>
              </a:rPr>
              <a:t>pip install </a:t>
            </a:r>
            <a:r>
              <a:rPr lang="en-IN" sz="2200" dirty="0">
                <a:solidFill>
                  <a:srgbClr val="FF0000"/>
                </a:solidFill>
              </a:rPr>
              <a:t>&lt;package-name&gt;</a:t>
            </a:r>
          </a:p>
        </p:txBody>
      </p:sp>
    </p:spTree>
    <p:extLst>
      <p:ext uri="{BB962C8B-B14F-4D97-AF65-F5344CB8AC3E}">
        <p14:creationId xmlns:p14="http://schemas.microsoft.com/office/powerpoint/2010/main" val="2469122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Python</a:t>
            </a:r>
            <a:r>
              <a:rPr lang="en-US" sz="4400" dirty="0"/>
              <a:t>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5547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Example:	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pandas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</a:t>
            </a:r>
            <a:r>
              <a:rPr lang="en-US" sz="2800" dirty="0" err="1">
                <a:solidFill>
                  <a:schemeClr val="tx1"/>
                </a:solidFill>
              </a:rPr>
              <a:t>sklearn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spacy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matplotlib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</a:t>
            </a:r>
            <a:r>
              <a:rPr lang="en-US" sz="2800" dirty="0" err="1">
                <a:solidFill>
                  <a:schemeClr val="tx1"/>
                </a:solidFill>
              </a:rPr>
              <a:t>pandasql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0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Import</a:t>
            </a:r>
            <a:r>
              <a:rPr lang="en-US" sz="4400" dirty="0"/>
              <a:t>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Import statement used to import python packages in Python code.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     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import pandas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import pandas </a:t>
            </a:r>
            <a:r>
              <a:rPr lang="en-US" sz="2200" dirty="0">
                <a:solidFill>
                  <a:srgbClr val="FF0000"/>
                </a:solidFill>
              </a:rPr>
              <a:t>as pd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5C0DD57-D726-AA01-6F46-619DDCEC9356}"/>
              </a:ext>
            </a:extLst>
          </p:cNvPr>
          <p:cNvSpPr/>
          <p:nvPr/>
        </p:nvSpPr>
        <p:spPr>
          <a:xfrm rot="16200000">
            <a:off x="3287452" y="3753453"/>
            <a:ext cx="438123" cy="76462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41084-D2BE-8ABF-966B-4025251235C1}"/>
              </a:ext>
            </a:extLst>
          </p:cNvPr>
          <p:cNvSpPr txBox="1"/>
          <p:nvPr/>
        </p:nvSpPr>
        <p:spPr>
          <a:xfrm>
            <a:off x="2418286" y="4354829"/>
            <a:ext cx="6437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Alias of package name</a:t>
            </a:r>
          </a:p>
          <a:p>
            <a:r>
              <a:rPr lang="en-US" sz="1600" dirty="0" err="1"/>
              <a:t>Ie</a:t>
            </a:r>
            <a:r>
              <a:rPr lang="en-US" sz="1600" dirty="0"/>
              <a:t>. here pd is alias name of pandas </a:t>
            </a:r>
          </a:p>
        </p:txBody>
      </p:sp>
    </p:spTree>
    <p:extLst>
      <p:ext uri="{BB962C8B-B14F-4D97-AF65-F5344CB8AC3E}">
        <p14:creationId xmlns:p14="http://schemas.microsoft.com/office/powerpoint/2010/main" val="411102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043858A-016D-46DF-9F6C-759BADD211B1}" type="datetime1">
              <a:rPr lang="en-US" smtClean="0"/>
              <a:t>9/16/2022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Introduction Python</a:t>
            </a:r>
            <a:endParaRPr sz="2800" dirty="0">
              <a:solidFill>
                <a:schemeClr val="accent2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Python &amp; </a:t>
            </a:r>
            <a:r>
              <a:rPr lang="en-US" sz="2800" dirty="0" err="1">
                <a:solidFill>
                  <a:schemeClr val="accent2"/>
                </a:solidFill>
              </a:rPr>
              <a:t>Jupyter</a:t>
            </a:r>
            <a:r>
              <a:rPr lang="en-US" sz="2800" dirty="0">
                <a:solidFill>
                  <a:schemeClr val="accent2"/>
                </a:solidFill>
              </a:rPr>
              <a:t> Notebook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Getting started with Python</a:t>
            </a:r>
            <a:endParaRPr sz="2800" dirty="0">
              <a:solidFill>
                <a:schemeClr val="accent2"/>
              </a:solidFill>
            </a:endParaRP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Variables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Comments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Packages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EF4F-EAD1-DB77-2ED3-862151A9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csv file in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5DF5-ACA3-79EA-3B02-9F02BB022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read_csv</a:t>
            </a:r>
            <a:r>
              <a:rPr lang="en-US" dirty="0"/>
              <a:t>() function used to read csv file in Pandas.</a:t>
            </a:r>
          </a:p>
          <a:p>
            <a:endParaRPr lang="en-US" dirty="0"/>
          </a:p>
          <a:p>
            <a:r>
              <a:rPr lang="en-US" dirty="0" err="1"/>
              <a:t>i.e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import pandas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data = </a:t>
            </a:r>
            <a:r>
              <a:rPr lang="en-US" dirty="0" err="1">
                <a:solidFill>
                  <a:srgbClr val="FF0000"/>
                </a:solidFill>
              </a:rPr>
              <a:t>pandas.read_csv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IPL.csv</a:t>
            </a:r>
            <a:r>
              <a:rPr lang="en-US" dirty="0">
                <a:solidFill>
                  <a:srgbClr val="FF0000"/>
                </a:solidFill>
              </a:rPr>
              <a:t>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2A63-8107-9C09-C006-AA088E001FF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07C65-98A6-B45A-CE6A-879D5E3E4B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35B3-05A4-130A-1A50-1E54FA360F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04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EF4F-EAD1-DB77-2ED3-862151A9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csv file in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5DF5-ACA3-79EA-3B02-9F02BB022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read_csv</a:t>
            </a:r>
            <a:r>
              <a:rPr lang="en-US" dirty="0"/>
              <a:t>() function used to read csv file in Pandas.</a:t>
            </a:r>
          </a:p>
          <a:p>
            <a:endParaRPr lang="en-US" dirty="0"/>
          </a:p>
          <a:p>
            <a:r>
              <a:rPr lang="en-US" dirty="0" err="1"/>
              <a:t>i.e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import pandas </a:t>
            </a:r>
            <a:r>
              <a:rPr lang="en-US" dirty="0">
                <a:solidFill>
                  <a:srgbClr val="FF0000"/>
                </a:solidFill>
              </a:rPr>
              <a:t>as pd </a:t>
            </a:r>
            <a:r>
              <a:rPr lang="en-US" dirty="0">
                <a:solidFill>
                  <a:schemeClr val="tx1"/>
                </a:solidFill>
              </a:rPr>
              <a:t>#pd is alias of pandas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data = </a:t>
            </a:r>
            <a:r>
              <a:rPr lang="en-US" dirty="0" err="1">
                <a:solidFill>
                  <a:srgbClr val="FF0000"/>
                </a:solidFill>
              </a:rPr>
              <a:t>pd</a:t>
            </a:r>
            <a:r>
              <a:rPr lang="en-US" dirty="0" err="1">
                <a:solidFill>
                  <a:schemeClr val="tx1"/>
                </a:solidFill>
              </a:rPr>
              <a:t>.read_csv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IPL.csv</a:t>
            </a:r>
            <a:r>
              <a:rPr lang="en-US" dirty="0">
                <a:solidFill>
                  <a:schemeClr val="tx1"/>
                </a:solidFill>
              </a:rPr>
              <a:t>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2A63-8107-9C09-C006-AA088E001FF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07C65-98A6-B45A-CE6A-879D5E3E4B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35B3-05A4-130A-1A50-1E54FA360F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30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43912" y="-1946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 algn="l">
              <a:spcBef>
                <a:spcPts val="0"/>
              </a:spcBef>
              <a:buSzPts val="3200"/>
            </a:pPr>
            <a:r>
              <a:rPr lang="en-US" sz="3200" u="sng" dirty="0"/>
              <a:t>Recap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43912" y="802646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Python is a general-purpose interpreted, interactive, object-oriented, and high-level programming language.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Python is available for all the operating system.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 err="1"/>
              <a:t>Jupyter</a:t>
            </a:r>
            <a:r>
              <a:rPr lang="en-US" sz="1700" dirty="0"/>
              <a:t> Notebook is an environment to execute Python Code.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Reserved Words can not used as variable or function name.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Variable name can only contain alpha-numeric character and underscores(A-z, 0-9 and _ )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Blocks of code are denoted by indentation, not with the braces ({})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Python accepts single ('), double (") and triple (‘ ‘ ‘  or “ “ ") quotes to create strings.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pip command used to download &amp; install python packages from Internet.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Import statement used to import python package.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38622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7788-56EF-4088-BC93-C4434B0D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09C72-812E-422E-B62B-0E6BC222A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focus will be on features that are important from data analysis perspective.</a:t>
            </a:r>
          </a:p>
          <a:p>
            <a:pPr marL="114300" indent="0">
              <a:buNone/>
            </a:pPr>
            <a:endParaRPr lang="en-US" sz="2600" dirty="0"/>
          </a:p>
          <a:p>
            <a:pPr lvl="1"/>
            <a:r>
              <a:rPr lang="en-US" sz="2600" dirty="0"/>
              <a:t>Declaring Variables</a:t>
            </a:r>
          </a:p>
          <a:p>
            <a:pPr lvl="1"/>
            <a:r>
              <a:rPr lang="en-US" sz="2600" dirty="0"/>
              <a:t>Conditional Statements</a:t>
            </a:r>
          </a:p>
          <a:p>
            <a:pPr lvl="1"/>
            <a:r>
              <a:rPr lang="en-US" sz="2600" dirty="0"/>
              <a:t>Control Flow</a:t>
            </a:r>
          </a:p>
          <a:p>
            <a:pPr lvl="1"/>
            <a:r>
              <a:rPr lang="en-US" sz="2600" dirty="0"/>
              <a:t>Functions</a:t>
            </a:r>
          </a:p>
          <a:p>
            <a:pPr lvl="1"/>
            <a:r>
              <a:rPr lang="en-US" sz="2600" dirty="0"/>
              <a:t>Collections (List, Tuple, Sets, Dictionary)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1520D-CFA8-460F-A0C2-388F9B5F73C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6DBDF-8A34-47D6-A477-DC7D696041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3D37D-98CC-4F39-B502-BC34266E4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97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variable can be declared and then assigned a value without specifying data type.</a:t>
            </a:r>
          </a:p>
          <a:p>
            <a:r>
              <a:rPr lang="en-US" sz="2400" dirty="0"/>
              <a:t>Python automatically infers the variable type from values assigned to it.</a:t>
            </a:r>
          </a:p>
          <a:p>
            <a:r>
              <a:rPr lang="en-US" sz="2400" dirty="0"/>
              <a:t>A Variable initialized with a value of one type can later be re-assigned as value of a different type.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 – Integer type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 – Floating point number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bool</a:t>
            </a:r>
            <a:r>
              <a:rPr lang="en-US" dirty="0"/>
              <a:t> – Boolean value (True/False)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str</a:t>
            </a:r>
            <a:r>
              <a:rPr lang="en-US" dirty="0"/>
              <a:t> – Textual data</a:t>
            </a:r>
            <a:r>
              <a:rPr lang="en-US" sz="16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43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Example: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var1 = 2</a:t>
            </a:r>
          </a:p>
          <a:p>
            <a:pPr marL="114300" indent="0">
              <a:buNone/>
            </a:pPr>
            <a:r>
              <a:rPr lang="en-US" sz="2400" dirty="0"/>
              <a:t>var2 = 5.0</a:t>
            </a:r>
          </a:p>
          <a:p>
            <a:pPr marL="114300" indent="0">
              <a:buNone/>
            </a:pPr>
            <a:r>
              <a:rPr lang="en-US" sz="2400" dirty="0"/>
              <a:t>var3 = True</a:t>
            </a:r>
          </a:p>
          <a:p>
            <a:pPr marL="114300" indent="0">
              <a:buNone/>
            </a:pPr>
            <a:r>
              <a:rPr lang="en-US" sz="2400" dirty="0"/>
              <a:t>var4 = "Python Programming"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Above are the variables creating with various data types (int, float, </a:t>
            </a:r>
            <a:r>
              <a:rPr lang="en-US" sz="2400" dirty="0" err="1"/>
              <a:t>booleans</a:t>
            </a:r>
            <a:r>
              <a:rPr lang="en-US" sz="2400" dirty="0"/>
              <a:t>, string)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51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/>
              <a:t>print()</a:t>
            </a:r>
            <a:r>
              <a:rPr lang="en-US" sz="2800" dirty="0"/>
              <a:t> used to print the value of any variables and </a:t>
            </a:r>
            <a:r>
              <a:rPr lang="en-US" sz="2800" b="1" dirty="0"/>
              <a:t>type() </a:t>
            </a:r>
            <a:r>
              <a:rPr lang="en-US" sz="2800" dirty="0"/>
              <a:t>function used check the data types of any variables.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print(var1)</a:t>
            </a:r>
          </a:p>
          <a:p>
            <a:pPr marL="114300" indent="0">
              <a:buNone/>
            </a:pPr>
            <a:r>
              <a:rPr lang="en-US" sz="2400" dirty="0"/>
              <a:t>print(var2)</a:t>
            </a:r>
          </a:p>
          <a:p>
            <a:pPr marL="114300" indent="0">
              <a:buNone/>
            </a:pPr>
            <a:r>
              <a:rPr lang="en-US" sz="2400" dirty="0"/>
              <a:t>print(var3)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3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/>
              <a:t>print()</a:t>
            </a:r>
            <a:r>
              <a:rPr lang="en-US" sz="2800" dirty="0"/>
              <a:t> used to print the value of any variables and </a:t>
            </a:r>
            <a:r>
              <a:rPr lang="en-US" sz="2800" b="1" dirty="0"/>
              <a:t>type() </a:t>
            </a:r>
            <a:r>
              <a:rPr lang="en-US" sz="2800" dirty="0"/>
              <a:t>function used check the data types of any variables.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print(var1)</a:t>
            </a:r>
          </a:p>
          <a:p>
            <a:pPr marL="114300" indent="0">
              <a:buNone/>
            </a:pPr>
            <a:r>
              <a:rPr lang="en-US" sz="2400" dirty="0"/>
              <a:t>print(var2)</a:t>
            </a:r>
          </a:p>
          <a:p>
            <a:pPr marL="114300" indent="0">
              <a:buNone/>
            </a:pPr>
            <a:r>
              <a:rPr lang="en-US" sz="2400" dirty="0"/>
              <a:t>print(var3)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8D3A3-1D6A-4860-966B-CA699D718EF3}"/>
              </a:ext>
            </a:extLst>
          </p:cNvPr>
          <p:cNvSpPr txBox="1"/>
          <p:nvPr/>
        </p:nvSpPr>
        <p:spPr>
          <a:xfrm>
            <a:off x="4052455" y="3345873"/>
            <a:ext cx="5001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type(var1)  # gives result as </a:t>
            </a:r>
            <a:r>
              <a:rPr lang="en-US" sz="2400" i="1" dirty="0"/>
              <a:t>int</a:t>
            </a:r>
          </a:p>
          <a:p>
            <a:r>
              <a:rPr lang="en-US" sz="2400" dirty="0"/>
              <a:t>type(var2)  # gives result as </a:t>
            </a:r>
            <a:r>
              <a:rPr lang="en-US" sz="2400" i="1" dirty="0"/>
              <a:t>float</a:t>
            </a:r>
          </a:p>
          <a:p>
            <a:r>
              <a:rPr lang="en-US" sz="2400" dirty="0"/>
              <a:t>type(var3)  # gives result as </a:t>
            </a:r>
            <a:r>
              <a:rPr lang="en-US" sz="2400" i="1" dirty="0"/>
              <a:t>bool</a:t>
            </a:r>
          </a:p>
          <a:p>
            <a:r>
              <a:rPr lang="en-US" sz="2400" dirty="0"/>
              <a:t>type(var4)  # gives result as </a:t>
            </a:r>
            <a:r>
              <a:rPr lang="en-US" sz="2400" i="1" dirty="0"/>
              <a:t>str</a:t>
            </a:r>
          </a:p>
        </p:txBody>
      </p:sp>
    </p:spTree>
    <p:extLst>
      <p:ext uri="{BB962C8B-B14F-4D97-AF65-F5344CB8AC3E}">
        <p14:creationId xmlns:p14="http://schemas.microsoft.com/office/powerpoint/2010/main" val="1523300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</p:spPr>
        <p:txBody>
          <a:bodyPr/>
          <a:lstStyle/>
          <a:p>
            <a:r>
              <a:rPr lang="en-US" sz="2200" dirty="0"/>
              <a:t>Python supports if-</a:t>
            </a:r>
            <a:r>
              <a:rPr lang="en-US" sz="2200" dirty="0" err="1"/>
              <a:t>elif</a:t>
            </a:r>
            <a:r>
              <a:rPr lang="en-US" sz="2200" dirty="0"/>
              <a:t>-else for writing conditional statements.</a:t>
            </a:r>
          </a:p>
          <a:p>
            <a:r>
              <a:rPr lang="en-US" sz="2200" dirty="0"/>
              <a:t>The condition should be terminated by : (colon) and code block following that must be indented.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Syntax: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</a:t>
            </a:r>
            <a:r>
              <a:rPr lang="en-US" sz="2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condition:</a:t>
            </a:r>
          </a:p>
          <a:p>
            <a:pPr marL="114300" indent="0">
              <a:buNone/>
            </a:pPr>
            <a:r>
              <a:rPr lang="en-US" sz="22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	statements</a:t>
            </a:r>
          </a:p>
          <a:p>
            <a:pPr marL="114300" indent="0">
              <a:buNone/>
            </a:pPr>
            <a:r>
              <a:rPr lang="en-US" sz="2200" b="1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elif</a:t>
            </a:r>
            <a:r>
              <a:rPr lang="en-US" sz="2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condition:</a:t>
            </a:r>
          </a:p>
          <a:p>
            <a:pPr marL="114300" indent="0">
              <a:buNone/>
            </a:pPr>
            <a:r>
              <a:rPr lang="en-US" sz="22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	statements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else</a:t>
            </a:r>
            <a:r>
              <a:rPr lang="en-US" sz="2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	</a:t>
            </a:r>
            <a:r>
              <a:rPr lang="en-US" sz="22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statements</a:t>
            </a: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9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Example : Simple If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Write conditional statement to check whether variable contains positive value.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b="1" dirty="0"/>
              <a:t>var1 = 5</a:t>
            </a:r>
          </a:p>
          <a:p>
            <a:pPr marL="114300" indent="0">
              <a:buNone/>
            </a:pPr>
            <a:r>
              <a:rPr lang="en-US" sz="2200" b="1" dirty="0"/>
              <a:t>if  var1 &gt; 0:</a:t>
            </a:r>
          </a:p>
          <a:p>
            <a:pPr marL="114300" indent="0">
              <a:buNone/>
            </a:pPr>
            <a:r>
              <a:rPr lang="en-US" sz="2200" b="1" dirty="0"/>
              <a:t>     print("True. Variable contains positive numbers")</a:t>
            </a: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8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Python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Python is a general-purpose interpreted, interactive, object-oriented, and high-level programming language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Python is designed to be highly readable. It uses English keywords frequently whereas the other languages use punctuations.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Example : </a:t>
            </a:r>
            <a:r>
              <a:rPr lang="en-US" sz="2200" dirty="0" err="1"/>
              <a:t>If..Else</a:t>
            </a:r>
            <a:r>
              <a:rPr lang="en-US" sz="2200" dirty="0"/>
              <a:t> Statement</a:t>
            </a:r>
          </a:p>
          <a:p>
            <a:pPr marL="114300" indent="0">
              <a:buNone/>
            </a:pPr>
            <a:r>
              <a:rPr lang="en-US" sz="2200" dirty="0"/>
              <a:t>Write conditional statement to check then condition and display appropriate message for True &amp; False condition.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b="1" dirty="0"/>
              <a:t>var2 = -20</a:t>
            </a:r>
          </a:p>
          <a:p>
            <a:pPr marL="114300" indent="0">
              <a:buNone/>
            </a:pPr>
            <a:r>
              <a:rPr lang="en-US" sz="2200" b="1" dirty="0"/>
              <a:t>if  var2 &gt; 0:</a:t>
            </a:r>
          </a:p>
          <a:p>
            <a:pPr marL="114300" indent="0">
              <a:buNone/>
            </a:pPr>
            <a:r>
              <a:rPr lang="en-US" sz="2200" b="1" dirty="0"/>
              <a:t>     print("True. Value is positive numbers")</a:t>
            </a:r>
            <a:endParaRPr lang="en-US" sz="2000" b="1" dirty="0"/>
          </a:p>
          <a:p>
            <a:pPr marL="114300" indent="0">
              <a:buNone/>
            </a:pPr>
            <a:r>
              <a:rPr lang="en-US" sz="2000" b="1" dirty="0"/>
              <a:t>else:</a:t>
            </a:r>
          </a:p>
          <a:p>
            <a:pPr marL="114300" indent="0">
              <a:buNone/>
            </a:pPr>
            <a:r>
              <a:rPr lang="en-US" sz="2200" b="1" dirty="0"/>
              <a:t>     print("False. Value is not positive numbers")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2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Example : if..</a:t>
            </a:r>
            <a:r>
              <a:rPr lang="en-US" sz="2200" dirty="0" err="1"/>
              <a:t>elif</a:t>
            </a:r>
            <a:r>
              <a:rPr lang="en-US" sz="2200" dirty="0"/>
              <a:t>..else</a:t>
            </a:r>
          </a:p>
          <a:p>
            <a:pPr marL="114300" indent="0">
              <a:buNone/>
            </a:pPr>
            <a:r>
              <a:rPr lang="en-US" sz="2200" dirty="0"/>
              <a:t>With the help of if..</a:t>
            </a:r>
            <a:r>
              <a:rPr lang="en-US" sz="2200" dirty="0" err="1"/>
              <a:t>elif</a:t>
            </a:r>
            <a:r>
              <a:rPr lang="en-US" sz="2200" dirty="0"/>
              <a:t>..else we can add &amp; check multiple conditions.</a:t>
            </a:r>
          </a:p>
          <a:p>
            <a:pPr marL="114300" indent="0">
              <a:buNone/>
            </a:pPr>
            <a:r>
              <a:rPr lang="en-US" sz="2200" b="1" dirty="0"/>
              <a:t>x = 10</a:t>
            </a:r>
          </a:p>
          <a:p>
            <a:pPr marL="114300" indent="0">
              <a:buNone/>
            </a:pPr>
            <a:r>
              <a:rPr lang="en-US" sz="2200" b="1" dirty="0"/>
              <a:t>y = 20 </a:t>
            </a:r>
          </a:p>
          <a:p>
            <a:pPr marL="114300" indent="0">
              <a:buNone/>
            </a:pPr>
            <a:r>
              <a:rPr lang="en-US" sz="2200" b="1" dirty="0"/>
              <a:t>if  x&gt;y:</a:t>
            </a:r>
          </a:p>
          <a:p>
            <a:pPr marL="114300" indent="0">
              <a:buNone/>
            </a:pPr>
            <a:r>
              <a:rPr lang="en-US" sz="2200" b="1" dirty="0"/>
              <a:t>     print("X is greater than Y")</a:t>
            </a:r>
            <a:endParaRPr lang="en-US" sz="2000" b="1" dirty="0"/>
          </a:p>
          <a:p>
            <a:pPr marL="114300" indent="0">
              <a:buNone/>
            </a:pPr>
            <a:r>
              <a:rPr lang="en-US" sz="2000" b="1" dirty="0" err="1"/>
              <a:t>elif</a:t>
            </a:r>
            <a:r>
              <a:rPr lang="en-US" sz="2000" b="1" dirty="0"/>
              <a:t> y&gt;x:</a:t>
            </a:r>
          </a:p>
          <a:p>
            <a:pPr marL="114300" indent="0">
              <a:buNone/>
            </a:pPr>
            <a:r>
              <a:rPr lang="en-US" sz="2200" b="1" dirty="0"/>
              <a:t>     print("Y is greater then X")</a:t>
            </a:r>
          </a:p>
          <a:p>
            <a:pPr marL="114300" indent="0">
              <a:buNone/>
            </a:pPr>
            <a:r>
              <a:rPr lang="en-US" sz="2200" b="1" dirty="0"/>
              <a:t>else:</a:t>
            </a:r>
          </a:p>
          <a:p>
            <a:pPr marL="114300" indent="0">
              <a:buNone/>
            </a:pPr>
            <a:r>
              <a:rPr lang="en-US" sz="2200" b="1" dirty="0"/>
              <a:t>     print("X &amp; Y are same")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52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200" b="1" dirty="0"/>
              <a:t>range() </a:t>
            </a:r>
            <a:r>
              <a:rPr lang="en-US" sz="2200" dirty="0"/>
              <a:t>function used to generate a sequence of numbers. If takes following parameters.</a:t>
            </a:r>
          </a:p>
          <a:p>
            <a:pPr lvl="1"/>
            <a:r>
              <a:rPr lang="en-US" sz="1800" b="1" dirty="0"/>
              <a:t>start</a:t>
            </a:r>
            <a:r>
              <a:rPr lang="en-US" sz="1800" dirty="0"/>
              <a:t> : starting number of the sequence</a:t>
            </a:r>
          </a:p>
          <a:p>
            <a:pPr lvl="1"/>
            <a:r>
              <a:rPr lang="en-US" sz="1800" b="1" dirty="0"/>
              <a:t>stop</a:t>
            </a:r>
            <a:r>
              <a:rPr lang="en-US" sz="1800" dirty="0"/>
              <a:t> : Generate numbers up to , but not including this number</a:t>
            </a:r>
          </a:p>
          <a:p>
            <a:pPr lvl="1"/>
            <a:r>
              <a:rPr lang="en-US" sz="1800" b="1" dirty="0"/>
              <a:t>step</a:t>
            </a:r>
            <a:r>
              <a:rPr lang="en-US" sz="1800" dirty="0"/>
              <a:t> : Difference between each number and default value is 1</a:t>
            </a:r>
          </a:p>
          <a:p>
            <a:pPr lvl="1"/>
            <a:endParaRPr lang="en-US" sz="1800" dirty="0"/>
          </a:p>
          <a:p>
            <a:pPr marL="114300" indent="0">
              <a:buNone/>
            </a:pPr>
            <a:r>
              <a:rPr lang="en-US" sz="2200" dirty="0"/>
              <a:t>Example : Generate sequence number from 1 to 5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x = range(1, 5, 1)  	#step is 1</a:t>
            </a:r>
          </a:p>
          <a:p>
            <a:pPr marL="114300" indent="0">
              <a:buNone/>
            </a:pPr>
            <a:r>
              <a:rPr lang="en-US" sz="2200" dirty="0"/>
              <a:t>Y = range(1, 100, 5) 	#step is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71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To display value of sequence of numbers by iterating using Control flow statements.</a:t>
            </a:r>
          </a:p>
          <a:p>
            <a:pPr marL="114300" indent="0">
              <a:buNone/>
            </a:pPr>
            <a:endParaRPr lang="en-US" sz="2200" dirty="0"/>
          </a:p>
          <a:p>
            <a:r>
              <a:rPr lang="en-US" sz="2200" dirty="0"/>
              <a:t>For Loop</a:t>
            </a:r>
          </a:p>
          <a:p>
            <a:r>
              <a:rPr lang="en-US" sz="2200" dirty="0"/>
              <a:t>While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62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50816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Display sequence of numbers using For loop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x</a:t>
            </a:r>
            <a:r>
              <a:rPr lang="en-US" sz="2200" dirty="0"/>
              <a:t> = range(1, 5, 1)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for num in </a:t>
            </a:r>
            <a:r>
              <a:rPr lang="en-US" sz="2200" b="1" dirty="0">
                <a:solidFill>
                  <a:srgbClr val="FF0000"/>
                </a:solidFill>
              </a:rPr>
              <a:t>x</a:t>
            </a:r>
            <a:r>
              <a:rPr lang="en-US" sz="2200" b="1" dirty="0">
                <a:solidFill>
                  <a:schemeClr val="bg2"/>
                </a:solidFill>
              </a:rPr>
              <a:t>: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    print(num)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Output:</a:t>
            </a:r>
          </a:p>
          <a:p>
            <a:pPr marL="114300" indent="0">
              <a:buNone/>
            </a:pPr>
            <a:r>
              <a:rPr lang="en-US" sz="2200" dirty="0"/>
              <a:t>1</a:t>
            </a:r>
          </a:p>
          <a:p>
            <a:pPr marL="114300" indent="0">
              <a:buNone/>
            </a:pPr>
            <a:r>
              <a:rPr lang="en-US" sz="2200" dirty="0"/>
              <a:t>2</a:t>
            </a:r>
          </a:p>
          <a:p>
            <a:pPr marL="114300" indent="0">
              <a:buNone/>
            </a:pPr>
            <a:r>
              <a:rPr lang="en-US" sz="2200" dirty="0"/>
              <a:t>3</a:t>
            </a:r>
          </a:p>
          <a:p>
            <a:pPr marL="114300" indent="0">
              <a:buNone/>
            </a:pPr>
            <a:r>
              <a:rPr lang="en-US" sz="2200" dirty="0"/>
              <a:t>4</a:t>
            </a:r>
          </a:p>
          <a:p>
            <a:pPr marL="114300" indent="0">
              <a:buNone/>
            </a:pPr>
            <a:r>
              <a:rPr lang="en-US" sz="2200" dirty="0"/>
              <a:t>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80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164"/>
            <a:ext cx="8229600" cy="1143000"/>
          </a:xfrm>
        </p:spPr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5733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Display sequence of numbers using While loop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b="1" dirty="0" err="1">
                <a:solidFill>
                  <a:schemeClr val="bg2"/>
                </a:solidFill>
              </a:rPr>
              <a:t>i</a:t>
            </a:r>
            <a:r>
              <a:rPr lang="en-US" sz="2200" b="1" dirty="0">
                <a:solidFill>
                  <a:schemeClr val="bg2"/>
                </a:solidFill>
              </a:rPr>
              <a:t> = 1   </a:t>
            </a:r>
            <a:r>
              <a:rPr lang="en-US" sz="1600" dirty="0">
                <a:solidFill>
                  <a:schemeClr val="bg2"/>
                </a:solidFill>
              </a:rPr>
              <a:t># Initialize variable </a:t>
            </a:r>
            <a:r>
              <a:rPr lang="en-US" sz="1600" dirty="0" err="1">
                <a:solidFill>
                  <a:schemeClr val="bg2"/>
                </a:solidFill>
              </a:rPr>
              <a:t>i</a:t>
            </a:r>
            <a:r>
              <a:rPr lang="en-US" sz="1600" dirty="0">
                <a:solidFill>
                  <a:schemeClr val="bg2"/>
                </a:solidFill>
              </a:rPr>
              <a:t> with 1</a:t>
            </a:r>
            <a:endParaRPr lang="en-US" sz="22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while </a:t>
            </a:r>
            <a:r>
              <a:rPr lang="en-US" sz="2200" b="1" dirty="0" err="1">
                <a:solidFill>
                  <a:schemeClr val="bg2"/>
                </a:solidFill>
              </a:rPr>
              <a:t>i</a:t>
            </a:r>
            <a:r>
              <a:rPr lang="en-US" sz="2200" b="1" dirty="0">
                <a:solidFill>
                  <a:schemeClr val="bg2"/>
                </a:solidFill>
              </a:rPr>
              <a:t> &lt; 5:  </a:t>
            </a:r>
            <a:r>
              <a:rPr lang="en-US" sz="1600" dirty="0">
                <a:solidFill>
                  <a:schemeClr val="bg2"/>
                </a:solidFill>
              </a:rPr>
              <a:t># Check the condition</a:t>
            </a:r>
            <a:endParaRPr lang="en-US" sz="22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    print(</a:t>
            </a:r>
            <a:r>
              <a:rPr lang="en-US" sz="2200" b="1" dirty="0" err="1">
                <a:solidFill>
                  <a:schemeClr val="bg2"/>
                </a:solidFill>
              </a:rPr>
              <a:t>i</a:t>
            </a:r>
            <a:r>
              <a:rPr lang="en-US" sz="2200" b="1" dirty="0">
                <a:solidFill>
                  <a:schemeClr val="bg2"/>
                </a:solidFill>
              </a:rPr>
              <a:t>)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    i = </a:t>
            </a:r>
            <a:r>
              <a:rPr lang="en-US" sz="2200" b="1" dirty="0" err="1">
                <a:solidFill>
                  <a:schemeClr val="bg2"/>
                </a:solidFill>
              </a:rPr>
              <a:t>i</a:t>
            </a:r>
            <a:r>
              <a:rPr lang="en-US" sz="2200" b="1" dirty="0">
                <a:solidFill>
                  <a:schemeClr val="bg2"/>
                </a:solidFill>
              </a:rPr>
              <a:t> + 1   </a:t>
            </a:r>
            <a:r>
              <a:rPr lang="en-US" sz="1600" dirty="0">
                <a:solidFill>
                  <a:schemeClr val="bg2"/>
                </a:solidFill>
              </a:rPr>
              <a:t># increments</a:t>
            </a:r>
            <a:endParaRPr lang="en-US" sz="22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Output:</a:t>
            </a:r>
          </a:p>
          <a:p>
            <a:pPr marL="114300" indent="0">
              <a:buNone/>
            </a:pPr>
            <a:r>
              <a:rPr lang="en-US" sz="2200" dirty="0"/>
              <a:t>1</a:t>
            </a:r>
          </a:p>
          <a:p>
            <a:pPr marL="114300" indent="0">
              <a:buNone/>
            </a:pPr>
            <a:r>
              <a:rPr lang="en-US" sz="2200" dirty="0"/>
              <a:t>2</a:t>
            </a:r>
          </a:p>
          <a:p>
            <a:pPr marL="114300" indent="0">
              <a:buNone/>
            </a:pPr>
            <a:r>
              <a:rPr lang="en-US" sz="2200" dirty="0"/>
              <a:t>3</a:t>
            </a:r>
          </a:p>
          <a:p>
            <a:pPr marL="114300" indent="0">
              <a:buNone/>
            </a:pPr>
            <a:r>
              <a:rPr lang="en-US" sz="2200" dirty="0"/>
              <a:t>4</a:t>
            </a:r>
          </a:p>
          <a:p>
            <a:pPr marL="114300" indent="0">
              <a:buNone/>
            </a:pPr>
            <a:r>
              <a:rPr lang="en-US" sz="2200" dirty="0"/>
              <a:t>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72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6395-9EBC-45BB-911E-58402D0A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9E59-1E6D-40DF-89DE-D72987E6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3162"/>
            <a:ext cx="8229600" cy="4526100"/>
          </a:xfrm>
        </p:spPr>
        <p:txBody>
          <a:bodyPr/>
          <a:lstStyle/>
          <a:p>
            <a:r>
              <a:rPr lang="en-US" sz="2200" dirty="0"/>
              <a:t>Functions are the most important part of a programming language.</a:t>
            </a:r>
          </a:p>
          <a:p>
            <a:endParaRPr lang="en-US" sz="2200" dirty="0"/>
          </a:p>
          <a:p>
            <a:r>
              <a:rPr lang="en-US" sz="2200" dirty="0"/>
              <a:t>Functions can be created using </a:t>
            </a:r>
            <a:r>
              <a:rPr lang="en-US" sz="2200" i="1" dirty="0"/>
              <a:t>def</a:t>
            </a:r>
            <a:r>
              <a:rPr lang="en-US" sz="2200" dirty="0"/>
              <a:t> keyword.</a:t>
            </a:r>
          </a:p>
          <a:p>
            <a:endParaRPr lang="en-US" sz="2200" dirty="0"/>
          </a:p>
          <a:p>
            <a:r>
              <a:rPr lang="en-US" sz="2200" dirty="0"/>
              <a:t>The function signature should contain the function name followed by the input parameters enclosed in brackets and must be end with colon (:)</a:t>
            </a:r>
          </a:p>
          <a:p>
            <a:endParaRPr lang="en-US" sz="2200" dirty="0"/>
          </a:p>
          <a:p>
            <a:r>
              <a:rPr lang="en-US" sz="2200" dirty="0"/>
              <a:t>The functions ends with a return statements. If no return statement implies the function returns Nothing (None).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05F3-3F87-4240-BD7D-C618EA19E16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3F75-FF8D-4CE5-84A8-DD42CC8BE6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37FF9-CD20-462D-9262-09B785186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9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6395-9EBC-45BB-911E-58402D0A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9E59-1E6D-40DF-89DE-D72987E6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3162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Syntax: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def</a:t>
            </a:r>
            <a:r>
              <a:rPr lang="en-US" sz="2400" dirty="0"/>
              <a:t> </a:t>
            </a:r>
            <a:r>
              <a:rPr lang="en-US" sz="2400" b="1" dirty="0" err="1"/>
              <a:t>function_name</a:t>
            </a:r>
            <a:r>
              <a:rPr lang="en-US" sz="2400" dirty="0"/>
              <a:t>(parameters1, parameters2…):</a:t>
            </a:r>
          </a:p>
          <a:p>
            <a:pPr marL="114300" indent="0">
              <a:buNone/>
            </a:pPr>
            <a:r>
              <a:rPr lang="en-US" sz="2400" dirty="0"/>
              <a:t>		function-statements</a:t>
            </a:r>
          </a:p>
          <a:p>
            <a:pPr marL="114300" indent="0">
              <a:buNone/>
            </a:pPr>
            <a:r>
              <a:rPr lang="en-US" sz="2400" dirty="0"/>
              <a:t>		function-statements</a:t>
            </a:r>
          </a:p>
          <a:p>
            <a:pPr marL="114300" indent="0">
              <a:buNone/>
            </a:pPr>
            <a:r>
              <a:rPr lang="en-US" sz="2400" dirty="0"/>
              <a:t>		…</a:t>
            </a:r>
          </a:p>
          <a:p>
            <a:pPr marL="114300" indent="0">
              <a:buNone/>
            </a:pPr>
            <a:r>
              <a:rPr lang="en-US" sz="2400" b="1" dirty="0"/>
              <a:t>		return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05F3-3F87-4240-BD7D-C618EA19E16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3F75-FF8D-4CE5-84A8-DD42CC8BE6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37FF9-CD20-462D-9262-09B785186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1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6395-9EBC-45BB-911E-58402D0A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9E59-1E6D-40DF-89DE-D72987E6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3162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Example: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Write a functions to add of two integer numbers: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/>
              <a:t>def </a:t>
            </a:r>
            <a:r>
              <a:rPr lang="en-US" sz="2400" b="1" dirty="0" err="1"/>
              <a:t>addElement</a:t>
            </a:r>
            <a:r>
              <a:rPr lang="en-US" sz="2400" b="1" dirty="0"/>
              <a:t>(</a:t>
            </a:r>
            <a:r>
              <a:rPr lang="en-US" sz="2400" b="1" dirty="0" err="1"/>
              <a:t>a,b</a:t>
            </a:r>
            <a:r>
              <a:rPr lang="en-US" sz="2400" b="1" dirty="0"/>
              <a:t>):</a:t>
            </a:r>
          </a:p>
          <a:p>
            <a:pPr marL="114300" indent="0">
              <a:buNone/>
            </a:pPr>
            <a:r>
              <a:rPr lang="en-US" sz="2400" b="1" dirty="0"/>
              <a:t>      y = a + b</a:t>
            </a:r>
          </a:p>
          <a:p>
            <a:pPr marL="114300" indent="0">
              <a:buNone/>
            </a:pPr>
            <a:r>
              <a:rPr lang="en-US" sz="2400" b="1" dirty="0"/>
              <a:t>      return y</a:t>
            </a:r>
          </a:p>
          <a:p>
            <a:pPr marL="114300" indent="0">
              <a:buNone/>
            </a:pPr>
            <a:endParaRPr lang="en-US" sz="2400" b="1" dirty="0"/>
          </a:p>
          <a:p>
            <a:pPr marL="114300" indent="0">
              <a:buNone/>
            </a:pPr>
            <a:r>
              <a:rPr lang="en-US" sz="2400" b="1" dirty="0" err="1"/>
              <a:t>addElement</a:t>
            </a:r>
            <a:r>
              <a:rPr lang="en-US" sz="2400" b="1" dirty="0"/>
              <a:t>(5,10)</a:t>
            </a:r>
          </a:p>
          <a:p>
            <a:pPr marL="114300" indent="0">
              <a:buNone/>
            </a:pPr>
            <a:r>
              <a:rPr lang="en-US" sz="2400" b="1" dirty="0"/>
              <a:t># 15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05F3-3F87-4240-BD7D-C618EA19E16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3F75-FF8D-4CE5-84A8-DD42CC8BE6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37FF9-CD20-462D-9262-09B785186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4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6395-9EBC-45BB-911E-58402D0A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Structures/ 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9E59-1E6D-40DF-89DE-D72987E6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3162"/>
            <a:ext cx="8229600" cy="4526100"/>
          </a:xfrm>
        </p:spPr>
        <p:txBody>
          <a:bodyPr/>
          <a:lstStyle/>
          <a:p>
            <a:r>
              <a:rPr lang="en-US" sz="2800" dirty="0"/>
              <a:t>Data Structures/Collections are useful containers to store and manipulate list of homogeneous or heterogeneous elements.</a:t>
            </a:r>
          </a:p>
          <a:p>
            <a:pPr marL="114300" indent="0">
              <a:buNone/>
            </a:pPr>
            <a:endParaRPr lang="en-US" sz="2800" b="1" dirty="0"/>
          </a:p>
          <a:p>
            <a:r>
              <a:rPr lang="en-US" sz="2800" dirty="0"/>
              <a:t>Following data structures in this sections:</a:t>
            </a:r>
          </a:p>
          <a:p>
            <a:pPr lvl="1"/>
            <a:r>
              <a:rPr lang="en-US" sz="2400" dirty="0"/>
              <a:t>List</a:t>
            </a:r>
          </a:p>
          <a:p>
            <a:pPr lvl="1"/>
            <a:r>
              <a:rPr lang="en-US" sz="2400" dirty="0"/>
              <a:t>Tuple</a:t>
            </a:r>
          </a:p>
          <a:p>
            <a:pPr lvl="1"/>
            <a:r>
              <a:rPr lang="en-US" sz="2400" dirty="0"/>
              <a:t>Set</a:t>
            </a:r>
          </a:p>
          <a:p>
            <a:pPr lvl="1"/>
            <a:r>
              <a:rPr lang="en-US" sz="2400" dirty="0"/>
              <a:t>Dictionary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05F3-3F87-4240-BD7D-C618EA19E16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3F75-FF8D-4CE5-84A8-DD42CC8BE6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37FF9-CD20-462D-9262-09B785186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0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AFAF-4D32-4142-9559-C5BC98E9F1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1198-AD53-4AD4-BEFF-A4C3E4C96C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FF35-D7EE-44AB-82B6-32827286B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9" name="Google Shape;108;p15">
            <a:extLst>
              <a:ext uri="{FF2B5EF4-FFF2-40B4-BE49-F238E27FC236}">
                <a16:creationId xmlns:a16="http://schemas.microsoft.com/office/drawing/2014/main" id="{DAD87299-AFA6-4612-AD6C-C7C8F879B5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Python is useful?</a:t>
            </a:r>
            <a:endParaRPr dirty="0"/>
          </a:p>
        </p:txBody>
      </p:sp>
      <p:sp>
        <p:nvSpPr>
          <p:cNvPr id="10" name="Google Shape;109;p15">
            <a:extLst>
              <a:ext uri="{FF2B5EF4-FFF2-40B4-BE49-F238E27FC236}">
                <a16:creationId xmlns:a16="http://schemas.microsoft.com/office/drawing/2014/main" id="{16A03AE6-6BA9-4260-8580-96DB254B59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8723" y="955572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has built-in features of application development and other system related libraries.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can easily preprocess varieties of structure &amp; unstructured data.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is available for all the operating system (Windows, Linux, macOS), and easy to move Python code from one operating system to another operating system.</a:t>
            </a:r>
          </a:p>
          <a:p>
            <a:pPr marL="0" indent="0" algn="just">
              <a:spcBef>
                <a:spcPts val="0"/>
              </a:spcBef>
              <a:buSzPts val="3200"/>
              <a:buNone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has a wide &amp; active community, and 2,00,00+ packages worldwide to improve project features and productivity while working with Python.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has various libraries for Statistical analysis, Text Analysis,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610246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1207"/>
            <a:ext cx="8229600" cy="4526100"/>
          </a:xfrm>
        </p:spPr>
        <p:txBody>
          <a:bodyPr/>
          <a:lstStyle/>
          <a:p>
            <a:r>
              <a:rPr lang="en-US" sz="2400" dirty="0"/>
              <a:t>List allows to contain heterogeneous items, that is, a single list can contain items of type int, float, string or object.</a:t>
            </a:r>
          </a:p>
          <a:p>
            <a:endParaRPr lang="en-US" sz="2400" dirty="0"/>
          </a:p>
          <a:p>
            <a:r>
              <a:rPr lang="en-US" sz="2400" dirty="0"/>
              <a:t>List can be created with square bracket [ ]</a:t>
            </a:r>
          </a:p>
          <a:p>
            <a:endParaRPr lang="en-US" sz="2400" dirty="0"/>
          </a:p>
          <a:p>
            <a:r>
              <a:rPr lang="en-US" sz="2400" dirty="0"/>
              <a:t>List values can repeat, it allows to store repeated values.</a:t>
            </a:r>
          </a:p>
          <a:p>
            <a:endParaRPr lang="en-US" sz="2400" dirty="0"/>
          </a:p>
          <a:p>
            <a:r>
              <a:rPr lang="en-US" sz="2400" dirty="0"/>
              <a:t>Lists are mutable and generally initialized with a list of values specified inside square brackets or an empty list.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5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r>
              <a:rPr lang="en-US" sz="2000" u="sng" dirty="0"/>
              <a:t>Creation syntax</a:t>
            </a:r>
            <a:r>
              <a:rPr lang="en-US" sz="2000" dirty="0"/>
              <a:t>:</a:t>
            </a:r>
          </a:p>
          <a:p>
            <a:pPr marL="114300" indent="0">
              <a:buNone/>
            </a:pPr>
            <a:r>
              <a:rPr lang="en-US" sz="2000" dirty="0" err="1"/>
              <a:t>variable_name</a:t>
            </a:r>
            <a:r>
              <a:rPr lang="en-US" sz="2000" dirty="0"/>
              <a:t> = [element-1, element-2, element-3..etc ]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Example:</a:t>
            </a:r>
          </a:p>
          <a:p>
            <a:r>
              <a:rPr lang="en-US" sz="2000" dirty="0"/>
              <a:t>Create list of integer number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 = [ 1, 2, 3, 4, 5, 6, 7, 8, 9, 10 ]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num_list</a:t>
            </a:r>
            <a:r>
              <a:rPr lang="en-US" sz="2000" b="1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37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r>
              <a:rPr lang="en-US" sz="2000" u="sng" dirty="0"/>
              <a:t>Creation syntax</a:t>
            </a:r>
            <a:r>
              <a:rPr lang="en-US" sz="2000" dirty="0"/>
              <a:t>:</a:t>
            </a:r>
          </a:p>
          <a:p>
            <a:pPr marL="114300" indent="0">
              <a:buNone/>
            </a:pPr>
            <a:r>
              <a:rPr lang="en-US" sz="2000" dirty="0" err="1"/>
              <a:t>variable_name</a:t>
            </a:r>
            <a:r>
              <a:rPr lang="en-US" sz="2000" dirty="0"/>
              <a:t> = [element-1, element-2, element-3..etc ]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Example:</a:t>
            </a:r>
          </a:p>
          <a:p>
            <a:r>
              <a:rPr lang="en-US" sz="2000" dirty="0"/>
              <a:t>Create list of integer number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 = [ 1, 2, 3, 4, 5, 6, 7, 8, 9, 10 ]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num_list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  <a:p>
            <a:r>
              <a:rPr lang="en-US" sz="2000" dirty="0"/>
              <a:t>Create list of city name</a:t>
            </a:r>
          </a:p>
          <a:p>
            <a:pPr marL="114300" indent="0">
              <a:buNone/>
            </a:pPr>
            <a:r>
              <a:rPr lang="en-US" sz="2000" b="1" dirty="0" err="1"/>
              <a:t>city_name</a:t>
            </a:r>
            <a:r>
              <a:rPr lang="en-US" sz="2000" b="1" dirty="0"/>
              <a:t> = ["</a:t>
            </a:r>
            <a:r>
              <a:rPr lang="en-US" sz="2000" b="1" dirty="0" err="1"/>
              <a:t>Tumkur</a:t>
            </a:r>
            <a:r>
              <a:rPr lang="en-US" sz="2000" b="1" dirty="0"/>
              <a:t>", "Bangalore", "Mysuru",</a:t>
            </a:r>
          </a:p>
          <a:p>
            <a:pPr marL="114300" indent="0">
              <a:buNone/>
            </a:pPr>
            <a:r>
              <a:rPr lang="en-US" sz="2000" b="1" dirty="0"/>
              <a:t>                      "</a:t>
            </a:r>
            <a:r>
              <a:rPr lang="en-US" sz="2000" b="1" dirty="0" err="1"/>
              <a:t>Mandya</a:t>
            </a:r>
            <a:r>
              <a:rPr lang="en-US" sz="2000" b="1" dirty="0"/>
              <a:t>", "</a:t>
            </a:r>
            <a:r>
              <a:rPr lang="en-US" sz="2000" b="1" dirty="0" err="1"/>
              <a:t>Davangere</a:t>
            </a:r>
            <a:r>
              <a:rPr lang="en-US" sz="2000" b="1" dirty="0"/>
              <a:t>", "Shivamogga"]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city_name</a:t>
            </a:r>
            <a:r>
              <a:rPr lang="en-US" sz="2000" b="1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40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u="sng" dirty="0"/>
              <a:t>Accessing Elements from a List</a:t>
            </a:r>
          </a:p>
          <a:p>
            <a:r>
              <a:rPr lang="en-US" sz="2000" dirty="0"/>
              <a:t>List elements can be access using indexing range separated by colon (</a:t>
            </a:r>
            <a:r>
              <a:rPr lang="en-US" sz="2000" dirty="0">
                <a:sym typeface="Wingdings" panose="05000000000000000000" pitchFamily="2" charset="2"/>
              </a:rPr>
              <a:t>:)</a:t>
            </a:r>
          </a:p>
          <a:p>
            <a:r>
              <a:rPr lang="en-US" sz="2000" dirty="0">
                <a:sym typeface="Wingdings" panose="05000000000000000000" pitchFamily="2" charset="2"/>
              </a:rPr>
              <a:t>Index range allows from 0 to n-1 element.</a:t>
            </a:r>
          </a:p>
          <a:p>
            <a:pPr marL="114300" indent="0">
              <a:buNone/>
            </a:pPr>
            <a:endParaRPr lang="en-US" sz="2000" u="sng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US" sz="2000" u="sng" dirty="0">
                <a:sym typeface="Wingdings" panose="05000000000000000000" pitchFamily="2" charset="2"/>
              </a:rPr>
              <a:t>Syntax</a:t>
            </a:r>
          </a:p>
          <a:p>
            <a:pPr marL="114300" indent="0">
              <a:buNone/>
            </a:pPr>
            <a:r>
              <a:rPr lang="en-US" sz="2000" b="1" dirty="0">
                <a:sym typeface="Wingdings" panose="05000000000000000000" pitchFamily="2" charset="2"/>
              </a:rPr>
              <a:t>list-variable-name[index]</a:t>
            </a:r>
          </a:p>
          <a:p>
            <a:pPr marL="114300" indent="0">
              <a:buNone/>
            </a:pPr>
            <a:r>
              <a:rPr lang="en-US" sz="2000" dirty="0"/>
              <a:t>	or</a:t>
            </a:r>
          </a:p>
          <a:p>
            <a:pPr marL="114300" indent="0">
              <a:buNone/>
            </a:pPr>
            <a:r>
              <a:rPr lang="en-US" sz="2000" b="1" dirty="0">
                <a:sym typeface="Wingdings" panose="05000000000000000000" pitchFamily="2" charset="2"/>
              </a:rPr>
              <a:t>list-variable-name[</a:t>
            </a:r>
            <a:r>
              <a:rPr lang="en-US" sz="2000" b="1" dirty="0" err="1">
                <a:sym typeface="Wingdings" panose="05000000000000000000" pitchFamily="2" charset="2"/>
              </a:rPr>
              <a:t>start:end</a:t>
            </a:r>
            <a:r>
              <a:rPr lang="en-US" sz="2000" b="1" dirty="0">
                <a:sym typeface="Wingdings" panose="05000000000000000000" pitchFamily="2" charset="2"/>
              </a:rPr>
              <a:t>]</a:t>
            </a:r>
            <a:r>
              <a:rPr lang="en-US" sz="2000" dirty="0">
                <a:sym typeface="Wingdings" panose="05000000000000000000" pitchFamily="2" charset="2"/>
              </a:rPr>
              <a:t> # with range of index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25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List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 = [ 1, 2, 3, 4, 5, 6, 7, 8, 9, 10 ]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num_list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 Accessing first element 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[0]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 Accessing list using index range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[3:7] #Index 7 will not be included (4,5,6,7)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# Accessing last element 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[-1]   #Negative index display element from last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# Accessing last 3 element from a list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[-3: 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06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List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# Calculate list size (how many elements are present in list)</a:t>
            </a:r>
          </a:p>
          <a:p>
            <a:pPr marL="114300" indent="0">
              <a:buNone/>
            </a:pPr>
            <a:r>
              <a:rPr lang="en-US" sz="2000" b="1" dirty="0" err="1"/>
              <a:t>len</a:t>
            </a:r>
            <a:r>
              <a:rPr lang="en-US" sz="2000" b="1" dirty="0"/>
              <a:t>(</a:t>
            </a:r>
            <a:r>
              <a:rPr lang="en-US" sz="2000" b="1" dirty="0" err="1"/>
              <a:t>num_list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 List allow to combine another list easily with + (plus) operator</a:t>
            </a:r>
          </a:p>
          <a:p>
            <a:pPr marL="114300" indent="0">
              <a:buNone/>
            </a:pPr>
            <a:r>
              <a:rPr lang="en-US" sz="2000" b="1" dirty="0"/>
              <a:t>num = [1, 2, 3, 4, 5]</a:t>
            </a:r>
          </a:p>
          <a:p>
            <a:pPr marL="114300" indent="0">
              <a:buNone/>
            </a:pPr>
            <a:r>
              <a:rPr lang="en-US" sz="2000" b="1" dirty="0"/>
              <a:t>alpha = ['</a:t>
            </a:r>
            <a:r>
              <a:rPr lang="en-US" sz="2000" b="1" dirty="0" err="1"/>
              <a:t>a','b','c','d','e</a:t>
            </a:r>
            <a:r>
              <a:rPr lang="en-US" sz="2000" b="1" dirty="0"/>
              <a:t>']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err="1"/>
              <a:t>combined_list</a:t>
            </a:r>
            <a:r>
              <a:rPr lang="en-US" sz="2000" b="1" dirty="0"/>
              <a:t> = num + alpha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combined_list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Output:</a:t>
            </a:r>
          </a:p>
          <a:p>
            <a:pPr marL="114300" indent="0">
              <a:buNone/>
            </a:pPr>
            <a:r>
              <a:rPr lang="en-US" sz="2000" dirty="0"/>
              <a:t>[ 1, 2, 3, 4, 5, 'a’, 'b’ ,'c’ ,'d', 'e' 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1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List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List allows to change/update the list elements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 = [1,2,3,4,5,6,7,8,9,10]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[4] = 404 </a:t>
            </a:r>
            <a:r>
              <a:rPr lang="en-US" sz="2000" dirty="0"/>
              <a:t>#updating 4</a:t>
            </a:r>
            <a:r>
              <a:rPr lang="en-US" sz="2000" baseline="30000" dirty="0"/>
              <a:t>th</a:t>
            </a:r>
            <a:r>
              <a:rPr lang="en-US" sz="2000" dirty="0"/>
              <a:t> index element with new value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[-2] = 99990 </a:t>
            </a:r>
            <a:r>
              <a:rPr lang="en-US" sz="2000" dirty="0"/>
              <a:t>#updating 2</a:t>
            </a:r>
            <a:r>
              <a:rPr lang="en-US" sz="2000" baseline="30000" dirty="0"/>
              <a:t>nd</a:t>
            </a:r>
            <a:r>
              <a:rPr lang="en-US" sz="2000" dirty="0"/>
              <a:t> last element of list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num_list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Output:</a:t>
            </a:r>
          </a:p>
          <a:p>
            <a:pPr marL="114300" indent="0">
              <a:buNone/>
            </a:pPr>
            <a:r>
              <a:rPr lang="en-US" sz="2000" dirty="0"/>
              <a:t>[1, 2, 3, 4, 404, 6, 7, 8, 99990, 10]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64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1207"/>
            <a:ext cx="8229600" cy="4526100"/>
          </a:xfrm>
        </p:spPr>
        <p:txBody>
          <a:bodyPr/>
          <a:lstStyle/>
          <a:p>
            <a:r>
              <a:rPr lang="en-US" sz="2400" dirty="0"/>
              <a:t>Tuple is also a list, but it is immutable. Once a tuple has been created it cannot be modified.</a:t>
            </a:r>
          </a:p>
          <a:p>
            <a:endParaRPr lang="en-US" sz="2400" dirty="0"/>
          </a:p>
          <a:p>
            <a:r>
              <a:rPr lang="en-US" sz="2400" dirty="0"/>
              <a:t>Tuple can be created with parenthesis ()</a:t>
            </a:r>
          </a:p>
          <a:p>
            <a:endParaRPr lang="en-US" sz="2400" dirty="0"/>
          </a:p>
          <a:p>
            <a:r>
              <a:rPr lang="en-US" sz="2400" dirty="0"/>
              <a:t>Tuple can have repeat value, and it allows to store repeated values also.</a:t>
            </a:r>
          </a:p>
          <a:p>
            <a:endParaRPr lang="en-US" sz="2400" dirty="0"/>
          </a:p>
          <a:p>
            <a:r>
              <a:rPr lang="en-US" sz="2400" dirty="0"/>
              <a:t>Tuple are immutable and generally initialized with a list of values specified inside parenthesis ().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4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r>
              <a:rPr lang="en-US" sz="2000" u="sng" dirty="0"/>
              <a:t>Creation syntax</a:t>
            </a:r>
            <a:r>
              <a:rPr lang="en-US" sz="2000" dirty="0"/>
              <a:t>:</a:t>
            </a:r>
          </a:p>
          <a:p>
            <a:pPr marL="114300" indent="0">
              <a:buNone/>
            </a:pPr>
            <a:r>
              <a:rPr lang="en-US" sz="2000" dirty="0" err="1"/>
              <a:t>variable_name</a:t>
            </a:r>
            <a:r>
              <a:rPr lang="en-US" sz="2000" dirty="0"/>
              <a:t> = (element-1, element-2, element-3..etc 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Example:</a:t>
            </a:r>
          </a:p>
          <a:p>
            <a:r>
              <a:rPr lang="en-US" sz="2000" dirty="0"/>
              <a:t>Create Tuple of integer number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 = (1, 2, 3, 4, 5, 6, 7, 8, 9, 10)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num_list</a:t>
            </a:r>
            <a:r>
              <a:rPr lang="en-US" sz="2000" b="1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39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r>
              <a:rPr lang="en-US" sz="2000" u="sng" dirty="0"/>
              <a:t>Creation syntax</a:t>
            </a:r>
            <a:r>
              <a:rPr lang="en-US" sz="2000" dirty="0"/>
              <a:t>:</a:t>
            </a:r>
          </a:p>
          <a:p>
            <a:pPr marL="114300" indent="0">
              <a:buNone/>
            </a:pPr>
            <a:r>
              <a:rPr lang="en-US" sz="2000" dirty="0" err="1"/>
              <a:t>variable_name</a:t>
            </a:r>
            <a:r>
              <a:rPr lang="en-US" sz="2000" dirty="0"/>
              <a:t> = (element-1, element-2, element-3..etc 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Example:</a:t>
            </a:r>
          </a:p>
          <a:p>
            <a:r>
              <a:rPr lang="en-US" sz="2000" dirty="0"/>
              <a:t>Create Tuple of integer number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 = (1, 2, 3, 4, 5, 6, 7, 8, 9, 10)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num_list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  <a:p>
            <a:r>
              <a:rPr lang="en-US" sz="2000" dirty="0"/>
              <a:t>Create Tuple of city name</a:t>
            </a:r>
          </a:p>
          <a:p>
            <a:pPr marL="114300" indent="0">
              <a:buNone/>
            </a:pPr>
            <a:r>
              <a:rPr lang="en-US" sz="2000" b="1" dirty="0" err="1"/>
              <a:t>city_name</a:t>
            </a:r>
            <a:r>
              <a:rPr lang="en-US" sz="2000" b="1" dirty="0"/>
              <a:t> = ("</a:t>
            </a:r>
            <a:r>
              <a:rPr lang="en-US" sz="2000" b="1" dirty="0" err="1"/>
              <a:t>Tumkur</a:t>
            </a:r>
            <a:r>
              <a:rPr lang="en-US" sz="2000" b="1" dirty="0"/>
              <a:t>", "Bangalore", "Mysuru",</a:t>
            </a:r>
          </a:p>
          <a:p>
            <a:pPr marL="114300" indent="0">
              <a:buNone/>
            </a:pPr>
            <a:r>
              <a:rPr lang="en-US" sz="2000" b="1" dirty="0"/>
              <a:t>                      "</a:t>
            </a:r>
            <a:r>
              <a:rPr lang="en-US" sz="2000" b="1" dirty="0" err="1"/>
              <a:t>Mandya</a:t>
            </a:r>
            <a:r>
              <a:rPr lang="en-US" sz="2000" b="1" dirty="0"/>
              <a:t>", "</a:t>
            </a:r>
            <a:r>
              <a:rPr lang="en-US" sz="2000" b="1" dirty="0" err="1"/>
              <a:t>Davangere</a:t>
            </a:r>
            <a:r>
              <a:rPr lang="en-US" sz="2000" b="1" dirty="0"/>
              <a:t>", "Shivamogga")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city_name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1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Software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98370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Python Interpreter/software, which is available for all the OS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Official website :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  <a:hlinkClick r:id="rId3"/>
              </a:rPr>
              <a:t>www.python.org</a:t>
            </a: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</a:rPr>
              <a:t>or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  <a:hlinkClick r:id="rId4"/>
              </a:rPr>
              <a:t>www.anaconda.com</a:t>
            </a: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4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u="sng" dirty="0"/>
              <a:t>Accessing Elements from a Tuple</a:t>
            </a:r>
          </a:p>
          <a:p>
            <a:r>
              <a:rPr lang="en-US" sz="2000" dirty="0"/>
              <a:t>Tuple elements can be access using indexing range separated by colon (</a:t>
            </a:r>
            <a:r>
              <a:rPr lang="en-US" sz="2000" dirty="0">
                <a:sym typeface="Wingdings" panose="05000000000000000000" pitchFamily="2" charset="2"/>
              </a:rPr>
              <a:t>:)</a:t>
            </a:r>
          </a:p>
          <a:p>
            <a:r>
              <a:rPr lang="en-US" sz="2000" dirty="0">
                <a:sym typeface="Wingdings" panose="05000000000000000000" pitchFamily="2" charset="2"/>
              </a:rPr>
              <a:t>Index range allows from 0 to n-1 element.</a:t>
            </a:r>
          </a:p>
          <a:p>
            <a:pPr marL="114300" indent="0">
              <a:buNone/>
            </a:pPr>
            <a:endParaRPr lang="en-US" sz="2000" u="sng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US" sz="2000" u="sng" dirty="0">
                <a:sym typeface="Wingdings" panose="05000000000000000000" pitchFamily="2" charset="2"/>
              </a:rPr>
              <a:t>Syntax</a:t>
            </a:r>
          </a:p>
          <a:p>
            <a:pPr marL="114300" indent="0">
              <a:buNone/>
            </a:pPr>
            <a:r>
              <a:rPr lang="en-US" sz="2000" b="1" dirty="0">
                <a:sym typeface="Wingdings" panose="05000000000000000000" pitchFamily="2" charset="2"/>
              </a:rPr>
              <a:t>tuple-variable-name[index]</a:t>
            </a:r>
          </a:p>
          <a:p>
            <a:pPr marL="114300" indent="0">
              <a:buNone/>
            </a:pPr>
            <a:r>
              <a:rPr lang="en-US" sz="2000" dirty="0"/>
              <a:t>	or</a:t>
            </a:r>
          </a:p>
          <a:p>
            <a:pPr marL="114300" indent="0">
              <a:buNone/>
            </a:pPr>
            <a:r>
              <a:rPr lang="en-US" sz="2000" b="1" dirty="0">
                <a:sym typeface="Wingdings" panose="05000000000000000000" pitchFamily="2" charset="2"/>
              </a:rPr>
              <a:t>tuple-variable-name[</a:t>
            </a:r>
            <a:r>
              <a:rPr lang="en-US" sz="2000" b="1" dirty="0" err="1">
                <a:sym typeface="Wingdings" panose="05000000000000000000" pitchFamily="2" charset="2"/>
              </a:rPr>
              <a:t>start:end</a:t>
            </a:r>
            <a:r>
              <a:rPr lang="en-US" sz="2000" b="1" dirty="0">
                <a:sym typeface="Wingdings" panose="05000000000000000000" pitchFamily="2" charset="2"/>
              </a:rPr>
              <a:t>]</a:t>
            </a:r>
            <a:r>
              <a:rPr lang="en-US" sz="2000" dirty="0">
                <a:sym typeface="Wingdings" panose="05000000000000000000" pitchFamily="2" charset="2"/>
              </a:rPr>
              <a:t> # with range of index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6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Tuple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 = ( 1, 2, 3, 4, 5, 6, 7, 8, 9, 10 )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num_tuple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 Accessing first element </a:t>
            </a:r>
          </a:p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[0]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 Accessing tuple using index range</a:t>
            </a:r>
          </a:p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[3:7] #Index 7 will not be included (4,5,6,7)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# Accessing last element </a:t>
            </a:r>
          </a:p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[-1]   #Negative index display element from last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# Accessing last 3 element from a tuple</a:t>
            </a:r>
          </a:p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[-3: 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40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Tuple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# Calculate list size (how many elements are present in list)</a:t>
            </a:r>
          </a:p>
          <a:p>
            <a:pPr marL="114300" indent="0">
              <a:buNone/>
            </a:pPr>
            <a:r>
              <a:rPr lang="en-US" sz="2000" b="1" dirty="0" err="1"/>
              <a:t>len</a:t>
            </a:r>
            <a:r>
              <a:rPr lang="en-US" sz="2000" b="1" dirty="0"/>
              <a:t>(</a:t>
            </a:r>
            <a:r>
              <a:rPr lang="en-US" sz="2000" b="1" dirty="0" err="1"/>
              <a:t>num_tuple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 Tuple allow to combine another Tuple easily with + (plus) operator</a:t>
            </a:r>
          </a:p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 = (1, 2, 3, 4, 5)</a:t>
            </a:r>
          </a:p>
          <a:p>
            <a:pPr marL="114300" indent="0">
              <a:buNone/>
            </a:pPr>
            <a:r>
              <a:rPr lang="en-US" sz="2000" b="1" dirty="0" err="1"/>
              <a:t>alpha_tuple</a:t>
            </a:r>
            <a:r>
              <a:rPr lang="en-US" sz="2000" b="1" dirty="0"/>
              <a:t> = ('</a:t>
            </a:r>
            <a:r>
              <a:rPr lang="en-US" sz="2000" b="1" dirty="0" err="1"/>
              <a:t>a','b','c','d','e</a:t>
            </a:r>
            <a:r>
              <a:rPr lang="en-US" sz="2000" b="1" dirty="0"/>
              <a:t>’)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err="1"/>
              <a:t>combined_tuple</a:t>
            </a:r>
            <a:r>
              <a:rPr lang="en-US" sz="2000" b="1" dirty="0"/>
              <a:t> = </a:t>
            </a:r>
            <a:r>
              <a:rPr lang="en-US" sz="2000" b="1" dirty="0" err="1"/>
              <a:t>num_tuple</a:t>
            </a:r>
            <a:r>
              <a:rPr lang="en-US" sz="2000" b="1" dirty="0"/>
              <a:t> + </a:t>
            </a:r>
            <a:r>
              <a:rPr lang="en-US" sz="2000" b="1" dirty="0" err="1"/>
              <a:t>alpha_tuple</a:t>
            </a:r>
            <a:r>
              <a:rPr lang="en-US" sz="2000" b="1" dirty="0"/>
              <a:t> 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combined_tuple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Output:</a:t>
            </a:r>
          </a:p>
          <a:p>
            <a:pPr marL="114300" indent="0">
              <a:buNone/>
            </a:pPr>
            <a:r>
              <a:rPr lang="en-US" sz="2000" dirty="0"/>
              <a:t>[ 1, 2, 3, 4, 5, 'a’, 'b’ ,'c’ ,'d', 'e' 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10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Tuple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#Tuple is immutable, means once it created, we can not change any elements.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 = ( 1, 2, 3, 4, 5, 6, 7, 8, 9, 10 )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num_tuple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[4] = 404</a:t>
            </a:r>
            <a:r>
              <a:rPr lang="en-US" sz="2000" dirty="0"/>
              <a:t> </a:t>
            </a:r>
            <a:r>
              <a:rPr lang="en-US" sz="1400" dirty="0"/>
              <a:t>#This statement will throw error message, </a:t>
            </a:r>
            <a:r>
              <a:rPr lang="en-US" sz="1400" dirty="0" err="1"/>
              <a:t>bcz</a:t>
            </a:r>
            <a:r>
              <a:rPr lang="en-US" sz="1400" dirty="0"/>
              <a:t> tuple is immutable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5039B2-EBC0-4E8D-AAF5-44A8D1E0B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50"/>
          <a:stretch/>
        </p:blipFill>
        <p:spPr>
          <a:xfrm>
            <a:off x="654628" y="3725304"/>
            <a:ext cx="7658100" cy="19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36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1207"/>
            <a:ext cx="8229600" cy="4526100"/>
          </a:xfrm>
        </p:spPr>
        <p:txBody>
          <a:bodyPr/>
          <a:lstStyle/>
          <a:p>
            <a:r>
              <a:rPr lang="en-US" sz="2400" dirty="0"/>
              <a:t>A set is a collection of unique elements, that is the value con not repeat.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Set can be created with curly brackets {}</a:t>
            </a:r>
          </a:p>
          <a:p>
            <a:endParaRPr lang="en-US" sz="2400" dirty="0"/>
          </a:p>
          <a:p>
            <a:r>
              <a:rPr lang="en-US" sz="2400" dirty="0"/>
              <a:t>The set automatically removes duplicates and contains only unique list of numbers.</a:t>
            </a:r>
          </a:p>
          <a:p>
            <a:endParaRPr lang="en-US" sz="2400" dirty="0"/>
          </a:p>
          <a:p>
            <a:r>
              <a:rPr lang="en-US" sz="2400" dirty="0"/>
              <a:t>Syntax:</a:t>
            </a:r>
          </a:p>
          <a:p>
            <a:pPr marL="114300" indent="0">
              <a:buNone/>
            </a:pPr>
            <a:r>
              <a:rPr lang="en-US" sz="2400" dirty="0" err="1"/>
              <a:t>variable_name</a:t>
            </a:r>
            <a:r>
              <a:rPr lang="en-US" sz="2400" dirty="0"/>
              <a:t> = {element-1, element-2, element-3..etc }</a:t>
            </a: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30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1207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Example: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/>
              <a:t>s = {1, 2, 3, 4, 1, 2, 3, 4, 5, 6, 7, 8, 9, 9,10}</a:t>
            </a:r>
          </a:p>
          <a:p>
            <a:pPr marL="114300" indent="0">
              <a:buNone/>
            </a:pPr>
            <a:r>
              <a:rPr lang="en-US" sz="2400" b="1" dirty="0"/>
              <a:t>print(s)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Iterate using For loop.</a:t>
            </a:r>
          </a:p>
          <a:p>
            <a:pPr marL="114300" indent="0">
              <a:buNone/>
            </a:pPr>
            <a:r>
              <a:rPr lang="en-US" sz="2400" b="1" dirty="0"/>
              <a:t>for </a:t>
            </a:r>
            <a:r>
              <a:rPr lang="en-US" sz="2400" b="1" dirty="0" err="1"/>
              <a:t>ele</a:t>
            </a:r>
            <a:r>
              <a:rPr lang="en-US" sz="2400" b="1" dirty="0"/>
              <a:t> in s:</a:t>
            </a:r>
          </a:p>
          <a:p>
            <a:pPr marL="114300" indent="0">
              <a:buNone/>
            </a:pPr>
            <a:r>
              <a:rPr lang="en-US" sz="2400" b="1" dirty="0"/>
              <a:t>     print(</a:t>
            </a:r>
            <a:r>
              <a:rPr lang="en-US" sz="2400" b="1" dirty="0" err="1"/>
              <a:t>ele</a:t>
            </a:r>
            <a:r>
              <a:rPr lang="en-US" sz="2400" b="1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41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1207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#Set Operation:</a:t>
            </a:r>
          </a:p>
          <a:p>
            <a:pPr marL="114300" indent="0">
              <a:buNone/>
            </a:pPr>
            <a:r>
              <a:rPr lang="en-US" sz="2400" b="1" dirty="0"/>
              <a:t>s1= {1,2,3,4,5,10,20,30,40}</a:t>
            </a:r>
          </a:p>
          <a:p>
            <a:pPr marL="114300" indent="0">
              <a:buNone/>
            </a:pPr>
            <a:r>
              <a:rPr lang="en-US" sz="2400" b="1" dirty="0"/>
              <a:t>s2= {4,5,6,7,8,9,10}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# Union </a:t>
            </a:r>
          </a:p>
          <a:p>
            <a:pPr marL="114300" indent="0">
              <a:buNone/>
            </a:pPr>
            <a:r>
              <a:rPr lang="en-US" sz="2400" b="1" dirty="0"/>
              <a:t>s3 = s1.union(s2)</a:t>
            </a:r>
          </a:p>
          <a:p>
            <a:pPr marL="114300" indent="0">
              <a:buNone/>
            </a:pPr>
            <a:r>
              <a:rPr lang="en-US" sz="2400" b="1" dirty="0"/>
              <a:t>print(s3)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51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1207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#Set Operation:</a:t>
            </a:r>
          </a:p>
          <a:p>
            <a:pPr marL="114300" indent="0">
              <a:buNone/>
            </a:pPr>
            <a:r>
              <a:rPr lang="en-US" sz="2000" b="1" dirty="0"/>
              <a:t>s1= {1,2,3,4,5,10,20,30,40}</a:t>
            </a:r>
          </a:p>
          <a:p>
            <a:pPr marL="114300" indent="0">
              <a:buNone/>
            </a:pPr>
            <a:r>
              <a:rPr lang="en-US" sz="2000" b="1" dirty="0"/>
              <a:t>s2= {4,5,6,7,8,9,10}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# Union </a:t>
            </a:r>
          </a:p>
          <a:p>
            <a:pPr marL="114300" indent="0">
              <a:buNone/>
            </a:pPr>
            <a:r>
              <a:rPr lang="en-US" sz="2000" b="1" dirty="0"/>
              <a:t>s3 = s1.union(s2)</a:t>
            </a:r>
          </a:p>
          <a:p>
            <a:pPr marL="114300" indent="0">
              <a:buNone/>
            </a:pPr>
            <a:r>
              <a:rPr lang="en-US" sz="2000" b="1" dirty="0"/>
              <a:t>print(s3)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 Intersection</a:t>
            </a:r>
          </a:p>
          <a:p>
            <a:pPr marL="114300" indent="0">
              <a:buNone/>
            </a:pPr>
            <a:r>
              <a:rPr lang="en-US" sz="2000" b="1" dirty="0"/>
              <a:t>s4=s1.intersection(s2)</a:t>
            </a:r>
          </a:p>
          <a:p>
            <a:pPr marL="114300" indent="0">
              <a:buNone/>
            </a:pPr>
            <a:r>
              <a:rPr lang="en-US" sz="2000" b="1" dirty="0"/>
              <a:t>print(s4)</a:t>
            </a:r>
          </a:p>
          <a:p>
            <a:pPr marL="114300" indent="0">
              <a:buNone/>
            </a:pP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A278A-4635-40CD-A672-3289CC86B238}"/>
              </a:ext>
            </a:extLst>
          </p:cNvPr>
          <p:cNvSpPr txBox="1"/>
          <p:nvPr/>
        </p:nvSpPr>
        <p:spPr>
          <a:xfrm>
            <a:off x="4946073" y="2990753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#difference Set (A-B)</a:t>
            </a:r>
          </a:p>
          <a:p>
            <a:pPr marL="114300" indent="0">
              <a:buNone/>
            </a:pPr>
            <a:r>
              <a:rPr lang="en-US" sz="2000" b="1" dirty="0"/>
              <a:t>s5 =s1.difference(s2)</a:t>
            </a:r>
          </a:p>
          <a:p>
            <a:pPr marL="114300" indent="0">
              <a:buNone/>
            </a:pPr>
            <a:r>
              <a:rPr lang="en-US" sz="2000" b="1" dirty="0"/>
              <a:t>print(s5)</a:t>
            </a:r>
          </a:p>
        </p:txBody>
      </p:sp>
    </p:spTree>
    <p:extLst>
      <p:ext uri="{BB962C8B-B14F-4D97-AF65-F5344CB8AC3E}">
        <p14:creationId xmlns:p14="http://schemas.microsoft.com/office/powerpoint/2010/main" val="869917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1207"/>
            <a:ext cx="8229600" cy="4526100"/>
          </a:xfrm>
        </p:spPr>
        <p:txBody>
          <a:bodyPr/>
          <a:lstStyle/>
          <a:p>
            <a:r>
              <a:rPr lang="en-US" sz="2000" dirty="0"/>
              <a:t>Dictionary is a list of key and value pairs. All keys in a dictionary are unique.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Dictionary can be created with curly brackets &amp; key : value</a:t>
            </a:r>
          </a:p>
          <a:p>
            <a:pPr marL="114300" indent="0">
              <a:buNone/>
            </a:pPr>
            <a:r>
              <a:rPr lang="en-US" sz="2000" dirty="0"/>
              <a:t>     {"Key": "Value"}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The value of dictionary can be accessed by using key.</a:t>
            </a:r>
          </a:p>
          <a:p>
            <a:endParaRPr lang="en-US" sz="2000" dirty="0"/>
          </a:p>
          <a:p>
            <a:r>
              <a:rPr lang="en-US" sz="2000" dirty="0"/>
              <a:t>Syntax:</a:t>
            </a:r>
          </a:p>
          <a:p>
            <a:pPr marL="114300" indent="0">
              <a:buNone/>
            </a:pPr>
            <a:r>
              <a:rPr lang="en-US" sz="2000" dirty="0"/>
              <a:t>     </a:t>
            </a:r>
            <a:r>
              <a:rPr lang="en-US" sz="2000" b="1" dirty="0" err="1"/>
              <a:t>dict_var_name</a:t>
            </a:r>
            <a:r>
              <a:rPr lang="en-US" sz="2000" b="1" dirty="0"/>
              <a:t> = {</a:t>
            </a:r>
          </a:p>
          <a:p>
            <a:pPr marL="114300" indent="0">
              <a:buNone/>
            </a:pPr>
            <a:r>
              <a:rPr lang="en-US" sz="2000" b="1" dirty="0"/>
              <a:t>	"key1": "value",</a:t>
            </a:r>
          </a:p>
          <a:p>
            <a:pPr marL="114300" indent="0">
              <a:buNone/>
            </a:pPr>
            <a:r>
              <a:rPr lang="en-US" sz="2000" b="1" dirty="0"/>
              <a:t>	"key2": "value",</a:t>
            </a:r>
          </a:p>
          <a:p>
            <a:pPr marL="114300" indent="0">
              <a:buNone/>
            </a:pPr>
            <a:r>
              <a:rPr lang="en-US" sz="2000" b="1" dirty="0"/>
              <a:t>	...</a:t>
            </a:r>
          </a:p>
          <a:p>
            <a:pPr marL="114300" indent="0">
              <a:buNone/>
            </a:pPr>
            <a:r>
              <a:rPr lang="en-US" sz="2000" b="1" dirty="0"/>
              <a:t>	}</a:t>
            </a:r>
          </a:p>
          <a:p>
            <a:pPr marL="11430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835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Example: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b="1" dirty="0"/>
              <a:t>student = {</a:t>
            </a:r>
          </a:p>
          <a:p>
            <a:pPr marL="114300" indent="0">
              <a:buNone/>
            </a:pPr>
            <a:r>
              <a:rPr lang="en-US" sz="2200" b="1" dirty="0"/>
              <a:t>    	    "USN":  "1SI22MBA01",</a:t>
            </a:r>
          </a:p>
          <a:p>
            <a:pPr marL="114300" indent="0">
              <a:buNone/>
            </a:pPr>
            <a:r>
              <a:rPr lang="en-US" sz="2200" b="1" dirty="0"/>
              <a:t>    	 "NAME":  "John",</a:t>
            </a:r>
          </a:p>
          <a:p>
            <a:pPr marL="114300" indent="0">
              <a:buNone/>
            </a:pPr>
            <a:r>
              <a:rPr lang="en-US" sz="2200" b="1" dirty="0"/>
              <a:t>    	   "CITY":  "</a:t>
            </a:r>
            <a:r>
              <a:rPr lang="en-US" sz="2200" b="1" dirty="0" err="1"/>
              <a:t>Tumkur</a:t>
            </a:r>
            <a:r>
              <a:rPr lang="en-US" sz="2200" b="1" dirty="0"/>
              <a:t>",</a:t>
            </a:r>
          </a:p>
          <a:p>
            <a:pPr marL="114300" indent="0">
              <a:buNone/>
            </a:pPr>
            <a:r>
              <a:rPr lang="en-US" sz="2200" b="1" dirty="0"/>
              <a:t>    	 "DEPT":  "MBA",</a:t>
            </a:r>
          </a:p>
          <a:p>
            <a:pPr marL="114300" indent="0">
              <a:buNone/>
            </a:pPr>
            <a:r>
              <a:rPr lang="en-US" sz="2200" b="1" dirty="0"/>
              <a:t>    "COLLEGE": "SIT, </a:t>
            </a:r>
            <a:r>
              <a:rPr lang="en-US" sz="2200" b="1" dirty="0" err="1"/>
              <a:t>Tumkur</a:t>
            </a:r>
            <a:r>
              <a:rPr lang="en-US" sz="2200" b="1" dirty="0"/>
              <a:t>"</a:t>
            </a:r>
          </a:p>
          <a:p>
            <a:pPr marL="114300" indent="0">
              <a:buNone/>
            </a:pPr>
            <a:r>
              <a:rPr lang="en-US" sz="2200" b="1" dirty="0"/>
              <a:t>    }</a:t>
            </a:r>
          </a:p>
          <a:p>
            <a:pPr marL="114300" indent="0">
              <a:buNone/>
            </a:pPr>
            <a:endParaRPr lang="en-US" sz="2200" b="1" dirty="0"/>
          </a:p>
          <a:p>
            <a:pPr marL="114300" indent="0">
              <a:buNone/>
            </a:pPr>
            <a:r>
              <a:rPr lang="en-US" sz="2200" b="1" dirty="0"/>
              <a:t>print(student)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7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to Run Python Code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4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Command Prompt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Jupyter Notebook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B4D40-9369-4A36-B972-476D305E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1" y="2056219"/>
            <a:ext cx="8104909" cy="1372781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A184A3-FFFA-4982-8965-BF5103A53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71" y="4413908"/>
            <a:ext cx="8104909" cy="1521646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51763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# Display all the Keys available in Dictionary:</a:t>
            </a:r>
          </a:p>
          <a:p>
            <a:pPr marL="114300" indent="0">
              <a:buNone/>
            </a:pPr>
            <a:r>
              <a:rPr lang="en-US" sz="2200" b="1" dirty="0" err="1"/>
              <a:t>student.keys</a:t>
            </a:r>
            <a:r>
              <a:rPr lang="en-US" sz="2200" b="1" dirty="0"/>
              <a:t>()</a:t>
            </a:r>
          </a:p>
          <a:p>
            <a:pPr marL="114300" indent="0">
              <a:buNone/>
            </a:pPr>
            <a:endParaRPr lang="en-US" sz="2200" b="1" dirty="0"/>
          </a:p>
          <a:p>
            <a:pPr marL="114300" indent="0">
              <a:buNone/>
            </a:pPr>
            <a:r>
              <a:rPr lang="en-US" sz="2200" dirty="0"/>
              <a:t># Display all the value available in Dictionary:</a:t>
            </a:r>
          </a:p>
          <a:p>
            <a:pPr marL="114300" indent="0">
              <a:buNone/>
            </a:pPr>
            <a:r>
              <a:rPr lang="en-US" sz="2200" b="1" dirty="0" err="1"/>
              <a:t>student.values</a:t>
            </a:r>
            <a:r>
              <a:rPr lang="en-US" sz="2200" b="1" dirty="0"/>
              <a:t>()</a:t>
            </a:r>
          </a:p>
          <a:p>
            <a:pPr marL="114300" indent="0">
              <a:buNone/>
            </a:pPr>
            <a:endParaRPr lang="en-US" sz="2200" b="1" dirty="0"/>
          </a:p>
          <a:p>
            <a:pPr marL="114300" indent="0">
              <a:buNone/>
            </a:pPr>
            <a:r>
              <a:rPr lang="en-US" sz="2200" dirty="0"/>
              <a:t># Access element using Key</a:t>
            </a:r>
          </a:p>
          <a:p>
            <a:pPr marL="114300" indent="0">
              <a:buNone/>
            </a:pPr>
            <a:r>
              <a:rPr lang="en-US" sz="2200" b="1" dirty="0"/>
              <a:t>student['USN’]</a:t>
            </a:r>
          </a:p>
          <a:p>
            <a:pPr marL="114300" indent="0">
              <a:buNone/>
            </a:pPr>
            <a:r>
              <a:rPr lang="en-US" sz="2200" b="1" dirty="0"/>
              <a:t>student['NAME’]</a:t>
            </a:r>
          </a:p>
          <a:p>
            <a:pPr marL="114300" indent="0">
              <a:buNone/>
            </a:pPr>
            <a:endParaRPr lang="en-US" sz="2200" b="1" dirty="0"/>
          </a:p>
          <a:p>
            <a:pPr marL="114300" indent="0">
              <a:buNone/>
            </a:pPr>
            <a:r>
              <a:rPr lang="en-US" sz="2200" dirty="0"/>
              <a:t># Update value in Dictionary </a:t>
            </a:r>
          </a:p>
          <a:p>
            <a:pPr marL="114300" indent="0">
              <a:buNone/>
            </a:pPr>
            <a:r>
              <a:rPr lang="en-US" sz="2200" b="1" dirty="0"/>
              <a:t>student['USN']="1SI22MBA02" </a:t>
            </a:r>
            <a:r>
              <a:rPr lang="en-US" sz="1600" dirty="0"/>
              <a:t># Print dictionary after an update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040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# Combine two dictionary 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b="1" dirty="0"/>
              <a:t>sub = { </a:t>
            </a:r>
          </a:p>
          <a:p>
            <a:pPr marL="114300" indent="0">
              <a:buNone/>
            </a:pPr>
            <a:r>
              <a:rPr lang="en-US" sz="2200" b="1" dirty="0"/>
              <a:t>	 'Sub-1': 45,</a:t>
            </a:r>
          </a:p>
          <a:p>
            <a:pPr marL="114300" indent="0">
              <a:buNone/>
            </a:pPr>
            <a:r>
              <a:rPr lang="en-US" sz="2200" b="1" dirty="0"/>
              <a:t>            'Sub-2': 55,</a:t>
            </a:r>
          </a:p>
          <a:p>
            <a:pPr marL="114300" indent="0">
              <a:buNone/>
            </a:pPr>
            <a:r>
              <a:rPr lang="en-US" sz="2200" b="1" dirty="0"/>
              <a:t>            'Sub-3': 65</a:t>
            </a:r>
          </a:p>
          <a:p>
            <a:pPr marL="114300" indent="0">
              <a:buNone/>
            </a:pPr>
            <a:r>
              <a:rPr lang="en-US" sz="2200" b="1" dirty="0"/>
              <a:t>}</a:t>
            </a:r>
          </a:p>
          <a:p>
            <a:pPr marL="114300" indent="0">
              <a:buNone/>
            </a:pPr>
            <a:endParaRPr lang="en-US" sz="2200" b="1" dirty="0"/>
          </a:p>
          <a:p>
            <a:pPr marL="114300" indent="0">
              <a:buNone/>
            </a:pPr>
            <a:r>
              <a:rPr lang="en-US" sz="2200" b="1" dirty="0" err="1"/>
              <a:t>student.update</a:t>
            </a:r>
            <a:r>
              <a:rPr lang="en-US" sz="2200" b="1" dirty="0"/>
              <a:t>(sub)</a:t>
            </a:r>
          </a:p>
          <a:p>
            <a:pPr marL="114300" indent="0">
              <a:buNone/>
            </a:pPr>
            <a:r>
              <a:rPr lang="en-US" sz="2200" b="1" dirty="0"/>
              <a:t>print(student)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537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1007-3F9F-45F7-9D21-B136E10B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9438"/>
            <a:ext cx="8229600" cy="1143000"/>
          </a:xfrm>
        </p:spPr>
        <p:txBody>
          <a:bodyPr/>
          <a:lstStyle/>
          <a:p>
            <a:r>
              <a:rPr lang="en-US" sz="3600" dirty="0"/>
              <a:t>Comparison with Python Data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9072-8FC4-4DAB-B1A2-E645BBE4DE7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13AEF-29F3-4518-8A14-85F572275AC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D46B9-CB8D-4D25-BB47-AB91D57AF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3978E0C-EC43-4BA4-B2D9-7BEA55157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0236"/>
              </p:ext>
            </p:extLst>
          </p:nvPr>
        </p:nvGraphicFramePr>
        <p:xfrm>
          <a:off x="0" y="965387"/>
          <a:ext cx="9144000" cy="58405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56722332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218503090"/>
                    </a:ext>
                  </a:extLst>
                </a:gridCol>
                <a:gridCol w="2015836">
                  <a:extLst>
                    <a:ext uri="{9D8B030D-6E8A-4147-A177-3AD203B41FA5}">
                      <a16:colId xmlns:a16="http://schemas.microsoft.com/office/drawing/2014/main" val="1446815217"/>
                    </a:ext>
                  </a:extLst>
                </a:gridCol>
                <a:gridCol w="2556164">
                  <a:extLst>
                    <a:ext uri="{9D8B030D-6E8A-4147-A177-3AD203B41FA5}">
                      <a16:colId xmlns:a16="http://schemas.microsoft.com/office/drawing/2014/main" val="2327952228"/>
                    </a:ext>
                  </a:extLst>
                </a:gridCol>
              </a:tblGrid>
              <a:tr h="7193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Dictionary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3925"/>
                  </a:ext>
                </a:extLst>
              </a:tr>
              <a:tr h="719307">
                <a:tc>
                  <a:txBody>
                    <a:bodyPr/>
                    <a:lstStyle/>
                    <a:p>
                      <a:r>
                        <a:rPr lang="en-US" sz="1600" dirty="0"/>
                        <a:t>Lists are 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Tuples are </a:t>
                      </a:r>
                      <a:r>
                        <a:rPr lang="en-US" sz="1600" u="sng" dirty="0"/>
                        <a:t>immutable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Lists are 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Lists are 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13499"/>
                  </a:ext>
                </a:extLst>
              </a:tr>
              <a:tr h="942214"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Lists are enclosed within square braces.  </a:t>
                      </a:r>
                    </a:p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[ 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Tuples are enclosed within parenthesis. </a:t>
                      </a:r>
                    </a:p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Sets are enclosed in curly brackets. </a:t>
                      </a:r>
                    </a:p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 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Dictionaries are enclosed in curly brackets with key-value pairs. </a:t>
                      </a:r>
                    </a:p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 key : value }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12114"/>
                  </a:ext>
                </a:extLst>
              </a:tr>
              <a:tr h="1111713">
                <a:tc>
                  <a:txBody>
                    <a:bodyPr/>
                    <a:lstStyle/>
                    <a:p>
                      <a:r>
                        <a:rPr lang="en-US" sz="1600" dirty="0"/>
                        <a:t>List element can be accessed using index/ range of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Tuple element can be accessed using index/range of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Have use iteration like for, while loop to access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Dictionary element can be accessible using its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43603"/>
                  </a:ext>
                </a:extLst>
              </a:tr>
              <a:tr h="1111713">
                <a:tc>
                  <a:txBody>
                    <a:bodyPr/>
                    <a:lstStyle/>
                    <a:p>
                      <a:r>
                        <a:rPr lang="en-US" sz="1600" dirty="0" err="1"/>
                        <a:t>len</a:t>
                      </a:r>
                      <a:r>
                        <a:rPr lang="en-US" sz="1600" dirty="0"/>
                        <a:t>() function used to get length/size of 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/>
                        <a:t>len</a:t>
                      </a:r>
                      <a:r>
                        <a:rPr lang="en-US" sz="1600" dirty="0"/>
                        <a:t>() function used to get length/size of Tuple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/>
                        <a:t>len</a:t>
                      </a:r>
                      <a:r>
                        <a:rPr lang="en-US" sz="1600" dirty="0"/>
                        <a:t>() function used to get length/size of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/>
                        <a:t>len</a:t>
                      </a:r>
                      <a:r>
                        <a:rPr lang="en-US" sz="1600" dirty="0"/>
                        <a:t>() function used to get length/size of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99174"/>
                  </a:ext>
                </a:extLst>
              </a:tr>
              <a:tr h="1111713">
                <a:tc>
                  <a:txBody>
                    <a:bodyPr/>
                    <a:lstStyle/>
                    <a:p>
                      <a:r>
                        <a:rPr lang="en-US" sz="1600" dirty="0"/>
                        <a:t>Easy to combine two or more lists with + (plus)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Easy to combine two or more Tuple with + (plus)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union to be used for combining two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update function used to combine two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474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3371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773A-839D-43B5-A848-486C9C8D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4D82C-AC95-4BBC-873B-24198C0FD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/>
              <a:t>Create a List with given element [10,20,30,40,50,60,70,80,90,100]</a:t>
            </a:r>
          </a:p>
          <a:p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Write a python code for 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Create a List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Print element using print()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Print element using iteration (For loop)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Multiply list elements with number 2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first element of list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last element of list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first 3 elements of list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last 3 elements of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AECE-4970-42DB-B958-95F7081B856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BC97-2B0B-4046-824E-C0ACCEB76B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F758-DE7D-44EF-B929-813BC3CBA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86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773A-839D-43B5-A848-486C9C8D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4D82C-AC95-4BBC-873B-24198C0FD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7297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# Create a dictionary for Employee data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employee_Name</a:t>
            </a:r>
            <a:r>
              <a:rPr lang="en-US" sz="2000" dirty="0"/>
              <a:t> : John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employee_City</a:t>
            </a:r>
            <a:r>
              <a:rPr lang="en-US" sz="2000" dirty="0"/>
              <a:t> : Bangalore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employee_Mobile</a:t>
            </a:r>
            <a:r>
              <a:rPr lang="en-US" sz="2000" dirty="0"/>
              <a:t>: 9876512345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employee_Email</a:t>
            </a:r>
            <a:r>
              <a:rPr lang="en-US" sz="2000" dirty="0"/>
              <a:t> : john@gmail.com</a:t>
            </a:r>
          </a:p>
          <a:p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Write a python code for 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Create a employee dictionary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all the key present in dictionary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all the value present in dictionary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Print Dictionary element 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Access dictionary element using </a:t>
            </a:r>
            <a:r>
              <a:rPr lang="en-US" sz="2000" dirty="0" err="1"/>
              <a:t>employee_Name</a:t>
            </a:r>
            <a:endParaRPr lang="en-US" sz="2000" dirty="0"/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Access dictionary element using </a:t>
            </a:r>
            <a:r>
              <a:rPr lang="en-US" sz="2000" dirty="0" err="1"/>
              <a:t>employee_Email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AECE-4970-42DB-B958-95F7081B856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BC97-2B0B-4046-824E-C0ACCEB76B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F758-DE7D-44EF-B929-813BC3CBA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9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Reserved Words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The following list shows the Python keywords. These are reserved words and you cannot use them as variables or any other identifier names.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All the Python keywords contain lowercase letters only.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914A6C-0D51-4015-B3E6-B5B706438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24506"/>
              </p:ext>
            </p:extLst>
          </p:nvPr>
        </p:nvGraphicFramePr>
        <p:xfrm>
          <a:off x="1988127" y="3378032"/>
          <a:ext cx="4693227" cy="25984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564409">
                  <a:extLst>
                    <a:ext uri="{9D8B030D-6E8A-4147-A177-3AD203B41FA5}">
                      <a16:colId xmlns:a16="http://schemas.microsoft.com/office/drawing/2014/main" val="2988762531"/>
                    </a:ext>
                  </a:extLst>
                </a:gridCol>
                <a:gridCol w="1564409">
                  <a:extLst>
                    <a:ext uri="{9D8B030D-6E8A-4147-A177-3AD203B41FA5}">
                      <a16:colId xmlns:a16="http://schemas.microsoft.com/office/drawing/2014/main" val="1869103105"/>
                    </a:ext>
                  </a:extLst>
                </a:gridCol>
                <a:gridCol w="1564409">
                  <a:extLst>
                    <a:ext uri="{9D8B030D-6E8A-4147-A177-3AD203B41FA5}">
                      <a16:colId xmlns:a16="http://schemas.microsoft.com/office/drawing/2014/main" val="41080752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and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exec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not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048825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as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Finally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or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400559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assert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For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pass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99003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break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from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print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108324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class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global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raise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780659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continue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if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return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02743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def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import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try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23866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del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in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while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24984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 err="1">
                          <a:effectLst/>
                        </a:rPr>
                        <a:t>elif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with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509093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else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lambda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yield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7239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except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4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90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Variables are container for storing data value in memory.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variable is created the moment you first assign a value to it.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47BD8-FE8D-46E7-9BE7-CF7680474D93}"/>
              </a:ext>
            </a:extLst>
          </p:cNvPr>
          <p:cNvSpPr txBox="1"/>
          <p:nvPr/>
        </p:nvSpPr>
        <p:spPr>
          <a:xfrm>
            <a:off x="3252353" y="3371059"/>
            <a:ext cx="476942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78361-0904-456A-99B6-AC02ABF44868}"/>
              </a:ext>
            </a:extLst>
          </p:cNvPr>
          <p:cNvSpPr txBox="1"/>
          <p:nvPr/>
        </p:nvSpPr>
        <p:spPr>
          <a:xfrm>
            <a:off x="302692" y="3307500"/>
            <a:ext cx="15760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dk1"/>
                </a:solidFill>
              </a:rPr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8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9/16/2022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168253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100" dirty="0"/>
              <a:t>Rules to create variable name: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A variable name must start with a letter or the underscore character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A variable name cannot start with a number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A variable name can only contain alpha-numeric characters and underscores (A-z, 0-9, and _ 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Variable names are case-sensitive (age, Age and AGE are three different variables)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Python does not allow punctuation characters such as @, $, and % within variable name or identifiers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26629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4152</Words>
  <Application>Microsoft Office PowerPoint</Application>
  <PresentationFormat>On-screen Show (4:3)</PresentationFormat>
  <Paragraphs>845</Paragraphs>
  <Slides>64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Consolas</vt:lpstr>
      <vt:lpstr>Nunito</vt:lpstr>
      <vt:lpstr>Wingdings</vt:lpstr>
      <vt:lpstr>Default Design</vt:lpstr>
      <vt:lpstr>BIG DATA TOOLS FOR MANAGERS</vt:lpstr>
      <vt:lpstr>Overview</vt:lpstr>
      <vt:lpstr>Introduction to Python</vt:lpstr>
      <vt:lpstr>How Python is useful?</vt:lpstr>
      <vt:lpstr>Python Software</vt:lpstr>
      <vt:lpstr>Tools to Run Python Code</vt:lpstr>
      <vt:lpstr>Reserved Words</vt:lpstr>
      <vt:lpstr>Variables</vt:lpstr>
      <vt:lpstr>Variables</vt:lpstr>
      <vt:lpstr>Variables</vt:lpstr>
      <vt:lpstr>Variables</vt:lpstr>
      <vt:lpstr>Variables</vt:lpstr>
      <vt:lpstr>Python Indentation</vt:lpstr>
      <vt:lpstr>Python Indentation</vt:lpstr>
      <vt:lpstr>Quotation in Python</vt:lpstr>
      <vt:lpstr>Comments in Python</vt:lpstr>
      <vt:lpstr>Python Packages</vt:lpstr>
      <vt:lpstr>Python Packages</vt:lpstr>
      <vt:lpstr>Import Packages</vt:lpstr>
      <vt:lpstr>Read csv file in Pandas</vt:lpstr>
      <vt:lpstr>Read csv file in Pandas</vt:lpstr>
      <vt:lpstr>Recap</vt:lpstr>
      <vt:lpstr>Python Programming</vt:lpstr>
      <vt:lpstr>Declaring Variables</vt:lpstr>
      <vt:lpstr>Declaring Variables</vt:lpstr>
      <vt:lpstr>Declaring Variables</vt:lpstr>
      <vt:lpstr>Declaring Variables</vt:lpstr>
      <vt:lpstr>Conditional Statement</vt:lpstr>
      <vt:lpstr>Conditional Statement</vt:lpstr>
      <vt:lpstr>Conditional Statement</vt:lpstr>
      <vt:lpstr>Conditional Statement</vt:lpstr>
      <vt:lpstr>Sequence Numbers Generation</vt:lpstr>
      <vt:lpstr>Control Flow Statements</vt:lpstr>
      <vt:lpstr>Control Flow Statements</vt:lpstr>
      <vt:lpstr>Control Flow Statements</vt:lpstr>
      <vt:lpstr>Functions</vt:lpstr>
      <vt:lpstr>Functions</vt:lpstr>
      <vt:lpstr>Functions</vt:lpstr>
      <vt:lpstr>Data Structures/ Collections</vt:lpstr>
      <vt:lpstr>List - Data Structures</vt:lpstr>
      <vt:lpstr>List - Data Structures</vt:lpstr>
      <vt:lpstr>List - Data Structures</vt:lpstr>
      <vt:lpstr>List - Data Structures</vt:lpstr>
      <vt:lpstr>List - Data Structures</vt:lpstr>
      <vt:lpstr>List - Data Structures</vt:lpstr>
      <vt:lpstr>List - Data Structures</vt:lpstr>
      <vt:lpstr>Tuple - Data Structures</vt:lpstr>
      <vt:lpstr>Tuple - Data Structures</vt:lpstr>
      <vt:lpstr>Tuple - Data Structures</vt:lpstr>
      <vt:lpstr>Tuple - Data Structures</vt:lpstr>
      <vt:lpstr>Tuple - Data Structures</vt:lpstr>
      <vt:lpstr>Tuple - Data Structures</vt:lpstr>
      <vt:lpstr>Tuple - Data Structures</vt:lpstr>
      <vt:lpstr>Set - Data Structures</vt:lpstr>
      <vt:lpstr>Set - Data Structures</vt:lpstr>
      <vt:lpstr>Set - Data Structures</vt:lpstr>
      <vt:lpstr>Set - Data Structures</vt:lpstr>
      <vt:lpstr>Dictionary - Data Structures</vt:lpstr>
      <vt:lpstr>Dictionary - Data Structures</vt:lpstr>
      <vt:lpstr>Dictionary - Data Structures</vt:lpstr>
      <vt:lpstr>Dictionary - Data Structures</vt:lpstr>
      <vt:lpstr>Comparison with Python Data structure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18</cp:revision>
  <dcterms:modified xsi:type="dcterms:W3CDTF">2022-09-16T14:19:36Z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