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306" r:id="rId5"/>
    <p:sldId id="273" r:id="rId6"/>
    <p:sldId id="277" r:id="rId7"/>
    <p:sldId id="308" r:id="rId8"/>
    <p:sldId id="307" r:id="rId9"/>
    <p:sldId id="281" r:id="rId10"/>
    <p:sldId id="309" r:id="rId11"/>
    <p:sldId id="310" r:id="rId12"/>
    <p:sldId id="314" r:id="rId13"/>
    <p:sldId id="305" r:id="rId14"/>
    <p:sldId id="311" r:id="rId15"/>
    <p:sldId id="312" r:id="rId16"/>
    <p:sldId id="313" r:id="rId17"/>
    <p:sldId id="280" r:id="rId18"/>
    <p:sldId id="285" r:id="rId19"/>
    <p:sldId id="286" r:id="rId20"/>
    <p:sldId id="287" r:id="rId21"/>
    <p:sldId id="288" r:id="rId22"/>
    <p:sldId id="294" r:id="rId23"/>
    <p:sldId id="295" r:id="rId24"/>
    <p:sldId id="296" r:id="rId25"/>
    <p:sldId id="297" r:id="rId26"/>
    <p:sldId id="298" r:id="rId27"/>
    <p:sldId id="299" r:id="rId28"/>
    <p:sldId id="301" r:id="rId29"/>
    <p:sldId id="303" r:id="rId30"/>
    <p:sldId id="302" r:id="rId31"/>
    <p:sldId id="304" r:id="rId32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0E681-60A3-43C9-86A2-A614324C29E3}" v="50" dt="2022-09-09T03:16:49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1340E681-60A3-43C9-86A2-A614324C29E3}"/>
    <pc:docChg chg="undo custSel addSld delSld modSld sldOrd">
      <pc:chgData name="Velani, Ankitkumar" userId="039f6639-35cd-4471-8ac8-1e78077ab1db" providerId="ADAL" clId="{1340E681-60A3-43C9-86A2-A614324C29E3}" dt="2022-09-09T03:19:25.354" v="2044" actId="14100"/>
      <pc:docMkLst>
        <pc:docMk/>
      </pc:docMkLst>
      <pc:sldChg chg="addSp delSp modSp mod">
        <pc:chgData name="Velani, Ankitkumar" userId="039f6639-35cd-4471-8ac8-1e78077ab1db" providerId="ADAL" clId="{1340E681-60A3-43C9-86A2-A614324C29E3}" dt="2022-09-08T14:48:31.241" v="43" actId="1076"/>
        <pc:sldMkLst>
          <pc:docMk/>
          <pc:sldMk cId="0" sldId="256"/>
        </pc:sldMkLst>
        <pc:spChg chg="mod">
          <ac:chgData name="Velani, Ankitkumar" userId="039f6639-35cd-4471-8ac8-1e78077ab1db" providerId="ADAL" clId="{1340E681-60A3-43C9-86A2-A614324C29E3}" dt="2022-09-08T14:47:52.380" v="38" actId="1038"/>
          <ac:spMkLst>
            <pc:docMk/>
            <pc:sldMk cId="0" sldId="256"/>
            <ac:spMk id="90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4:47:46.424" v="26" actId="478"/>
          <ac:picMkLst>
            <pc:docMk/>
            <pc:sldMk cId="0" sldId="256"/>
            <ac:picMk id="91" creationId="{00000000-0000-0000-0000-000000000000}"/>
          </ac:picMkLst>
        </pc:picChg>
        <pc:picChg chg="add mod">
          <ac:chgData name="Velani, Ankitkumar" userId="039f6639-35cd-4471-8ac8-1e78077ab1db" providerId="ADAL" clId="{1340E681-60A3-43C9-86A2-A614324C29E3}" dt="2022-09-08T14:48:31.241" v="43" actId="1076"/>
          <ac:picMkLst>
            <pc:docMk/>
            <pc:sldMk cId="0" sldId="256"/>
            <ac:picMk id="1026" creationId="{32CA916F-CC2F-44D8-860F-51EEBE75F0C3}"/>
          </ac:picMkLst>
        </pc:picChg>
      </pc:sldChg>
      <pc:sldChg chg="modSp mod">
        <pc:chgData name="Velani, Ankitkumar" userId="039f6639-35cd-4471-8ac8-1e78077ab1db" providerId="ADAL" clId="{1340E681-60A3-43C9-86A2-A614324C29E3}" dt="2022-09-09T01:24:03.489" v="413" actId="20577"/>
        <pc:sldMkLst>
          <pc:docMk/>
          <pc:sldMk cId="0" sldId="257"/>
        </pc:sldMkLst>
        <pc:spChg chg="mod">
          <ac:chgData name="Velani, Ankitkumar" userId="039f6639-35cd-4471-8ac8-1e78077ab1db" providerId="ADAL" clId="{1340E681-60A3-43C9-86A2-A614324C29E3}" dt="2022-09-09T01:24:03.489" v="413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delSp modSp mod">
        <pc:chgData name="Velani, Ankitkumar" userId="039f6639-35cd-4471-8ac8-1e78077ab1db" providerId="ADAL" clId="{1340E681-60A3-43C9-86A2-A614324C29E3}" dt="2022-09-09T01:31:02.814" v="503"/>
        <pc:sldMkLst>
          <pc:docMk/>
          <pc:sldMk cId="0" sldId="258"/>
        </pc:sldMkLst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7" creationId="{ADEEC505-20C6-4691-A645-258AE9F6F855}"/>
          </ac:spMkLst>
        </pc:spChg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8" creationId="{64E402EA-1A34-40D5-9749-932A69D1C086}"/>
          </ac:spMkLst>
        </pc:spChg>
        <pc:spChg chg="mod">
          <ac:chgData name="Velani, Ankitkumar" userId="039f6639-35cd-4471-8ac8-1e78077ab1db" providerId="ADAL" clId="{1340E681-60A3-43C9-86A2-A614324C29E3}" dt="2022-09-08T15:13:09.062" v="50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6:20.645" v="428" actId="20577"/>
          <ac:spMkLst>
            <pc:docMk/>
            <pc:sldMk cId="0" sldId="258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5:14:10.085" v="56" actId="478"/>
          <ac:picMkLst>
            <pc:docMk/>
            <pc:sldMk cId="0" sldId="258"/>
            <ac:picMk id="7" creationId="{82D688DE-B6F5-4F65-9BCB-BA72C7FC1EB8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1:36:25.137" v="1046" actId="47"/>
        <pc:sldMkLst>
          <pc:docMk/>
          <pc:sldMk cId="4065110562" sldId="272"/>
        </pc:sldMkLst>
        <pc:spChg chg="mod">
          <ac:chgData name="Velani, Ankitkumar" userId="039f6639-35cd-4471-8ac8-1e78077ab1db" providerId="ADAL" clId="{1340E681-60A3-43C9-86A2-A614324C29E3}" dt="2022-09-09T01:28:55.878" v="468" actId="20577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9:30.664" v="501" actId="20577"/>
          <ac:spMkLst>
            <pc:docMk/>
            <pc:sldMk cId="4065110562" sldId="272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9T02:02:23.375" v="1244" actId="20577"/>
        <pc:sldMkLst>
          <pc:docMk/>
          <pc:sldMk cId="114794549" sldId="273"/>
        </pc:sldMkLst>
        <pc:spChg chg="mod">
          <ac:chgData name="Velani, Ankitkumar" userId="039f6639-35cd-4471-8ac8-1e78077ab1db" providerId="ADAL" clId="{1340E681-60A3-43C9-86A2-A614324C29E3}" dt="2022-09-08T15:16:49.581" v="75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02:23.375" v="1244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8:26.722" v="91" actId="47"/>
        <pc:sldMkLst>
          <pc:docMk/>
          <pc:sldMk cId="1592126093" sldId="274"/>
        </pc:sldMkLst>
      </pc:sldChg>
      <pc:sldChg chg="del">
        <pc:chgData name="Velani, Ankitkumar" userId="039f6639-35cd-4471-8ac8-1e78077ab1db" providerId="ADAL" clId="{1340E681-60A3-43C9-86A2-A614324C29E3}" dt="2022-09-08T15:18:28.897" v="92" actId="47"/>
        <pc:sldMkLst>
          <pc:docMk/>
          <pc:sldMk cId="2959000939" sldId="275"/>
        </pc:sldMkLst>
      </pc:sldChg>
      <pc:sldChg chg="del">
        <pc:chgData name="Velani, Ankitkumar" userId="039f6639-35cd-4471-8ac8-1e78077ab1db" providerId="ADAL" clId="{1340E681-60A3-43C9-86A2-A614324C29E3}" dt="2022-09-08T15:18:29.467" v="93" actId="47"/>
        <pc:sldMkLst>
          <pc:docMk/>
          <pc:sldMk cId="1688761229" sldId="276"/>
        </pc:sldMkLst>
      </pc:sldChg>
      <pc:sldChg chg="addSp delSp modSp mod">
        <pc:chgData name="Velani, Ankitkumar" userId="039f6639-35cd-4471-8ac8-1e78077ab1db" providerId="ADAL" clId="{1340E681-60A3-43C9-86A2-A614324C29E3}" dt="2022-09-09T01:59:00.182" v="1213" actId="20577"/>
        <pc:sldMkLst>
          <pc:docMk/>
          <pc:sldMk cId="435176371" sldId="277"/>
        </pc:sldMkLst>
        <pc:spChg chg="mod">
          <ac:chgData name="Velani, Ankitkumar" userId="039f6639-35cd-4471-8ac8-1e78077ab1db" providerId="ADAL" clId="{1340E681-60A3-43C9-86A2-A614324C29E3}" dt="2022-09-09T01:58:44.148" v="1176" actId="20577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59:00.182" v="1213" actId="20577"/>
          <ac:spMkLst>
            <pc:docMk/>
            <pc:sldMk cId="435176371" sldId="277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1:54:14.914" v="1087" actId="478"/>
          <ac:picMkLst>
            <pc:docMk/>
            <pc:sldMk cId="435176371" sldId="277"/>
            <ac:picMk id="3" creationId="{A64FDB2C-5821-4FDA-A040-592AAA634CEC}"/>
          </ac:picMkLst>
        </pc:picChg>
        <pc:picChg chg="add del mod modCrop">
          <ac:chgData name="Velani, Ankitkumar" userId="039f6639-35cd-4471-8ac8-1e78077ab1db" providerId="ADAL" clId="{1340E681-60A3-43C9-86A2-A614324C29E3}" dt="2022-09-09T01:54:57.648" v="1097" actId="478"/>
          <ac:picMkLst>
            <pc:docMk/>
            <pc:sldMk cId="435176371" sldId="277"/>
            <ac:picMk id="5" creationId="{40E43780-CA30-4D68-9C53-28EEF9AE6637}"/>
          </ac:picMkLst>
        </pc:picChg>
        <pc:picChg chg="add mod">
          <ac:chgData name="Velani, Ankitkumar" userId="039f6639-35cd-4471-8ac8-1e78077ab1db" providerId="ADAL" clId="{1340E681-60A3-43C9-86A2-A614324C29E3}" dt="2022-09-09T01:58:23.947" v="1136" actId="1076"/>
          <ac:picMkLst>
            <pc:docMk/>
            <pc:sldMk cId="435176371" sldId="277"/>
            <ac:picMk id="7" creationId="{CB0B4D40-9369-4A36-B972-476D305E9622}"/>
          </ac:picMkLst>
        </pc:picChg>
        <pc:picChg chg="add mod">
          <ac:chgData name="Velani, Ankitkumar" userId="039f6639-35cd-4471-8ac8-1e78077ab1db" providerId="ADAL" clId="{1340E681-60A3-43C9-86A2-A614324C29E3}" dt="2022-09-09T01:58:09.581" v="1132" actId="1076"/>
          <ac:picMkLst>
            <pc:docMk/>
            <pc:sldMk cId="435176371" sldId="277"/>
            <ac:picMk id="9" creationId="{1EA184A3-FFFA-4982-8965-BF5103A53112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3:18:39.181" v="2020" actId="47"/>
        <pc:sldMkLst>
          <pc:docMk/>
          <pc:sldMk cId="320955946" sldId="278"/>
        </pc:sldMkLst>
        <pc:spChg chg="mod">
          <ac:chgData name="Velani, Ankitkumar" userId="039f6639-35cd-4471-8ac8-1e78077ab1db" providerId="ADAL" clId="{1340E681-60A3-43C9-86A2-A614324C29E3}" dt="2022-09-08T15:19:10.439" v="109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9:13.950" v="110" actId="47"/>
        <pc:sldMkLst>
          <pc:docMk/>
          <pc:sldMk cId="2174626971" sldId="279"/>
        </pc:sldMkLst>
      </pc:sldChg>
      <pc:sldChg chg="modSp mod">
        <pc:chgData name="Velani, Ankitkumar" userId="039f6639-35cd-4471-8ac8-1e78077ab1db" providerId="ADAL" clId="{1340E681-60A3-43C9-86A2-A614324C29E3}" dt="2022-09-08T15:19:19.881" v="11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1340E681-60A3-43C9-86A2-A614324C29E3}" dt="2022-09-08T15:19:19.881" v="118" actId="20577"/>
          <ac:spMkLst>
            <pc:docMk/>
            <pc:sldMk cId="2469122854" sldId="280"/>
            <ac:spMk id="108" creationId="{00000000-0000-0000-0000-000000000000}"/>
          </ac:spMkLst>
        </pc:spChg>
      </pc:sldChg>
      <pc:sldChg chg="modSp mod ord">
        <pc:chgData name="Velani, Ankitkumar" userId="039f6639-35cd-4471-8ac8-1e78077ab1db" providerId="ADAL" clId="{1340E681-60A3-43C9-86A2-A614324C29E3}" dt="2022-09-09T02:53:57.803" v="1706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1340E681-60A3-43C9-86A2-A614324C29E3}" dt="2022-09-09T02:53:57.803" v="1706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modSp del mod">
        <pc:chgData name="Velani, Ankitkumar" userId="039f6639-35cd-4471-8ac8-1e78077ab1db" providerId="ADAL" clId="{1340E681-60A3-43C9-86A2-A614324C29E3}" dt="2022-09-09T02:54:24.586" v="1707" actId="47"/>
        <pc:sldMkLst>
          <pc:docMk/>
          <pc:sldMk cId="3132053676" sldId="282"/>
        </pc:sldMkLst>
        <pc:spChg chg="mod">
          <ac:chgData name="Velani, Ankitkumar" userId="039f6639-35cd-4471-8ac8-1e78077ab1db" providerId="ADAL" clId="{1340E681-60A3-43C9-86A2-A614324C29E3}" dt="2022-09-08T15:18:55.839" v="9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9T03:12:52.136" v="1864" actId="2696"/>
        <pc:sldMkLst>
          <pc:docMk/>
          <pc:sldMk cId="575650393" sldId="283"/>
        </pc:sldMkLst>
      </pc:sldChg>
      <pc:sldChg chg="del">
        <pc:chgData name="Velani, Ankitkumar" userId="039f6639-35cd-4471-8ac8-1e78077ab1db" providerId="ADAL" clId="{1340E681-60A3-43C9-86A2-A614324C29E3}" dt="2022-09-08T15:19:14.855" v="111" actId="47"/>
        <pc:sldMkLst>
          <pc:docMk/>
          <pc:sldMk cId="3711818749" sldId="284"/>
        </pc:sldMkLst>
      </pc:sldChg>
      <pc:sldChg chg="modSp mod">
        <pc:chgData name="Velani, Ankitkumar" userId="039f6639-35cd-4471-8ac8-1e78077ab1db" providerId="ADAL" clId="{1340E681-60A3-43C9-86A2-A614324C29E3}" dt="2022-09-08T15:19:31.867" v="126" actId="20577"/>
        <pc:sldMkLst>
          <pc:docMk/>
          <pc:sldMk cId="1515200759" sldId="285"/>
        </pc:sldMkLst>
        <pc:spChg chg="mod">
          <ac:chgData name="Velani, Ankitkumar" userId="039f6639-35cd-4471-8ac8-1e78077ab1db" providerId="ADAL" clId="{1340E681-60A3-43C9-86A2-A614324C29E3}" dt="2022-09-08T15:19:28.059" v="125" actId="20577"/>
          <ac:spMkLst>
            <pc:docMk/>
            <pc:sldMk cId="1515200759" sldId="28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19:31.867" v="126" actId="20577"/>
          <ac:spMkLst>
            <pc:docMk/>
            <pc:sldMk cId="1515200759" sldId="285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8T15:19:38.184" v="133" actId="20577"/>
        <pc:sldMkLst>
          <pc:docMk/>
          <pc:sldMk cId="4111025725" sldId="286"/>
        </pc:sldMkLst>
        <pc:spChg chg="mod">
          <ac:chgData name="Velani, Ankitkumar" userId="039f6639-35cd-4471-8ac8-1e78077ab1db" providerId="ADAL" clId="{1340E681-60A3-43C9-86A2-A614324C29E3}" dt="2022-09-08T15:19:38.184" v="133" actId="20577"/>
          <ac:spMkLst>
            <pc:docMk/>
            <pc:sldMk cId="4111025725" sldId="286"/>
            <ac:spMk id="108" creationId="{00000000-0000-0000-0000-000000000000}"/>
          </ac:spMkLst>
        </pc:spChg>
      </pc:sldChg>
      <pc:sldChg chg="modSp add del mod">
        <pc:chgData name="Velani, Ankitkumar" userId="039f6639-35cd-4471-8ac8-1e78077ab1db" providerId="ADAL" clId="{1340E681-60A3-43C9-86A2-A614324C29E3}" dt="2022-09-08T15:23:27.352" v="264" actId="6549"/>
        <pc:sldMkLst>
          <pc:docMk/>
          <pc:sldMk cId="1205780775" sldId="288"/>
        </pc:sldMkLst>
        <pc:spChg chg="mod">
          <ac:chgData name="Velani, Ankitkumar" userId="039f6639-35cd-4471-8ac8-1e78077ab1db" providerId="ADAL" clId="{1340E681-60A3-43C9-86A2-A614324C29E3}" dt="2022-09-08T15:22:16.004" v="211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3:27.352" v="264" actId="6549"/>
          <ac:spMkLst>
            <pc:docMk/>
            <pc:sldMk cId="1205780775" sldId="288"/>
            <ac:spMk id="100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0.712" v="142" actId="47"/>
        <pc:sldMkLst>
          <pc:docMk/>
          <pc:sldMk cId="2344059627" sldId="289"/>
        </pc:sldMkLst>
      </pc:sldChg>
      <pc:sldChg chg="del">
        <pc:chgData name="Velani, Ankitkumar" userId="039f6639-35cd-4471-8ac8-1e78077ab1db" providerId="ADAL" clId="{1340E681-60A3-43C9-86A2-A614324C29E3}" dt="2022-09-08T15:20:51.013" v="143" actId="47"/>
        <pc:sldMkLst>
          <pc:docMk/>
          <pc:sldMk cId="2673655364" sldId="290"/>
        </pc:sldMkLst>
      </pc:sldChg>
      <pc:sldChg chg="del">
        <pc:chgData name="Velani, Ankitkumar" userId="039f6639-35cd-4471-8ac8-1e78077ab1db" providerId="ADAL" clId="{1340E681-60A3-43C9-86A2-A614324C29E3}" dt="2022-09-08T15:20:51.276" v="144" actId="47"/>
        <pc:sldMkLst>
          <pc:docMk/>
          <pc:sldMk cId="3671309648" sldId="291"/>
        </pc:sldMkLst>
      </pc:sldChg>
      <pc:sldChg chg="del">
        <pc:chgData name="Velani, Ankitkumar" userId="039f6639-35cd-4471-8ac8-1e78077ab1db" providerId="ADAL" clId="{1340E681-60A3-43C9-86A2-A614324C29E3}" dt="2022-09-08T15:20:51.577" v="145" actId="47"/>
        <pc:sldMkLst>
          <pc:docMk/>
          <pc:sldMk cId="981376725" sldId="292"/>
        </pc:sldMkLst>
      </pc:sldChg>
      <pc:sldChg chg="del">
        <pc:chgData name="Velani, Ankitkumar" userId="039f6639-35cd-4471-8ac8-1e78077ab1db" providerId="ADAL" clId="{1340E681-60A3-43C9-86A2-A614324C29E3}" dt="2022-09-08T15:20:52.166" v="146" actId="47"/>
        <pc:sldMkLst>
          <pc:docMk/>
          <pc:sldMk cId="2738354077" sldId="293"/>
        </pc:sldMkLst>
      </pc:sldChg>
      <pc:sldChg chg="add del">
        <pc:chgData name="Velani, Ankitkumar" userId="039f6639-35cd-4471-8ac8-1e78077ab1db" providerId="ADAL" clId="{1340E681-60A3-43C9-86A2-A614324C29E3}" dt="2022-09-08T15:21:57.002" v="181" actId="47"/>
        <pc:sldMkLst>
          <pc:docMk/>
          <pc:sldMk cId="3138019313" sldId="294"/>
        </pc:sldMkLst>
      </pc:sldChg>
      <pc:sldChg chg="modSp add mod">
        <pc:chgData name="Velani, Ankitkumar" userId="039f6639-35cd-4471-8ac8-1e78077ab1db" providerId="ADAL" clId="{1340E681-60A3-43C9-86A2-A614324C29E3}" dt="2022-09-08T15:24:14.068" v="294"/>
        <pc:sldMkLst>
          <pc:docMk/>
          <pc:sldMk cId="1416168009" sldId="295"/>
        </pc:sldMkLst>
        <pc:spChg chg="mod">
          <ac:chgData name="Velani, Ankitkumar" userId="039f6639-35cd-4471-8ac8-1e78077ab1db" providerId="ADAL" clId="{1340E681-60A3-43C9-86A2-A614324C29E3}" dt="2022-09-08T15:24:14.068" v="294"/>
          <ac:spMkLst>
            <pc:docMk/>
            <pc:sldMk cId="1416168009" sldId="295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5.226" v="151" actId="47"/>
        <pc:sldMkLst>
          <pc:docMk/>
          <pc:sldMk cId="1632705750" sldId="295"/>
        </pc:sldMkLst>
      </pc:sldChg>
      <pc:sldChg chg="add del">
        <pc:chgData name="Velani, Ankitkumar" userId="039f6639-35cd-4471-8ac8-1e78077ab1db" providerId="ADAL" clId="{1340E681-60A3-43C9-86A2-A614324C29E3}" dt="2022-09-08T15:23:45.049" v="273" actId="47"/>
        <pc:sldMkLst>
          <pc:docMk/>
          <pc:sldMk cId="1513836142" sldId="296"/>
        </pc:sldMkLst>
      </pc:sldChg>
      <pc:sldChg chg="modSp add mod">
        <pc:chgData name="Velani, Ankitkumar" userId="039f6639-35cd-4471-8ac8-1e78077ab1db" providerId="ADAL" clId="{1340E681-60A3-43C9-86A2-A614324C29E3}" dt="2022-09-08T15:24:23.482" v="300" actId="20577"/>
        <pc:sldMkLst>
          <pc:docMk/>
          <pc:sldMk cId="3632673750" sldId="296"/>
        </pc:sldMkLst>
        <pc:spChg chg="mod">
          <ac:chgData name="Velani, Ankitkumar" userId="039f6639-35cd-4471-8ac8-1e78077ab1db" providerId="ADAL" clId="{1340E681-60A3-43C9-86A2-A614324C29E3}" dt="2022-09-08T15:24:23.482" v="300" actId="20577"/>
          <ac:spMkLst>
            <pc:docMk/>
            <pc:sldMk cId="3632673750" sldId="296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3.143" v="147" actId="47"/>
        <pc:sldMkLst>
          <pc:docMk/>
          <pc:sldMk cId="2077387241" sldId="297"/>
        </pc:sldMkLst>
      </pc:sldChg>
      <pc:sldChg chg="modSp add mod">
        <pc:chgData name="Velani, Ankitkumar" userId="039f6639-35cd-4471-8ac8-1e78077ab1db" providerId="ADAL" clId="{1340E681-60A3-43C9-86A2-A614324C29E3}" dt="2022-09-08T15:24:33.036" v="304" actId="20577"/>
        <pc:sldMkLst>
          <pc:docMk/>
          <pc:sldMk cId="3870813925" sldId="297"/>
        </pc:sldMkLst>
        <pc:spChg chg="mod">
          <ac:chgData name="Velani, Ankitkumar" userId="039f6639-35cd-4471-8ac8-1e78077ab1db" providerId="ADAL" clId="{1340E681-60A3-43C9-86A2-A614324C29E3}" dt="2022-09-08T15:24:33.036" v="304" actId="20577"/>
          <ac:spMkLst>
            <pc:docMk/>
            <pc:sldMk cId="3870813925" sldId="297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6.245" v="152" actId="47"/>
        <pc:sldMkLst>
          <pc:docMk/>
          <pc:sldMk cId="1149467149" sldId="298"/>
        </pc:sldMkLst>
      </pc:sldChg>
      <pc:sldChg chg="modSp add mod">
        <pc:chgData name="Velani, Ankitkumar" userId="039f6639-35cd-4471-8ac8-1e78077ab1db" providerId="ADAL" clId="{1340E681-60A3-43C9-86A2-A614324C29E3}" dt="2022-09-08T15:25:31.519" v="370" actId="108"/>
        <pc:sldMkLst>
          <pc:docMk/>
          <pc:sldMk cId="2537595148" sldId="298"/>
        </pc:sldMkLst>
        <pc:spChg chg="mod">
          <ac:chgData name="Velani, Ankitkumar" userId="039f6639-35cd-4471-8ac8-1e78077ab1db" providerId="ADAL" clId="{1340E681-60A3-43C9-86A2-A614324C29E3}" dt="2022-09-08T15:24:51.723" v="324" actId="20577"/>
          <ac:spMkLst>
            <pc:docMk/>
            <pc:sldMk cId="2537595148" sldId="29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5:31.519" v="370" actId="108"/>
          <ac:spMkLst>
            <pc:docMk/>
            <pc:sldMk cId="2537595148" sldId="298"/>
            <ac:spMk id="109" creationId="{00000000-0000-0000-0000-000000000000}"/>
          </ac:spMkLst>
        </pc:spChg>
      </pc:sldChg>
      <pc:sldChg chg="add">
        <pc:chgData name="Velani, Ankitkumar" userId="039f6639-35cd-4471-8ac8-1e78077ab1db" providerId="ADAL" clId="{1340E681-60A3-43C9-86A2-A614324C29E3}" dt="2022-09-08T15:27:08.942" v="371"/>
        <pc:sldMkLst>
          <pc:docMk/>
          <pc:sldMk cId="1714319504" sldId="299"/>
        </pc:sldMkLst>
      </pc:sldChg>
      <pc:sldChg chg="del">
        <pc:chgData name="Velani, Ankitkumar" userId="039f6639-35cd-4471-8ac8-1e78077ab1db" providerId="ADAL" clId="{1340E681-60A3-43C9-86A2-A614324C29E3}" dt="2022-09-08T15:20:57.763" v="153" actId="47"/>
        <pc:sldMkLst>
          <pc:docMk/>
          <pc:sldMk cId="2809169825" sldId="299"/>
        </pc:sldMkLst>
      </pc:sldChg>
      <pc:sldChg chg="del">
        <pc:chgData name="Velani, Ankitkumar" userId="039f6639-35cd-4471-8ac8-1e78077ab1db" providerId="ADAL" clId="{1340E681-60A3-43C9-86A2-A614324C29E3}" dt="2022-09-08T15:20:53.469" v="148" actId="47"/>
        <pc:sldMkLst>
          <pc:docMk/>
          <pc:sldMk cId="1642795635" sldId="300"/>
        </pc:sldMkLst>
      </pc:sldChg>
      <pc:sldChg chg="modSp add del mod">
        <pc:chgData name="Velani, Ankitkumar" userId="039f6639-35cd-4471-8ac8-1e78077ab1db" providerId="ADAL" clId="{1340E681-60A3-43C9-86A2-A614324C29E3}" dt="2022-09-08T15:27:40.977" v="378" actId="47"/>
        <pc:sldMkLst>
          <pc:docMk/>
          <pc:sldMk cId="2169210693" sldId="300"/>
        </pc:sldMkLst>
        <pc:spChg chg="mod">
          <ac:chgData name="Velani, Ankitkumar" userId="039f6639-35cd-4471-8ac8-1e78077ab1db" providerId="ADAL" clId="{1340E681-60A3-43C9-86A2-A614324C29E3}" dt="2022-09-08T15:27:13.651" v="373"/>
          <ac:spMkLst>
            <pc:docMk/>
            <pc:sldMk cId="2169210693" sldId="300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756" v="149" actId="47"/>
        <pc:sldMkLst>
          <pc:docMk/>
          <pc:sldMk cId="3179861112" sldId="301"/>
        </pc:sldMkLst>
      </pc:sldChg>
      <pc:sldChg chg="add">
        <pc:chgData name="Velani, Ankitkumar" userId="039f6639-35cd-4471-8ac8-1e78077ab1db" providerId="ADAL" clId="{1340E681-60A3-43C9-86A2-A614324C29E3}" dt="2022-09-08T15:27:22.169" v="374"/>
        <pc:sldMkLst>
          <pc:docMk/>
          <pc:sldMk cId="3340506046" sldId="301"/>
        </pc:sldMkLst>
      </pc:sldChg>
      <pc:sldChg chg="modSp add mod">
        <pc:chgData name="Velani, Ankitkumar" userId="039f6639-35cd-4471-8ac8-1e78077ab1db" providerId="ADAL" clId="{1340E681-60A3-43C9-86A2-A614324C29E3}" dt="2022-09-08T15:27:29.508" v="377" actId="20577"/>
        <pc:sldMkLst>
          <pc:docMk/>
          <pc:sldMk cId="115505484" sldId="302"/>
        </pc:sldMkLst>
        <pc:spChg chg="mod">
          <ac:chgData name="Velani, Ankitkumar" userId="039f6639-35cd-4471-8ac8-1e78077ab1db" providerId="ADAL" clId="{1340E681-60A3-43C9-86A2-A614324C29E3}" dt="2022-09-08T15:27:29.508" v="377" actId="20577"/>
          <ac:spMkLst>
            <pc:docMk/>
            <pc:sldMk cId="115505484" sldId="302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988" v="150" actId="47"/>
        <pc:sldMkLst>
          <pc:docMk/>
          <pc:sldMk cId="1531365578" sldId="302"/>
        </pc:sldMkLst>
      </pc:sldChg>
      <pc:sldChg chg="add del">
        <pc:chgData name="Velani, Ankitkumar" userId="039f6639-35cd-4471-8ac8-1e78077ab1db" providerId="ADAL" clId="{1340E681-60A3-43C9-86A2-A614324C29E3}" dt="2022-09-08T15:23:29.800" v="265" actId="47"/>
        <pc:sldMkLst>
          <pc:docMk/>
          <pc:sldMk cId="1104195167" sldId="303"/>
        </pc:sldMkLst>
      </pc:sldChg>
      <pc:sldChg chg="modSp add mod">
        <pc:chgData name="Velani, Ankitkumar" userId="039f6639-35cd-4471-8ac8-1e78077ab1db" providerId="ADAL" clId="{1340E681-60A3-43C9-86A2-A614324C29E3}" dt="2022-09-08T15:27:53.372" v="398" actId="20577"/>
        <pc:sldMkLst>
          <pc:docMk/>
          <pc:sldMk cId="3367843845" sldId="303"/>
        </pc:sldMkLst>
        <pc:spChg chg="mod">
          <ac:chgData name="Velani, Ankitkumar" userId="039f6639-35cd-4471-8ac8-1e78077ab1db" providerId="ADAL" clId="{1340E681-60A3-43C9-86A2-A614324C29E3}" dt="2022-09-08T15:27:53.372" v="398" actId="20577"/>
          <ac:spMkLst>
            <pc:docMk/>
            <pc:sldMk cId="3367843845" sldId="303"/>
            <ac:spMk id="108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1.044" v="266" actId="47"/>
        <pc:sldMkLst>
          <pc:docMk/>
          <pc:sldMk cId="2310146408" sldId="304"/>
        </pc:sldMkLst>
      </pc:sldChg>
      <pc:sldChg chg="modSp add mod">
        <pc:chgData name="Velani, Ankitkumar" userId="039f6639-35cd-4471-8ac8-1e78077ab1db" providerId="ADAL" clId="{1340E681-60A3-43C9-86A2-A614324C29E3}" dt="2022-09-08T15:28:02.021" v="410" actId="20577"/>
        <pc:sldMkLst>
          <pc:docMk/>
          <pc:sldMk cId="3065635960" sldId="304"/>
        </pc:sldMkLst>
        <pc:spChg chg="mod">
          <ac:chgData name="Velani, Ankitkumar" userId="039f6639-35cd-4471-8ac8-1e78077ab1db" providerId="ADAL" clId="{1340E681-60A3-43C9-86A2-A614324C29E3}" dt="2022-09-08T15:28:02.021" v="410" actId="20577"/>
          <ac:spMkLst>
            <pc:docMk/>
            <pc:sldMk cId="3065635960" sldId="304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1340E681-60A3-43C9-86A2-A614324C29E3}" dt="2022-09-09T02:55:39.720" v="1726" actId="20577"/>
        <pc:sldMkLst>
          <pc:docMk/>
          <pc:sldMk cId="1505795841" sldId="305"/>
        </pc:sldMkLst>
        <pc:spChg chg="mod">
          <ac:chgData name="Velani, Ankitkumar" userId="039f6639-35cd-4471-8ac8-1e78077ab1db" providerId="ADAL" clId="{1340E681-60A3-43C9-86A2-A614324C29E3}" dt="2022-09-08T15:29:46.485" v="412"/>
          <ac:spMkLst>
            <pc:docMk/>
            <pc:sldMk cId="1505795841" sldId="30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55:39.720" v="1726" actId="20577"/>
          <ac:spMkLst>
            <pc:docMk/>
            <pc:sldMk cId="1505795841" sldId="305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139" v="267" actId="47"/>
        <pc:sldMkLst>
          <pc:docMk/>
          <pc:sldMk cId="3164702486" sldId="305"/>
        </pc:sldMkLst>
      </pc:sldChg>
      <pc:sldChg chg="addSp delSp modSp new mod">
        <pc:chgData name="Velani, Ankitkumar" userId="039f6639-35cd-4471-8ac8-1e78077ab1db" providerId="ADAL" clId="{1340E681-60A3-43C9-86A2-A614324C29E3}" dt="2022-09-09T01:35:56.010" v="1045" actId="20577"/>
        <pc:sldMkLst>
          <pc:docMk/>
          <pc:sldMk cId="1610246580" sldId="306"/>
        </pc:sldMkLst>
        <pc:spChg chg="del">
          <ac:chgData name="Velani, Ankitkumar" userId="039f6639-35cd-4471-8ac8-1e78077ab1db" providerId="ADAL" clId="{1340E681-60A3-43C9-86A2-A614324C29E3}" dt="2022-09-09T01:31:09.639" v="508" actId="478"/>
          <ac:spMkLst>
            <pc:docMk/>
            <pc:sldMk cId="1610246580" sldId="306"/>
            <ac:spMk id="2" creationId="{EBBB610B-7CA0-4FCF-B719-2B753275CC96}"/>
          </ac:spMkLst>
        </pc:spChg>
        <pc:spChg chg="del">
          <ac:chgData name="Velani, Ankitkumar" userId="039f6639-35cd-4471-8ac8-1e78077ab1db" providerId="ADAL" clId="{1340E681-60A3-43C9-86A2-A614324C29E3}" dt="2022-09-09T01:31:08.324" v="507" actId="478"/>
          <ac:spMkLst>
            <pc:docMk/>
            <pc:sldMk cId="1610246580" sldId="306"/>
            <ac:spMk id="3" creationId="{51E8E4B7-CA69-4182-A6D1-DD6A265D97AB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7" creationId="{D09BDA12-2AED-47C5-A5A4-C1DD44F95948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8" creationId="{A5C2A38B-BD47-4F59-887F-C7339BA7261F}"/>
          </ac:spMkLst>
        </pc:spChg>
        <pc:spChg chg="add mod">
          <ac:chgData name="Velani, Ankitkumar" userId="039f6639-35cd-4471-8ac8-1e78077ab1db" providerId="ADAL" clId="{1340E681-60A3-43C9-86A2-A614324C29E3}" dt="2022-09-09T01:31:14.723" v="516" actId="20577"/>
          <ac:spMkLst>
            <pc:docMk/>
            <pc:sldMk cId="1610246580" sldId="306"/>
            <ac:spMk id="9" creationId="{DAD87299-AFA6-4612-AD6C-C7C8F879B512}"/>
          </ac:spMkLst>
        </pc:spChg>
        <pc:spChg chg="add mod">
          <ac:chgData name="Velani, Ankitkumar" userId="039f6639-35cd-4471-8ac8-1e78077ab1db" providerId="ADAL" clId="{1340E681-60A3-43C9-86A2-A614324C29E3}" dt="2022-09-09T01:35:56.010" v="1045" actId="20577"/>
          <ac:spMkLst>
            <pc:docMk/>
            <pc:sldMk cId="1610246580" sldId="306"/>
            <ac:spMk id="10" creationId="{16A03AE6-6BA9-4260-8580-96DB254B59A2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634" v="268" actId="47"/>
        <pc:sldMkLst>
          <pc:docMk/>
          <pc:sldMk cId="3836807520" sldId="306"/>
        </pc:sldMkLst>
      </pc:sldChg>
      <pc:sldChg chg="addSp modSp add mod">
        <pc:chgData name="Velani, Ankitkumar" userId="039f6639-35cd-4471-8ac8-1e78077ab1db" providerId="ADAL" clId="{1340E681-60A3-43C9-86A2-A614324C29E3}" dt="2022-09-09T02:36:11.968" v="1356" actId="20577"/>
        <pc:sldMkLst>
          <pc:docMk/>
          <pc:sldMk cId="1372787291" sldId="307"/>
        </pc:sldMkLst>
        <pc:spChg chg="add mod">
          <ac:chgData name="Velani, Ankitkumar" userId="039f6639-35cd-4471-8ac8-1e78077ab1db" providerId="ADAL" clId="{1340E681-60A3-43C9-86A2-A614324C29E3}" dt="2022-09-09T02:36:11.968" v="1356" actId="20577"/>
          <ac:spMkLst>
            <pc:docMk/>
            <pc:sldMk cId="1372787291" sldId="307"/>
            <ac:spMk id="3" creationId="{E6D78361-0904-456A-99B6-AC02ABF44868}"/>
          </ac:spMkLst>
        </pc:spChg>
        <pc:spChg chg="add mod">
          <ac:chgData name="Velani, Ankitkumar" userId="039f6639-35cd-4471-8ac8-1e78077ab1db" providerId="ADAL" clId="{1340E681-60A3-43C9-86A2-A614324C29E3}" dt="2022-09-09T02:35:00.712" v="1337" actId="1076"/>
          <ac:spMkLst>
            <pc:docMk/>
            <pc:sldMk cId="1372787291" sldId="307"/>
            <ac:spMk id="8" creationId="{E8D47BD8-FE8D-46E7-9BE7-CF7680474D93}"/>
          </ac:spMkLst>
        </pc:spChg>
        <pc:spChg chg="mod">
          <ac:chgData name="Velani, Ankitkumar" userId="039f6639-35cd-4471-8ac8-1e78077ab1db" providerId="ADAL" clId="{1340E681-60A3-43C9-86A2-A614324C29E3}" dt="2022-09-09T02:32:41.673" v="1298" actId="20577"/>
          <ac:spMkLst>
            <pc:docMk/>
            <pc:sldMk cId="1372787291" sldId="307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4.151" v="269" actId="47"/>
        <pc:sldMkLst>
          <pc:docMk/>
          <pc:sldMk cId="2944235571" sldId="307"/>
        </pc:sldMkLst>
      </pc:sldChg>
      <pc:sldChg chg="add del">
        <pc:chgData name="Velani, Ankitkumar" userId="039f6639-35cd-4471-8ac8-1e78077ab1db" providerId="ADAL" clId="{1340E681-60A3-43C9-86A2-A614324C29E3}" dt="2022-09-08T15:23:34.489" v="270" actId="47"/>
        <pc:sldMkLst>
          <pc:docMk/>
          <pc:sldMk cId="3224482173" sldId="308"/>
        </pc:sldMkLst>
      </pc:sldChg>
      <pc:sldChg chg="addSp modSp add mod ord">
        <pc:chgData name="Velani, Ankitkumar" userId="039f6639-35cd-4471-8ac8-1e78077ab1db" providerId="ADAL" clId="{1340E681-60A3-43C9-86A2-A614324C29E3}" dt="2022-09-09T02:30:15.775" v="1291" actId="20577"/>
        <pc:sldMkLst>
          <pc:docMk/>
          <pc:sldMk cId="4199906352" sldId="308"/>
        </pc:sldMkLst>
        <pc:spChg chg="mod">
          <ac:chgData name="Velani, Ankitkumar" userId="039f6639-35cd-4471-8ac8-1e78077ab1db" providerId="ADAL" clId="{1340E681-60A3-43C9-86A2-A614324C29E3}" dt="2022-09-09T02:03:19.450" v="1246"/>
          <ac:spMkLst>
            <pc:docMk/>
            <pc:sldMk cId="4199906352" sldId="30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30:15.775" v="1291" actId="20577"/>
          <ac:spMkLst>
            <pc:docMk/>
            <pc:sldMk cId="4199906352" sldId="308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1340E681-60A3-43C9-86A2-A614324C29E3}" dt="2022-09-09T02:05:42.290" v="1290" actId="1035"/>
          <ac:graphicFrameMkLst>
            <pc:docMk/>
            <pc:sldMk cId="4199906352" sldId="308"/>
            <ac:graphicFrameMk id="2" creationId="{A8914A6C-0D51-4015-B3E6-B5B7064383B8}"/>
          </ac:graphicFrameMkLst>
        </pc:graphicFrameChg>
      </pc:sldChg>
      <pc:sldChg chg="addSp modSp add mod">
        <pc:chgData name="Velani, Ankitkumar" userId="039f6639-35cd-4471-8ac8-1e78077ab1db" providerId="ADAL" clId="{1340E681-60A3-43C9-86A2-A614324C29E3}" dt="2022-09-09T02:48:10.538" v="1583" actId="207"/>
        <pc:sldMkLst>
          <pc:docMk/>
          <pc:sldMk cId="1586293684" sldId="309"/>
        </pc:sldMkLst>
        <pc:spChg chg="add mod">
          <ac:chgData name="Velani, Ankitkumar" userId="039f6639-35cd-4471-8ac8-1e78077ab1db" providerId="ADAL" clId="{1340E681-60A3-43C9-86A2-A614324C29E3}" dt="2022-09-09T02:45:50.624" v="1524" actId="20577"/>
          <ac:spMkLst>
            <pc:docMk/>
            <pc:sldMk cId="1586293684" sldId="309"/>
            <ac:spMk id="2" creationId="{73824065-2495-47FD-9A82-EC928C433F48}"/>
          </ac:spMkLst>
        </pc:spChg>
        <pc:spChg chg="add mod">
          <ac:chgData name="Velani, Ankitkumar" userId="039f6639-35cd-4471-8ac8-1e78077ab1db" providerId="ADAL" clId="{1340E681-60A3-43C9-86A2-A614324C29E3}" dt="2022-09-09T02:46:44.286" v="1559" actId="1076"/>
          <ac:spMkLst>
            <pc:docMk/>
            <pc:sldMk cId="1586293684" sldId="309"/>
            <ac:spMk id="3" creationId="{1DF16D99-916A-48EB-B164-D6F1AF63EA35}"/>
          </ac:spMkLst>
        </pc:spChg>
        <pc:spChg chg="add mod">
          <ac:chgData name="Velani, Ankitkumar" userId="039f6639-35cd-4471-8ac8-1e78077ab1db" providerId="ADAL" clId="{1340E681-60A3-43C9-86A2-A614324C29E3}" dt="2022-09-09T02:47:55.047" v="1577" actId="208"/>
          <ac:spMkLst>
            <pc:docMk/>
            <pc:sldMk cId="1586293684" sldId="309"/>
            <ac:spMk id="9" creationId="{4054F86A-B8A7-469C-B67E-4D92E1DB07C8}"/>
          </ac:spMkLst>
        </pc:spChg>
        <pc:spChg chg="add mod">
          <ac:chgData name="Velani, Ankitkumar" userId="039f6639-35cd-4471-8ac8-1e78077ab1db" providerId="ADAL" clId="{1340E681-60A3-43C9-86A2-A614324C29E3}" dt="2022-09-09T02:48:10.538" v="1583" actId="207"/>
          <ac:spMkLst>
            <pc:docMk/>
            <pc:sldMk cId="1586293684" sldId="309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46:59.997" v="1561" actId="20577"/>
          <ac:spMkLst>
            <pc:docMk/>
            <pc:sldMk cId="1586293684" sldId="309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121" v="271" actId="47"/>
        <pc:sldMkLst>
          <pc:docMk/>
          <pc:sldMk cId="2995025662" sldId="309"/>
        </pc:sldMkLst>
      </pc:sldChg>
      <pc:sldChg chg="delSp modSp add mod">
        <pc:chgData name="Velani, Ankitkumar" userId="039f6639-35cd-4471-8ac8-1e78077ab1db" providerId="ADAL" clId="{1340E681-60A3-43C9-86A2-A614324C29E3}" dt="2022-09-09T02:51:19.280" v="1662" actId="5793"/>
        <pc:sldMkLst>
          <pc:docMk/>
          <pc:sldMk cId="2623842265" sldId="310"/>
        </pc:sldMkLst>
        <pc:spChg chg="del">
          <ac:chgData name="Velani, Ankitkumar" userId="039f6639-35cd-4471-8ac8-1e78077ab1db" providerId="ADAL" clId="{1340E681-60A3-43C9-86A2-A614324C29E3}" dt="2022-09-09T02:48:48.791" v="1592" actId="478"/>
          <ac:spMkLst>
            <pc:docMk/>
            <pc:sldMk cId="2623842265" sldId="310"/>
            <ac:spMk id="2" creationId="{73824065-2495-47FD-9A82-EC928C433F48}"/>
          </ac:spMkLst>
        </pc:spChg>
        <pc:spChg chg="del">
          <ac:chgData name="Velani, Ankitkumar" userId="039f6639-35cd-4471-8ac8-1e78077ab1db" providerId="ADAL" clId="{1340E681-60A3-43C9-86A2-A614324C29E3}" dt="2022-09-09T02:48:41.817" v="1589" actId="478"/>
          <ac:spMkLst>
            <pc:docMk/>
            <pc:sldMk cId="2623842265" sldId="310"/>
            <ac:spMk id="3" creationId="{1DF16D99-916A-48EB-B164-D6F1AF63EA35}"/>
          </ac:spMkLst>
        </pc:spChg>
        <pc:spChg chg="del">
          <ac:chgData name="Velani, Ankitkumar" userId="039f6639-35cd-4471-8ac8-1e78077ab1db" providerId="ADAL" clId="{1340E681-60A3-43C9-86A2-A614324C29E3}" dt="2022-09-09T02:48:47.273" v="1591" actId="478"/>
          <ac:spMkLst>
            <pc:docMk/>
            <pc:sldMk cId="2623842265" sldId="310"/>
            <ac:spMk id="9" creationId="{4054F86A-B8A7-469C-B67E-4D92E1DB07C8}"/>
          </ac:spMkLst>
        </pc:spChg>
        <pc:spChg chg="del">
          <ac:chgData name="Velani, Ankitkumar" userId="039f6639-35cd-4471-8ac8-1e78077ab1db" providerId="ADAL" clId="{1340E681-60A3-43C9-86A2-A614324C29E3}" dt="2022-09-09T02:48:44.998" v="1590" actId="478"/>
          <ac:spMkLst>
            <pc:docMk/>
            <pc:sldMk cId="2623842265" sldId="310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51:19.280" v="1662" actId="5793"/>
          <ac:spMkLst>
            <pc:docMk/>
            <pc:sldMk cId="2623842265" sldId="310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738" v="272" actId="47"/>
        <pc:sldMkLst>
          <pc:docMk/>
          <pc:sldMk cId="3743774038" sldId="310"/>
        </pc:sldMkLst>
      </pc:sldChg>
      <pc:sldChg chg="addSp delSp modSp add mod">
        <pc:chgData name="Velani, Ankitkumar" userId="039f6639-35cd-4471-8ac8-1e78077ab1db" providerId="ADAL" clId="{1340E681-60A3-43C9-86A2-A614324C29E3}" dt="2022-09-09T03:00:57.316" v="1817" actId="1038"/>
        <pc:sldMkLst>
          <pc:docMk/>
          <pc:sldMk cId="2666916628" sldId="311"/>
        </pc:sldMkLst>
        <pc:spChg chg="add del">
          <ac:chgData name="Velani, Ankitkumar" userId="039f6639-35cd-4471-8ac8-1e78077ab1db" providerId="ADAL" clId="{1340E681-60A3-43C9-86A2-A614324C29E3}" dt="2022-09-09T02:56:17.593" v="1731"/>
          <ac:spMkLst>
            <pc:docMk/>
            <pc:sldMk cId="2666916628" sldId="311"/>
            <ac:spMk id="2" creationId="{DB7CD58B-3CCD-41B9-9B92-F102D75BA61B}"/>
          </ac:spMkLst>
        </pc:spChg>
        <pc:spChg chg="add del mod">
          <ac:chgData name="Velani, Ankitkumar" userId="039f6639-35cd-4471-8ac8-1e78077ab1db" providerId="ADAL" clId="{1340E681-60A3-43C9-86A2-A614324C29E3}" dt="2022-09-09T02:56:22.710" v="1734" actId="478"/>
          <ac:spMkLst>
            <pc:docMk/>
            <pc:sldMk cId="2666916628" sldId="311"/>
            <ac:spMk id="3" creationId="{81880FD7-9F1A-446C-A549-EF3C911931CD}"/>
          </ac:spMkLst>
        </pc:spChg>
        <pc:spChg chg="add mod">
          <ac:chgData name="Velani, Ankitkumar" userId="039f6639-35cd-4471-8ac8-1e78077ab1db" providerId="ADAL" clId="{1340E681-60A3-43C9-86A2-A614324C29E3}" dt="2022-09-09T02:59:40.610" v="1783"/>
          <ac:spMkLst>
            <pc:docMk/>
            <pc:sldMk cId="2666916628" sldId="311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0:28.888" v="1810" actId="1037"/>
          <ac:spMkLst>
            <pc:docMk/>
            <pc:sldMk cId="2666916628" sldId="311"/>
            <ac:spMk id="14" creationId="{857E0607-8876-42DB-B5A0-A92474BC8076}"/>
          </ac:spMkLst>
        </pc:spChg>
        <pc:spChg chg="add del mod">
          <ac:chgData name="Velani, Ankitkumar" userId="039f6639-35cd-4471-8ac8-1e78077ab1db" providerId="ADAL" clId="{1340E681-60A3-43C9-86A2-A614324C29E3}" dt="2022-09-09T02:58:30.256" v="1767"/>
          <ac:spMkLst>
            <pc:docMk/>
            <pc:sldMk cId="2666916628" sldId="311"/>
            <ac:spMk id="15" creationId="{800348C7-A55E-467F-AE3F-FB25B240D3BF}"/>
          </ac:spMkLst>
        </pc:spChg>
        <pc:spChg chg="del mod">
          <ac:chgData name="Velani, Ankitkumar" userId="039f6639-35cd-4471-8ac8-1e78077ab1db" providerId="ADAL" clId="{1340E681-60A3-43C9-86A2-A614324C29E3}" dt="2022-09-09T02:56:12.388" v="1729" actId="478"/>
          <ac:spMkLst>
            <pc:docMk/>
            <pc:sldMk cId="2666916628" sldId="311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2:58:05.998" v="1746" actId="208"/>
          <ac:picMkLst>
            <pc:docMk/>
            <pc:sldMk cId="2666916628" sldId="311"/>
            <ac:picMk id="5" creationId="{161CC3B4-A4EC-4853-8B36-03F8C15D64F1}"/>
          </ac:picMkLst>
        </pc:picChg>
        <pc:picChg chg="add mod">
          <ac:chgData name="Velani, Ankitkumar" userId="039f6639-35cd-4471-8ac8-1e78077ab1db" providerId="ADAL" clId="{1340E681-60A3-43C9-86A2-A614324C29E3}" dt="2022-09-09T02:57:48.300" v="1744" actId="1440"/>
          <ac:picMkLst>
            <pc:docMk/>
            <pc:sldMk cId="2666916628" sldId="311"/>
            <ac:picMk id="7" creationId="{D7D72AA9-75E2-46C1-9D0B-B3B594A71878}"/>
          </ac:picMkLst>
        </pc:picChg>
        <pc:cxnChg chg="add mod">
          <ac:chgData name="Velani, Ankitkumar" userId="039f6639-35cd-4471-8ac8-1e78077ab1db" providerId="ADAL" clId="{1340E681-60A3-43C9-86A2-A614324C29E3}" dt="2022-09-09T03:00:57.316" v="1817" actId="1038"/>
          <ac:cxnSpMkLst>
            <pc:docMk/>
            <pc:sldMk cId="2666916628" sldId="311"/>
            <ac:cxnSpMk id="10" creationId="{61C95CAF-69C7-495C-89DF-D5A4659A3E30}"/>
          </ac:cxnSpMkLst>
        </pc:cxnChg>
        <pc:cxnChg chg="add mod">
          <ac:chgData name="Velani, Ankitkumar" userId="039f6639-35cd-4471-8ac8-1e78077ab1db" providerId="ADAL" clId="{1340E681-60A3-43C9-86A2-A614324C29E3}" dt="2022-09-09T03:00:40.947" v="1813" actId="1037"/>
          <ac:cxnSpMkLst>
            <pc:docMk/>
            <pc:sldMk cId="2666916628" sldId="311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5.418" v="274" actId="47"/>
        <pc:sldMkLst>
          <pc:docMk/>
          <pc:sldMk cId="3535413999" sldId="311"/>
        </pc:sldMkLst>
      </pc:sldChg>
      <pc:sldChg chg="add del">
        <pc:chgData name="Velani, Ankitkumar" userId="039f6639-35cd-4471-8ac8-1e78077ab1db" providerId="ADAL" clId="{1340E681-60A3-43C9-86A2-A614324C29E3}" dt="2022-09-08T15:23:46.699" v="275" actId="47"/>
        <pc:sldMkLst>
          <pc:docMk/>
          <pc:sldMk cId="2675418257" sldId="312"/>
        </pc:sldMkLst>
      </pc:sldChg>
      <pc:sldChg chg="addSp delSp modSp add mod">
        <pc:chgData name="Velani, Ankitkumar" userId="039f6639-35cd-4471-8ac8-1e78077ab1db" providerId="ADAL" clId="{1340E681-60A3-43C9-86A2-A614324C29E3}" dt="2022-09-09T03:04:25.467" v="1845" actId="14100"/>
        <pc:sldMkLst>
          <pc:docMk/>
          <pc:sldMk cId="3785170993" sldId="312"/>
        </pc:sldMkLst>
        <pc:spChg chg="add del mod">
          <ac:chgData name="Velani, Ankitkumar" userId="039f6639-35cd-4471-8ac8-1e78077ab1db" providerId="ADAL" clId="{1340E681-60A3-43C9-86A2-A614324C29E3}" dt="2022-09-09T03:03:21.555" v="1834"/>
          <ac:spMkLst>
            <pc:docMk/>
            <pc:sldMk cId="3785170993" sldId="312"/>
            <ac:spMk id="2" creationId="{2217D3EA-E58E-4EFD-82CC-F2C8B3FCD1D6}"/>
          </ac:spMkLst>
        </pc:spChg>
        <pc:spChg chg="del">
          <ac:chgData name="Velani, Ankitkumar" userId="039f6639-35cd-4471-8ac8-1e78077ab1db" providerId="ADAL" clId="{1340E681-60A3-43C9-86A2-A614324C29E3}" dt="2022-09-09T03:02:29.354" v="1821" actId="478"/>
          <ac:spMkLst>
            <pc:docMk/>
            <pc:sldMk cId="3785170993" sldId="312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3:00.993" v="1830" actId="20577"/>
          <ac:spMkLst>
            <pc:docMk/>
            <pc:sldMk cId="3785170993" sldId="312"/>
            <ac:spMk id="13" creationId="{03C6A7A5-E466-44CD-B02B-85F9B86D8D56}"/>
          </ac:spMkLst>
        </pc:spChg>
        <pc:spChg chg="del">
          <ac:chgData name="Velani, Ankitkumar" userId="039f6639-35cd-4471-8ac8-1e78077ab1db" providerId="ADAL" clId="{1340E681-60A3-43C9-86A2-A614324C29E3}" dt="2022-09-09T03:02:38.058" v="1825" actId="478"/>
          <ac:spMkLst>
            <pc:docMk/>
            <pc:sldMk cId="3785170993" sldId="312"/>
            <ac:spMk id="14" creationId="{857E0607-8876-42DB-B5A0-A92474BC8076}"/>
          </ac:spMkLst>
        </pc:spChg>
        <pc:spChg chg="mod">
          <ac:chgData name="Velani, Ankitkumar" userId="039f6639-35cd-4471-8ac8-1e78077ab1db" providerId="ADAL" clId="{1340E681-60A3-43C9-86A2-A614324C29E3}" dt="2022-09-09T03:02:24.207" v="1819"/>
          <ac:spMkLst>
            <pc:docMk/>
            <pc:sldMk cId="3785170993" sldId="312"/>
            <ac:spMk id="108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03:50.353" v="1838" actId="478"/>
          <ac:picMkLst>
            <pc:docMk/>
            <pc:sldMk cId="3785170993" sldId="312"/>
            <ac:picMk id="4" creationId="{B73033A9-B8CD-4B91-AC36-1D89FB14A3E9}"/>
          </ac:picMkLst>
        </pc:picChg>
        <pc:picChg chg="del">
          <ac:chgData name="Velani, Ankitkumar" userId="039f6639-35cd-4471-8ac8-1e78077ab1db" providerId="ADAL" clId="{1340E681-60A3-43C9-86A2-A614324C29E3}" dt="2022-09-09T03:02:27.186" v="1820" actId="478"/>
          <ac:picMkLst>
            <pc:docMk/>
            <pc:sldMk cId="3785170993" sldId="312"/>
            <ac:picMk id="5" creationId="{161CC3B4-A4EC-4853-8B36-03F8C15D64F1}"/>
          </ac:picMkLst>
        </pc:picChg>
        <pc:picChg chg="del">
          <ac:chgData name="Velani, Ankitkumar" userId="039f6639-35cd-4471-8ac8-1e78077ab1db" providerId="ADAL" clId="{1340E681-60A3-43C9-86A2-A614324C29E3}" dt="2022-09-09T03:02:34.861" v="1823" actId="478"/>
          <ac:picMkLst>
            <pc:docMk/>
            <pc:sldMk cId="3785170993" sldId="312"/>
            <ac:picMk id="7" creationId="{D7D72AA9-75E2-46C1-9D0B-B3B594A71878}"/>
          </ac:picMkLst>
        </pc:picChg>
        <pc:picChg chg="add mod modCrop">
          <ac:chgData name="Velani, Ankitkumar" userId="039f6639-35cd-4471-8ac8-1e78077ab1db" providerId="ADAL" clId="{1340E681-60A3-43C9-86A2-A614324C29E3}" dt="2022-09-09T03:04:25.467" v="1845" actId="14100"/>
          <ac:picMkLst>
            <pc:docMk/>
            <pc:sldMk cId="3785170993" sldId="312"/>
            <ac:picMk id="9" creationId="{23C07B96-92CD-4C87-88CA-A1E53B995380}"/>
          </ac:picMkLst>
        </pc:picChg>
        <pc:cxnChg chg="del">
          <ac:chgData name="Velani, Ankitkumar" userId="039f6639-35cd-4471-8ac8-1e78077ab1db" providerId="ADAL" clId="{1340E681-60A3-43C9-86A2-A614324C29E3}" dt="2022-09-09T03:02:30.826" v="1822" actId="478"/>
          <ac:cxnSpMkLst>
            <pc:docMk/>
            <pc:sldMk cId="3785170993" sldId="312"/>
            <ac:cxnSpMk id="10" creationId="{61C95CAF-69C7-495C-89DF-D5A4659A3E30}"/>
          </ac:cxnSpMkLst>
        </pc:cxnChg>
        <pc:cxnChg chg="del">
          <ac:chgData name="Velani, Ankitkumar" userId="039f6639-35cd-4471-8ac8-1e78077ab1db" providerId="ADAL" clId="{1340E681-60A3-43C9-86A2-A614324C29E3}" dt="2022-09-09T03:02:36.076" v="1824" actId="478"/>
          <ac:cxnSpMkLst>
            <pc:docMk/>
            <pc:sldMk cId="3785170993" sldId="312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7.185" v="276" actId="47"/>
        <pc:sldMkLst>
          <pc:docMk/>
          <pc:sldMk cId="2772585780" sldId="313"/>
        </pc:sldMkLst>
      </pc:sldChg>
      <pc:sldChg chg="addSp delSp modSp add mod">
        <pc:chgData name="Velani, Ankitkumar" userId="039f6639-35cd-4471-8ac8-1e78077ab1db" providerId="ADAL" clId="{1340E681-60A3-43C9-86A2-A614324C29E3}" dt="2022-09-09T03:06:27.095" v="1854" actId="14100"/>
        <pc:sldMkLst>
          <pc:docMk/>
          <pc:sldMk cId="3490158369" sldId="313"/>
        </pc:sldMkLst>
        <pc:spChg chg="mod">
          <ac:chgData name="Velani, Ankitkumar" userId="039f6639-35cd-4471-8ac8-1e78077ab1db" providerId="ADAL" clId="{1340E681-60A3-43C9-86A2-A614324C29E3}" dt="2022-09-09T03:05:48.281" v="1851" actId="20577"/>
          <ac:spMkLst>
            <pc:docMk/>
            <pc:sldMk cId="3490158369" sldId="313"/>
            <ac:spMk id="13" creationId="{03C6A7A5-E466-44CD-B02B-85F9B86D8D56}"/>
          </ac:spMkLst>
        </pc:spChg>
        <pc:spChg chg="mod">
          <ac:chgData name="Velani, Ankitkumar" userId="039f6639-35cd-4471-8ac8-1e78077ab1db" providerId="ADAL" clId="{1340E681-60A3-43C9-86A2-A614324C29E3}" dt="2022-09-09T03:05:15.243" v="1847"/>
          <ac:spMkLst>
            <pc:docMk/>
            <pc:sldMk cId="3490158369" sldId="313"/>
            <ac:spMk id="108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3:06:27.095" v="1854" actId="14100"/>
          <ac:picMkLst>
            <pc:docMk/>
            <pc:sldMk cId="3490158369" sldId="313"/>
            <ac:picMk id="3" creationId="{FEDB3D5E-3B6B-4827-87FB-5B99BED3D05E}"/>
          </ac:picMkLst>
        </pc:picChg>
        <pc:picChg chg="del">
          <ac:chgData name="Velani, Ankitkumar" userId="039f6639-35cd-4471-8ac8-1e78077ab1db" providerId="ADAL" clId="{1340E681-60A3-43C9-86A2-A614324C29E3}" dt="2022-09-09T03:05:21.841" v="1848" actId="478"/>
          <ac:picMkLst>
            <pc:docMk/>
            <pc:sldMk cId="3490158369" sldId="313"/>
            <ac:picMk id="9" creationId="{23C07B96-92CD-4C87-88CA-A1E53B995380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6.416" v="282" actId="47"/>
        <pc:sldMkLst>
          <pc:docMk/>
          <pc:sldMk cId="967904056" sldId="314"/>
        </pc:sldMkLst>
      </pc:sldChg>
      <pc:sldChg chg="addSp delSp modSp add mod">
        <pc:chgData name="Velani, Ankitkumar" userId="039f6639-35cd-4471-8ac8-1e78077ab1db" providerId="ADAL" clId="{1340E681-60A3-43C9-86A2-A614324C29E3}" dt="2022-09-09T03:19:25.354" v="2044" actId="14100"/>
        <pc:sldMkLst>
          <pc:docMk/>
          <pc:sldMk cId="2618532024" sldId="314"/>
        </pc:sldMkLst>
        <pc:spChg chg="add mod">
          <ac:chgData name="Velani, Ankitkumar" userId="039f6639-35cd-4471-8ac8-1e78077ab1db" providerId="ADAL" clId="{1340E681-60A3-43C9-86A2-A614324C29E3}" dt="2022-09-09T03:16:38.966" v="1878" actId="208"/>
          <ac:spMkLst>
            <pc:docMk/>
            <pc:sldMk cId="2618532024" sldId="314"/>
            <ac:spMk id="8" creationId="{705C474F-DDA9-4B51-BA31-F0C930DE1ABF}"/>
          </ac:spMkLst>
        </pc:spChg>
        <pc:spChg chg="add mod">
          <ac:chgData name="Velani, Ankitkumar" userId="039f6639-35cd-4471-8ac8-1e78077ab1db" providerId="ADAL" clId="{1340E681-60A3-43C9-86A2-A614324C29E3}" dt="2022-09-09T03:19:25.354" v="2044" actId="14100"/>
          <ac:spMkLst>
            <pc:docMk/>
            <pc:sldMk cId="2618532024" sldId="314"/>
            <ac:spMk id="9" creationId="{1DF6D864-4962-40F0-AA63-88A2C0478874}"/>
          </ac:spMkLst>
        </pc:spChg>
        <pc:spChg chg="mod">
          <ac:chgData name="Velani, Ankitkumar" userId="039f6639-35cd-4471-8ac8-1e78077ab1db" providerId="ADAL" clId="{1340E681-60A3-43C9-86A2-A614324C29E3}" dt="2022-09-09T03:09:31.518" v="1860" actId="21"/>
          <ac:spMkLst>
            <pc:docMk/>
            <pc:sldMk cId="2618532024" sldId="314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14:05.705" v="1865" actId="478"/>
          <ac:picMkLst>
            <pc:docMk/>
            <pc:sldMk cId="2618532024" sldId="314"/>
            <ac:picMk id="3" creationId="{95D91836-3D1C-44D1-8BE5-7C4AE7D7154D}"/>
          </ac:picMkLst>
        </pc:picChg>
        <pc:picChg chg="add del mod">
          <ac:chgData name="Velani, Ankitkumar" userId="039f6639-35cd-4471-8ac8-1e78077ab1db" providerId="ADAL" clId="{1340E681-60A3-43C9-86A2-A614324C29E3}" dt="2022-09-09T03:15:53.807" v="1870" actId="478"/>
          <ac:picMkLst>
            <pc:docMk/>
            <pc:sldMk cId="2618532024" sldId="314"/>
            <ac:picMk id="5" creationId="{1B4B2A00-95F4-4098-AA93-2BB92B248140}"/>
          </ac:picMkLst>
        </pc:picChg>
        <pc:picChg chg="add mod">
          <ac:chgData name="Velani, Ankitkumar" userId="039f6639-35cd-4471-8ac8-1e78077ab1db" providerId="ADAL" clId="{1340E681-60A3-43C9-86A2-A614324C29E3}" dt="2022-09-09T03:16:01.928" v="1873" actId="14100"/>
          <ac:picMkLst>
            <pc:docMk/>
            <pc:sldMk cId="2618532024" sldId="314"/>
            <ac:picMk id="7" creationId="{10F2695B-6D81-400A-BB90-615F5E13AD2F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3.325" v="277" actId="47"/>
        <pc:sldMkLst>
          <pc:docMk/>
          <pc:sldMk cId="1220571586" sldId="315"/>
        </pc:sldMkLst>
      </pc:sldChg>
      <pc:sldChg chg="add del">
        <pc:chgData name="Velani, Ankitkumar" userId="039f6639-35cd-4471-8ac8-1e78077ab1db" providerId="ADAL" clId="{1340E681-60A3-43C9-86A2-A614324C29E3}" dt="2022-09-08T15:23:54.127" v="278" actId="47"/>
        <pc:sldMkLst>
          <pc:docMk/>
          <pc:sldMk cId="1006699271" sldId="316"/>
        </pc:sldMkLst>
      </pc:sldChg>
      <pc:sldChg chg="add del">
        <pc:chgData name="Velani, Ankitkumar" userId="039f6639-35cd-4471-8ac8-1e78077ab1db" providerId="ADAL" clId="{1340E681-60A3-43C9-86A2-A614324C29E3}" dt="2022-09-08T15:23:54.580" v="279" actId="47"/>
        <pc:sldMkLst>
          <pc:docMk/>
          <pc:sldMk cId="3804771162" sldId="317"/>
        </pc:sldMkLst>
      </pc:sldChg>
      <pc:sldChg chg="add del">
        <pc:chgData name="Velani, Ankitkumar" userId="039f6639-35cd-4471-8ac8-1e78077ab1db" providerId="ADAL" clId="{1340E681-60A3-43C9-86A2-A614324C29E3}" dt="2022-09-08T15:23:55.028" v="280" actId="47"/>
        <pc:sldMkLst>
          <pc:docMk/>
          <pc:sldMk cId="882034974" sldId="318"/>
        </pc:sldMkLst>
      </pc:sldChg>
      <pc:sldChg chg="add del">
        <pc:chgData name="Velani, Ankitkumar" userId="039f6639-35cd-4471-8ac8-1e78077ab1db" providerId="ADAL" clId="{1340E681-60A3-43C9-86A2-A614324C29E3}" dt="2022-09-08T15:23:55.366" v="281" actId="47"/>
        <pc:sldMkLst>
          <pc:docMk/>
          <pc:sldMk cId="2257831915" sldId="319"/>
        </pc:sldMkLst>
      </pc:sldChg>
      <pc:sldChg chg="add del">
        <pc:chgData name="Velani, Ankitkumar" userId="039f6639-35cd-4471-8ac8-1e78077ab1db" providerId="ADAL" clId="{1340E681-60A3-43C9-86A2-A614324C29E3}" dt="2022-09-08T15:20:49.604" v="141" actId="47"/>
        <pc:sldMkLst>
          <pc:docMk/>
          <pc:sldMk cId="1003457964" sldId="320"/>
        </pc:sldMkLst>
      </pc:sldChg>
    </pc:docChg>
  </pc:docChgLst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3532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456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63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909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5787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629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527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093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94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724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588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012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556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840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88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265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270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855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1861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445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831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7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274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45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286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40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9/9/2022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9/9/2022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9/9/2022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9/9/2022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9/9/2022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9/9/2022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9/9/2022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9/9/2022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9/9/2022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9/9/2022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9/9/2022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9/9/2022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9367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accent2"/>
                </a:solidFill>
              </a:rPr>
              <a:t>Unit-4 : Introduction to Python Programming</a:t>
            </a:r>
            <a:endParaRPr sz="47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python programming language logo | Language logo, Python programming, Python">
            <a:extLst>
              <a:ext uri="{FF2B5EF4-FFF2-40B4-BE49-F238E27FC236}">
                <a16:creationId xmlns:a16="http://schemas.microsoft.com/office/drawing/2014/main" id="{32CA916F-CC2F-44D8-860F-51EEBE75F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55" y="2612625"/>
            <a:ext cx="1870089" cy="204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334509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200" dirty="0"/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FF0000"/>
                </a:solidFill>
              </a:rPr>
              <a:t>2myvar = "John"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my-var = "John"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my var = 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 err="1">
                <a:solidFill>
                  <a:schemeClr val="tx1"/>
                </a:solidFill>
              </a:rPr>
              <a:t>myvar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 err="1">
                <a:solidFill>
                  <a:schemeClr val="tx1"/>
                </a:solidFill>
              </a:rPr>
              <a:t>my_var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_</a:t>
            </a:r>
            <a:r>
              <a:rPr lang="en-US" sz="2200" dirty="0" err="1">
                <a:solidFill>
                  <a:schemeClr val="tx1"/>
                </a:solidFill>
              </a:rPr>
              <a:t>my_var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 err="1">
                <a:solidFill>
                  <a:schemeClr val="tx1"/>
                </a:solidFill>
              </a:rPr>
              <a:t>myVar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MYVAR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myvar2 = "John"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73824065-2495-47FD-9A82-EC928C433F48}"/>
              </a:ext>
            </a:extLst>
          </p:cNvPr>
          <p:cNvSpPr/>
          <p:nvPr/>
        </p:nvSpPr>
        <p:spPr>
          <a:xfrm flipH="1">
            <a:off x="2854036" y="2057400"/>
            <a:ext cx="540328" cy="1028701"/>
          </a:xfrm>
          <a:prstGeom prst="leftBrace">
            <a:avLst>
              <a:gd name="adj1" fmla="val 8333"/>
              <a:gd name="adj2" fmla="val 5101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6D99-916A-48EB-B164-D6F1AF63EA35}"/>
              </a:ext>
            </a:extLst>
          </p:cNvPr>
          <p:cNvSpPr txBox="1"/>
          <p:nvPr/>
        </p:nvSpPr>
        <p:spPr>
          <a:xfrm>
            <a:off x="3515591" y="2356306"/>
            <a:ext cx="3539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Invalid variable name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054F86A-B8A7-469C-B67E-4D92E1DB07C8}"/>
              </a:ext>
            </a:extLst>
          </p:cNvPr>
          <p:cNvSpPr/>
          <p:nvPr/>
        </p:nvSpPr>
        <p:spPr>
          <a:xfrm flipH="1">
            <a:off x="2867890" y="3211512"/>
            <a:ext cx="540328" cy="2763261"/>
          </a:xfrm>
          <a:prstGeom prst="leftBrace">
            <a:avLst>
              <a:gd name="adj1" fmla="val 8333"/>
              <a:gd name="adj2" fmla="val 480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228307-70D6-4269-9C25-6CC272D4FF85}"/>
              </a:ext>
            </a:extLst>
          </p:cNvPr>
          <p:cNvSpPr txBox="1"/>
          <p:nvPr/>
        </p:nvSpPr>
        <p:spPr>
          <a:xfrm>
            <a:off x="3515591" y="4285551"/>
            <a:ext cx="3539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Valid variable name </a:t>
            </a:r>
          </a:p>
        </p:txBody>
      </p:sp>
    </p:spTree>
    <p:extLst>
      <p:ext uri="{BB962C8B-B14F-4D97-AF65-F5344CB8AC3E}">
        <p14:creationId xmlns:p14="http://schemas.microsoft.com/office/powerpoint/2010/main" val="158629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334509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latin typeface="+mj-lt"/>
              </a:rPr>
              <a:t>Multi Words Variable Names: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200" dirty="0">
              <a:latin typeface="+mj-lt"/>
            </a:endParaRPr>
          </a:p>
          <a:p>
            <a:pPr marL="342900">
              <a:spcBef>
                <a:spcPts val="0"/>
              </a:spcBef>
              <a:buSzPts val="3200"/>
            </a:pPr>
            <a:r>
              <a:rPr lang="en-US" sz="2200" dirty="0">
                <a:latin typeface="+mj-lt"/>
              </a:rPr>
              <a:t>Example: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myVariableName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 = 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MyVariableName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 = 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my_variable_name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 = 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  <a:endParaRPr lang="en-US" sz="2200" dirty="0">
              <a:latin typeface="+mj-lt"/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384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334509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latin typeface="+mj-lt"/>
              </a:rPr>
              <a:t>Example: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2695B-6D81-400A-BB90-615F5E13A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15" y="2102860"/>
            <a:ext cx="7623013" cy="304064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705C474F-DDA9-4B51-BA31-F0C930DE1ABF}"/>
              </a:ext>
            </a:extLst>
          </p:cNvPr>
          <p:cNvSpPr/>
          <p:nvPr/>
        </p:nvSpPr>
        <p:spPr>
          <a:xfrm rot="5400000">
            <a:off x="1504084" y="4668116"/>
            <a:ext cx="571500" cy="9507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6D864-4962-40F0-AA63-88A2C0478874}"/>
              </a:ext>
            </a:extLst>
          </p:cNvPr>
          <p:cNvSpPr txBox="1"/>
          <p:nvPr/>
        </p:nvSpPr>
        <p:spPr>
          <a:xfrm>
            <a:off x="477979" y="5448162"/>
            <a:ext cx="866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(  ) </a:t>
            </a:r>
            <a:r>
              <a:rPr lang="en-US" sz="1800" dirty="0">
                <a:sym typeface="Wingdings" panose="05000000000000000000" pitchFamily="2" charset="2"/>
              </a:rPr>
              <a:t> denotes Function Call, print is function and it display the value of variable.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853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Indentation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Python does not use braces({}) to indicate blocks of code for class and function definitions or flow control.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Blocks of code are denoted by line indentation, which is rigidly enforced.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The number of spaces in the indentation is variable, but all statements within the block must be indented the same amount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5795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Indentation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CC3B4-A4EC-4853-8B36-03F8C15D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97" y="1816895"/>
            <a:ext cx="3903085" cy="1931000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72AA9-75E2-46C1-9D0B-B3B594A71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804" y="3914968"/>
            <a:ext cx="3903084" cy="18616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C6BBA7-39AC-4C36-8846-4F31F1AFFB90}"/>
              </a:ext>
            </a:extLst>
          </p:cNvPr>
          <p:cNvSpPr txBox="1"/>
          <p:nvPr/>
        </p:nvSpPr>
        <p:spPr>
          <a:xfrm>
            <a:off x="4721804" y="24710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Valid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7E0607-8876-42DB-B5A0-A92474BC8076}"/>
              </a:ext>
            </a:extLst>
          </p:cNvPr>
          <p:cNvSpPr txBox="1"/>
          <p:nvPr/>
        </p:nvSpPr>
        <p:spPr>
          <a:xfrm>
            <a:off x="3481493" y="475528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Invalid</a:t>
            </a:r>
            <a:endParaRPr lang="en-US" sz="18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C95CAF-69C7-495C-89DF-D5A4659A3E30}"/>
              </a:ext>
            </a:extLst>
          </p:cNvPr>
          <p:cNvCxnSpPr>
            <a:cxnSpLocks/>
          </p:cNvCxnSpPr>
          <p:nvPr/>
        </p:nvCxnSpPr>
        <p:spPr>
          <a:xfrm flipH="1">
            <a:off x="4566905" y="2789381"/>
            <a:ext cx="742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9C032-4434-4443-A06D-A830E8FB735A}"/>
              </a:ext>
            </a:extLst>
          </p:cNvPr>
          <p:cNvCxnSpPr>
            <a:cxnSpLocks/>
          </p:cNvCxnSpPr>
          <p:nvPr/>
        </p:nvCxnSpPr>
        <p:spPr>
          <a:xfrm>
            <a:off x="3584863" y="5080789"/>
            <a:ext cx="985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1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Quotation in Python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109;p15">
            <a:extLst>
              <a:ext uri="{FF2B5EF4-FFF2-40B4-BE49-F238E27FC236}">
                <a16:creationId xmlns:a16="http://schemas.microsoft.com/office/drawing/2014/main" id="{03C6A7A5-E466-44CD-B02B-85F9B86D8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Python accepts single ('), double (") and triple (''' or """) quotes to denote string literals, as long as the same type of quote starts and ends the string.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C07B96-92CD-4C87-88CA-A1E53B9953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76"/>
          <a:stretch/>
        </p:blipFill>
        <p:spPr>
          <a:xfrm>
            <a:off x="685798" y="3354655"/>
            <a:ext cx="7730838" cy="271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7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Comments in Python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109;p15">
            <a:extLst>
              <a:ext uri="{FF2B5EF4-FFF2-40B4-BE49-F238E27FC236}">
                <a16:creationId xmlns:a16="http://schemas.microsoft.com/office/drawing/2014/main" id="{03C6A7A5-E466-44CD-B02B-85F9B86D8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hash sign (#) that is not inside a string literal is the beginning of a comment.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All characters after the #, up to the end of the physical line, are part of the comment and the Python interpreter ignores them.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B3D5E-3B6B-4827-87FB-5B99BED3D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4333820"/>
            <a:ext cx="8037489" cy="122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5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Python</a:t>
            </a:r>
            <a:r>
              <a:rPr lang="en-US" sz="4400" dirty="0"/>
              <a:t>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R tools comes with lots of built in commands, function for numeric calculations for common statistical analysis, plotting visualization.</a:t>
            </a:r>
          </a:p>
          <a:p>
            <a:pPr fontAlgn="base">
              <a:spcBef>
                <a:spcPts val="0"/>
              </a:spcBef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R packages are collection of R functions code and sample data that stored under a directory which called “library” in the R environment.</a:t>
            </a:r>
          </a:p>
          <a:p>
            <a:pPr fontAlgn="base">
              <a:spcBef>
                <a:spcPts val="0"/>
              </a:spcBef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R package easily available on CRAN network &amp; over the internet.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9122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Python</a:t>
            </a:r>
            <a:r>
              <a:rPr lang="en-US" sz="4400" dirty="0"/>
              <a:t>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5547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Install &amp; download from Internet/ CRAN network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rgbClr val="1E64B6"/>
                </a:solidFill>
              </a:rPr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20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Python</a:t>
            </a:r>
            <a:r>
              <a:rPr lang="en-US" sz="4400" dirty="0"/>
              <a:t>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Install &amp; download from Internet/ CRAN network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rgbClr val="1E64B6"/>
                </a:solidFill>
              </a:rPr>
              <a:t>	 </a:t>
            </a:r>
            <a:r>
              <a:rPr lang="en-US" sz="2800" dirty="0" err="1">
                <a:solidFill>
                  <a:srgbClr val="1E64B6"/>
                </a:solidFill>
              </a:rPr>
              <a:t>install.packages</a:t>
            </a:r>
            <a:r>
              <a:rPr lang="en-US" sz="2800" dirty="0">
                <a:solidFill>
                  <a:srgbClr val="1E64B6"/>
                </a:solidFill>
              </a:rPr>
              <a:t>(“package-name”)	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ie</a:t>
            </a:r>
            <a:r>
              <a:rPr lang="en-US" sz="2000" dirty="0"/>
              <a:t>.	&gt; </a:t>
            </a:r>
            <a:r>
              <a:rPr lang="en-US" sz="2000" dirty="0" err="1"/>
              <a:t>install.packages</a:t>
            </a:r>
            <a:r>
              <a:rPr lang="en-US" sz="2000" dirty="0"/>
              <a:t>(“car”)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	&gt; </a:t>
            </a:r>
            <a:r>
              <a:rPr lang="en-US" sz="2000" dirty="0" err="1"/>
              <a:t>install.packages</a:t>
            </a:r>
            <a:r>
              <a:rPr lang="en-US" sz="2000" dirty="0"/>
              <a:t>(“caret”)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	&gt; </a:t>
            </a:r>
            <a:r>
              <a:rPr lang="en-US" sz="2000" dirty="0" err="1"/>
              <a:t>install.packages</a:t>
            </a:r>
            <a:r>
              <a:rPr lang="en-US" sz="2000" dirty="0"/>
              <a:t>(“MASS”)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Load/import package in R code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400" dirty="0"/>
              <a:t>	</a:t>
            </a:r>
            <a:r>
              <a:rPr lang="en-US" dirty="0">
                <a:solidFill>
                  <a:srgbClr val="1E64B6"/>
                </a:solidFill>
              </a:rPr>
              <a:t>library(“package-name”)</a:t>
            </a:r>
            <a:endParaRPr lang="en-US" sz="24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Ie</a:t>
            </a:r>
            <a:r>
              <a:rPr lang="en-US" sz="2000" dirty="0"/>
              <a:t>.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	&gt; library(“car”)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	&gt; library(“MASS”)</a:t>
            </a:r>
          </a:p>
        </p:txBody>
      </p:sp>
    </p:spTree>
    <p:extLst>
      <p:ext uri="{BB962C8B-B14F-4D97-AF65-F5344CB8AC3E}">
        <p14:creationId xmlns:p14="http://schemas.microsoft.com/office/powerpoint/2010/main" val="411102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043858A-016D-46DF-9F6C-759BADD211B1}" type="datetime1">
              <a:rPr lang="en-US" smtClean="0"/>
              <a:t>9/9/2022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Session-1 Overview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Introduction to R-tool</a:t>
            </a:r>
            <a:endParaRPr sz="2800" dirty="0">
              <a:solidFill>
                <a:schemeClr val="accent2"/>
              </a:solidFill>
            </a:endParaRPr>
          </a:p>
          <a:p>
            <a:pPr marL="3429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R &amp; R-Studio</a:t>
            </a:r>
            <a:endParaRPr sz="2800" dirty="0">
              <a:solidFill>
                <a:schemeClr val="accent2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Getting started with R</a:t>
            </a:r>
            <a:endParaRPr sz="2800" dirty="0">
              <a:solidFill>
                <a:schemeClr val="accent2"/>
              </a:solidFill>
            </a:endParaRP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Variables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Comments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Packages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 algn="l">
              <a:spcBef>
                <a:spcPts val="0"/>
              </a:spcBef>
              <a:buSzPts val="3200"/>
            </a:pPr>
            <a:r>
              <a:rPr lang="en-US" sz="4400" u="sng" dirty="0"/>
              <a:t>Recap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R is an open source programming language for statistical analysis.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To download R from official website (</a:t>
            </a:r>
            <a:r>
              <a:rPr lang="en-US" sz="2200" dirty="0">
                <a:hlinkClick r:id="rId3"/>
              </a:rPr>
              <a:t>http://www.r-project.org</a:t>
            </a:r>
            <a:r>
              <a:rPr lang="en-US" sz="2200" dirty="0"/>
              <a:t>)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R documentation &amp; packages are available on CRAN (Comprehensive R Archive Network)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R Studio is development environment to develop &amp; work with R projects.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R Studio has 4 window panel ( Code, Workspace, Terminal and Output)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Comments can be used to annotate R code and it start with hash(#)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 err="1"/>
              <a:t>getwd</a:t>
            </a:r>
            <a:r>
              <a:rPr lang="en-US" sz="2200" dirty="0"/>
              <a:t>() functions to get the current working directory.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 err="1"/>
              <a:t>setwd</a:t>
            </a:r>
            <a:r>
              <a:rPr lang="en-US" sz="2200" dirty="0"/>
              <a:t>() function to change or modify working directory. </a:t>
            </a:r>
          </a:p>
        </p:txBody>
      </p:sp>
    </p:spTree>
    <p:extLst>
      <p:ext uri="{BB962C8B-B14F-4D97-AF65-F5344CB8AC3E}">
        <p14:creationId xmlns:p14="http://schemas.microsoft.com/office/powerpoint/2010/main" val="243862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043858A-016D-46DF-9F6C-759BADD211B1}" type="datetime1">
              <a:rPr lang="en-US" smtClean="0"/>
              <a:t>9/9/2022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Programming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Data Structures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List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Dictionary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Tuple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Set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80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Lists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List is powerful data structures in R, which allows to group together any kind of data types &amp; data.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single list contains vectors, matrix, logical vector, character, Data frame and list it self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list() function used to create a list in 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</a:t>
            </a:r>
            <a:r>
              <a:rPr lang="en-US" sz="2600" b="1" dirty="0" err="1"/>
              <a:t>my_list</a:t>
            </a:r>
            <a:r>
              <a:rPr lang="en-US" sz="2600" b="1" dirty="0"/>
              <a:t> &lt;- list(c(1,2,3,4,5,6),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	  	    “John”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	  	    </a:t>
            </a:r>
            <a:r>
              <a:rPr lang="en-US" sz="2600" b="1" dirty="0" err="1"/>
              <a:t>my_data</a:t>
            </a:r>
            <a:r>
              <a:rPr lang="en-US" sz="2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801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Dictionary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List is powerful data structures in R, which allows to group together any kind of data types &amp; data.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single list contains vectors, matrix, logical vector, character, Data frame and list it self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list() function used to create a list in 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</a:t>
            </a:r>
            <a:r>
              <a:rPr lang="en-US" sz="2600" b="1" dirty="0" err="1"/>
              <a:t>my_list</a:t>
            </a:r>
            <a:r>
              <a:rPr lang="en-US" sz="2600" b="1" dirty="0"/>
              <a:t> &lt;- list(c(1,2,3,4,5,6),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	  	    “John”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	  	    </a:t>
            </a:r>
            <a:r>
              <a:rPr lang="en-US" sz="2600" b="1" dirty="0" err="1"/>
              <a:t>my_data</a:t>
            </a:r>
            <a:r>
              <a:rPr lang="en-US" sz="2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6168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Tuple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List is powerful data structures in R, which allows to group together any kind of data types &amp; data.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single list contains vectors, matrix, logical vector, character, Data frame and list it self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list() function used to create a list in 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</a:t>
            </a:r>
            <a:r>
              <a:rPr lang="en-US" sz="2600" b="1" dirty="0" err="1"/>
              <a:t>my_list</a:t>
            </a:r>
            <a:r>
              <a:rPr lang="en-US" sz="2600" b="1" dirty="0"/>
              <a:t> &lt;- list(c(1,2,3,4,5,6),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	  	    “John”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	  	    </a:t>
            </a:r>
            <a:r>
              <a:rPr lang="en-US" sz="2600" b="1" dirty="0" err="1"/>
              <a:t>my_data</a:t>
            </a:r>
            <a:r>
              <a:rPr lang="en-US" sz="2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2673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Set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List is powerful data structures in R, which allows to group together any kind of data types &amp; data.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single list contains vectors, matrix, logical vector, character, Data frame and list it self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list() function used to create a list in 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</a:t>
            </a:r>
            <a:r>
              <a:rPr lang="en-US" sz="2600" b="1" dirty="0" err="1"/>
              <a:t>my_list</a:t>
            </a:r>
            <a:r>
              <a:rPr lang="en-US" sz="2600" b="1" dirty="0"/>
              <a:t> &lt;- list(c(1,2,3,4,5,6),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	  	    “John”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	  	    </a:t>
            </a:r>
            <a:r>
              <a:rPr lang="en-US" sz="2600" b="1" dirty="0" err="1"/>
              <a:t>my_data</a:t>
            </a:r>
            <a:r>
              <a:rPr lang="en-US" sz="2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0813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Working with Pandas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Pandas Data Structures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600" dirty="0"/>
              <a:t>Series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600" dirty="0"/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253759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Working with Pandas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Pandas Data Structures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600" dirty="0"/>
              <a:t>Series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600" dirty="0"/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1714319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sz="4400" dirty="0"/>
              <a:t>Series</a:t>
            </a:r>
            <a:endParaRPr lang="en-US"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Pandas Data Structures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600" dirty="0"/>
              <a:t>Series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600" dirty="0"/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3340506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sz="4400" dirty="0"/>
              <a:t>Working with Series</a:t>
            </a:r>
            <a:endParaRPr lang="en-US"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Pandas Data Structures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600" dirty="0"/>
              <a:t>Series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600" dirty="0"/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336784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Python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Python is a general-purpose interpreted, interactive, object-oriented, and high-level programming language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Python is designed to be highly readable. It uses English keywords frequently whereas the other languages use punctuations.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sz="4400" dirty="0"/>
              <a:t>Data Frame</a:t>
            </a:r>
            <a:endParaRPr lang="en-US"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Pandas Data Structures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600" dirty="0"/>
              <a:t>Series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600" dirty="0"/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115505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sz="4400" dirty="0"/>
              <a:t>Working with DataFrame</a:t>
            </a:r>
            <a:endParaRPr lang="en-US"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Pandas Data Structures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600" dirty="0"/>
              <a:t>Series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600" dirty="0"/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306563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AFAF-4D32-4142-9559-C5BC98E9F1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1198-AD53-4AD4-BEFF-A4C3E4C96C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FF35-D7EE-44AB-82B6-32827286B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9" name="Google Shape;108;p15">
            <a:extLst>
              <a:ext uri="{FF2B5EF4-FFF2-40B4-BE49-F238E27FC236}">
                <a16:creationId xmlns:a16="http://schemas.microsoft.com/office/drawing/2014/main" id="{DAD87299-AFA6-4612-AD6C-C7C8F879B5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Python is useful?</a:t>
            </a:r>
            <a:endParaRPr dirty="0"/>
          </a:p>
        </p:txBody>
      </p:sp>
      <p:sp>
        <p:nvSpPr>
          <p:cNvPr id="10" name="Google Shape;109;p15">
            <a:extLst>
              <a:ext uri="{FF2B5EF4-FFF2-40B4-BE49-F238E27FC236}">
                <a16:creationId xmlns:a16="http://schemas.microsoft.com/office/drawing/2014/main" id="{16A03AE6-6BA9-4260-8580-96DB254B59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8723" y="955572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has built-in features of application development and other system related libraries.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can easily preprocess varieties of structure &amp; unstructured data.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is available for all the operating system (Windows, Linux, macOS), and easy to move Python code from one operating system to another operating system.</a:t>
            </a:r>
          </a:p>
          <a:p>
            <a:pPr marL="0" indent="0" algn="just">
              <a:spcBef>
                <a:spcPts val="0"/>
              </a:spcBef>
              <a:buSzPts val="3200"/>
              <a:buNone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has a wide &amp; active community, and 2,00,00+ packages worldwide to improve project features and productivity while working with Python.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has various libraries for Statistical analysis, Text Analysis,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61024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Software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98370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Python Interpreter/software, which is available for all the OS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Official website :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  <a:hlinkClick r:id="rId3"/>
              </a:rPr>
              <a:t>www.python.org</a:t>
            </a: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</a:rPr>
              <a:t>or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  <a:hlinkClick r:id="rId4"/>
              </a:rPr>
              <a:t>www.anaconda.com</a:t>
            </a: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to Run Python Code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4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Command Prompt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Jupyter Notebook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B4D40-9369-4A36-B972-476D305E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1" y="2056219"/>
            <a:ext cx="8104909" cy="1372781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A184A3-FFFA-4982-8965-BF5103A53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71" y="4413908"/>
            <a:ext cx="8104909" cy="1521646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517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Reserved Words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The following list shows the Python keywords. These are reserved words and you cannot use them as variables or any other identifier names.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All the Python keywords contain lowercase letters only.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914A6C-0D51-4015-B3E6-B5B706438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24506"/>
              </p:ext>
            </p:extLst>
          </p:nvPr>
        </p:nvGraphicFramePr>
        <p:xfrm>
          <a:off x="1988127" y="3378032"/>
          <a:ext cx="4693227" cy="25984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564409">
                  <a:extLst>
                    <a:ext uri="{9D8B030D-6E8A-4147-A177-3AD203B41FA5}">
                      <a16:colId xmlns:a16="http://schemas.microsoft.com/office/drawing/2014/main" val="2988762531"/>
                    </a:ext>
                  </a:extLst>
                </a:gridCol>
                <a:gridCol w="1564409">
                  <a:extLst>
                    <a:ext uri="{9D8B030D-6E8A-4147-A177-3AD203B41FA5}">
                      <a16:colId xmlns:a16="http://schemas.microsoft.com/office/drawing/2014/main" val="1869103105"/>
                    </a:ext>
                  </a:extLst>
                </a:gridCol>
                <a:gridCol w="1564409">
                  <a:extLst>
                    <a:ext uri="{9D8B030D-6E8A-4147-A177-3AD203B41FA5}">
                      <a16:colId xmlns:a16="http://schemas.microsoft.com/office/drawing/2014/main" val="41080752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and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exec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not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048825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as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Finally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or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400559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assert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For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pass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99003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break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from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print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108324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class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global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raise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780659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continue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if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return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02743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def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import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try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23866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del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in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while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24984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 err="1">
                          <a:effectLst/>
                        </a:rPr>
                        <a:t>elif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with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509093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else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lambda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yield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7239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except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4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90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Variables are container for storing data value in memory.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variable is created the moment you first assign a value to it.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47BD8-FE8D-46E7-9BE7-CF7680474D93}"/>
              </a:ext>
            </a:extLst>
          </p:cNvPr>
          <p:cNvSpPr txBox="1"/>
          <p:nvPr/>
        </p:nvSpPr>
        <p:spPr>
          <a:xfrm>
            <a:off x="3252353" y="3371059"/>
            <a:ext cx="476942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78361-0904-456A-99B6-AC02ABF44868}"/>
              </a:ext>
            </a:extLst>
          </p:cNvPr>
          <p:cNvSpPr txBox="1"/>
          <p:nvPr/>
        </p:nvSpPr>
        <p:spPr>
          <a:xfrm>
            <a:off x="302692" y="3307500"/>
            <a:ext cx="15760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dk1"/>
                </a:solidFill>
              </a:rPr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8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9/9/2022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168253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100" dirty="0"/>
              <a:t>Rules to create variable name: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A variable name must start with a letter or the underscore character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A variable name cannot start with a number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A variable name can only contain alpha-numeric characters and underscores (A-z, 0-9, and _ 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Variable names are case-sensitive (age, Age and AGE are three different variables)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Python does not allow punctuation characters such as @, $, and % within variable name or identifiers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26629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1527</Words>
  <Application>Microsoft Office PowerPoint</Application>
  <PresentationFormat>On-screen Show (4:3)</PresentationFormat>
  <Paragraphs>332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Nunito</vt:lpstr>
      <vt:lpstr>Default Design</vt:lpstr>
      <vt:lpstr>BIG DATA TOOLS FOR MANAGERS</vt:lpstr>
      <vt:lpstr>Session-1 Overview</vt:lpstr>
      <vt:lpstr>Introduction to Python</vt:lpstr>
      <vt:lpstr>How Python is useful?</vt:lpstr>
      <vt:lpstr>Python Software</vt:lpstr>
      <vt:lpstr>Tools to Run Python Code</vt:lpstr>
      <vt:lpstr>Reserved Words</vt:lpstr>
      <vt:lpstr>Variables</vt:lpstr>
      <vt:lpstr>Variables</vt:lpstr>
      <vt:lpstr>Variables</vt:lpstr>
      <vt:lpstr>Variables</vt:lpstr>
      <vt:lpstr>Variables</vt:lpstr>
      <vt:lpstr>Python Indentation</vt:lpstr>
      <vt:lpstr>Python Indentation</vt:lpstr>
      <vt:lpstr>Quotation in Python</vt:lpstr>
      <vt:lpstr>Comments in Python</vt:lpstr>
      <vt:lpstr>Python Packages</vt:lpstr>
      <vt:lpstr>Python Packages</vt:lpstr>
      <vt:lpstr>Python Packages</vt:lpstr>
      <vt:lpstr>Recap</vt:lpstr>
      <vt:lpstr>Python Programming</vt:lpstr>
      <vt:lpstr>Lists</vt:lpstr>
      <vt:lpstr>Dictionary</vt:lpstr>
      <vt:lpstr>Tuple</vt:lpstr>
      <vt:lpstr>Set</vt:lpstr>
      <vt:lpstr>Working with Pandas</vt:lpstr>
      <vt:lpstr>Working with Pandas</vt:lpstr>
      <vt:lpstr>Series</vt:lpstr>
      <vt:lpstr>Working with Series</vt:lpstr>
      <vt:lpstr>Data Frame</vt:lpstr>
      <vt:lpstr>Working with DataFrame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1</cp:revision>
  <dcterms:modified xsi:type="dcterms:W3CDTF">2022-09-09T03:19:28Z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