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</p:sldIdLst>
  <p:sldSz cx="9144000" cy="6858000" type="screen4x3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64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40E681-60A3-43C9-86A2-A614324C29E3}" v="50" dt="2022-09-09T03:16:49.3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48" autoAdjust="0"/>
    <p:restoredTop sz="94679"/>
  </p:normalViewPr>
  <p:slideViewPr>
    <p:cSldViewPr snapToGrid="0">
      <p:cViewPr>
        <p:scale>
          <a:sx n="140" d="100"/>
          <a:sy n="140" d="100"/>
        </p:scale>
        <p:origin x="1000" y="5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lani, Ankitkumar" userId="039f6639-35cd-4471-8ac8-1e78077ab1db" providerId="ADAL" clId="{1340E681-60A3-43C9-86A2-A614324C29E3}"/>
    <pc:docChg chg="undo custSel addSld delSld modSld sldOrd">
      <pc:chgData name="Velani, Ankitkumar" userId="039f6639-35cd-4471-8ac8-1e78077ab1db" providerId="ADAL" clId="{1340E681-60A3-43C9-86A2-A614324C29E3}" dt="2022-09-09T03:19:25.354" v="2044" actId="14100"/>
      <pc:docMkLst>
        <pc:docMk/>
      </pc:docMkLst>
      <pc:sldChg chg="addSp delSp modSp mod">
        <pc:chgData name="Velani, Ankitkumar" userId="039f6639-35cd-4471-8ac8-1e78077ab1db" providerId="ADAL" clId="{1340E681-60A3-43C9-86A2-A614324C29E3}" dt="2022-09-08T14:48:31.241" v="43" actId="1076"/>
        <pc:sldMkLst>
          <pc:docMk/>
          <pc:sldMk cId="0" sldId="256"/>
        </pc:sldMkLst>
        <pc:spChg chg="mod">
          <ac:chgData name="Velani, Ankitkumar" userId="039f6639-35cd-4471-8ac8-1e78077ab1db" providerId="ADAL" clId="{1340E681-60A3-43C9-86A2-A614324C29E3}" dt="2022-09-08T14:47:52.380" v="38" actId="1038"/>
          <ac:spMkLst>
            <pc:docMk/>
            <pc:sldMk cId="0" sldId="256"/>
            <ac:spMk id="90" creationId="{00000000-0000-0000-0000-000000000000}"/>
          </ac:spMkLst>
        </pc:spChg>
        <pc:picChg chg="del">
          <ac:chgData name="Velani, Ankitkumar" userId="039f6639-35cd-4471-8ac8-1e78077ab1db" providerId="ADAL" clId="{1340E681-60A3-43C9-86A2-A614324C29E3}" dt="2022-09-08T14:47:46.424" v="26" actId="478"/>
          <ac:picMkLst>
            <pc:docMk/>
            <pc:sldMk cId="0" sldId="256"/>
            <ac:picMk id="91" creationId="{00000000-0000-0000-0000-000000000000}"/>
          </ac:picMkLst>
        </pc:picChg>
        <pc:picChg chg="add mod">
          <ac:chgData name="Velani, Ankitkumar" userId="039f6639-35cd-4471-8ac8-1e78077ab1db" providerId="ADAL" clId="{1340E681-60A3-43C9-86A2-A614324C29E3}" dt="2022-09-08T14:48:31.241" v="43" actId="1076"/>
          <ac:picMkLst>
            <pc:docMk/>
            <pc:sldMk cId="0" sldId="256"/>
            <ac:picMk id="1026" creationId="{32CA916F-CC2F-44D8-860F-51EEBE75F0C3}"/>
          </ac:picMkLst>
        </pc:picChg>
      </pc:sldChg>
      <pc:sldChg chg="modSp mod">
        <pc:chgData name="Velani, Ankitkumar" userId="039f6639-35cd-4471-8ac8-1e78077ab1db" providerId="ADAL" clId="{1340E681-60A3-43C9-86A2-A614324C29E3}" dt="2022-09-09T01:24:03.489" v="413" actId="20577"/>
        <pc:sldMkLst>
          <pc:docMk/>
          <pc:sldMk cId="0" sldId="257"/>
        </pc:sldMkLst>
        <pc:spChg chg="mod">
          <ac:chgData name="Velani, Ankitkumar" userId="039f6639-35cd-4471-8ac8-1e78077ab1db" providerId="ADAL" clId="{1340E681-60A3-43C9-86A2-A614324C29E3}" dt="2022-09-09T01:24:03.489" v="413" actId="20577"/>
          <ac:spMkLst>
            <pc:docMk/>
            <pc:sldMk cId="0" sldId="257"/>
            <ac:spMk id="100" creationId="{00000000-0000-0000-0000-000000000000}"/>
          </ac:spMkLst>
        </pc:spChg>
      </pc:sldChg>
      <pc:sldChg chg="addSp delSp modSp mod">
        <pc:chgData name="Velani, Ankitkumar" userId="039f6639-35cd-4471-8ac8-1e78077ab1db" providerId="ADAL" clId="{1340E681-60A3-43C9-86A2-A614324C29E3}" dt="2022-09-09T01:31:02.814" v="503"/>
        <pc:sldMkLst>
          <pc:docMk/>
          <pc:sldMk cId="0" sldId="258"/>
        </pc:sldMkLst>
        <pc:spChg chg="add del mod">
          <ac:chgData name="Velani, Ankitkumar" userId="039f6639-35cd-4471-8ac8-1e78077ab1db" providerId="ADAL" clId="{1340E681-60A3-43C9-86A2-A614324C29E3}" dt="2022-09-09T01:31:02.814" v="503"/>
          <ac:spMkLst>
            <pc:docMk/>
            <pc:sldMk cId="0" sldId="258"/>
            <ac:spMk id="7" creationId="{ADEEC505-20C6-4691-A645-258AE9F6F855}"/>
          </ac:spMkLst>
        </pc:spChg>
        <pc:spChg chg="add del mod">
          <ac:chgData name="Velani, Ankitkumar" userId="039f6639-35cd-4471-8ac8-1e78077ab1db" providerId="ADAL" clId="{1340E681-60A3-43C9-86A2-A614324C29E3}" dt="2022-09-09T01:31:02.814" v="503"/>
          <ac:spMkLst>
            <pc:docMk/>
            <pc:sldMk cId="0" sldId="258"/>
            <ac:spMk id="8" creationId="{64E402EA-1A34-40D5-9749-932A69D1C086}"/>
          </ac:spMkLst>
        </pc:spChg>
        <pc:spChg chg="mod">
          <ac:chgData name="Velani, Ankitkumar" userId="039f6639-35cd-4471-8ac8-1e78077ab1db" providerId="ADAL" clId="{1340E681-60A3-43C9-86A2-A614324C29E3}" dt="2022-09-08T15:13:09.062" v="50" actId="20577"/>
          <ac:spMkLst>
            <pc:docMk/>
            <pc:sldMk cId="0" sldId="25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9T01:26:20.645" v="428" actId="20577"/>
          <ac:spMkLst>
            <pc:docMk/>
            <pc:sldMk cId="0" sldId="258"/>
            <ac:spMk id="109" creationId="{00000000-0000-0000-0000-000000000000}"/>
          </ac:spMkLst>
        </pc:spChg>
        <pc:picChg chg="del">
          <ac:chgData name="Velani, Ankitkumar" userId="039f6639-35cd-4471-8ac8-1e78077ab1db" providerId="ADAL" clId="{1340E681-60A3-43C9-86A2-A614324C29E3}" dt="2022-09-08T15:14:10.085" v="56" actId="478"/>
          <ac:picMkLst>
            <pc:docMk/>
            <pc:sldMk cId="0" sldId="258"/>
            <ac:picMk id="7" creationId="{82D688DE-B6F5-4F65-9BCB-BA72C7FC1EB8}"/>
          </ac:picMkLst>
        </pc:picChg>
      </pc:sldChg>
      <pc:sldChg chg="modSp del mod">
        <pc:chgData name="Velani, Ankitkumar" userId="039f6639-35cd-4471-8ac8-1e78077ab1db" providerId="ADAL" clId="{1340E681-60A3-43C9-86A2-A614324C29E3}" dt="2022-09-09T01:36:25.137" v="1046" actId="47"/>
        <pc:sldMkLst>
          <pc:docMk/>
          <pc:sldMk cId="4065110562" sldId="272"/>
        </pc:sldMkLst>
        <pc:spChg chg="mod">
          <ac:chgData name="Velani, Ankitkumar" userId="039f6639-35cd-4471-8ac8-1e78077ab1db" providerId="ADAL" clId="{1340E681-60A3-43C9-86A2-A614324C29E3}" dt="2022-09-09T01:28:55.878" v="468" actId="20577"/>
          <ac:spMkLst>
            <pc:docMk/>
            <pc:sldMk cId="4065110562" sldId="272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9T01:29:30.664" v="501" actId="20577"/>
          <ac:spMkLst>
            <pc:docMk/>
            <pc:sldMk cId="4065110562" sldId="272"/>
            <ac:spMk id="109" creationId="{00000000-0000-0000-0000-000000000000}"/>
          </ac:spMkLst>
        </pc:spChg>
      </pc:sldChg>
      <pc:sldChg chg="modSp mod">
        <pc:chgData name="Velani, Ankitkumar" userId="039f6639-35cd-4471-8ac8-1e78077ab1db" providerId="ADAL" clId="{1340E681-60A3-43C9-86A2-A614324C29E3}" dt="2022-09-09T02:02:23.375" v="1244" actId="20577"/>
        <pc:sldMkLst>
          <pc:docMk/>
          <pc:sldMk cId="114794549" sldId="273"/>
        </pc:sldMkLst>
        <pc:spChg chg="mod">
          <ac:chgData name="Velani, Ankitkumar" userId="039f6639-35cd-4471-8ac8-1e78077ab1db" providerId="ADAL" clId="{1340E681-60A3-43C9-86A2-A614324C29E3}" dt="2022-09-08T15:16:49.581" v="75" actId="20577"/>
          <ac:spMkLst>
            <pc:docMk/>
            <pc:sldMk cId="114794549" sldId="27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9T02:02:23.375" v="1244" actId="20577"/>
          <ac:spMkLst>
            <pc:docMk/>
            <pc:sldMk cId="114794549" sldId="273"/>
            <ac:spMk id="109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18:26.722" v="91" actId="47"/>
        <pc:sldMkLst>
          <pc:docMk/>
          <pc:sldMk cId="1592126093" sldId="274"/>
        </pc:sldMkLst>
      </pc:sldChg>
      <pc:sldChg chg="del">
        <pc:chgData name="Velani, Ankitkumar" userId="039f6639-35cd-4471-8ac8-1e78077ab1db" providerId="ADAL" clId="{1340E681-60A3-43C9-86A2-A614324C29E3}" dt="2022-09-08T15:18:28.897" v="92" actId="47"/>
        <pc:sldMkLst>
          <pc:docMk/>
          <pc:sldMk cId="2959000939" sldId="275"/>
        </pc:sldMkLst>
      </pc:sldChg>
      <pc:sldChg chg="del">
        <pc:chgData name="Velani, Ankitkumar" userId="039f6639-35cd-4471-8ac8-1e78077ab1db" providerId="ADAL" clId="{1340E681-60A3-43C9-86A2-A614324C29E3}" dt="2022-09-08T15:18:29.467" v="93" actId="47"/>
        <pc:sldMkLst>
          <pc:docMk/>
          <pc:sldMk cId="1688761229" sldId="276"/>
        </pc:sldMkLst>
      </pc:sldChg>
      <pc:sldChg chg="addSp delSp modSp mod">
        <pc:chgData name="Velani, Ankitkumar" userId="039f6639-35cd-4471-8ac8-1e78077ab1db" providerId="ADAL" clId="{1340E681-60A3-43C9-86A2-A614324C29E3}" dt="2022-09-09T01:59:00.182" v="1213" actId="20577"/>
        <pc:sldMkLst>
          <pc:docMk/>
          <pc:sldMk cId="435176371" sldId="277"/>
        </pc:sldMkLst>
        <pc:spChg chg="mod">
          <ac:chgData name="Velani, Ankitkumar" userId="039f6639-35cd-4471-8ac8-1e78077ab1db" providerId="ADAL" clId="{1340E681-60A3-43C9-86A2-A614324C29E3}" dt="2022-09-09T01:58:44.148" v="1176" actId="20577"/>
          <ac:spMkLst>
            <pc:docMk/>
            <pc:sldMk cId="435176371" sldId="27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9T01:59:00.182" v="1213" actId="20577"/>
          <ac:spMkLst>
            <pc:docMk/>
            <pc:sldMk cId="435176371" sldId="277"/>
            <ac:spMk id="109" creationId="{00000000-0000-0000-0000-000000000000}"/>
          </ac:spMkLst>
        </pc:spChg>
        <pc:picChg chg="add del mod">
          <ac:chgData name="Velani, Ankitkumar" userId="039f6639-35cd-4471-8ac8-1e78077ab1db" providerId="ADAL" clId="{1340E681-60A3-43C9-86A2-A614324C29E3}" dt="2022-09-09T01:54:14.914" v="1087" actId="478"/>
          <ac:picMkLst>
            <pc:docMk/>
            <pc:sldMk cId="435176371" sldId="277"/>
            <ac:picMk id="3" creationId="{A64FDB2C-5821-4FDA-A040-592AAA634CEC}"/>
          </ac:picMkLst>
        </pc:picChg>
        <pc:picChg chg="add del mod modCrop">
          <ac:chgData name="Velani, Ankitkumar" userId="039f6639-35cd-4471-8ac8-1e78077ab1db" providerId="ADAL" clId="{1340E681-60A3-43C9-86A2-A614324C29E3}" dt="2022-09-09T01:54:57.648" v="1097" actId="478"/>
          <ac:picMkLst>
            <pc:docMk/>
            <pc:sldMk cId="435176371" sldId="277"/>
            <ac:picMk id="5" creationId="{40E43780-CA30-4D68-9C53-28EEF9AE6637}"/>
          </ac:picMkLst>
        </pc:picChg>
        <pc:picChg chg="add mod">
          <ac:chgData name="Velani, Ankitkumar" userId="039f6639-35cd-4471-8ac8-1e78077ab1db" providerId="ADAL" clId="{1340E681-60A3-43C9-86A2-A614324C29E3}" dt="2022-09-09T01:58:23.947" v="1136" actId="1076"/>
          <ac:picMkLst>
            <pc:docMk/>
            <pc:sldMk cId="435176371" sldId="277"/>
            <ac:picMk id="7" creationId="{CB0B4D40-9369-4A36-B972-476D305E9622}"/>
          </ac:picMkLst>
        </pc:picChg>
        <pc:picChg chg="add mod">
          <ac:chgData name="Velani, Ankitkumar" userId="039f6639-35cd-4471-8ac8-1e78077ab1db" providerId="ADAL" clId="{1340E681-60A3-43C9-86A2-A614324C29E3}" dt="2022-09-09T01:58:09.581" v="1132" actId="1076"/>
          <ac:picMkLst>
            <pc:docMk/>
            <pc:sldMk cId="435176371" sldId="277"/>
            <ac:picMk id="9" creationId="{1EA184A3-FFFA-4982-8965-BF5103A53112}"/>
          </ac:picMkLst>
        </pc:picChg>
      </pc:sldChg>
      <pc:sldChg chg="modSp del mod">
        <pc:chgData name="Velani, Ankitkumar" userId="039f6639-35cd-4471-8ac8-1e78077ab1db" providerId="ADAL" clId="{1340E681-60A3-43C9-86A2-A614324C29E3}" dt="2022-09-09T03:18:39.181" v="2020" actId="47"/>
        <pc:sldMkLst>
          <pc:docMk/>
          <pc:sldMk cId="320955946" sldId="278"/>
        </pc:sldMkLst>
        <pc:spChg chg="mod">
          <ac:chgData name="Velani, Ankitkumar" userId="039f6639-35cd-4471-8ac8-1e78077ab1db" providerId="ADAL" clId="{1340E681-60A3-43C9-86A2-A614324C29E3}" dt="2022-09-08T15:19:10.439" v="109" actId="20577"/>
          <ac:spMkLst>
            <pc:docMk/>
            <pc:sldMk cId="320955946" sldId="278"/>
            <ac:spMk id="109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19:13.950" v="110" actId="47"/>
        <pc:sldMkLst>
          <pc:docMk/>
          <pc:sldMk cId="2174626971" sldId="279"/>
        </pc:sldMkLst>
      </pc:sldChg>
      <pc:sldChg chg="modSp mod">
        <pc:chgData name="Velani, Ankitkumar" userId="039f6639-35cd-4471-8ac8-1e78077ab1db" providerId="ADAL" clId="{1340E681-60A3-43C9-86A2-A614324C29E3}" dt="2022-09-08T15:19:19.881" v="118" actId="20577"/>
        <pc:sldMkLst>
          <pc:docMk/>
          <pc:sldMk cId="2469122854" sldId="280"/>
        </pc:sldMkLst>
        <pc:spChg chg="mod">
          <ac:chgData name="Velani, Ankitkumar" userId="039f6639-35cd-4471-8ac8-1e78077ab1db" providerId="ADAL" clId="{1340E681-60A3-43C9-86A2-A614324C29E3}" dt="2022-09-08T15:19:19.881" v="118" actId="20577"/>
          <ac:spMkLst>
            <pc:docMk/>
            <pc:sldMk cId="2469122854" sldId="280"/>
            <ac:spMk id="108" creationId="{00000000-0000-0000-0000-000000000000}"/>
          </ac:spMkLst>
        </pc:spChg>
      </pc:sldChg>
      <pc:sldChg chg="modSp mod ord">
        <pc:chgData name="Velani, Ankitkumar" userId="039f6639-35cd-4471-8ac8-1e78077ab1db" providerId="ADAL" clId="{1340E681-60A3-43C9-86A2-A614324C29E3}" dt="2022-09-09T02:53:57.803" v="1706" actId="20577"/>
        <pc:sldMkLst>
          <pc:docMk/>
          <pc:sldMk cId="2792662973" sldId="281"/>
        </pc:sldMkLst>
        <pc:spChg chg="mod">
          <ac:chgData name="Velani, Ankitkumar" userId="039f6639-35cd-4471-8ac8-1e78077ab1db" providerId="ADAL" clId="{1340E681-60A3-43C9-86A2-A614324C29E3}" dt="2022-09-09T02:53:57.803" v="1706" actId="20577"/>
          <ac:spMkLst>
            <pc:docMk/>
            <pc:sldMk cId="2792662973" sldId="281"/>
            <ac:spMk id="109" creationId="{00000000-0000-0000-0000-000000000000}"/>
          </ac:spMkLst>
        </pc:spChg>
      </pc:sldChg>
      <pc:sldChg chg="modSp del mod">
        <pc:chgData name="Velani, Ankitkumar" userId="039f6639-35cd-4471-8ac8-1e78077ab1db" providerId="ADAL" clId="{1340E681-60A3-43C9-86A2-A614324C29E3}" dt="2022-09-09T02:54:24.586" v="1707" actId="47"/>
        <pc:sldMkLst>
          <pc:docMk/>
          <pc:sldMk cId="3132053676" sldId="282"/>
        </pc:sldMkLst>
        <pc:spChg chg="mod">
          <ac:chgData name="Velani, Ankitkumar" userId="039f6639-35cd-4471-8ac8-1e78077ab1db" providerId="ADAL" clId="{1340E681-60A3-43C9-86A2-A614324C29E3}" dt="2022-09-08T15:18:55.839" v="96" actId="20577"/>
          <ac:spMkLst>
            <pc:docMk/>
            <pc:sldMk cId="3132053676" sldId="282"/>
            <ac:spMk id="109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9T03:12:52.136" v="1864" actId="2696"/>
        <pc:sldMkLst>
          <pc:docMk/>
          <pc:sldMk cId="575650393" sldId="283"/>
        </pc:sldMkLst>
      </pc:sldChg>
      <pc:sldChg chg="del">
        <pc:chgData name="Velani, Ankitkumar" userId="039f6639-35cd-4471-8ac8-1e78077ab1db" providerId="ADAL" clId="{1340E681-60A3-43C9-86A2-A614324C29E3}" dt="2022-09-08T15:19:14.855" v="111" actId="47"/>
        <pc:sldMkLst>
          <pc:docMk/>
          <pc:sldMk cId="3711818749" sldId="284"/>
        </pc:sldMkLst>
      </pc:sldChg>
      <pc:sldChg chg="modSp mod">
        <pc:chgData name="Velani, Ankitkumar" userId="039f6639-35cd-4471-8ac8-1e78077ab1db" providerId="ADAL" clId="{1340E681-60A3-43C9-86A2-A614324C29E3}" dt="2022-09-08T15:19:31.867" v="126" actId="20577"/>
        <pc:sldMkLst>
          <pc:docMk/>
          <pc:sldMk cId="1515200759" sldId="285"/>
        </pc:sldMkLst>
        <pc:spChg chg="mod">
          <ac:chgData name="Velani, Ankitkumar" userId="039f6639-35cd-4471-8ac8-1e78077ab1db" providerId="ADAL" clId="{1340E681-60A3-43C9-86A2-A614324C29E3}" dt="2022-09-08T15:19:28.059" v="125" actId="20577"/>
          <ac:spMkLst>
            <pc:docMk/>
            <pc:sldMk cId="1515200759" sldId="28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8T15:19:31.867" v="126" actId="20577"/>
          <ac:spMkLst>
            <pc:docMk/>
            <pc:sldMk cId="1515200759" sldId="285"/>
            <ac:spMk id="109" creationId="{00000000-0000-0000-0000-000000000000}"/>
          </ac:spMkLst>
        </pc:spChg>
      </pc:sldChg>
      <pc:sldChg chg="modSp mod">
        <pc:chgData name="Velani, Ankitkumar" userId="039f6639-35cd-4471-8ac8-1e78077ab1db" providerId="ADAL" clId="{1340E681-60A3-43C9-86A2-A614324C29E3}" dt="2022-09-08T15:19:38.184" v="133" actId="20577"/>
        <pc:sldMkLst>
          <pc:docMk/>
          <pc:sldMk cId="4111025725" sldId="286"/>
        </pc:sldMkLst>
        <pc:spChg chg="mod">
          <ac:chgData name="Velani, Ankitkumar" userId="039f6639-35cd-4471-8ac8-1e78077ab1db" providerId="ADAL" clId="{1340E681-60A3-43C9-86A2-A614324C29E3}" dt="2022-09-08T15:19:38.184" v="133" actId="20577"/>
          <ac:spMkLst>
            <pc:docMk/>
            <pc:sldMk cId="4111025725" sldId="286"/>
            <ac:spMk id="108" creationId="{00000000-0000-0000-0000-000000000000}"/>
          </ac:spMkLst>
        </pc:spChg>
      </pc:sldChg>
      <pc:sldChg chg="modSp add del mod">
        <pc:chgData name="Velani, Ankitkumar" userId="039f6639-35cd-4471-8ac8-1e78077ab1db" providerId="ADAL" clId="{1340E681-60A3-43C9-86A2-A614324C29E3}" dt="2022-09-08T15:23:27.352" v="264" actId="6549"/>
        <pc:sldMkLst>
          <pc:docMk/>
          <pc:sldMk cId="1205780775" sldId="288"/>
        </pc:sldMkLst>
        <pc:spChg chg="mod">
          <ac:chgData name="Velani, Ankitkumar" userId="039f6639-35cd-4471-8ac8-1e78077ab1db" providerId="ADAL" clId="{1340E681-60A3-43C9-86A2-A614324C29E3}" dt="2022-09-08T15:22:16.004" v="211" actId="20577"/>
          <ac:spMkLst>
            <pc:docMk/>
            <pc:sldMk cId="1205780775" sldId="288"/>
            <ac:spMk id="99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8T15:23:27.352" v="264" actId="6549"/>
          <ac:spMkLst>
            <pc:docMk/>
            <pc:sldMk cId="1205780775" sldId="288"/>
            <ac:spMk id="100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20:50.712" v="142" actId="47"/>
        <pc:sldMkLst>
          <pc:docMk/>
          <pc:sldMk cId="2344059627" sldId="289"/>
        </pc:sldMkLst>
      </pc:sldChg>
      <pc:sldChg chg="del">
        <pc:chgData name="Velani, Ankitkumar" userId="039f6639-35cd-4471-8ac8-1e78077ab1db" providerId="ADAL" clId="{1340E681-60A3-43C9-86A2-A614324C29E3}" dt="2022-09-08T15:20:51.013" v="143" actId="47"/>
        <pc:sldMkLst>
          <pc:docMk/>
          <pc:sldMk cId="2673655364" sldId="290"/>
        </pc:sldMkLst>
      </pc:sldChg>
      <pc:sldChg chg="del">
        <pc:chgData name="Velani, Ankitkumar" userId="039f6639-35cd-4471-8ac8-1e78077ab1db" providerId="ADAL" clId="{1340E681-60A3-43C9-86A2-A614324C29E3}" dt="2022-09-08T15:20:51.276" v="144" actId="47"/>
        <pc:sldMkLst>
          <pc:docMk/>
          <pc:sldMk cId="3671309648" sldId="291"/>
        </pc:sldMkLst>
      </pc:sldChg>
      <pc:sldChg chg="del">
        <pc:chgData name="Velani, Ankitkumar" userId="039f6639-35cd-4471-8ac8-1e78077ab1db" providerId="ADAL" clId="{1340E681-60A3-43C9-86A2-A614324C29E3}" dt="2022-09-08T15:20:51.577" v="145" actId="47"/>
        <pc:sldMkLst>
          <pc:docMk/>
          <pc:sldMk cId="981376725" sldId="292"/>
        </pc:sldMkLst>
      </pc:sldChg>
      <pc:sldChg chg="del">
        <pc:chgData name="Velani, Ankitkumar" userId="039f6639-35cd-4471-8ac8-1e78077ab1db" providerId="ADAL" clId="{1340E681-60A3-43C9-86A2-A614324C29E3}" dt="2022-09-08T15:20:52.166" v="146" actId="47"/>
        <pc:sldMkLst>
          <pc:docMk/>
          <pc:sldMk cId="2738354077" sldId="293"/>
        </pc:sldMkLst>
      </pc:sldChg>
      <pc:sldChg chg="add del">
        <pc:chgData name="Velani, Ankitkumar" userId="039f6639-35cd-4471-8ac8-1e78077ab1db" providerId="ADAL" clId="{1340E681-60A3-43C9-86A2-A614324C29E3}" dt="2022-09-08T15:21:57.002" v="181" actId="47"/>
        <pc:sldMkLst>
          <pc:docMk/>
          <pc:sldMk cId="3138019313" sldId="294"/>
        </pc:sldMkLst>
      </pc:sldChg>
      <pc:sldChg chg="modSp add mod">
        <pc:chgData name="Velani, Ankitkumar" userId="039f6639-35cd-4471-8ac8-1e78077ab1db" providerId="ADAL" clId="{1340E681-60A3-43C9-86A2-A614324C29E3}" dt="2022-09-08T15:24:14.068" v="294"/>
        <pc:sldMkLst>
          <pc:docMk/>
          <pc:sldMk cId="1416168009" sldId="295"/>
        </pc:sldMkLst>
        <pc:spChg chg="mod">
          <ac:chgData name="Velani, Ankitkumar" userId="039f6639-35cd-4471-8ac8-1e78077ab1db" providerId="ADAL" clId="{1340E681-60A3-43C9-86A2-A614324C29E3}" dt="2022-09-08T15:24:14.068" v="294"/>
          <ac:spMkLst>
            <pc:docMk/>
            <pc:sldMk cId="1416168009" sldId="295"/>
            <ac:spMk id="108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20:55.226" v="151" actId="47"/>
        <pc:sldMkLst>
          <pc:docMk/>
          <pc:sldMk cId="1632705750" sldId="295"/>
        </pc:sldMkLst>
      </pc:sldChg>
      <pc:sldChg chg="add del">
        <pc:chgData name="Velani, Ankitkumar" userId="039f6639-35cd-4471-8ac8-1e78077ab1db" providerId="ADAL" clId="{1340E681-60A3-43C9-86A2-A614324C29E3}" dt="2022-09-08T15:23:45.049" v="273" actId="47"/>
        <pc:sldMkLst>
          <pc:docMk/>
          <pc:sldMk cId="1513836142" sldId="296"/>
        </pc:sldMkLst>
      </pc:sldChg>
      <pc:sldChg chg="modSp add mod">
        <pc:chgData name="Velani, Ankitkumar" userId="039f6639-35cd-4471-8ac8-1e78077ab1db" providerId="ADAL" clId="{1340E681-60A3-43C9-86A2-A614324C29E3}" dt="2022-09-08T15:24:23.482" v="300" actId="20577"/>
        <pc:sldMkLst>
          <pc:docMk/>
          <pc:sldMk cId="3632673750" sldId="296"/>
        </pc:sldMkLst>
        <pc:spChg chg="mod">
          <ac:chgData name="Velani, Ankitkumar" userId="039f6639-35cd-4471-8ac8-1e78077ab1db" providerId="ADAL" clId="{1340E681-60A3-43C9-86A2-A614324C29E3}" dt="2022-09-08T15:24:23.482" v="300" actId="20577"/>
          <ac:spMkLst>
            <pc:docMk/>
            <pc:sldMk cId="3632673750" sldId="296"/>
            <ac:spMk id="108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20:53.143" v="147" actId="47"/>
        <pc:sldMkLst>
          <pc:docMk/>
          <pc:sldMk cId="2077387241" sldId="297"/>
        </pc:sldMkLst>
      </pc:sldChg>
      <pc:sldChg chg="modSp add mod">
        <pc:chgData name="Velani, Ankitkumar" userId="039f6639-35cd-4471-8ac8-1e78077ab1db" providerId="ADAL" clId="{1340E681-60A3-43C9-86A2-A614324C29E3}" dt="2022-09-08T15:24:33.036" v="304" actId="20577"/>
        <pc:sldMkLst>
          <pc:docMk/>
          <pc:sldMk cId="3870813925" sldId="297"/>
        </pc:sldMkLst>
        <pc:spChg chg="mod">
          <ac:chgData name="Velani, Ankitkumar" userId="039f6639-35cd-4471-8ac8-1e78077ab1db" providerId="ADAL" clId="{1340E681-60A3-43C9-86A2-A614324C29E3}" dt="2022-09-08T15:24:33.036" v="304" actId="20577"/>
          <ac:spMkLst>
            <pc:docMk/>
            <pc:sldMk cId="3870813925" sldId="297"/>
            <ac:spMk id="108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20:56.245" v="152" actId="47"/>
        <pc:sldMkLst>
          <pc:docMk/>
          <pc:sldMk cId="1149467149" sldId="298"/>
        </pc:sldMkLst>
      </pc:sldChg>
      <pc:sldChg chg="modSp add mod">
        <pc:chgData name="Velani, Ankitkumar" userId="039f6639-35cd-4471-8ac8-1e78077ab1db" providerId="ADAL" clId="{1340E681-60A3-43C9-86A2-A614324C29E3}" dt="2022-09-08T15:25:31.519" v="370" actId="108"/>
        <pc:sldMkLst>
          <pc:docMk/>
          <pc:sldMk cId="2537595148" sldId="298"/>
        </pc:sldMkLst>
        <pc:spChg chg="mod">
          <ac:chgData name="Velani, Ankitkumar" userId="039f6639-35cd-4471-8ac8-1e78077ab1db" providerId="ADAL" clId="{1340E681-60A3-43C9-86A2-A614324C29E3}" dt="2022-09-08T15:24:51.723" v="324" actId="20577"/>
          <ac:spMkLst>
            <pc:docMk/>
            <pc:sldMk cId="2537595148" sldId="29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8T15:25:31.519" v="370" actId="108"/>
          <ac:spMkLst>
            <pc:docMk/>
            <pc:sldMk cId="2537595148" sldId="298"/>
            <ac:spMk id="109" creationId="{00000000-0000-0000-0000-000000000000}"/>
          </ac:spMkLst>
        </pc:spChg>
      </pc:sldChg>
      <pc:sldChg chg="add">
        <pc:chgData name="Velani, Ankitkumar" userId="039f6639-35cd-4471-8ac8-1e78077ab1db" providerId="ADAL" clId="{1340E681-60A3-43C9-86A2-A614324C29E3}" dt="2022-09-08T15:27:08.942" v="371"/>
        <pc:sldMkLst>
          <pc:docMk/>
          <pc:sldMk cId="1714319504" sldId="299"/>
        </pc:sldMkLst>
      </pc:sldChg>
      <pc:sldChg chg="del">
        <pc:chgData name="Velani, Ankitkumar" userId="039f6639-35cd-4471-8ac8-1e78077ab1db" providerId="ADAL" clId="{1340E681-60A3-43C9-86A2-A614324C29E3}" dt="2022-09-08T15:20:57.763" v="153" actId="47"/>
        <pc:sldMkLst>
          <pc:docMk/>
          <pc:sldMk cId="2809169825" sldId="299"/>
        </pc:sldMkLst>
      </pc:sldChg>
      <pc:sldChg chg="del">
        <pc:chgData name="Velani, Ankitkumar" userId="039f6639-35cd-4471-8ac8-1e78077ab1db" providerId="ADAL" clId="{1340E681-60A3-43C9-86A2-A614324C29E3}" dt="2022-09-08T15:20:53.469" v="148" actId="47"/>
        <pc:sldMkLst>
          <pc:docMk/>
          <pc:sldMk cId="1642795635" sldId="300"/>
        </pc:sldMkLst>
      </pc:sldChg>
      <pc:sldChg chg="modSp add del mod">
        <pc:chgData name="Velani, Ankitkumar" userId="039f6639-35cd-4471-8ac8-1e78077ab1db" providerId="ADAL" clId="{1340E681-60A3-43C9-86A2-A614324C29E3}" dt="2022-09-08T15:27:40.977" v="378" actId="47"/>
        <pc:sldMkLst>
          <pc:docMk/>
          <pc:sldMk cId="2169210693" sldId="300"/>
        </pc:sldMkLst>
        <pc:spChg chg="mod">
          <ac:chgData name="Velani, Ankitkumar" userId="039f6639-35cd-4471-8ac8-1e78077ab1db" providerId="ADAL" clId="{1340E681-60A3-43C9-86A2-A614324C29E3}" dt="2022-09-08T15:27:13.651" v="373"/>
          <ac:spMkLst>
            <pc:docMk/>
            <pc:sldMk cId="2169210693" sldId="300"/>
            <ac:spMk id="108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20:54.756" v="149" actId="47"/>
        <pc:sldMkLst>
          <pc:docMk/>
          <pc:sldMk cId="3179861112" sldId="301"/>
        </pc:sldMkLst>
      </pc:sldChg>
      <pc:sldChg chg="add">
        <pc:chgData name="Velani, Ankitkumar" userId="039f6639-35cd-4471-8ac8-1e78077ab1db" providerId="ADAL" clId="{1340E681-60A3-43C9-86A2-A614324C29E3}" dt="2022-09-08T15:27:22.169" v="374"/>
        <pc:sldMkLst>
          <pc:docMk/>
          <pc:sldMk cId="3340506046" sldId="301"/>
        </pc:sldMkLst>
      </pc:sldChg>
      <pc:sldChg chg="modSp add mod">
        <pc:chgData name="Velani, Ankitkumar" userId="039f6639-35cd-4471-8ac8-1e78077ab1db" providerId="ADAL" clId="{1340E681-60A3-43C9-86A2-A614324C29E3}" dt="2022-09-08T15:27:29.508" v="377" actId="20577"/>
        <pc:sldMkLst>
          <pc:docMk/>
          <pc:sldMk cId="115505484" sldId="302"/>
        </pc:sldMkLst>
        <pc:spChg chg="mod">
          <ac:chgData name="Velani, Ankitkumar" userId="039f6639-35cd-4471-8ac8-1e78077ab1db" providerId="ADAL" clId="{1340E681-60A3-43C9-86A2-A614324C29E3}" dt="2022-09-08T15:27:29.508" v="377" actId="20577"/>
          <ac:spMkLst>
            <pc:docMk/>
            <pc:sldMk cId="115505484" sldId="302"/>
            <ac:spMk id="108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20:54.988" v="150" actId="47"/>
        <pc:sldMkLst>
          <pc:docMk/>
          <pc:sldMk cId="1531365578" sldId="302"/>
        </pc:sldMkLst>
      </pc:sldChg>
      <pc:sldChg chg="add del">
        <pc:chgData name="Velani, Ankitkumar" userId="039f6639-35cd-4471-8ac8-1e78077ab1db" providerId="ADAL" clId="{1340E681-60A3-43C9-86A2-A614324C29E3}" dt="2022-09-08T15:23:29.800" v="265" actId="47"/>
        <pc:sldMkLst>
          <pc:docMk/>
          <pc:sldMk cId="1104195167" sldId="303"/>
        </pc:sldMkLst>
      </pc:sldChg>
      <pc:sldChg chg="modSp add mod">
        <pc:chgData name="Velani, Ankitkumar" userId="039f6639-35cd-4471-8ac8-1e78077ab1db" providerId="ADAL" clId="{1340E681-60A3-43C9-86A2-A614324C29E3}" dt="2022-09-08T15:27:53.372" v="398" actId="20577"/>
        <pc:sldMkLst>
          <pc:docMk/>
          <pc:sldMk cId="3367843845" sldId="303"/>
        </pc:sldMkLst>
        <pc:spChg chg="mod">
          <ac:chgData name="Velani, Ankitkumar" userId="039f6639-35cd-4471-8ac8-1e78077ab1db" providerId="ADAL" clId="{1340E681-60A3-43C9-86A2-A614324C29E3}" dt="2022-09-08T15:27:53.372" v="398" actId="20577"/>
          <ac:spMkLst>
            <pc:docMk/>
            <pc:sldMk cId="3367843845" sldId="303"/>
            <ac:spMk id="108" creationId="{00000000-0000-0000-0000-000000000000}"/>
          </ac:spMkLst>
        </pc:spChg>
      </pc:sldChg>
      <pc:sldChg chg="add del">
        <pc:chgData name="Velani, Ankitkumar" userId="039f6639-35cd-4471-8ac8-1e78077ab1db" providerId="ADAL" clId="{1340E681-60A3-43C9-86A2-A614324C29E3}" dt="2022-09-08T15:23:31.044" v="266" actId="47"/>
        <pc:sldMkLst>
          <pc:docMk/>
          <pc:sldMk cId="2310146408" sldId="304"/>
        </pc:sldMkLst>
      </pc:sldChg>
      <pc:sldChg chg="modSp add mod">
        <pc:chgData name="Velani, Ankitkumar" userId="039f6639-35cd-4471-8ac8-1e78077ab1db" providerId="ADAL" clId="{1340E681-60A3-43C9-86A2-A614324C29E3}" dt="2022-09-08T15:28:02.021" v="410" actId="20577"/>
        <pc:sldMkLst>
          <pc:docMk/>
          <pc:sldMk cId="3065635960" sldId="304"/>
        </pc:sldMkLst>
        <pc:spChg chg="mod">
          <ac:chgData name="Velani, Ankitkumar" userId="039f6639-35cd-4471-8ac8-1e78077ab1db" providerId="ADAL" clId="{1340E681-60A3-43C9-86A2-A614324C29E3}" dt="2022-09-08T15:28:02.021" v="410" actId="20577"/>
          <ac:spMkLst>
            <pc:docMk/>
            <pc:sldMk cId="3065635960" sldId="304"/>
            <ac:spMk id="108" creationId="{00000000-0000-0000-0000-000000000000}"/>
          </ac:spMkLst>
        </pc:spChg>
      </pc:sldChg>
      <pc:sldChg chg="modSp add mod">
        <pc:chgData name="Velani, Ankitkumar" userId="039f6639-35cd-4471-8ac8-1e78077ab1db" providerId="ADAL" clId="{1340E681-60A3-43C9-86A2-A614324C29E3}" dt="2022-09-09T02:55:39.720" v="1726" actId="20577"/>
        <pc:sldMkLst>
          <pc:docMk/>
          <pc:sldMk cId="1505795841" sldId="305"/>
        </pc:sldMkLst>
        <pc:spChg chg="mod">
          <ac:chgData name="Velani, Ankitkumar" userId="039f6639-35cd-4471-8ac8-1e78077ab1db" providerId="ADAL" clId="{1340E681-60A3-43C9-86A2-A614324C29E3}" dt="2022-09-08T15:29:46.485" v="412"/>
          <ac:spMkLst>
            <pc:docMk/>
            <pc:sldMk cId="1505795841" sldId="30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9T02:55:39.720" v="1726" actId="20577"/>
          <ac:spMkLst>
            <pc:docMk/>
            <pc:sldMk cId="1505795841" sldId="305"/>
            <ac:spMk id="109" creationId="{00000000-0000-0000-0000-000000000000}"/>
          </ac:spMkLst>
        </pc:spChg>
      </pc:sldChg>
      <pc:sldChg chg="add del">
        <pc:chgData name="Velani, Ankitkumar" userId="039f6639-35cd-4471-8ac8-1e78077ab1db" providerId="ADAL" clId="{1340E681-60A3-43C9-86A2-A614324C29E3}" dt="2022-09-08T15:23:33.139" v="267" actId="47"/>
        <pc:sldMkLst>
          <pc:docMk/>
          <pc:sldMk cId="3164702486" sldId="305"/>
        </pc:sldMkLst>
      </pc:sldChg>
      <pc:sldChg chg="addSp delSp modSp new mod">
        <pc:chgData name="Velani, Ankitkumar" userId="039f6639-35cd-4471-8ac8-1e78077ab1db" providerId="ADAL" clId="{1340E681-60A3-43C9-86A2-A614324C29E3}" dt="2022-09-09T01:35:56.010" v="1045" actId="20577"/>
        <pc:sldMkLst>
          <pc:docMk/>
          <pc:sldMk cId="1610246580" sldId="306"/>
        </pc:sldMkLst>
        <pc:spChg chg="del">
          <ac:chgData name="Velani, Ankitkumar" userId="039f6639-35cd-4471-8ac8-1e78077ab1db" providerId="ADAL" clId="{1340E681-60A3-43C9-86A2-A614324C29E3}" dt="2022-09-09T01:31:09.639" v="508" actId="478"/>
          <ac:spMkLst>
            <pc:docMk/>
            <pc:sldMk cId="1610246580" sldId="306"/>
            <ac:spMk id="2" creationId="{EBBB610B-7CA0-4FCF-B719-2B753275CC96}"/>
          </ac:spMkLst>
        </pc:spChg>
        <pc:spChg chg="del">
          <ac:chgData name="Velani, Ankitkumar" userId="039f6639-35cd-4471-8ac8-1e78077ab1db" providerId="ADAL" clId="{1340E681-60A3-43C9-86A2-A614324C29E3}" dt="2022-09-09T01:31:08.324" v="507" actId="478"/>
          <ac:spMkLst>
            <pc:docMk/>
            <pc:sldMk cId="1610246580" sldId="306"/>
            <ac:spMk id="3" creationId="{51E8E4B7-CA69-4182-A6D1-DD6A265D97AB}"/>
          </ac:spMkLst>
        </pc:spChg>
        <pc:spChg chg="add del mod">
          <ac:chgData name="Velani, Ankitkumar" userId="039f6639-35cd-4471-8ac8-1e78077ab1db" providerId="ADAL" clId="{1340E681-60A3-43C9-86A2-A614324C29E3}" dt="2022-09-09T01:31:07.108" v="506"/>
          <ac:spMkLst>
            <pc:docMk/>
            <pc:sldMk cId="1610246580" sldId="306"/>
            <ac:spMk id="7" creationId="{D09BDA12-2AED-47C5-A5A4-C1DD44F95948}"/>
          </ac:spMkLst>
        </pc:spChg>
        <pc:spChg chg="add del mod">
          <ac:chgData name="Velani, Ankitkumar" userId="039f6639-35cd-4471-8ac8-1e78077ab1db" providerId="ADAL" clId="{1340E681-60A3-43C9-86A2-A614324C29E3}" dt="2022-09-09T01:31:07.108" v="506"/>
          <ac:spMkLst>
            <pc:docMk/>
            <pc:sldMk cId="1610246580" sldId="306"/>
            <ac:spMk id="8" creationId="{A5C2A38B-BD47-4F59-887F-C7339BA7261F}"/>
          </ac:spMkLst>
        </pc:spChg>
        <pc:spChg chg="add mod">
          <ac:chgData name="Velani, Ankitkumar" userId="039f6639-35cd-4471-8ac8-1e78077ab1db" providerId="ADAL" clId="{1340E681-60A3-43C9-86A2-A614324C29E3}" dt="2022-09-09T01:31:14.723" v="516" actId="20577"/>
          <ac:spMkLst>
            <pc:docMk/>
            <pc:sldMk cId="1610246580" sldId="306"/>
            <ac:spMk id="9" creationId="{DAD87299-AFA6-4612-AD6C-C7C8F879B512}"/>
          </ac:spMkLst>
        </pc:spChg>
        <pc:spChg chg="add mod">
          <ac:chgData name="Velani, Ankitkumar" userId="039f6639-35cd-4471-8ac8-1e78077ab1db" providerId="ADAL" clId="{1340E681-60A3-43C9-86A2-A614324C29E3}" dt="2022-09-09T01:35:56.010" v="1045" actId="20577"/>
          <ac:spMkLst>
            <pc:docMk/>
            <pc:sldMk cId="1610246580" sldId="306"/>
            <ac:spMk id="10" creationId="{16A03AE6-6BA9-4260-8580-96DB254B59A2}"/>
          </ac:spMkLst>
        </pc:spChg>
      </pc:sldChg>
      <pc:sldChg chg="add del">
        <pc:chgData name="Velani, Ankitkumar" userId="039f6639-35cd-4471-8ac8-1e78077ab1db" providerId="ADAL" clId="{1340E681-60A3-43C9-86A2-A614324C29E3}" dt="2022-09-08T15:23:33.634" v="268" actId="47"/>
        <pc:sldMkLst>
          <pc:docMk/>
          <pc:sldMk cId="3836807520" sldId="306"/>
        </pc:sldMkLst>
      </pc:sldChg>
      <pc:sldChg chg="addSp modSp add mod">
        <pc:chgData name="Velani, Ankitkumar" userId="039f6639-35cd-4471-8ac8-1e78077ab1db" providerId="ADAL" clId="{1340E681-60A3-43C9-86A2-A614324C29E3}" dt="2022-09-09T02:36:11.968" v="1356" actId="20577"/>
        <pc:sldMkLst>
          <pc:docMk/>
          <pc:sldMk cId="1372787291" sldId="307"/>
        </pc:sldMkLst>
        <pc:spChg chg="add mod">
          <ac:chgData name="Velani, Ankitkumar" userId="039f6639-35cd-4471-8ac8-1e78077ab1db" providerId="ADAL" clId="{1340E681-60A3-43C9-86A2-A614324C29E3}" dt="2022-09-09T02:36:11.968" v="1356" actId="20577"/>
          <ac:spMkLst>
            <pc:docMk/>
            <pc:sldMk cId="1372787291" sldId="307"/>
            <ac:spMk id="3" creationId="{E6D78361-0904-456A-99B6-AC02ABF44868}"/>
          </ac:spMkLst>
        </pc:spChg>
        <pc:spChg chg="add mod">
          <ac:chgData name="Velani, Ankitkumar" userId="039f6639-35cd-4471-8ac8-1e78077ab1db" providerId="ADAL" clId="{1340E681-60A3-43C9-86A2-A614324C29E3}" dt="2022-09-09T02:35:00.712" v="1337" actId="1076"/>
          <ac:spMkLst>
            <pc:docMk/>
            <pc:sldMk cId="1372787291" sldId="307"/>
            <ac:spMk id="8" creationId="{E8D47BD8-FE8D-46E7-9BE7-CF7680474D93}"/>
          </ac:spMkLst>
        </pc:spChg>
        <pc:spChg chg="mod">
          <ac:chgData name="Velani, Ankitkumar" userId="039f6639-35cd-4471-8ac8-1e78077ab1db" providerId="ADAL" clId="{1340E681-60A3-43C9-86A2-A614324C29E3}" dt="2022-09-09T02:32:41.673" v="1298" actId="20577"/>
          <ac:spMkLst>
            <pc:docMk/>
            <pc:sldMk cId="1372787291" sldId="307"/>
            <ac:spMk id="109" creationId="{00000000-0000-0000-0000-000000000000}"/>
          </ac:spMkLst>
        </pc:spChg>
      </pc:sldChg>
      <pc:sldChg chg="add del">
        <pc:chgData name="Velani, Ankitkumar" userId="039f6639-35cd-4471-8ac8-1e78077ab1db" providerId="ADAL" clId="{1340E681-60A3-43C9-86A2-A614324C29E3}" dt="2022-09-08T15:23:34.151" v="269" actId="47"/>
        <pc:sldMkLst>
          <pc:docMk/>
          <pc:sldMk cId="2944235571" sldId="307"/>
        </pc:sldMkLst>
      </pc:sldChg>
      <pc:sldChg chg="add del">
        <pc:chgData name="Velani, Ankitkumar" userId="039f6639-35cd-4471-8ac8-1e78077ab1db" providerId="ADAL" clId="{1340E681-60A3-43C9-86A2-A614324C29E3}" dt="2022-09-08T15:23:34.489" v="270" actId="47"/>
        <pc:sldMkLst>
          <pc:docMk/>
          <pc:sldMk cId="3224482173" sldId="308"/>
        </pc:sldMkLst>
      </pc:sldChg>
      <pc:sldChg chg="addSp modSp add mod ord">
        <pc:chgData name="Velani, Ankitkumar" userId="039f6639-35cd-4471-8ac8-1e78077ab1db" providerId="ADAL" clId="{1340E681-60A3-43C9-86A2-A614324C29E3}" dt="2022-09-09T02:30:15.775" v="1291" actId="20577"/>
        <pc:sldMkLst>
          <pc:docMk/>
          <pc:sldMk cId="4199906352" sldId="308"/>
        </pc:sldMkLst>
        <pc:spChg chg="mod">
          <ac:chgData name="Velani, Ankitkumar" userId="039f6639-35cd-4471-8ac8-1e78077ab1db" providerId="ADAL" clId="{1340E681-60A3-43C9-86A2-A614324C29E3}" dt="2022-09-09T02:03:19.450" v="1246"/>
          <ac:spMkLst>
            <pc:docMk/>
            <pc:sldMk cId="4199906352" sldId="30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9T02:30:15.775" v="1291" actId="20577"/>
          <ac:spMkLst>
            <pc:docMk/>
            <pc:sldMk cId="4199906352" sldId="308"/>
            <ac:spMk id="109" creationId="{00000000-0000-0000-0000-000000000000}"/>
          </ac:spMkLst>
        </pc:spChg>
        <pc:graphicFrameChg chg="add mod modGraphic">
          <ac:chgData name="Velani, Ankitkumar" userId="039f6639-35cd-4471-8ac8-1e78077ab1db" providerId="ADAL" clId="{1340E681-60A3-43C9-86A2-A614324C29E3}" dt="2022-09-09T02:05:42.290" v="1290" actId="1035"/>
          <ac:graphicFrameMkLst>
            <pc:docMk/>
            <pc:sldMk cId="4199906352" sldId="308"/>
            <ac:graphicFrameMk id="2" creationId="{A8914A6C-0D51-4015-B3E6-B5B7064383B8}"/>
          </ac:graphicFrameMkLst>
        </pc:graphicFrameChg>
      </pc:sldChg>
      <pc:sldChg chg="addSp modSp add mod">
        <pc:chgData name="Velani, Ankitkumar" userId="039f6639-35cd-4471-8ac8-1e78077ab1db" providerId="ADAL" clId="{1340E681-60A3-43C9-86A2-A614324C29E3}" dt="2022-09-09T02:48:10.538" v="1583" actId="207"/>
        <pc:sldMkLst>
          <pc:docMk/>
          <pc:sldMk cId="1586293684" sldId="309"/>
        </pc:sldMkLst>
        <pc:spChg chg="add mod">
          <ac:chgData name="Velani, Ankitkumar" userId="039f6639-35cd-4471-8ac8-1e78077ab1db" providerId="ADAL" clId="{1340E681-60A3-43C9-86A2-A614324C29E3}" dt="2022-09-09T02:45:50.624" v="1524" actId="20577"/>
          <ac:spMkLst>
            <pc:docMk/>
            <pc:sldMk cId="1586293684" sldId="309"/>
            <ac:spMk id="2" creationId="{73824065-2495-47FD-9A82-EC928C433F48}"/>
          </ac:spMkLst>
        </pc:spChg>
        <pc:spChg chg="add mod">
          <ac:chgData name="Velani, Ankitkumar" userId="039f6639-35cd-4471-8ac8-1e78077ab1db" providerId="ADAL" clId="{1340E681-60A3-43C9-86A2-A614324C29E3}" dt="2022-09-09T02:46:44.286" v="1559" actId="1076"/>
          <ac:spMkLst>
            <pc:docMk/>
            <pc:sldMk cId="1586293684" sldId="309"/>
            <ac:spMk id="3" creationId="{1DF16D99-916A-48EB-B164-D6F1AF63EA35}"/>
          </ac:spMkLst>
        </pc:spChg>
        <pc:spChg chg="add mod">
          <ac:chgData name="Velani, Ankitkumar" userId="039f6639-35cd-4471-8ac8-1e78077ab1db" providerId="ADAL" clId="{1340E681-60A3-43C9-86A2-A614324C29E3}" dt="2022-09-09T02:47:55.047" v="1577" actId="208"/>
          <ac:spMkLst>
            <pc:docMk/>
            <pc:sldMk cId="1586293684" sldId="309"/>
            <ac:spMk id="9" creationId="{4054F86A-B8A7-469C-B67E-4D92E1DB07C8}"/>
          </ac:spMkLst>
        </pc:spChg>
        <pc:spChg chg="add mod">
          <ac:chgData name="Velani, Ankitkumar" userId="039f6639-35cd-4471-8ac8-1e78077ab1db" providerId="ADAL" clId="{1340E681-60A3-43C9-86A2-A614324C29E3}" dt="2022-09-09T02:48:10.538" v="1583" actId="207"/>
          <ac:spMkLst>
            <pc:docMk/>
            <pc:sldMk cId="1586293684" sldId="309"/>
            <ac:spMk id="10" creationId="{2A228307-70D6-4269-9C25-6CC272D4FF85}"/>
          </ac:spMkLst>
        </pc:spChg>
        <pc:spChg chg="mod">
          <ac:chgData name="Velani, Ankitkumar" userId="039f6639-35cd-4471-8ac8-1e78077ab1db" providerId="ADAL" clId="{1340E681-60A3-43C9-86A2-A614324C29E3}" dt="2022-09-09T02:46:59.997" v="1561" actId="20577"/>
          <ac:spMkLst>
            <pc:docMk/>
            <pc:sldMk cId="1586293684" sldId="309"/>
            <ac:spMk id="109" creationId="{00000000-0000-0000-0000-000000000000}"/>
          </ac:spMkLst>
        </pc:spChg>
      </pc:sldChg>
      <pc:sldChg chg="add del">
        <pc:chgData name="Velani, Ankitkumar" userId="039f6639-35cd-4471-8ac8-1e78077ab1db" providerId="ADAL" clId="{1340E681-60A3-43C9-86A2-A614324C29E3}" dt="2022-09-08T15:23:35.121" v="271" actId="47"/>
        <pc:sldMkLst>
          <pc:docMk/>
          <pc:sldMk cId="2995025662" sldId="309"/>
        </pc:sldMkLst>
      </pc:sldChg>
      <pc:sldChg chg="delSp modSp add mod">
        <pc:chgData name="Velani, Ankitkumar" userId="039f6639-35cd-4471-8ac8-1e78077ab1db" providerId="ADAL" clId="{1340E681-60A3-43C9-86A2-A614324C29E3}" dt="2022-09-09T02:51:19.280" v="1662" actId="5793"/>
        <pc:sldMkLst>
          <pc:docMk/>
          <pc:sldMk cId="2623842265" sldId="310"/>
        </pc:sldMkLst>
        <pc:spChg chg="del">
          <ac:chgData name="Velani, Ankitkumar" userId="039f6639-35cd-4471-8ac8-1e78077ab1db" providerId="ADAL" clId="{1340E681-60A3-43C9-86A2-A614324C29E3}" dt="2022-09-09T02:48:48.791" v="1592" actId="478"/>
          <ac:spMkLst>
            <pc:docMk/>
            <pc:sldMk cId="2623842265" sldId="310"/>
            <ac:spMk id="2" creationId="{73824065-2495-47FD-9A82-EC928C433F48}"/>
          </ac:spMkLst>
        </pc:spChg>
        <pc:spChg chg="del">
          <ac:chgData name="Velani, Ankitkumar" userId="039f6639-35cd-4471-8ac8-1e78077ab1db" providerId="ADAL" clId="{1340E681-60A3-43C9-86A2-A614324C29E3}" dt="2022-09-09T02:48:41.817" v="1589" actId="478"/>
          <ac:spMkLst>
            <pc:docMk/>
            <pc:sldMk cId="2623842265" sldId="310"/>
            <ac:spMk id="3" creationId="{1DF16D99-916A-48EB-B164-D6F1AF63EA35}"/>
          </ac:spMkLst>
        </pc:spChg>
        <pc:spChg chg="del">
          <ac:chgData name="Velani, Ankitkumar" userId="039f6639-35cd-4471-8ac8-1e78077ab1db" providerId="ADAL" clId="{1340E681-60A3-43C9-86A2-A614324C29E3}" dt="2022-09-09T02:48:47.273" v="1591" actId="478"/>
          <ac:spMkLst>
            <pc:docMk/>
            <pc:sldMk cId="2623842265" sldId="310"/>
            <ac:spMk id="9" creationId="{4054F86A-B8A7-469C-B67E-4D92E1DB07C8}"/>
          </ac:spMkLst>
        </pc:spChg>
        <pc:spChg chg="del">
          <ac:chgData name="Velani, Ankitkumar" userId="039f6639-35cd-4471-8ac8-1e78077ab1db" providerId="ADAL" clId="{1340E681-60A3-43C9-86A2-A614324C29E3}" dt="2022-09-09T02:48:44.998" v="1590" actId="478"/>
          <ac:spMkLst>
            <pc:docMk/>
            <pc:sldMk cId="2623842265" sldId="310"/>
            <ac:spMk id="10" creationId="{2A228307-70D6-4269-9C25-6CC272D4FF85}"/>
          </ac:spMkLst>
        </pc:spChg>
        <pc:spChg chg="mod">
          <ac:chgData name="Velani, Ankitkumar" userId="039f6639-35cd-4471-8ac8-1e78077ab1db" providerId="ADAL" clId="{1340E681-60A3-43C9-86A2-A614324C29E3}" dt="2022-09-09T02:51:19.280" v="1662" actId="5793"/>
          <ac:spMkLst>
            <pc:docMk/>
            <pc:sldMk cId="2623842265" sldId="310"/>
            <ac:spMk id="109" creationId="{00000000-0000-0000-0000-000000000000}"/>
          </ac:spMkLst>
        </pc:spChg>
      </pc:sldChg>
      <pc:sldChg chg="add del">
        <pc:chgData name="Velani, Ankitkumar" userId="039f6639-35cd-4471-8ac8-1e78077ab1db" providerId="ADAL" clId="{1340E681-60A3-43C9-86A2-A614324C29E3}" dt="2022-09-08T15:23:35.738" v="272" actId="47"/>
        <pc:sldMkLst>
          <pc:docMk/>
          <pc:sldMk cId="3743774038" sldId="310"/>
        </pc:sldMkLst>
      </pc:sldChg>
      <pc:sldChg chg="addSp delSp modSp add mod">
        <pc:chgData name="Velani, Ankitkumar" userId="039f6639-35cd-4471-8ac8-1e78077ab1db" providerId="ADAL" clId="{1340E681-60A3-43C9-86A2-A614324C29E3}" dt="2022-09-09T03:00:57.316" v="1817" actId="1038"/>
        <pc:sldMkLst>
          <pc:docMk/>
          <pc:sldMk cId="2666916628" sldId="311"/>
        </pc:sldMkLst>
        <pc:spChg chg="add del">
          <ac:chgData name="Velani, Ankitkumar" userId="039f6639-35cd-4471-8ac8-1e78077ab1db" providerId="ADAL" clId="{1340E681-60A3-43C9-86A2-A614324C29E3}" dt="2022-09-09T02:56:17.593" v="1731"/>
          <ac:spMkLst>
            <pc:docMk/>
            <pc:sldMk cId="2666916628" sldId="311"/>
            <ac:spMk id="2" creationId="{DB7CD58B-3CCD-41B9-9B92-F102D75BA61B}"/>
          </ac:spMkLst>
        </pc:spChg>
        <pc:spChg chg="add del mod">
          <ac:chgData name="Velani, Ankitkumar" userId="039f6639-35cd-4471-8ac8-1e78077ab1db" providerId="ADAL" clId="{1340E681-60A3-43C9-86A2-A614324C29E3}" dt="2022-09-09T02:56:22.710" v="1734" actId="478"/>
          <ac:spMkLst>
            <pc:docMk/>
            <pc:sldMk cId="2666916628" sldId="311"/>
            <ac:spMk id="3" creationId="{81880FD7-9F1A-446C-A549-EF3C911931CD}"/>
          </ac:spMkLst>
        </pc:spChg>
        <pc:spChg chg="add mod">
          <ac:chgData name="Velani, Ankitkumar" userId="039f6639-35cd-4471-8ac8-1e78077ab1db" providerId="ADAL" clId="{1340E681-60A3-43C9-86A2-A614324C29E3}" dt="2022-09-09T02:59:40.610" v="1783"/>
          <ac:spMkLst>
            <pc:docMk/>
            <pc:sldMk cId="2666916628" sldId="311"/>
            <ac:spMk id="8" creationId="{DDC6BBA7-39AC-4C36-8846-4F31F1AFFB90}"/>
          </ac:spMkLst>
        </pc:spChg>
        <pc:spChg chg="add mod">
          <ac:chgData name="Velani, Ankitkumar" userId="039f6639-35cd-4471-8ac8-1e78077ab1db" providerId="ADAL" clId="{1340E681-60A3-43C9-86A2-A614324C29E3}" dt="2022-09-09T03:00:28.888" v="1810" actId="1037"/>
          <ac:spMkLst>
            <pc:docMk/>
            <pc:sldMk cId="2666916628" sldId="311"/>
            <ac:spMk id="14" creationId="{857E0607-8876-42DB-B5A0-A92474BC8076}"/>
          </ac:spMkLst>
        </pc:spChg>
        <pc:spChg chg="add del mod">
          <ac:chgData name="Velani, Ankitkumar" userId="039f6639-35cd-4471-8ac8-1e78077ab1db" providerId="ADAL" clId="{1340E681-60A3-43C9-86A2-A614324C29E3}" dt="2022-09-09T02:58:30.256" v="1767"/>
          <ac:spMkLst>
            <pc:docMk/>
            <pc:sldMk cId="2666916628" sldId="311"/>
            <ac:spMk id="15" creationId="{800348C7-A55E-467F-AE3F-FB25B240D3BF}"/>
          </ac:spMkLst>
        </pc:spChg>
        <pc:spChg chg="del mod">
          <ac:chgData name="Velani, Ankitkumar" userId="039f6639-35cd-4471-8ac8-1e78077ab1db" providerId="ADAL" clId="{1340E681-60A3-43C9-86A2-A614324C29E3}" dt="2022-09-09T02:56:12.388" v="1729" actId="478"/>
          <ac:spMkLst>
            <pc:docMk/>
            <pc:sldMk cId="2666916628" sldId="311"/>
            <ac:spMk id="109" creationId="{00000000-0000-0000-0000-000000000000}"/>
          </ac:spMkLst>
        </pc:spChg>
        <pc:picChg chg="add mod">
          <ac:chgData name="Velani, Ankitkumar" userId="039f6639-35cd-4471-8ac8-1e78077ab1db" providerId="ADAL" clId="{1340E681-60A3-43C9-86A2-A614324C29E3}" dt="2022-09-09T02:58:05.998" v="1746" actId="208"/>
          <ac:picMkLst>
            <pc:docMk/>
            <pc:sldMk cId="2666916628" sldId="311"/>
            <ac:picMk id="5" creationId="{161CC3B4-A4EC-4853-8B36-03F8C15D64F1}"/>
          </ac:picMkLst>
        </pc:picChg>
        <pc:picChg chg="add mod">
          <ac:chgData name="Velani, Ankitkumar" userId="039f6639-35cd-4471-8ac8-1e78077ab1db" providerId="ADAL" clId="{1340E681-60A3-43C9-86A2-A614324C29E3}" dt="2022-09-09T02:57:48.300" v="1744" actId="1440"/>
          <ac:picMkLst>
            <pc:docMk/>
            <pc:sldMk cId="2666916628" sldId="311"/>
            <ac:picMk id="7" creationId="{D7D72AA9-75E2-46C1-9D0B-B3B594A71878}"/>
          </ac:picMkLst>
        </pc:picChg>
        <pc:cxnChg chg="add mod">
          <ac:chgData name="Velani, Ankitkumar" userId="039f6639-35cd-4471-8ac8-1e78077ab1db" providerId="ADAL" clId="{1340E681-60A3-43C9-86A2-A614324C29E3}" dt="2022-09-09T03:00:57.316" v="1817" actId="1038"/>
          <ac:cxnSpMkLst>
            <pc:docMk/>
            <pc:sldMk cId="2666916628" sldId="311"/>
            <ac:cxnSpMk id="10" creationId="{61C95CAF-69C7-495C-89DF-D5A4659A3E30}"/>
          </ac:cxnSpMkLst>
        </pc:cxnChg>
        <pc:cxnChg chg="add mod">
          <ac:chgData name="Velani, Ankitkumar" userId="039f6639-35cd-4471-8ac8-1e78077ab1db" providerId="ADAL" clId="{1340E681-60A3-43C9-86A2-A614324C29E3}" dt="2022-09-09T03:00:40.947" v="1813" actId="1037"/>
          <ac:cxnSpMkLst>
            <pc:docMk/>
            <pc:sldMk cId="2666916628" sldId="311"/>
            <ac:cxnSpMk id="12" creationId="{5C79C032-4434-4443-A06D-A830E8FB735A}"/>
          </ac:cxnSpMkLst>
        </pc:cxnChg>
      </pc:sldChg>
      <pc:sldChg chg="add del">
        <pc:chgData name="Velani, Ankitkumar" userId="039f6639-35cd-4471-8ac8-1e78077ab1db" providerId="ADAL" clId="{1340E681-60A3-43C9-86A2-A614324C29E3}" dt="2022-09-08T15:23:45.418" v="274" actId="47"/>
        <pc:sldMkLst>
          <pc:docMk/>
          <pc:sldMk cId="3535413999" sldId="311"/>
        </pc:sldMkLst>
      </pc:sldChg>
      <pc:sldChg chg="add del">
        <pc:chgData name="Velani, Ankitkumar" userId="039f6639-35cd-4471-8ac8-1e78077ab1db" providerId="ADAL" clId="{1340E681-60A3-43C9-86A2-A614324C29E3}" dt="2022-09-08T15:23:46.699" v="275" actId="47"/>
        <pc:sldMkLst>
          <pc:docMk/>
          <pc:sldMk cId="2675418257" sldId="312"/>
        </pc:sldMkLst>
      </pc:sldChg>
      <pc:sldChg chg="addSp delSp modSp add mod">
        <pc:chgData name="Velani, Ankitkumar" userId="039f6639-35cd-4471-8ac8-1e78077ab1db" providerId="ADAL" clId="{1340E681-60A3-43C9-86A2-A614324C29E3}" dt="2022-09-09T03:04:25.467" v="1845" actId="14100"/>
        <pc:sldMkLst>
          <pc:docMk/>
          <pc:sldMk cId="3785170993" sldId="312"/>
        </pc:sldMkLst>
        <pc:spChg chg="add del mod">
          <ac:chgData name="Velani, Ankitkumar" userId="039f6639-35cd-4471-8ac8-1e78077ab1db" providerId="ADAL" clId="{1340E681-60A3-43C9-86A2-A614324C29E3}" dt="2022-09-09T03:03:21.555" v="1834"/>
          <ac:spMkLst>
            <pc:docMk/>
            <pc:sldMk cId="3785170993" sldId="312"/>
            <ac:spMk id="2" creationId="{2217D3EA-E58E-4EFD-82CC-F2C8B3FCD1D6}"/>
          </ac:spMkLst>
        </pc:spChg>
        <pc:spChg chg="del">
          <ac:chgData name="Velani, Ankitkumar" userId="039f6639-35cd-4471-8ac8-1e78077ab1db" providerId="ADAL" clId="{1340E681-60A3-43C9-86A2-A614324C29E3}" dt="2022-09-09T03:02:29.354" v="1821" actId="478"/>
          <ac:spMkLst>
            <pc:docMk/>
            <pc:sldMk cId="3785170993" sldId="312"/>
            <ac:spMk id="8" creationId="{DDC6BBA7-39AC-4C36-8846-4F31F1AFFB90}"/>
          </ac:spMkLst>
        </pc:spChg>
        <pc:spChg chg="add mod">
          <ac:chgData name="Velani, Ankitkumar" userId="039f6639-35cd-4471-8ac8-1e78077ab1db" providerId="ADAL" clId="{1340E681-60A3-43C9-86A2-A614324C29E3}" dt="2022-09-09T03:03:00.993" v="1830" actId="20577"/>
          <ac:spMkLst>
            <pc:docMk/>
            <pc:sldMk cId="3785170993" sldId="312"/>
            <ac:spMk id="13" creationId="{03C6A7A5-E466-44CD-B02B-85F9B86D8D56}"/>
          </ac:spMkLst>
        </pc:spChg>
        <pc:spChg chg="del">
          <ac:chgData name="Velani, Ankitkumar" userId="039f6639-35cd-4471-8ac8-1e78077ab1db" providerId="ADAL" clId="{1340E681-60A3-43C9-86A2-A614324C29E3}" dt="2022-09-09T03:02:38.058" v="1825" actId="478"/>
          <ac:spMkLst>
            <pc:docMk/>
            <pc:sldMk cId="3785170993" sldId="312"/>
            <ac:spMk id="14" creationId="{857E0607-8876-42DB-B5A0-A92474BC8076}"/>
          </ac:spMkLst>
        </pc:spChg>
        <pc:spChg chg="mod">
          <ac:chgData name="Velani, Ankitkumar" userId="039f6639-35cd-4471-8ac8-1e78077ab1db" providerId="ADAL" clId="{1340E681-60A3-43C9-86A2-A614324C29E3}" dt="2022-09-09T03:02:24.207" v="1819"/>
          <ac:spMkLst>
            <pc:docMk/>
            <pc:sldMk cId="3785170993" sldId="312"/>
            <ac:spMk id="108" creationId="{00000000-0000-0000-0000-000000000000}"/>
          </ac:spMkLst>
        </pc:spChg>
        <pc:picChg chg="add del mod">
          <ac:chgData name="Velani, Ankitkumar" userId="039f6639-35cd-4471-8ac8-1e78077ab1db" providerId="ADAL" clId="{1340E681-60A3-43C9-86A2-A614324C29E3}" dt="2022-09-09T03:03:50.353" v="1838" actId="478"/>
          <ac:picMkLst>
            <pc:docMk/>
            <pc:sldMk cId="3785170993" sldId="312"/>
            <ac:picMk id="4" creationId="{B73033A9-B8CD-4B91-AC36-1D89FB14A3E9}"/>
          </ac:picMkLst>
        </pc:picChg>
        <pc:picChg chg="del">
          <ac:chgData name="Velani, Ankitkumar" userId="039f6639-35cd-4471-8ac8-1e78077ab1db" providerId="ADAL" clId="{1340E681-60A3-43C9-86A2-A614324C29E3}" dt="2022-09-09T03:02:27.186" v="1820" actId="478"/>
          <ac:picMkLst>
            <pc:docMk/>
            <pc:sldMk cId="3785170993" sldId="312"/>
            <ac:picMk id="5" creationId="{161CC3B4-A4EC-4853-8B36-03F8C15D64F1}"/>
          </ac:picMkLst>
        </pc:picChg>
        <pc:picChg chg="del">
          <ac:chgData name="Velani, Ankitkumar" userId="039f6639-35cd-4471-8ac8-1e78077ab1db" providerId="ADAL" clId="{1340E681-60A3-43C9-86A2-A614324C29E3}" dt="2022-09-09T03:02:34.861" v="1823" actId="478"/>
          <ac:picMkLst>
            <pc:docMk/>
            <pc:sldMk cId="3785170993" sldId="312"/>
            <ac:picMk id="7" creationId="{D7D72AA9-75E2-46C1-9D0B-B3B594A71878}"/>
          </ac:picMkLst>
        </pc:picChg>
        <pc:picChg chg="add mod modCrop">
          <ac:chgData name="Velani, Ankitkumar" userId="039f6639-35cd-4471-8ac8-1e78077ab1db" providerId="ADAL" clId="{1340E681-60A3-43C9-86A2-A614324C29E3}" dt="2022-09-09T03:04:25.467" v="1845" actId="14100"/>
          <ac:picMkLst>
            <pc:docMk/>
            <pc:sldMk cId="3785170993" sldId="312"/>
            <ac:picMk id="9" creationId="{23C07B96-92CD-4C87-88CA-A1E53B995380}"/>
          </ac:picMkLst>
        </pc:picChg>
        <pc:cxnChg chg="del">
          <ac:chgData name="Velani, Ankitkumar" userId="039f6639-35cd-4471-8ac8-1e78077ab1db" providerId="ADAL" clId="{1340E681-60A3-43C9-86A2-A614324C29E3}" dt="2022-09-09T03:02:30.826" v="1822" actId="478"/>
          <ac:cxnSpMkLst>
            <pc:docMk/>
            <pc:sldMk cId="3785170993" sldId="312"/>
            <ac:cxnSpMk id="10" creationId="{61C95CAF-69C7-495C-89DF-D5A4659A3E30}"/>
          </ac:cxnSpMkLst>
        </pc:cxnChg>
        <pc:cxnChg chg="del">
          <ac:chgData name="Velani, Ankitkumar" userId="039f6639-35cd-4471-8ac8-1e78077ab1db" providerId="ADAL" clId="{1340E681-60A3-43C9-86A2-A614324C29E3}" dt="2022-09-09T03:02:36.076" v="1824" actId="478"/>
          <ac:cxnSpMkLst>
            <pc:docMk/>
            <pc:sldMk cId="3785170993" sldId="312"/>
            <ac:cxnSpMk id="12" creationId="{5C79C032-4434-4443-A06D-A830E8FB735A}"/>
          </ac:cxnSpMkLst>
        </pc:cxnChg>
      </pc:sldChg>
      <pc:sldChg chg="add del">
        <pc:chgData name="Velani, Ankitkumar" userId="039f6639-35cd-4471-8ac8-1e78077ab1db" providerId="ADAL" clId="{1340E681-60A3-43C9-86A2-A614324C29E3}" dt="2022-09-08T15:23:47.185" v="276" actId="47"/>
        <pc:sldMkLst>
          <pc:docMk/>
          <pc:sldMk cId="2772585780" sldId="313"/>
        </pc:sldMkLst>
      </pc:sldChg>
      <pc:sldChg chg="addSp delSp modSp add mod">
        <pc:chgData name="Velani, Ankitkumar" userId="039f6639-35cd-4471-8ac8-1e78077ab1db" providerId="ADAL" clId="{1340E681-60A3-43C9-86A2-A614324C29E3}" dt="2022-09-09T03:06:27.095" v="1854" actId="14100"/>
        <pc:sldMkLst>
          <pc:docMk/>
          <pc:sldMk cId="3490158369" sldId="313"/>
        </pc:sldMkLst>
        <pc:spChg chg="mod">
          <ac:chgData name="Velani, Ankitkumar" userId="039f6639-35cd-4471-8ac8-1e78077ab1db" providerId="ADAL" clId="{1340E681-60A3-43C9-86A2-A614324C29E3}" dt="2022-09-09T03:05:48.281" v="1851" actId="20577"/>
          <ac:spMkLst>
            <pc:docMk/>
            <pc:sldMk cId="3490158369" sldId="313"/>
            <ac:spMk id="13" creationId="{03C6A7A5-E466-44CD-B02B-85F9B86D8D56}"/>
          </ac:spMkLst>
        </pc:spChg>
        <pc:spChg chg="mod">
          <ac:chgData name="Velani, Ankitkumar" userId="039f6639-35cd-4471-8ac8-1e78077ab1db" providerId="ADAL" clId="{1340E681-60A3-43C9-86A2-A614324C29E3}" dt="2022-09-09T03:05:15.243" v="1847"/>
          <ac:spMkLst>
            <pc:docMk/>
            <pc:sldMk cId="3490158369" sldId="313"/>
            <ac:spMk id="108" creationId="{00000000-0000-0000-0000-000000000000}"/>
          </ac:spMkLst>
        </pc:spChg>
        <pc:picChg chg="add mod">
          <ac:chgData name="Velani, Ankitkumar" userId="039f6639-35cd-4471-8ac8-1e78077ab1db" providerId="ADAL" clId="{1340E681-60A3-43C9-86A2-A614324C29E3}" dt="2022-09-09T03:06:27.095" v="1854" actId="14100"/>
          <ac:picMkLst>
            <pc:docMk/>
            <pc:sldMk cId="3490158369" sldId="313"/>
            <ac:picMk id="3" creationId="{FEDB3D5E-3B6B-4827-87FB-5B99BED3D05E}"/>
          </ac:picMkLst>
        </pc:picChg>
        <pc:picChg chg="del">
          <ac:chgData name="Velani, Ankitkumar" userId="039f6639-35cd-4471-8ac8-1e78077ab1db" providerId="ADAL" clId="{1340E681-60A3-43C9-86A2-A614324C29E3}" dt="2022-09-09T03:05:21.841" v="1848" actId="478"/>
          <ac:picMkLst>
            <pc:docMk/>
            <pc:sldMk cId="3490158369" sldId="313"/>
            <ac:picMk id="9" creationId="{23C07B96-92CD-4C87-88CA-A1E53B995380}"/>
          </ac:picMkLst>
        </pc:picChg>
      </pc:sldChg>
      <pc:sldChg chg="add del">
        <pc:chgData name="Velani, Ankitkumar" userId="039f6639-35cd-4471-8ac8-1e78077ab1db" providerId="ADAL" clId="{1340E681-60A3-43C9-86A2-A614324C29E3}" dt="2022-09-08T15:23:56.416" v="282" actId="47"/>
        <pc:sldMkLst>
          <pc:docMk/>
          <pc:sldMk cId="967904056" sldId="314"/>
        </pc:sldMkLst>
      </pc:sldChg>
      <pc:sldChg chg="addSp delSp modSp add mod">
        <pc:chgData name="Velani, Ankitkumar" userId="039f6639-35cd-4471-8ac8-1e78077ab1db" providerId="ADAL" clId="{1340E681-60A3-43C9-86A2-A614324C29E3}" dt="2022-09-09T03:19:25.354" v="2044" actId="14100"/>
        <pc:sldMkLst>
          <pc:docMk/>
          <pc:sldMk cId="2618532024" sldId="314"/>
        </pc:sldMkLst>
        <pc:spChg chg="add mod">
          <ac:chgData name="Velani, Ankitkumar" userId="039f6639-35cd-4471-8ac8-1e78077ab1db" providerId="ADAL" clId="{1340E681-60A3-43C9-86A2-A614324C29E3}" dt="2022-09-09T03:16:38.966" v="1878" actId="208"/>
          <ac:spMkLst>
            <pc:docMk/>
            <pc:sldMk cId="2618532024" sldId="314"/>
            <ac:spMk id="8" creationId="{705C474F-DDA9-4B51-BA31-F0C930DE1ABF}"/>
          </ac:spMkLst>
        </pc:spChg>
        <pc:spChg chg="add mod">
          <ac:chgData name="Velani, Ankitkumar" userId="039f6639-35cd-4471-8ac8-1e78077ab1db" providerId="ADAL" clId="{1340E681-60A3-43C9-86A2-A614324C29E3}" dt="2022-09-09T03:19:25.354" v="2044" actId="14100"/>
          <ac:spMkLst>
            <pc:docMk/>
            <pc:sldMk cId="2618532024" sldId="314"/>
            <ac:spMk id="9" creationId="{1DF6D864-4962-40F0-AA63-88A2C0478874}"/>
          </ac:spMkLst>
        </pc:spChg>
        <pc:spChg chg="mod">
          <ac:chgData name="Velani, Ankitkumar" userId="039f6639-35cd-4471-8ac8-1e78077ab1db" providerId="ADAL" clId="{1340E681-60A3-43C9-86A2-A614324C29E3}" dt="2022-09-09T03:09:31.518" v="1860" actId="21"/>
          <ac:spMkLst>
            <pc:docMk/>
            <pc:sldMk cId="2618532024" sldId="314"/>
            <ac:spMk id="109" creationId="{00000000-0000-0000-0000-000000000000}"/>
          </ac:spMkLst>
        </pc:spChg>
        <pc:picChg chg="add del mod">
          <ac:chgData name="Velani, Ankitkumar" userId="039f6639-35cd-4471-8ac8-1e78077ab1db" providerId="ADAL" clId="{1340E681-60A3-43C9-86A2-A614324C29E3}" dt="2022-09-09T03:14:05.705" v="1865" actId="478"/>
          <ac:picMkLst>
            <pc:docMk/>
            <pc:sldMk cId="2618532024" sldId="314"/>
            <ac:picMk id="3" creationId="{95D91836-3D1C-44D1-8BE5-7C4AE7D7154D}"/>
          </ac:picMkLst>
        </pc:picChg>
        <pc:picChg chg="add del mod">
          <ac:chgData name="Velani, Ankitkumar" userId="039f6639-35cd-4471-8ac8-1e78077ab1db" providerId="ADAL" clId="{1340E681-60A3-43C9-86A2-A614324C29E3}" dt="2022-09-09T03:15:53.807" v="1870" actId="478"/>
          <ac:picMkLst>
            <pc:docMk/>
            <pc:sldMk cId="2618532024" sldId="314"/>
            <ac:picMk id="5" creationId="{1B4B2A00-95F4-4098-AA93-2BB92B248140}"/>
          </ac:picMkLst>
        </pc:picChg>
        <pc:picChg chg="add mod">
          <ac:chgData name="Velani, Ankitkumar" userId="039f6639-35cd-4471-8ac8-1e78077ab1db" providerId="ADAL" clId="{1340E681-60A3-43C9-86A2-A614324C29E3}" dt="2022-09-09T03:16:01.928" v="1873" actId="14100"/>
          <ac:picMkLst>
            <pc:docMk/>
            <pc:sldMk cId="2618532024" sldId="314"/>
            <ac:picMk id="7" creationId="{10F2695B-6D81-400A-BB90-615F5E13AD2F}"/>
          </ac:picMkLst>
        </pc:picChg>
      </pc:sldChg>
      <pc:sldChg chg="add del">
        <pc:chgData name="Velani, Ankitkumar" userId="039f6639-35cd-4471-8ac8-1e78077ab1db" providerId="ADAL" clId="{1340E681-60A3-43C9-86A2-A614324C29E3}" dt="2022-09-08T15:23:53.325" v="277" actId="47"/>
        <pc:sldMkLst>
          <pc:docMk/>
          <pc:sldMk cId="1220571586" sldId="315"/>
        </pc:sldMkLst>
      </pc:sldChg>
      <pc:sldChg chg="add del">
        <pc:chgData name="Velani, Ankitkumar" userId="039f6639-35cd-4471-8ac8-1e78077ab1db" providerId="ADAL" clId="{1340E681-60A3-43C9-86A2-A614324C29E3}" dt="2022-09-08T15:23:54.127" v="278" actId="47"/>
        <pc:sldMkLst>
          <pc:docMk/>
          <pc:sldMk cId="1006699271" sldId="316"/>
        </pc:sldMkLst>
      </pc:sldChg>
      <pc:sldChg chg="add del">
        <pc:chgData name="Velani, Ankitkumar" userId="039f6639-35cd-4471-8ac8-1e78077ab1db" providerId="ADAL" clId="{1340E681-60A3-43C9-86A2-A614324C29E3}" dt="2022-09-08T15:23:54.580" v="279" actId="47"/>
        <pc:sldMkLst>
          <pc:docMk/>
          <pc:sldMk cId="3804771162" sldId="317"/>
        </pc:sldMkLst>
      </pc:sldChg>
      <pc:sldChg chg="add del">
        <pc:chgData name="Velani, Ankitkumar" userId="039f6639-35cd-4471-8ac8-1e78077ab1db" providerId="ADAL" clId="{1340E681-60A3-43C9-86A2-A614324C29E3}" dt="2022-09-08T15:23:55.028" v="280" actId="47"/>
        <pc:sldMkLst>
          <pc:docMk/>
          <pc:sldMk cId="882034974" sldId="318"/>
        </pc:sldMkLst>
      </pc:sldChg>
      <pc:sldChg chg="add del">
        <pc:chgData name="Velani, Ankitkumar" userId="039f6639-35cd-4471-8ac8-1e78077ab1db" providerId="ADAL" clId="{1340E681-60A3-43C9-86A2-A614324C29E3}" dt="2022-09-08T15:23:55.366" v="281" actId="47"/>
        <pc:sldMkLst>
          <pc:docMk/>
          <pc:sldMk cId="2257831915" sldId="319"/>
        </pc:sldMkLst>
      </pc:sldChg>
      <pc:sldChg chg="add del">
        <pc:chgData name="Velani, Ankitkumar" userId="039f6639-35cd-4471-8ac8-1e78077ab1db" providerId="ADAL" clId="{1340E681-60A3-43C9-86A2-A614324C29E3}" dt="2022-09-08T15:20:49.604" v="141" actId="47"/>
        <pc:sldMkLst>
          <pc:docMk/>
          <pc:sldMk cId="1003457964" sldId="320"/>
        </pc:sldMkLst>
      </pc:sldChg>
    </pc:docChg>
  </pc:docChgLst>
  <pc:docChgLst>
    <pc:chgData name="Velani, Ankitkumar" userId="039f6639-35cd-4471-8ac8-1e78077ab1db" providerId="ADAL" clId="{84352D96-93B9-4F72-AE8C-18860CDEFF5B}"/>
    <pc:docChg chg="undo custSel addSld delSld modSld sldOrd modNotesMaster">
      <pc:chgData name="Velani, Ankitkumar" userId="039f6639-35cd-4471-8ac8-1e78077ab1db" providerId="ADAL" clId="{84352D96-93B9-4F72-AE8C-18860CDEFF5B}" dt="2022-07-15T17:08:30.945" v="14559" actId="14100"/>
      <pc:docMkLst>
        <pc:docMk/>
      </pc:docMkLst>
      <pc:sldChg chg="modNotes">
        <pc:chgData name="Velani, Ankitkumar" userId="039f6639-35cd-4471-8ac8-1e78077ab1db" providerId="ADAL" clId="{84352D96-93B9-4F72-AE8C-18860CDEFF5B}" dt="2022-07-14T01:44:07.358" v="5163"/>
        <pc:sldMkLst>
          <pc:docMk/>
          <pc:sldMk cId="0" sldId="256"/>
        </pc:sldMkLst>
      </pc:sldChg>
      <pc:sldChg chg="modSp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0" sldId="257"/>
        </pc:sldMkLst>
        <pc:spChg chg="mod">
          <ac:chgData name="Velani, Ankitkumar" userId="039f6639-35cd-4471-8ac8-1e78077ab1db" providerId="ADAL" clId="{84352D96-93B9-4F72-AE8C-18860CDEFF5B}" dt="2022-07-13T16:42:57.698" v="8" actId="20577"/>
          <ac:spMkLst>
            <pc:docMk/>
            <pc:sldMk cId="0" sldId="257"/>
            <ac:spMk id="100" creationId="{00000000-0000-0000-0000-000000000000}"/>
          </ac:spMkLst>
        </pc:spChg>
      </pc:sldChg>
      <pc:sldChg chg="addSp modSp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0" sldId="258"/>
        </pc:sldMkLst>
        <pc:spChg chg="mod">
          <ac:chgData name="Velani, Ankitkumar" userId="039f6639-35cd-4471-8ac8-1e78077ab1db" providerId="ADAL" clId="{84352D96-93B9-4F72-AE8C-18860CDEFF5B}" dt="2022-07-13T16:48:25.128" v="25" actId="20577"/>
          <ac:spMkLst>
            <pc:docMk/>
            <pc:sldMk cId="0" sldId="25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3T16:56:52.985" v="409" actId="20577"/>
          <ac:spMkLst>
            <pc:docMk/>
            <pc:sldMk cId="0" sldId="258"/>
            <ac:spMk id="109" creationId="{00000000-0000-0000-0000-000000000000}"/>
          </ac:spMkLst>
        </pc:spChg>
        <pc:picChg chg="add mod">
          <ac:chgData name="Velani, Ankitkumar" userId="039f6639-35cd-4471-8ac8-1e78077ab1db" providerId="ADAL" clId="{84352D96-93B9-4F72-AE8C-18860CDEFF5B}" dt="2022-07-13T16:56:58.602" v="410" actId="1076"/>
          <ac:picMkLst>
            <pc:docMk/>
            <pc:sldMk cId="0" sldId="258"/>
            <ac:picMk id="7" creationId="{82D688DE-B6F5-4F65-9BCB-BA72C7FC1EB8}"/>
          </ac:picMkLst>
        </pc:picChg>
      </pc:sldChg>
      <pc:sldChg chg="del">
        <pc:chgData name="Velani, Ankitkumar" userId="039f6639-35cd-4471-8ac8-1e78077ab1db" providerId="ADAL" clId="{84352D96-93B9-4F72-AE8C-18860CDEFF5B}" dt="2022-07-13T16:57:07.321" v="412" actId="47"/>
        <pc:sldMkLst>
          <pc:docMk/>
          <pc:sldMk cId="0" sldId="259"/>
        </pc:sldMkLst>
      </pc:sldChg>
      <pc:sldChg chg="del">
        <pc:chgData name="Velani, Ankitkumar" userId="039f6639-35cd-4471-8ac8-1e78077ab1db" providerId="ADAL" clId="{84352D96-93B9-4F72-AE8C-18860CDEFF5B}" dt="2022-07-13T16:57:07.676" v="413" actId="47"/>
        <pc:sldMkLst>
          <pc:docMk/>
          <pc:sldMk cId="259360766" sldId="260"/>
        </pc:sldMkLst>
      </pc:sldChg>
      <pc:sldChg chg="del">
        <pc:chgData name="Velani, Ankitkumar" userId="039f6639-35cd-4471-8ac8-1e78077ab1db" providerId="ADAL" clId="{84352D96-93B9-4F72-AE8C-18860CDEFF5B}" dt="2022-07-13T16:57:08.140" v="414" actId="47"/>
        <pc:sldMkLst>
          <pc:docMk/>
          <pc:sldMk cId="0" sldId="261"/>
        </pc:sldMkLst>
      </pc:sldChg>
      <pc:sldChg chg="del">
        <pc:chgData name="Velani, Ankitkumar" userId="039f6639-35cd-4471-8ac8-1e78077ab1db" providerId="ADAL" clId="{84352D96-93B9-4F72-AE8C-18860CDEFF5B}" dt="2022-07-13T16:57:08.579" v="415" actId="47"/>
        <pc:sldMkLst>
          <pc:docMk/>
          <pc:sldMk cId="0" sldId="262"/>
        </pc:sldMkLst>
      </pc:sldChg>
      <pc:sldChg chg="del">
        <pc:chgData name="Velani, Ankitkumar" userId="039f6639-35cd-4471-8ac8-1e78077ab1db" providerId="ADAL" clId="{84352D96-93B9-4F72-AE8C-18860CDEFF5B}" dt="2022-07-13T16:57:10.489" v="416" actId="47"/>
        <pc:sldMkLst>
          <pc:docMk/>
          <pc:sldMk cId="1388928012" sldId="263"/>
        </pc:sldMkLst>
      </pc:sldChg>
      <pc:sldChg chg="del">
        <pc:chgData name="Velani, Ankitkumar" userId="039f6639-35cd-4471-8ac8-1e78077ab1db" providerId="ADAL" clId="{84352D96-93B9-4F72-AE8C-18860CDEFF5B}" dt="2022-07-13T16:57:10.993" v="417" actId="47"/>
        <pc:sldMkLst>
          <pc:docMk/>
          <pc:sldMk cId="2111880373" sldId="264"/>
        </pc:sldMkLst>
      </pc:sldChg>
      <pc:sldChg chg="del">
        <pc:chgData name="Velani, Ankitkumar" userId="039f6639-35cd-4471-8ac8-1e78077ab1db" providerId="ADAL" clId="{84352D96-93B9-4F72-AE8C-18860CDEFF5B}" dt="2022-07-13T16:57:11.672" v="418" actId="47"/>
        <pc:sldMkLst>
          <pc:docMk/>
          <pc:sldMk cId="3775899147" sldId="265"/>
        </pc:sldMkLst>
      </pc:sldChg>
      <pc:sldChg chg="del">
        <pc:chgData name="Velani, Ankitkumar" userId="039f6639-35cd-4471-8ac8-1e78077ab1db" providerId="ADAL" clId="{84352D96-93B9-4F72-AE8C-18860CDEFF5B}" dt="2022-07-13T16:57:12.150" v="419" actId="47"/>
        <pc:sldMkLst>
          <pc:docMk/>
          <pc:sldMk cId="3152042965" sldId="266"/>
        </pc:sldMkLst>
      </pc:sldChg>
      <pc:sldChg chg="del">
        <pc:chgData name="Velani, Ankitkumar" userId="039f6639-35cd-4471-8ac8-1e78077ab1db" providerId="ADAL" clId="{84352D96-93B9-4F72-AE8C-18860CDEFF5B}" dt="2022-07-13T16:57:12.781" v="420" actId="47"/>
        <pc:sldMkLst>
          <pc:docMk/>
          <pc:sldMk cId="0" sldId="267"/>
        </pc:sldMkLst>
      </pc:sldChg>
      <pc:sldChg chg="del">
        <pc:chgData name="Velani, Ankitkumar" userId="039f6639-35cd-4471-8ac8-1e78077ab1db" providerId="ADAL" clId="{84352D96-93B9-4F72-AE8C-18860CDEFF5B}" dt="2022-07-13T16:57:13.259" v="421" actId="47"/>
        <pc:sldMkLst>
          <pc:docMk/>
          <pc:sldMk cId="2423622572" sldId="268"/>
        </pc:sldMkLst>
      </pc:sldChg>
      <pc:sldChg chg="del">
        <pc:chgData name="Velani, Ankitkumar" userId="039f6639-35cd-4471-8ac8-1e78077ab1db" providerId="ADAL" clId="{84352D96-93B9-4F72-AE8C-18860CDEFF5B}" dt="2022-07-13T16:57:14.028" v="422" actId="47"/>
        <pc:sldMkLst>
          <pc:docMk/>
          <pc:sldMk cId="0" sldId="269"/>
        </pc:sldMkLst>
      </pc:sldChg>
      <pc:sldChg chg="del">
        <pc:chgData name="Velani, Ankitkumar" userId="039f6639-35cd-4471-8ac8-1e78077ab1db" providerId="ADAL" clId="{84352D96-93B9-4F72-AE8C-18860CDEFF5B}" dt="2022-07-13T16:57:14.840" v="423" actId="47"/>
        <pc:sldMkLst>
          <pc:docMk/>
          <pc:sldMk cId="0" sldId="270"/>
        </pc:sldMkLst>
      </pc:sldChg>
      <pc:sldChg chg="del">
        <pc:chgData name="Velani, Ankitkumar" userId="039f6639-35cd-4471-8ac8-1e78077ab1db" providerId="ADAL" clId="{84352D96-93B9-4F72-AE8C-18860CDEFF5B}" dt="2022-07-13T16:57:15.508" v="424" actId="47"/>
        <pc:sldMkLst>
          <pc:docMk/>
          <pc:sldMk cId="0" sldId="271"/>
        </pc:sldMkLst>
      </pc:sldChg>
      <pc:sldChg chg="addSp delSp modSp add mod modNotes">
        <pc:chgData name="Velani, Ankitkumar" userId="039f6639-35cd-4471-8ac8-1e78077ab1db" providerId="ADAL" clId="{84352D96-93B9-4F72-AE8C-18860CDEFF5B}" dt="2022-07-14T06:53:05.951" v="5754" actId="20577"/>
        <pc:sldMkLst>
          <pc:docMk/>
          <pc:sldMk cId="4065110562" sldId="272"/>
        </pc:sldMkLst>
        <pc:spChg chg="add del mod">
          <ac:chgData name="Velani, Ankitkumar" userId="039f6639-35cd-4471-8ac8-1e78077ab1db" providerId="ADAL" clId="{84352D96-93B9-4F72-AE8C-18860CDEFF5B}" dt="2022-07-13T17:08:17.918" v="599" actId="478"/>
          <ac:spMkLst>
            <pc:docMk/>
            <pc:sldMk cId="4065110562" sldId="272"/>
            <ac:spMk id="2" creationId="{291FA58C-F360-48E1-9688-13F5293D514D}"/>
          </ac:spMkLst>
        </pc:spChg>
        <pc:spChg chg="mod">
          <ac:chgData name="Velani, Ankitkumar" userId="039f6639-35cd-4471-8ac8-1e78077ab1db" providerId="ADAL" clId="{84352D96-93B9-4F72-AE8C-18860CDEFF5B}" dt="2022-07-13T17:20:48.139" v="1137" actId="1076"/>
          <ac:spMkLst>
            <pc:docMk/>
            <pc:sldMk cId="4065110562" sldId="272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53:05.951" v="5754" actId="20577"/>
          <ac:spMkLst>
            <pc:docMk/>
            <pc:sldMk cId="4065110562" sldId="272"/>
            <ac:spMk id="109" creationId="{00000000-0000-0000-0000-000000000000}"/>
          </ac:spMkLst>
        </pc:spChg>
        <pc:picChg chg="del">
          <ac:chgData name="Velani, Ankitkumar" userId="039f6639-35cd-4471-8ac8-1e78077ab1db" providerId="ADAL" clId="{84352D96-93B9-4F72-AE8C-18860CDEFF5B}" dt="2022-07-13T17:08:23.499" v="601" actId="478"/>
          <ac:picMkLst>
            <pc:docMk/>
            <pc:sldMk cId="4065110562" sldId="272"/>
            <ac:picMk id="7" creationId="{82D688DE-B6F5-4F65-9BCB-BA72C7FC1EB8}"/>
          </ac:picMkLst>
        </pc:picChg>
      </pc:sldChg>
      <pc:sldChg chg="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114794549" sldId="273"/>
        </pc:sldMkLst>
        <pc:spChg chg="mod">
          <ac:chgData name="Velani, Ankitkumar" userId="039f6639-35cd-4471-8ac8-1e78077ab1db" providerId="ADAL" clId="{84352D96-93B9-4F72-AE8C-18860CDEFF5B}" dt="2022-07-13T17:09:24.286" v="674" actId="20577"/>
          <ac:spMkLst>
            <pc:docMk/>
            <pc:sldMk cId="114794549" sldId="27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3T17:12:05.727" v="939" actId="20577"/>
          <ac:spMkLst>
            <pc:docMk/>
            <pc:sldMk cId="114794549" sldId="273"/>
            <ac:spMk id="109" creationId="{00000000-0000-0000-0000-000000000000}"/>
          </ac:spMkLst>
        </pc:spChg>
      </pc:sldChg>
      <pc:sldChg chg="addSp delSp modSp new mod">
        <pc:chgData name="Velani, Ankitkumar" userId="039f6639-35cd-4471-8ac8-1e78077ab1db" providerId="ADAL" clId="{84352D96-93B9-4F72-AE8C-18860CDEFF5B}" dt="2022-07-15T17:08:30.945" v="14559" actId="14100"/>
        <pc:sldMkLst>
          <pc:docMk/>
          <pc:sldMk cId="1592126093" sldId="274"/>
        </pc:sldMkLst>
        <pc:spChg chg="mod">
          <ac:chgData name="Velani, Ankitkumar" userId="039f6639-35cd-4471-8ac8-1e78077ab1db" providerId="ADAL" clId="{84352D96-93B9-4F72-AE8C-18860CDEFF5B}" dt="2022-07-13T17:12:57.706" v="953" actId="20577"/>
          <ac:spMkLst>
            <pc:docMk/>
            <pc:sldMk cId="1592126093" sldId="274"/>
            <ac:spMk id="2" creationId="{816F87FA-2679-4AA9-A354-19DC3F157DF1}"/>
          </ac:spMkLst>
        </pc:spChg>
        <pc:spChg chg="del">
          <ac:chgData name="Velani, Ankitkumar" userId="039f6639-35cd-4471-8ac8-1e78077ab1db" providerId="ADAL" clId="{84352D96-93B9-4F72-AE8C-18860CDEFF5B}" dt="2022-07-13T17:14:11.917" v="954" actId="478"/>
          <ac:spMkLst>
            <pc:docMk/>
            <pc:sldMk cId="1592126093" sldId="274"/>
            <ac:spMk id="3" creationId="{3A3FA94E-50D4-485E-A463-B60E425121C8}"/>
          </ac:spMkLst>
        </pc:spChg>
        <pc:picChg chg="add mod">
          <ac:chgData name="Velani, Ankitkumar" userId="039f6639-35cd-4471-8ac8-1e78077ab1db" providerId="ADAL" clId="{84352D96-93B9-4F72-AE8C-18860CDEFF5B}" dt="2022-07-15T17:08:30.945" v="14559" actId="14100"/>
          <ac:picMkLst>
            <pc:docMk/>
            <pc:sldMk cId="1592126093" sldId="274"/>
            <ac:picMk id="7" creationId="{485AA240-F133-4718-B132-0B64228BC540}"/>
          </ac:picMkLst>
        </pc:picChg>
        <pc:picChg chg="add del mod">
          <ac:chgData name="Velani, Ankitkumar" userId="039f6639-35cd-4471-8ac8-1e78077ab1db" providerId="ADAL" clId="{84352D96-93B9-4F72-AE8C-18860CDEFF5B}" dt="2022-07-13T17:14:30.051" v="960"/>
          <ac:picMkLst>
            <pc:docMk/>
            <pc:sldMk cId="1592126093" sldId="274"/>
            <ac:picMk id="1026" creationId="{4905994D-77B5-459B-9237-A9D08C796225}"/>
          </ac:picMkLst>
        </pc:picChg>
        <pc:picChg chg="add del mod">
          <ac:chgData name="Velani, Ankitkumar" userId="039f6639-35cd-4471-8ac8-1e78077ab1db" providerId="ADAL" clId="{84352D96-93B9-4F72-AE8C-18860CDEFF5B}" dt="2022-07-15T17:08:05.682" v="14551" actId="478"/>
          <ac:picMkLst>
            <pc:docMk/>
            <pc:sldMk cId="1592126093" sldId="274"/>
            <ac:picMk id="1028" creationId="{FE4EDC87-835C-41E8-8824-8422588A696D}"/>
          </ac:picMkLst>
        </pc:picChg>
      </pc:sldChg>
      <pc:sldChg chg="modSp add mod ord modNotes">
        <pc:chgData name="Velani, Ankitkumar" userId="039f6639-35cd-4471-8ac8-1e78077ab1db" providerId="ADAL" clId="{84352D96-93B9-4F72-AE8C-18860CDEFF5B}" dt="2022-07-14T01:44:07.358" v="5163"/>
        <pc:sldMkLst>
          <pc:docMk/>
          <pc:sldMk cId="2959000939" sldId="275"/>
        </pc:sldMkLst>
        <pc:spChg chg="mod">
          <ac:chgData name="Velani, Ankitkumar" userId="039f6639-35cd-4471-8ac8-1e78077ab1db" providerId="ADAL" clId="{84352D96-93B9-4F72-AE8C-18860CDEFF5B}" dt="2022-07-13T17:16:22.454" v="974" actId="20577"/>
          <ac:spMkLst>
            <pc:docMk/>
            <pc:sldMk cId="2959000939" sldId="27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3T17:18:08.872" v="1118" actId="113"/>
          <ac:spMkLst>
            <pc:docMk/>
            <pc:sldMk cId="2959000939" sldId="275"/>
            <ac:spMk id="109" creationId="{00000000-0000-0000-0000-000000000000}"/>
          </ac:spMkLst>
        </pc:spChg>
      </pc:sldChg>
      <pc:sldChg chg="addSp delSp modSp add mod setBg modNotes">
        <pc:chgData name="Velani, Ankitkumar" userId="039f6639-35cd-4471-8ac8-1e78077ab1db" providerId="ADAL" clId="{84352D96-93B9-4F72-AE8C-18860CDEFF5B}" dt="2022-07-14T01:44:07.358" v="5163"/>
        <pc:sldMkLst>
          <pc:docMk/>
          <pc:sldMk cId="1688761229" sldId="276"/>
        </pc:sldMkLst>
        <pc:spChg chg="add del mod">
          <ac:chgData name="Velani, Ankitkumar" userId="039f6639-35cd-4471-8ac8-1e78077ab1db" providerId="ADAL" clId="{84352D96-93B9-4F72-AE8C-18860CDEFF5B}" dt="2022-07-13T17:18:27.322" v="1121" actId="478"/>
          <ac:spMkLst>
            <pc:docMk/>
            <pc:sldMk cId="1688761229" sldId="276"/>
            <ac:spMk id="3" creationId="{8AE7E905-B9B0-47EC-A2C4-698501C27BFC}"/>
          </ac:spMkLst>
        </pc:spChg>
        <pc:spChg chg="add mod">
          <ac:chgData name="Velani, Ankitkumar" userId="039f6639-35cd-4471-8ac8-1e78077ab1db" providerId="ADAL" clId="{84352D96-93B9-4F72-AE8C-18860CDEFF5B}" dt="2022-07-14T01:17:21.977" v="3817" actId="122"/>
          <ac:spMkLst>
            <pc:docMk/>
            <pc:sldMk cId="1688761229" sldId="276"/>
            <ac:spMk id="4" creationId="{982E6F4A-9E6F-4B1C-9647-38D9E6E0F5F7}"/>
          </ac:spMkLst>
        </pc:spChg>
        <pc:spChg chg="add mod">
          <ac:chgData name="Velani, Ankitkumar" userId="039f6639-35cd-4471-8ac8-1e78077ab1db" providerId="ADAL" clId="{84352D96-93B9-4F72-AE8C-18860CDEFF5B}" dt="2022-07-14T01:17:41.935" v="3845" actId="20577"/>
          <ac:spMkLst>
            <pc:docMk/>
            <pc:sldMk cId="1688761229" sldId="276"/>
            <ac:spMk id="11" creationId="{807EC4FA-74C2-4CA3-931D-61B86C2FD670}"/>
          </ac:spMkLst>
        </pc:spChg>
        <pc:spChg chg="add mod">
          <ac:chgData name="Velani, Ankitkumar" userId="039f6639-35cd-4471-8ac8-1e78077ab1db" providerId="ADAL" clId="{84352D96-93B9-4F72-AE8C-18860CDEFF5B}" dt="2022-07-14T01:18:05.206" v="3856" actId="20577"/>
          <ac:spMkLst>
            <pc:docMk/>
            <pc:sldMk cId="1688761229" sldId="276"/>
            <ac:spMk id="12" creationId="{E7D9E9A5-8CB6-4F66-8A52-C5D521062658}"/>
          </ac:spMkLst>
        </pc:spChg>
        <pc:spChg chg="add mod">
          <ac:chgData name="Velani, Ankitkumar" userId="039f6639-35cd-4471-8ac8-1e78077ab1db" providerId="ADAL" clId="{84352D96-93B9-4F72-AE8C-18860CDEFF5B}" dt="2022-07-14T01:18:33.603" v="3895" actId="20577"/>
          <ac:spMkLst>
            <pc:docMk/>
            <pc:sldMk cId="1688761229" sldId="276"/>
            <ac:spMk id="13" creationId="{9483B858-FDF8-450B-9C62-CB542C667B54}"/>
          </ac:spMkLst>
        </pc:spChg>
        <pc:spChg chg="mo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5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6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7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8" creationId="{00000000-0000-0000-0000-000000000000}"/>
          </ac:spMkLst>
        </pc:spChg>
        <pc:spChg chg="del">
          <ac:chgData name="Velani, Ankitkumar" userId="039f6639-35cd-4471-8ac8-1e78077ab1db" providerId="ADAL" clId="{84352D96-93B9-4F72-AE8C-18860CDEFF5B}" dt="2022-07-13T17:18:25.064" v="1120" actId="478"/>
          <ac:spMkLst>
            <pc:docMk/>
            <pc:sldMk cId="1688761229" sldId="276"/>
            <ac:spMk id="109" creationId="{00000000-0000-0000-0000-000000000000}"/>
          </ac:spMkLst>
        </pc:spChg>
        <pc:spChg chg="add del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13" creationId="{A4AC5506-6312-4701-8D3C-40187889A947}"/>
          </ac:spMkLst>
        </pc:spChg>
        <pc:picChg chg="add mod ord">
          <ac:chgData name="Velani, Ankitkumar" userId="039f6639-35cd-4471-8ac8-1e78077ab1db" providerId="ADAL" clId="{84352D96-93B9-4F72-AE8C-18860CDEFF5B}" dt="2022-07-14T01:16:55.511" v="3814" actId="1076"/>
          <ac:picMkLst>
            <pc:docMk/>
            <pc:sldMk cId="1688761229" sldId="276"/>
            <ac:picMk id="3" creationId="{BEC6C2A9-2EE2-4DB3-A947-7855FD3F6463}"/>
          </ac:picMkLst>
        </pc:picChg>
        <pc:picChg chg="add del mod">
          <ac:chgData name="Velani, Ankitkumar" userId="039f6639-35cd-4471-8ac8-1e78077ab1db" providerId="ADAL" clId="{84352D96-93B9-4F72-AE8C-18860CDEFF5B}" dt="2022-07-14T01:15:50.197" v="3786" actId="478"/>
          <ac:picMkLst>
            <pc:docMk/>
            <pc:sldMk cId="1688761229" sldId="276"/>
            <ac:picMk id="2050" creationId="{73C0D200-2519-44EA-8747-AF4B000416CE}"/>
          </ac:picMkLst>
        </pc:picChg>
      </pc:sldChg>
      <pc:sldChg chg="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435176371" sldId="277"/>
        </pc:sldMkLst>
        <pc:spChg chg="mod">
          <ac:chgData name="Velani, Ankitkumar" userId="039f6639-35cd-4471-8ac8-1e78077ab1db" providerId="ADAL" clId="{84352D96-93B9-4F72-AE8C-18860CDEFF5B}" dt="2022-07-14T00:43:11.509" v="1640" actId="115"/>
          <ac:spMkLst>
            <pc:docMk/>
            <pc:sldMk cId="435176371" sldId="27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0:44:29.303" v="1660" actId="1076"/>
          <ac:spMkLst>
            <pc:docMk/>
            <pc:sldMk cId="435176371" sldId="277"/>
            <ac:spMk id="109" creationId="{00000000-0000-0000-0000-000000000000}"/>
          </ac:spMkLst>
        </pc:spChg>
        <pc:picChg chg="del">
          <ac:chgData name="Velani, Ankitkumar" userId="039f6639-35cd-4471-8ac8-1e78077ab1db" providerId="ADAL" clId="{84352D96-93B9-4F72-AE8C-18860CDEFF5B}" dt="2022-07-13T17:23:27.159" v="1156" actId="478"/>
          <ac:picMkLst>
            <pc:docMk/>
            <pc:sldMk cId="435176371" sldId="277"/>
            <ac:picMk id="7" creationId="{82D688DE-B6F5-4F65-9BCB-BA72C7FC1EB8}"/>
          </ac:picMkLst>
        </pc:picChg>
      </pc:sldChg>
      <pc:sldChg chg="add del">
        <pc:chgData name="Velani, Ankitkumar" userId="039f6639-35cd-4471-8ac8-1e78077ab1db" providerId="ADAL" clId="{84352D96-93B9-4F72-AE8C-18860CDEFF5B}" dt="2022-07-13T17:22:27.204" v="1140" actId="47"/>
        <pc:sldMkLst>
          <pc:docMk/>
          <pc:sldMk cId="1661547983" sldId="277"/>
        </pc:sldMkLst>
      </pc:sldChg>
      <pc:sldChg chg="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320955946" sldId="278"/>
        </pc:sldMkLst>
        <pc:spChg chg="mod">
          <ac:chgData name="Velani, Ankitkumar" userId="039f6639-35cd-4471-8ac8-1e78077ab1db" providerId="ADAL" clId="{84352D96-93B9-4F72-AE8C-18860CDEFF5B}" dt="2022-07-14T00:55:16.307" v="2515"/>
          <ac:spMkLst>
            <pc:docMk/>
            <pc:sldMk cId="320955946" sldId="27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0:59:01.966" v="2916" actId="20577"/>
          <ac:spMkLst>
            <pc:docMk/>
            <pc:sldMk cId="320955946" sldId="278"/>
            <ac:spMk id="109" creationId="{00000000-0000-0000-0000-000000000000}"/>
          </ac:spMkLst>
        </pc:spChg>
      </pc:sldChg>
      <pc:sldChg chg="addSp 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2174626971" sldId="279"/>
        </pc:sldMkLst>
        <pc:spChg chg="add del">
          <ac:chgData name="Velani, Ankitkumar" userId="039f6639-35cd-4471-8ac8-1e78077ab1db" providerId="ADAL" clId="{84352D96-93B9-4F72-AE8C-18860CDEFF5B}" dt="2022-07-13T17:23:49.952" v="1185" actId="22"/>
          <ac:spMkLst>
            <pc:docMk/>
            <pc:sldMk cId="2174626971" sldId="279"/>
            <ac:spMk id="8" creationId="{2FFC9474-EF97-4FF8-BAFB-C6A1497E152B}"/>
          </ac:spMkLst>
        </pc:spChg>
        <pc:spChg chg="mod">
          <ac:chgData name="Velani, Ankitkumar" userId="039f6639-35cd-4471-8ac8-1e78077ab1db" providerId="ADAL" clId="{84352D96-93B9-4F72-AE8C-18860CDEFF5B}" dt="2022-07-14T01:01:02.109" v="2917"/>
          <ac:spMkLst>
            <pc:docMk/>
            <pc:sldMk cId="2174626971" sldId="279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11:55.400" v="3700"/>
          <ac:spMkLst>
            <pc:docMk/>
            <pc:sldMk cId="2174626971" sldId="279"/>
            <ac:spMk id="109" creationId="{00000000-0000-0000-0000-000000000000}"/>
          </ac:spMkLst>
        </pc:spChg>
      </pc:sldChg>
      <pc:sldChg chg="modSp add mod modNotes">
        <pc:chgData name="Velani, Ankitkumar" userId="039f6639-35cd-4471-8ac8-1e78077ab1db" providerId="ADAL" clId="{84352D96-93B9-4F72-AE8C-18860CDEFF5B}" dt="2022-07-15T15:13:27.498" v="14538" actId="20577"/>
        <pc:sldMkLst>
          <pc:docMk/>
          <pc:sldMk cId="2469122854" sldId="280"/>
        </pc:sldMkLst>
        <pc:spChg chg="mod">
          <ac:chgData name="Velani, Ankitkumar" userId="039f6639-35cd-4471-8ac8-1e78077ab1db" providerId="ADAL" clId="{84352D96-93B9-4F72-AE8C-18860CDEFF5B}" dt="2022-07-14T01:19:18.608" v="3896"/>
          <ac:spMkLst>
            <pc:docMk/>
            <pc:sldMk cId="2469122854" sldId="280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5T15:13:27.498" v="14538" actId="20577"/>
          <ac:spMkLst>
            <pc:docMk/>
            <pc:sldMk cId="2469122854" sldId="280"/>
            <ac:spMk id="109" creationId="{00000000-0000-0000-0000-000000000000}"/>
          </ac:spMkLst>
        </pc:spChg>
      </pc:sldChg>
      <pc:sldChg chg="modSp add mod modNotes">
        <pc:chgData name="Velani, Ankitkumar" userId="039f6639-35cd-4471-8ac8-1e78077ab1db" providerId="ADAL" clId="{84352D96-93B9-4F72-AE8C-18860CDEFF5B}" dt="2022-07-15T14:53:18.624" v="14518" actId="20577"/>
        <pc:sldMkLst>
          <pc:docMk/>
          <pc:sldMk cId="2792662973" sldId="281"/>
        </pc:sldMkLst>
        <pc:spChg chg="mod">
          <ac:chgData name="Velani, Ankitkumar" userId="039f6639-35cd-4471-8ac8-1e78077ab1db" providerId="ADAL" clId="{84352D96-93B9-4F72-AE8C-18860CDEFF5B}" dt="2022-07-15T14:53:18.624" v="14518" actId="20577"/>
          <ac:spMkLst>
            <pc:docMk/>
            <pc:sldMk cId="2792662973" sldId="281"/>
            <ac:spMk id="109" creationId="{00000000-0000-0000-0000-000000000000}"/>
          </ac:spMkLst>
        </pc:spChg>
      </pc:sldChg>
      <pc:sldChg chg="addSp 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3132053676" sldId="282"/>
        </pc:sldMkLst>
        <pc:spChg chg="add del">
          <ac:chgData name="Velani, Ankitkumar" userId="039f6639-35cd-4471-8ac8-1e78077ab1db" providerId="ADAL" clId="{84352D96-93B9-4F72-AE8C-18860CDEFF5B}" dt="2022-07-14T00:49:19.026" v="2218" actId="22"/>
          <ac:spMkLst>
            <pc:docMk/>
            <pc:sldMk cId="3132053676" sldId="282"/>
            <ac:spMk id="8" creationId="{EFC15BF3-E51C-4A0A-8087-F49DEA95C5C2}"/>
          </ac:spMkLst>
        </pc:spChg>
        <pc:spChg chg="mod">
          <ac:chgData name="Velani, Ankitkumar" userId="039f6639-35cd-4471-8ac8-1e78077ab1db" providerId="ADAL" clId="{84352D96-93B9-4F72-AE8C-18860CDEFF5B}" dt="2022-07-14T00:48:53.339" v="2216" actId="20577"/>
          <ac:spMkLst>
            <pc:docMk/>
            <pc:sldMk cId="3132053676" sldId="282"/>
            <ac:spMk id="109" creationId="{00000000-0000-0000-0000-000000000000}"/>
          </ac:spMkLst>
        </pc:spChg>
      </pc:sldChg>
      <pc:sldChg chg="add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575650393" sldId="283"/>
        </pc:sldMkLst>
        <pc:spChg chg="add mod">
          <ac:chgData name="Velani, Ankitkumar" userId="039f6639-35cd-4471-8ac8-1e78077ab1db" providerId="ADAL" clId="{84352D96-93B9-4F72-AE8C-18860CDEFF5B}" dt="2022-07-14T00:51:54.464" v="2425" actId="208"/>
          <ac:spMkLst>
            <pc:docMk/>
            <pc:sldMk cId="575650393" sldId="283"/>
            <ac:spMk id="2" creationId="{A6F5A4F1-A0A0-4831-8271-4370B9096C96}"/>
          </ac:spMkLst>
        </pc:spChg>
        <pc:spChg chg="add mod">
          <ac:chgData name="Velani, Ankitkumar" userId="039f6639-35cd-4471-8ac8-1e78077ab1db" providerId="ADAL" clId="{84352D96-93B9-4F72-AE8C-18860CDEFF5B}" dt="2022-07-14T00:52:41.262" v="2458" actId="1076"/>
          <ac:spMkLst>
            <pc:docMk/>
            <pc:sldMk cId="575650393" sldId="283"/>
            <ac:spMk id="3" creationId="{E73AD39F-BCC9-4863-BE02-255428EA8BBF}"/>
          </ac:spMkLst>
        </pc:spChg>
        <pc:spChg chg="add mod">
          <ac:chgData name="Velani, Ankitkumar" userId="039f6639-35cd-4471-8ac8-1e78077ab1db" providerId="ADAL" clId="{84352D96-93B9-4F72-AE8C-18860CDEFF5B}" dt="2022-07-14T00:52:55.574" v="2462" actId="688"/>
          <ac:spMkLst>
            <pc:docMk/>
            <pc:sldMk cId="575650393" sldId="283"/>
            <ac:spMk id="8" creationId="{7DDDC53F-0FD4-43C6-ACC0-83BF5A7F1A61}"/>
          </ac:spMkLst>
        </pc:spChg>
        <pc:spChg chg="add mod">
          <ac:chgData name="Velani, Ankitkumar" userId="039f6639-35cd-4471-8ac8-1e78077ab1db" providerId="ADAL" clId="{84352D96-93B9-4F72-AE8C-18860CDEFF5B}" dt="2022-07-14T00:53:38.238" v="2514" actId="1076"/>
          <ac:spMkLst>
            <pc:docMk/>
            <pc:sldMk cId="575650393" sldId="283"/>
            <ac:spMk id="10" creationId="{768BC7B8-2B41-4F0A-8465-2245D588D34D}"/>
          </ac:spMkLst>
        </pc:spChg>
        <pc:spChg chg="mod">
          <ac:chgData name="Velani, Ankitkumar" userId="039f6639-35cd-4471-8ac8-1e78077ab1db" providerId="ADAL" clId="{84352D96-93B9-4F72-AE8C-18860CDEFF5B}" dt="2022-07-14T00:49:26.372" v="2224" actId="20577"/>
          <ac:spMkLst>
            <pc:docMk/>
            <pc:sldMk cId="575650393" sldId="28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0:51:17.255" v="2419" actId="403"/>
          <ac:spMkLst>
            <pc:docMk/>
            <pc:sldMk cId="575650393" sldId="283"/>
            <ac:spMk id="109" creationId="{00000000-0000-0000-0000-000000000000}"/>
          </ac:spMkLst>
        </pc:spChg>
      </pc:sldChg>
      <pc:sldChg chg="addSp 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3711818749" sldId="284"/>
        </pc:sldMkLst>
        <pc:spChg chg="add del">
          <ac:chgData name="Velani, Ankitkumar" userId="039f6639-35cd-4471-8ac8-1e78077ab1db" providerId="ADAL" clId="{84352D96-93B9-4F72-AE8C-18860CDEFF5B}" dt="2022-07-14T01:12:32.019" v="3731"/>
          <ac:spMkLst>
            <pc:docMk/>
            <pc:sldMk cId="3711818749" sldId="284"/>
            <ac:spMk id="2" creationId="{0DA88B5D-4A37-4FD2-B7B2-58E4B9E8AF7F}"/>
          </ac:spMkLst>
        </pc:spChg>
        <pc:spChg chg="add del">
          <ac:chgData name="Velani, Ankitkumar" userId="039f6639-35cd-4471-8ac8-1e78077ab1db" providerId="ADAL" clId="{84352D96-93B9-4F72-AE8C-18860CDEFF5B}" dt="2022-07-14T01:12:33.739" v="3733"/>
          <ac:spMkLst>
            <pc:docMk/>
            <pc:sldMk cId="3711818749" sldId="284"/>
            <ac:spMk id="3" creationId="{E743ABA0-30AD-4485-80CD-DB91DD951679}"/>
          </ac:spMkLst>
        </pc:spChg>
        <pc:spChg chg="mod">
          <ac:chgData name="Velani, Ankitkumar" userId="039f6639-35cd-4471-8ac8-1e78077ab1db" providerId="ADAL" clId="{84352D96-93B9-4F72-AE8C-18860CDEFF5B}" dt="2022-07-14T01:14:02.520" v="3785" actId="20577"/>
          <ac:spMkLst>
            <pc:docMk/>
            <pc:sldMk cId="3711818749" sldId="284"/>
            <ac:spMk id="109" creationId="{00000000-0000-0000-0000-000000000000}"/>
          </ac:spMkLst>
        </pc:spChg>
      </pc:sldChg>
      <pc:sldChg chg="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1515200759" sldId="285"/>
        </pc:sldMkLst>
        <pc:spChg chg="mod">
          <ac:chgData name="Velani, Ankitkumar" userId="039f6639-35cd-4471-8ac8-1e78077ab1db" providerId="ADAL" clId="{84352D96-93B9-4F72-AE8C-18860CDEFF5B}" dt="2022-07-14T01:30:49.923" v="4298" actId="1035"/>
          <ac:spMkLst>
            <pc:docMk/>
            <pc:sldMk cId="1515200759" sldId="285"/>
            <ac:spMk id="109" creationId="{00000000-0000-0000-0000-000000000000}"/>
          </ac:spMkLst>
        </pc:spChg>
      </pc:sldChg>
      <pc:sldChg chg="add modNotes">
        <pc:chgData name="Velani, Ankitkumar" userId="039f6639-35cd-4471-8ac8-1e78077ab1db" providerId="ADAL" clId="{84352D96-93B9-4F72-AE8C-18860CDEFF5B}" dt="2022-07-14T01:44:07.358" v="5163"/>
        <pc:sldMkLst>
          <pc:docMk/>
          <pc:sldMk cId="4111025725" sldId="286"/>
        </pc:sldMkLst>
      </pc:sldChg>
      <pc:sldChg chg="addSp delSp modSp add mod modNotes">
        <pc:chgData name="Velani, Ankitkumar" userId="039f6639-35cd-4471-8ac8-1e78077ab1db" providerId="ADAL" clId="{84352D96-93B9-4F72-AE8C-18860CDEFF5B}" dt="2022-07-14T06:03:37.871" v="5165" actId="22"/>
        <pc:sldMkLst>
          <pc:docMk/>
          <pc:sldMk cId="2438622846" sldId="287"/>
        </pc:sldMkLst>
        <pc:spChg chg="add del">
          <ac:chgData name="Velani, Ankitkumar" userId="039f6639-35cd-4471-8ac8-1e78077ab1db" providerId="ADAL" clId="{84352D96-93B9-4F72-AE8C-18860CDEFF5B}" dt="2022-07-14T06:03:37.871" v="5165" actId="22"/>
          <ac:spMkLst>
            <pc:docMk/>
            <pc:sldMk cId="2438622846" sldId="287"/>
            <ac:spMk id="8" creationId="{D3C83A48-71E9-4A65-9791-E322E1A171E2}"/>
          </ac:spMkLst>
        </pc:spChg>
        <pc:spChg chg="mod">
          <ac:chgData name="Velani, Ankitkumar" userId="039f6639-35cd-4471-8ac8-1e78077ab1db" providerId="ADAL" clId="{84352D96-93B9-4F72-AE8C-18860CDEFF5B}" dt="2022-07-14T01:39:50.938" v="5160" actId="115"/>
          <ac:spMkLst>
            <pc:docMk/>
            <pc:sldMk cId="2438622846" sldId="28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39:35.868" v="5158" actId="255"/>
          <ac:spMkLst>
            <pc:docMk/>
            <pc:sldMk cId="2438622846" sldId="28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07:00:53.978" v="5823" actId="20577"/>
        <pc:sldMkLst>
          <pc:docMk/>
          <pc:sldMk cId="1205780775" sldId="288"/>
        </pc:sldMkLst>
        <pc:spChg chg="mod">
          <ac:chgData name="Velani, Ankitkumar" userId="039f6639-35cd-4471-8ac8-1e78077ab1db" providerId="ADAL" clId="{84352D96-93B9-4F72-AE8C-18860CDEFF5B}" dt="2022-07-14T06:06:53.288" v="5343" actId="20577"/>
          <ac:spMkLst>
            <pc:docMk/>
            <pc:sldMk cId="1205780775" sldId="288"/>
            <ac:spMk id="99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7:00:53.978" v="5823" actId="20577"/>
          <ac:spMkLst>
            <pc:docMk/>
            <pc:sldMk cId="1205780775" sldId="288"/>
            <ac:spMk id="100" creationId="{00000000-0000-0000-0000-000000000000}"/>
          </ac:spMkLst>
        </pc:spChg>
      </pc:sldChg>
      <pc:sldChg chg="addSp delSp modSp add mod">
        <pc:chgData name="Velani, Ankitkumar" userId="039f6639-35cd-4471-8ac8-1e78077ab1db" providerId="ADAL" clId="{84352D96-93B9-4F72-AE8C-18860CDEFF5B}" dt="2022-07-15T16:13:27.109" v="14550" actId="20577"/>
        <pc:sldMkLst>
          <pc:docMk/>
          <pc:sldMk cId="2344059627" sldId="289"/>
        </pc:sldMkLst>
        <pc:spChg chg="add del">
          <ac:chgData name="Velani, Ankitkumar" userId="039f6639-35cd-4471-8ac8-1e78077ab1db" providerId="ADAL" clId="{84352D96-93B9-4F72-AE8C-18860CDEFF5B}" dt="2022-07-14T06:09:19.007" v="5370" actId="22"/>
          <ac:spMkLst>
            <pc:docMk/>
            <pc:sldMk cId="2344059627" sldId="289"/>
            <ac:spMk id="8" creationId="{82E7E761-74BD-49C9-A986-89C93091C1A8}"/>
          </ac:spMkLst>
        </pc:spChg>
        <pc:spChg chg="mod">
          <ac:chgData name="Velani, Ankitkumar" userId="039f6639-35cd-4471-8ac8-1e78077ab1db" providerId="ADAL" clId="{84352D96-93B9-4F72-AE8C-18860CDEFF5B}" dt="2022-07-14T06:07:03.403" v="5359" actId="20577"/>
          <ac:spMkLst>
            <pc:docMk/>
            <pc:sldMk cId="2344059627" sldId="289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5T16:13:27.109" v="14550" actId="20577"/>
          <ac:spMkLst>
            <pc:docMk/>
            <pc:sldMk cId="2344059627" sldId="289"/>
            <ac:spMk id="109" creationId="{00000000-0000-0000-0000-000000000000}"/>
          </ac:spMkLst>
        </pc:spChg>
      </pc:sldChg>
      <pc:sldChg chg="addSp delSp modSp add del mod setBg">
        <pc:chgData name="Velani, Ankitkumar" userId="039f6639-35cd-4471-8ac8-1e78077ab1db" providerId="ADAL" clId="{84352D96-93B9-4F72-AE8C-18860CDEFF5B}" dt="2022-07-14T06:16:28.819" v="5510" actId="2696"/>
        <pc:sldMkLst>
          <pc:docMk/>
          <pc:sldMk cId="641190302" sldId="290"/>
        </pc:sldMkLst>
        <pc:spChg chg="add 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3" creationId="{8BCEEDEF-FCC8-462E-A372-A15B5405FA26}"/>
          </ac:spMkLst>
        </pc:spChg>
        <pc:spChg chg="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105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106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107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6:10:33.718" v="5384" actId="1076"/>
          <ac:spMkLst>
            <pc:docMk/>
            <pc:sldMk cId="641190302" sldId="290"/>
            <ac:spMk id="108" creationId="{00000000-0000-0000-0000-000000000000}"/>
          </ac:spMkLst>
        </pc:spChg>
        <pc:spChg chg="del mod">
          <ac:chgData name="Velani, Ankitkumar" userId="039f6639-35cd-4471-8ac8-1e78077ab1db" providerId="ADAL" clId="{84352D96-93B9-4F72-AE8C-18860CDEFF5B}" dt="2022-07-14T06:09:36.618" v="5373" actId="478"/>
          <ac:spMkLst>
            <pc:docMk/>
            <pc:sldMk cId="641190302" sldId="290"/>
            <ac:spMk id="109" creationId="{00000000-0000-0000-0000-000000000000}"/>
          </ac:spMkLst>
        </pc:spChg>
        <pc:spChg chg="add del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13" creationId="{A3363022-C969-41E9-8EB2-E4C94908C1FA}"/>
          </ac:spMkLst>
        </pc:spChg>
        <pc:spChg chg="add del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15" creationId="{8D1AD6B3-BE88-4CEB-BA17-790657CC4729}"/>
          </ac:spMkLst>
        </pc:spChg>
        <pc:spChg chg="add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25" creationId="{BEBFA723-5A7B-472D-ABD7-1526B8D3A38B}"/>
          </ac:spMkLst>
        </pc:spChg>
        <pc:spChg chg="add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27" creationId="{A6B27065-399A-4CF7-BF70-CF79B9848FC1}"/>
          </ac:spMkLst>
        </pc:spChg>
        <pc:grpChg chg="add del">
          <ac:chgData name="Velani, Ankitkumar" userId="039f6639-35cd-4471-8ac8-1e78077ab1db" providerId="ADAL" clId="{84352D96-93B9-4F72-AE8C-18860CDEFF5B}" dt="2022-07-14T06:09:57.967" v="5376" actId="26606"/>
          <ac:grpSpMkLst>
            <pc:docMk/>
            <pc:sldMk cId="641190302" sldId="290"/>
            <ac:grpSpMk id="117" creationId="{89D1390B-7E13-4B4F-9CB2-391063412E54}"/>
          </ac:grpSpMkLst>
        </pc:grpChg>
        <pc:grpChg chg="add">
          <ac:chgData name="Velani, Ankitkumar" userId="039f6639-35cd-4471-8ac8-1e78077ab1db" providerId="ADAL" clId="{84352D96-93B9-4F72-AE8C-18860CDEFF5B}" dt="2022-07-14T06:09:57.967" v="5376" actId="26606"/>
          <ac:grpSpMkLst>
            <pc:docMk/>
            <pc:sldMk cId="641190302" sldId="290"/>
            <ac:grpSpMk id="129" creationId="{CF22986C-DDF7-4109-9D6A-006800D6B041}"/>
          </ac:grpSpMkLst>
        </pc:grpChg>
        <pc:graphicFrameChg chg="add mod ord modGraphic">
          <ac:chgData name="Velani, Ankitkumar" userId="039f6639-35cd-4471-8ac8-1e78077ab1db" providerId="ADAL" clId="{84352D96-93B9-4F72-AE8C-18860CDEFF5B}" dt="2022-07-14T06:16:22.086" v="5509" actId="14100"/>
          <ac:graphicFrameMkLst>
            <pc:docMk/>
            <pc:sldMk cId="641190302" sldId="290"/>
            <ac:graphicFrameMk id="2" creationId="{95E9052C-149B-4739-9DA6-93903CCF753C}"/>
          </ac:graphicFrameMkLst>
        </pc:graphicFrameChg>
      </pc:sldChg>
      <pc:sldChg chg="addSp delSp modSp add mod setBg setClrOvrMap">
        <pc:chgData name="Velani, Ankitkumar" userId="039f6639-35cd-4471-8ac8-1e78077ab1db" providerId="ADAL" clId="{84352D96-93B9-4F72-AE8C-18860CDEFF5B}" dt="2022-07-14T06:24:32.221" v="5540" actId="20577"/>
        <pc:sldMkLst>
          <pc:docMk/>
          <pc:sldMk cId="2673655364" sldId="290"/>
        </pc:sldMkLst>
        <pc:spChg chg="add del mod">
          <ac:chgData name="Velani, Ankitkumar" userId="039f6639-35cd-4471-8ac8-1e78077ab1db" providerId="ADAL" clId="{84352D96-93B9-4F72-AE8C-18860CDEFF5B}" dt="2022-07-14T06:16:34.521" v="5513" actId="478"/>
          <ac:spMkLst>
            <pc:docMk/>
            <pc:sldMk cId="2673655364" sldId="290"/>
            <ac:spMk id="3" creationId="{41F7DA64-0EB9-4036-8FF7-0662D1D2E8D1}"/>
          </ac:spMkLst>
        </pc:spChg>
        <pc:spChg chg="add del mod">
          <ac:chgData name="Velani, Ankitkumar" userId="039f6639-35cd-4471-8ac8-1e78077ab1db" providerId="ADAL" clId="{84352D96-93B9-4F72-AE8C-18860CDEFF5B}" dt="2022-07-14T06:16:58.853" v="5516" actId="478"/>
          <ac:spMkLst>
            <pc:docMk/>
            <pc:sldMk cId="2673655364" sldId="290"/>
            <ac:spMk id="5" creationId="{C9521D45-E6B7-4794-9D99-0C721F74759D}"/>
          </ac:spMkLst>
        </pc:spChg>
        <pc:spChg chg="mo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05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06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07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6:18:31.356" v="5536" actId="113"/>
          <ac:spMkLst>
            <pc:docMk/>
            <pc:sldMk cId="2673655364" sldId="290"/>
            <ac:spMk id="108" creationId="{00000000-0000-0000-0000-000000000000}"/>
          </ac:spMkLst>
        </pc:spChg>
        <pc:spChg chg="del">
          <ac:chgData name="Velani, Ankitkumar" userId="039f6639-35cd-4471-8ac8-1e78077ab1db" providerId="ADAL" clId="{84352D96-93B9-4F72-AE8C-18860CDEFF5B}" dt="2022-07-14T06:16:32.703" v="5512" actId="478"/>
          <ac:spMkLst>
            <pc:docMk/>
            <pc:sldMk cId="2673655364" sldId="290"/>
            <ac:spMk id="109" creationId="{00000000-0000-0000-0000-000000000000}"/>
          </ac:spMkLst>
        </pc:spChg>
        <pc:spChg chg="add del">
          <ac:chgData name="Velani, Ankitkumar" userId="039f6639-35cd-4471-8ac8-1e78077ab1db" providerId="ADAL" clId="{84352D96-93B9-4F72-AE8C-18860CDEFF5B}" dt="2022-07-14T06:17:25.730" v="5518" actId="26606"/>
          <ac:spMkLst>
            <pc:docMk/>
            <pc:sldMk cId="2673655364" sldId="290"/>
            <ac:spMk id="113" creationId="{18AC8E79-ECD6-4F34-BE5A-9F5E850E850A}"/>
          </ac:spMkLst>
        </pc:spChg>
        <pc:spChg chg="add del">
          <ac:chgData name="Velani, Ankitkumar" userId="039f6639-35cd-4471-8ac8-1e78077ab1db" providerId="ADAL" clId="{84352D96-93B9-4F72-AE8C-18860CDEFF5B}" dt="2022-07-14T06:17:25.730" v="5518" actId="26606"/>
          <ac:spMkLst>
            <pc:docMk/>
            <pc:sldMk cId="2673655364" sldId="290"/>
            <ac:spMk id="115" creationId="{7D2BE1BB-2AB2-4D7E-9E27-8D245181B513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19" creationId="{90F533E9-6690-41A8-A372-4C6C622D028D}"/>
          </ac:spMkLst>
        </pc:spChg>
        <pc:spChg chg="add del">
          <ac:chgData name="Velani, Ankitkumar" userId="039f6639-35cd-4471-8ac8-1e78077ab1db" providerId="ADAL" clId="{84352D96-93B9-4F72-AE8C-18860CDEFF5B}" dt="2022-07-14T06:17:30.106" v="5520" actId="26606"/>
          <ac:spMkLst>
            <pc:docMk/>
            <pc:sldMk cId="2673655364" sldId="290"/>
            <ac:spMk id="124" creationId="{65219498-D544-41AC-98FE-8F956EF66A62}"/>
          </ac:spMkLst>
        </pc:spChg>
        <pc:spChg chg="add del">
          <ac:chgData name="Velani, Ankitkumar" userId="039f6639-35cd-4471-8ac8-1e78077ab1db" providerId="ADAL" clId="{84352D96-93B9-4F72-AE8C-18860CDEFF5B}" dt="2022-07-14T06:17:30.106" v="5520" actId="26606"/>
          <ac:spMkLst>
            <pc:docMk/>
            <pc:sldMk cId="2673655364" sldId="290"/>
            <ac:spMk id="125" creationId="{F500DBFC-17A9-4E0A-AEE2-A49F9AEEF0FD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32" creationId="{BA79A7CF-01AF-4178-9369-94E0C90EB046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33" creationId="{99413ED5-9ED4-4772-BCE4-2BCAE6B12E35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34" creationId="{04357C93-F0CB-4A1C-8F77-4E9063789819}"/>
          </ac:spMkLst>
        </pc:spChg>
        <pc:spChg chg="add del">
          <ac:chgData name="Velani, Ankitkumar" userId="039f6639-35cd-4471-8ac8-1e78077ab1db" providerId="ADAL" clId="{84352D96-93B9-4F72-AE8C-18860CDEFF5B}" dt="2022-07-14T06:17:48.304" v="5525" actId="26606"/>
          <ac:spMkLst>
            <pc:docMk/>
            <pc:sldMk cId="2673655364" sldId="290"/>
            <ac:spMk id="136" creationId="{C0B27210-D0CA-4654-B3E3-9ABB4F178EA1}"/>
          </ac:spMkLst>
        </pc:spChg>
        <pc:spChg chg="add del">
          <ac:chgData name="Velani, Ankitkumar" userId="039f6639-35cd-4471-8ac8-1e78077ab1db" providerId="ADAL" clId="{84352D96-93B9-4F72-AE8C-18860CDEFF5B}" dt="2022-07-14T06:17:48.304" v="5525" actId="26606"/>
          <ac:spMkLst>
            <pc:docMk/>
            <pc:sldMk cId="2673655364" sldId="290"/>
            <ac:spMk id="137" creationId="{1DB7C82F-AB7E-4F0C-B829-FA1B9C415180}"/>
          </ac:spMkLst>
        </pc:spChg>
        <pc:spChg chg="add del">
          <ac:chgData name="Velani, Ankitkumar" userId="039f6639-35cd-4471-8ac8-1e78077ab1db" providerId="ADAL" clId="{84352D96-93B9-4F72-AE8C-18860CDEFF5B}" dt="2022-07-14T06:17:48.304" v="5525" actId="26606"/>
          <ac:spMkLst>
            <pc:docMk/>
            <pc:sldMk cId="2673655364" sldId="290"/>
            <ac:spMk id="138" creationId="{70B66945-4967-4040-926D-DCA44313CDAB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0" creationId="{BA79A7CF-01AF-4178-9369-94E0C90EB046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1" creationId="{99413ED5-9ED4-4772-BCE4-2BCAE6B12E35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2" creationId="{04357C93-F0CB-4A1C-8F77-4E9063789819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3" creationId="{90F533E9-6690-41A8-A372-4C6C622D028D}"/>
          </ac:spMkLst>
        </pc:spChg>
        <pc:grpChg chg="add del">
          <ac:chgData name="Velani, Ankitkumar" userId="039f6639-35cd-4471-8ac8-1e78077ab1db" providerId="ADAL" clId="{84352D96-93B9-4F72-AE8C-18860CDEFF5B}" dt="2022-07-14T06:17:25.730" v="5518" actId="26606"/>
          <ac:grpSpMkLst>
            <pc:docMk/>
            <pc:sldMk cId="2673655364" sldId="290"/>
            <ac:grpSpMk id="117" creationId="{22A1615C-2156-4B15-BF3E-39794B37905E}"/>
          </ac:grpSpMkLst>
        </pc:grpChg>
        <pc:grpChg chg="add del">
          <ac:chgData name="Velani, Ankitkumar" userId="039f6639-35cd-4471-8ac8-1e78077ab1db" providerId="ADAL" clId="{84352D96-93B9-4F72-AE8C-18860CDEFF5B}" dt="2022-07-14T06:17:30.106" v="5520" actId="26606"/>
          <ac:grpSpMkLst>
            <pc:docMk/>
            <pc:sldMk cId="2673655364" sldId="290"/>
            <ac:grpSpMk id="126" creationId="{D74613BB-817C-4C4F-8A24-4936F2F064C0}"/>
          </ac:grpSpMkLst>
        </pc:grpChg>
        <pc:graphicFrameChg chg="add del mod ord modGraphic">
          <ac:chgData name="Velani, Ankitkumar" userId="039f6639-35cd-4471-8ac8-1e78077ab1db" providerId="ADAL" clId="{84352D96-93B9-4F72-AE8C-18860CDEFF5B}" dt="2022-07-14T06:24:32.221" v="5540" actId="20577"/>
          <ac:graphicFrameMkLst>
            <pc:docMk/>
            <pc:sldMk cId="2673655364" sldId="290"/>
            <ac:graphicFrameMk id="4" creationId="{B4E9F0A1-1566-4C4D-8933-839EB9F5BC82}"/>
          </ac:graphicFrameMkLst>
        </pc:graphicFrameChg>
      </pc:sldChg>
      <pc:sldChg chg="addSp delSp modSp add mod ord">
        <pc:chgData name="Velani, Ankitkumar" userId="039f6639-35cd-4471-8ac8-1e78077ab1db" providerId="ADAL" clId="{84352D96-93B9-4F72-AE8C-18860CDEFF5B}" dt="2022-07-14T06:39:40.939" v="5751" actId="115"/>
        <pc:sldMkLst>
          <pc:docMk/>
          <pc:sldMk cId="3671309648" sldId="291"/>
        </pc:sldMkLst>
        <pc:spChg chg="add del mod">
          <ac:chgData name="Velani, Ankitkumar" userId="039f6639-35cd-4471-8ac8-1e78077ab1db" providerId="ADAL" clId="{84352D96-93B9-4F72-AE8C-18860CDEFF5B}" dt="2022-07-14T06:25:12.951" v="5592" actId="478"/>
          <ac:spMkLst>
            <pc:docMk/>
            <pc:sldMk cId="3671309648" sldId="291"/>
            <ac:spMk id="3" creationId="{69291159-4DEA-4D53-975E-DCACA168DE00}"/>
          </ac:spMkLst>
        </pc:spChg>
        <pc:spChg chg="add mod">
          <ac:chgData name="Velani, Ankitkumar" userId="039f6639-35cd-4471-8ac8-1e78077ab1db" providerId="ADAL" clId="{84352D96-93B9-4F72-AE8C-18860CDEFF5B}" dt="2022-07-14T06:39:40.939" v="5751" actId="115"/>
          <ac:spMkLst>
            <pc:docMk/>
            <pc:sldMk cId="3671309648" sldId="291"/>
            <ac:spMk id="10" creationId="{63F1B26F-E95C-4ED6-8A3D-F39A6A4D80C0}"/>
          </ac:spMkLst>
        </pc:spChg>
        <pc:spChg chg="add del">
          <ac:chgData name="Velani, Ankitkumar" userId="039f6639-35cd-4471-8ac8-1e78077ab1db" providerId="ADAL" clId="{84352D96-93B9-4F72-AE8C-18860CDEFF5B}" dt="2022-07-14T06:26:02.610" v="5599" actId="22"/>
          <ac:spMkLst>
            <pc:docMk/>
            <pc:sldMk cId="3671309648" sldId="291"/>
            <ac:spMk id="12" creationId="{CA968513-7954-443B-B994-C32A15C0CD45}"/>
          </ac:spMkLst>
        </pc:spChg>
        <pc:spChg chg="mod">
          <ac:chgData name="Velani, Ankitkumar" userId="039f6639-35cd-4471-8ac8-1e78077ab1db" providerId="ADAL" clId="{84352D96-93B9-4F72-AE8C-18860CDEFF5B}" dt="2022-07-14T06:25:10.262" v="5591" actId="20577"/>
          <ac:spMkLst>
            <pc:docMk/>
            <pc:sldMk cId="3671309648" sldId="291"/>
            <ac:spMk id="108" creationId="{00000000-0000-0000-0000-000000000000}"/>
          </ac:spMkLst>
        </pc:spChg>
        <pc:spChg chg="del">
          <ac:chgData name="Velani, Ankitkumar" userId="039f6639-35cd-4471-8ac8-1e78077ab1db" providerId="ADAL" clId="{84352D96-93B9-4F72-AE8C-18860CDEFF5B}" dt="2022-07-14T06:24:49.891" v="5544" actId="478"/>
          <ac:spMkLst>
            <pc:docMk/>
            <pc:sldMk cId="3671309648" sldId="291"/>
            <ac:spMk id="109" creationId="{00000000-0000-0000-0000-000000000000}"/>
          </ac:spMkLst>
        </pc:spChg>
      </pc:sldChg>
      <pc:sldChg chg="addSp modSp add mod">
        <pc:chgData name="Velani, Ankitkumar" userId="039f6639-35cd-4471-8ac8-1e78077ab1db" providerId="ADAL" clId="{84352D96-93B9-4F72-AE8C-18860CDEFF5B}" dt="2022-07-14T06:39:21.403" v="5747" actId="113"/>
        <pc:sldMkLst>
          <pc:docMk/>
          <pc:sldMk cId="981376725" sldId="292"/>
        </pc:sldMkLst>
        <pc:spChg chg="add mod">
          <ac:chgData name="Velani, Ankitkumar" userId="039f6639-35cd-4471-8ac8-1e78077ab1db" providerId="ADAL" clId="{84352D96-93B9-4F72-AE8C-18860CDEFF5B}" dt="2022-07-14T06:39:21.403" v="5747" actId="113"/>
          <ac:spMkLst>
            <pc:docMk/>
            <pc:sldMk cId="981376725" sldId="292"/>
            <ac:spMk id="8" creationId="{4BAE92AF-8EAA-498B-91E2-1E5DFB897C6C}"/>
          </ac:spMkLst>
        </pc:spChg>
        <pc:spChg chg="mod">
          <ac:chgData name="Velani, Ankitkumar" userId="039f6639-35cd-4471-8ac8-1e78077ab1db" providerId="ADAL" clId="{84352D96-93B9-4F72-AE8C-18860CDEFF5B}" dt="2022-07-14T06:39:16.312" v="5746" actId="113"/>
          <ac:spMkLst>
            <pc:docMk/>
            <pc:sldMk cId="981376725" sldId="292"/>
            <ac:spMk id="10" creationId="{63F1B26F-E95C-4ED6-8A3D-F39A6A4D80C0}"/>
          </ac:spMkLst>
        </pc:spChg>
      </pc:sldChg>
      <pc:sldChg chg="add del">
        <pc:chgData name="Velani, Ankitkumar" userId="039f6639-35cd-4471-8ac8-1e78077ab1db" providerId="ADAL" clId="{84352D96-93B9-4F72-AE8C-18860CDEFF5B}" dt="2022-07-14T06:25:59.379" v="5597" actId="2890"/>
        <pc:sldMkLst>
          <pc:docMk/>
          <pc:sldMk cId="1179370041" sldId="292"/>
        </pc:sldMkLst>
      </pc:sldChg>
      <pc:sldChg chg="modSp add mod">
        <pc:chgData name="Velani, Ankitkumar" userId="039f6639-35cd-4471-8ac8-1e78077ab1db" providerId="ADAL" clId="{84352D96-93B9-4F72-AE8C-18860CDEFF5B}" dt="2022-07-14T07:39:01.062" v="6585" actId="207"/>
        <pc:sldMkLst>
          <pc:docMk/>
          <pc:sldMk cId="2738354077" sldId="293"/>
        </pc:sldMkLst>
        <pc:spChg chg="mod">
          <ac:chgData name="Velani, Ankitkumar" userId="039f6639-35cd-4471-8ac8-1e78077ab1db" providerId="ADAL" clId="{84352D96-93B9-4F72-AE8C-18860CDEFF5B}" dt="2022-07-14T07:00:15.739" v="5813" actId="120"/>
          <ac:spMkLst>
            <pc:docMk/>
            <pc:sldMk cId="2738354077" sldId="29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7:39:01.062" v="6585" actId="207"/>
          <ac:spMkLst>
            <pc:docMk/>
            <pc:sldMk cId="2738354077" sldId="293"/>
            <ac:spMk id="109" creationId="{00000000-0000-0000-0000-000000000000}"/>
          </ac:spMkLst>
        </pc:spChg>
      </pc:sldChg>
      <pc:sldChg chg="modSp add mod ord">
        <pc:chgData name="Velani, Ankitkumar" userId="039f6639-35cd-4471-8ac8-1e78077ab1db" providerId="ADAL" clId="{84352D96-93B9-4F72-AE8C-18860CDEFF5B}" dt="2022-07-14T16:03:33.088" v="11912" actId="20577"/>
        <pc:sldMkLst>
          <pc:docMk/>
          <pc:sldMk cId="3138019313" sldId="294"/>
        </pc:sldMkLst>
        <pc:spChg chg="mod">
          <ac:chgData name="Velani, Ankitkumar" userId="039f6639-35cd-4471-8ac8-1e78077ab1db" providerId="ADAL" clId="{84352D96-93B9-4F72-AE8C-18860CDEFF5B}" dt="2022-07-14T07:00:24.453" v="5817" actId="120"/>
          <ac:spMkLst>
            <pc:docMk/>
            <pc:sldMk cId="3138019313" sldId="294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6:03:33.088" v="11912" actId="20577"/>
          <ac:spMkLst>
            <pc:docMk/>
            <pc:sldMk cId="3138019313" sldId="294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07:54:05.674" v="6779" actId="207"/>
        <pc:sldMkLst>
          <pc:docMk/>
          <pc:sldMk cId="1632705750" sldId="295"/>
        </pc:sldMkLst>
        <pc:spChg chg="mod">
          <ac:chgData name="Velani, Ankitkumar" userId="039f6639-35cd-4471-8ac8-1e78077ab1db" providerId="ADAL" clId="{84352D96-93B9-4F72-AE8C-18860CDEFF5B}" dt="2022-07-14T07:01:34.483" v="5824"/>
          <ac:spMkLst>
            <pc:docMk/>
            <pc:sldMk cId="1632705750" sldId="29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7:54:05.674" v="6779" actId="207"/>
          <ac:spMkLst>
            <pc:docMk/>
            <pc:sldMk cId="1632705750" sldId="295"/>
            <ac:spMk id="109" creationId="{00000000-0000-0000-0000-000000000000}"/>
          </ac:spMkLst>
        </pc:spChg>
      </pc:sldChg>
      <pc:sldChg chg="addSp delSp modSp add del mod">
        <pc:chgData name="Velani, Ankitkumar" userId="039f6639-35cd-4471-8ac8-1e78077ab1db" providerId="ADAL" clId="{84352D96-93B9-4F72-AE8C-18860CDEFF5B}" dt="2022-07-14T07:00:34.472" v="5819" actId="2696"/>
        <pc:sldMkLst>
          <pc:docMk/>
          <pc:sldMk cId="2442772370" sldId="295"/>
        </pc:sldMkLst>
        <pc:spChg chg="add mod">
          <ac:chgData name="Velani, Ankitkumar" userId="039f6639-35cd-4471-8ac8-1e78077ab1db" providerId="ADAL" clId="{84352D96-93B9-4F72-AE8C-18860CDEFF5B}" dt="2022-07-14T07:00:29.124" v="5818" actId="478"/>
          <ac:spMkLst>
            <pc:docMk/>
            <pc:sldMk cId="2442772370" sldId="295"/>
            <ac:spMk id="3" creationId="{F0602609-A2FC-44A7-9A8F-667CA829DB36}"/>
          </ac:spMkLst>
        </pc:spChg>
        <pc:spChg chg="del mod">
          <ac:chgData name="Velani, Ankitkumar" userId="039f6639-35cd-4471-8ac8-1e78077ab1db" providerId="ADAL" clId="{84352D96-93B9-4F72-AE8C-18860CDEFF5B}" dt="2022-07-14T07:00:29.124" v="5818" actId="478"/>
          <ac:spMkLst>
            <pc:docMk/>
            <pc:sldMk cId="2442772370" sldId="295"/>
            <ac:spMk id="108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45:48.362" v="10416" actId="113"/>
        <pc:sldMkLst>
          <pc:docMk/>
          <pc:sldMk cId="1513836142" sldId="296"/>
        </pc:sldMkLst>
        <pc:spChg chg="mod">
          <ac:chgData name="Velani, Ankitkumar" userId="039f6639-35cd-4471-8ac8-1e78077ab1db" providerId="ADAL" clId="{84352D96-93B9-4F72-AE8C-18860CDEFF5B}" dt="2022-07-14T07:01:42.142" v="5825"/>
          <ac:spMkLst>
            <pc:docMk/>
            <pc:sldMk cId="1513836142" sldId="296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5:45:48.362" v="10416" actId="113"/>
          <ac:spMkLst>
            <pc:docMk/>
            <pc:sldMk cId="1513836142" sldId="296"/>
            <ac:spMk id="109" creationId="{00000000-0000-0000-0000-000000000000}"/>
          </ac:spMkLst>
        </pc:spChg>
      </pc:sldChg>
      <pc:sldChg chg="modSp add del mod">
        <pc:chgData name="Velani, Ankitkumar" userId="039f6639-35cd-4471-8ac8-1e78077ab1db" providerId="ADAL" clId="{84352D96-93B9-4F72-AE8C-18860CDEFF5B}" dt="2022-07-14T07:00:37.327" v="5820" actId="2696"/>
        <pc:sldMkLst>
          <pc:docMk/>
          <pc:sldMk cId="3698080580" sldId="296"/>
        </pc:sldMkLst>
        <pc:spChg chg="mod">
          <ac:chgData name="Velani, Ankitkumar" userId="039f6639-35cd-4471-8ac8-1e78077ab1db" providerId="ADAL" clId="{84352D96-93B9-4F72-AE8C-18860CDEFF5B}" dt="2022-07-14T07:00:00.277" v="5808"/>
          <ac:spMkLst>
            <pc:docMk/>
            <pc:sldMk cId="3698080580" sldId="296"/>
            <ac:spMk id="108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07:07.793" v="7614" actId="255"/>
        <pc:sldMkLst>
          <pc:docMk/>
          <pc:sldMk cId="2077387241" sldId="297"/>
        </pc:sldMkLst>
        <pc:spChg chg="mod">
          <ac:chgData name="Velani, Ankitkumar" userId="039f6639-35cd-4471-8ac8-1e78077ab1db" providerId="ADAL" clId="{84352D96-93B9-4F72-AE8C-18860CDEFF5B}" dt="2022-07-14T15:07:07.793" v="7614" actId="255"/>
          <ac:spMkLst>
            <pc:docMk/>
            <pc:sldMk cId="2077387241" sldId="29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07:56:57.335" v="6879" actId="207"/>
        <pc:sldMkLst>
          <pc:docMk/>
          <pc:sldMk cId="1149467149" sldId="298"/>
        </pc:sldMkLst>
        <pc:spChg chg="mod">
          <ac:chgData name="Velani, Ankitkumar" userId="039f6639-35cd-4471-8ac8-1e78077ab1db" providerId="ADAL" clId="{84352D96-93B9-4F72-AE8C-18860CDEFF5B}" dt="2022-07-14T07:56:57.335" v="6879" actId="207"/>
          <ac:spMkLst>
            <pc:docMk/>
            <pc:sldMk cId="1149467149" sldId="298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6:02:59.110" v="11899" actId="113"/>
        <pc:sldMkLst>
          <pc:docMk/>
          <pc:sldMk cId="2809169825" sldId="299"/>
        </pc:sldMkLst>
        <pc:spChg chg="mod">
          <ac:chgData name="Velani, Ankitkumar" userId="039f6639-35cd-4471-8ac8-1e78077ab1db" providerId="ADAL" clId="{84352D96-93B9-4F72-AE8C-18860CDEFF5B}" dt="2022-07-14T16:02:59.110" v="11899" actId="113"/>
          <ac:spMkLst>
            <pc:docMk/>
            <pc:sldMk cId="2809169825" sldId="299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07:16.997" v="7615" actId="255"/>
        <pc:sldMkLst>
          <pc:docMk/>
          <pc:sldMk cId="1642795635" sldId="300"/>
        </pc:sldMkLst>
        <pc:spChg chg="mod">
          <ac:chgData name="Velani, Ankitkumar" userId="039f6639-35cd-4471-8ac8-1e78077ab1db" providerId="ADAL" clId="{84352D96-93B9-4F72-AE8C-18860CDEFF5B}" dt="2022-07-14T15:07:16.997" v="7615" actId="255"/>
          <ac:spMkLst>
            <pc:docMk/>
            <pc:sldMk cId="1642795635" sldId="300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07:39.362" v="7637" actId="255"/>
        <pc:sldMkLst>
          <pc:docMk/>
          <pc:sldMk cId="3179861112" sldId="301"/>
        </pc:sldMkLst>
        <pc:spChg chg="mod">
          <ac:chgData name="Velani, Ankitkumar" userId="039f6639-35cd-4471-8ac8-1e78077ab1db" providerId="ADAL" clId="{84352D96-93B9-4F72-AE8C-18860CDEFF5B}" dt="2022-07-14T15:07:39.362" v="7637" actId="255"/>
          <ac:spMkLst>
            <pc:docMk/>
            <pc:sldMk cId="3179861112" sldId="301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14:10.387" v="8079" actId="255"/>
        <pc:sldMkLst>
          <pc:docMk/>
          <pc:sldMk cId="1531365578" sldId="302"/>
        </pc:sldMkLst>
        <pc:spChg chg="mod">
          <ac:chgData name="Velani, Ankitkumar" userId="039f6639-35cd-4471-8ac8-1e78077ab1db" providerId="ADAL" clId="{84352D96-93B9-4F72-AE8C-18860CDEFF5B}" dt="2022-07-14T15:14:10.387" v="8079" actId="255"/>
          <ac:spMkLst>
            <pc:docMk/>
            <pc:sldMk cId="1531365578" sldId="302"/>
            <ac:spMk id="109" creationId="{00000000-0000-0000-0000-000000000000}"/>
          </ac:spMkLst>
        </pc:spChg>
      </pc:sldChg>
      <pc:sldChg chg="addSp delSp modSp add mod">
        <pc:chgData name="Velani, Ankitkumar" userId="039f6639-35cd-4471-8ac8-1e78077ab1db" providerId="ADAL" clId="{84352D96-93B9-4F72-AE8C-18860CDEFF5B}" dt="2022-07-14T15:20:46.638" v="8495" actId="20577"/>
        <pc:sldMkLst>
          <pc:docMk/>
          <pc:sldMk cId="1104195167" sldId="303"/>
        </pc:sldMkLst>
        <pc:spChg chg="add del mod">
          <ac:chgData name="Velani, Ankitkumar" userId="039f6639-35cd-4471-8ac8-1e78077ab1db" providerId="ADAL" clId="{84352D96-93B9-4F72-AE8C-18860CDEFF5B}" dt="2022-07-14T15:19:35.970" v="8474" actId="478"/>
          <ac:spMkLst>
            <pc:docMk/>
            <pc:sldMk cId="1104195167" sldId="303"/>
            <ac:spMk id="7" creationId="{858BE6EC-9525-481B-AF06-32E4691920A6}"/>
          </ac:spMkLst>
        </pc:spChg>
        <pc:spChg chg="add mod">
          <ac:chgData name="Velani, Ankitkumar" userId="039f6639-35cd-4471-8ac8-1e78077ab1db" providerId="ADAL" clId="{84352D96-93B9-4F72-AE8C-18860CDEFF5B}" dt="2022-07-14T15:20:46.638" v="8495" actId="20577"/>
          <ac:spMkLst>
            <pc:docMk/>
            <pc:sldMk cId="1104195167" sldId="303"/>
            <ac:spMk id="8" creationId="{25C62930-5551-4B9B-8F35-EC23C2ADB091}"/>
          </ac:spMkLst>
        </pc:spChg>
        <pc:spChg chg="mod">
          <ac:chgData name="Velani, Ankitkumar" userId="039f6639-35cd-4471-8ac8-1e78077ab1db" providerId="ADAL" clId="{84352D96-93B9-4F72-AE8C-18860CDEFF5B}" dt="2022-07-14T15:19:57.064" v="8480" actId="1076"/>
          <ac:spMkLst>
            <pc:docMk/>
            <pc:sldMk cId="1104195167" sldId="30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5:19:45.306" v="8477" actId="14100"/>
          <ac:spMkLst>
            <pc:docMk/>
            <pc:sldMk cId="1104195167" sldId="303"/>
            <ac:spMk id="109" creationId="{00000000-0000-0000-0000-000000000000}"/>
          </ac:spMkLst>
        </pc:spChg>
      </pc:sldChg>
      <pc:sldChg chg="addSp modSp add mod ord">
        <pc:chgData name="Velani, Ankitkumar" userId="039f6639-35cd-4471-8ac8-1e78077ab1db" providerId="ADAL" clId="{84352D96-93B9-4F72-AE8C-18860CDEFF5B}" dt="2022-07-14T15:26:32.745" v="8803" actId="113"/>
        <pc:sldMkLst>
          <pc:docMk/>
          <pc:sldMk cId="2310146408" sldId="304"/>
        </pc:sldMkLst>
        <pc:spChg chg="add mod">
          <ac:chgData name="Velani, Ankitkumar" userId="039f6639-35cd-4471-8ac8-1e78077ab1db" providerId="ADAL" clId="{84352D96-93B9-4F72-AE8C-18860CDEFF5B}" dt="2022-07-14T15:25:22.405" v="8777" actId="207"/>
          <ac:spMkLst>
            <pc:docMk/>
            <pc:sldMk cId="2310146408" sldId="304"/>
            <ac:spMk id="2" creationId="{47805E23-4C32-470E-8B5D-659BB6BE826E}"/>
          </ac:spMkLst>
        </pc:spChg>
        <pc:spChg chg="add mod">
          <ac:chgData name="Velani, Ankitkumar" userId="039f6639-35cd-4471-8ac8-1e78077ab1db" providerId="ADAL" clId="{84352D96-93B9-4F72-AE8C-18860CDEFF5B}" dt="2022-07-14T15:26:18.175" v="8801" actId="207"/>
          <ac:spMkLst>
            <pc:docMk/>
            <pc:sldMk cId="2310146408" sldId="304"/>
            <ac:spMk id="8" creationId="{AAD91693-171D-4765-BFB6-5272422B76BE}"/>
          </ac:spMkLst>
        </pc:spChg>
        <pc:spChg chg="mod">
          <ac:chgData name="Velani, Ankitkumar" userId="039f6639-35cd-4471-8ac8-1e78077ab1db" providerId="ADAL" clId="{84352D96-93B9-4F72-AE8C-18860CDEFF5B}" dt="2022-07-14T15:26:32.745" v="8803" actId="113"/>
          <ac:spMkLst>
            <pc:docMk/>
            <pc:sldMk cId="2310146408" sldId="304"/>
            <ac:spMk id="109" creationId="{00000000-0000-0000-0000-000000000000}"/>
          </ac:spMkLst>
        </pc:spChg>
      </pc:sldChg>
      <pc:sldChg chg="delSp modSp add mod">
        <pc:chgData name="Velani, Ankitkumar" userId="039f6639-35cd-4471-8ac8-1e78077ab1db" providerId="ADAL" clId="{84352D96-93B9-4F72-AE8C-18860CDEFF5B}" dt="2022-07-14T15:28:06.742" v="9006" actId="113"/>
        <pc:sldMkLst>
          <pc:docMk/>
          <pc:sldMk cId="3164702486" sldId="305"/>
        </pc:sldMkLst>
        <pc:spChg chg="del">
          <ac:chgData name="Velani, Ankitkumar" userId="039f6639-35cd-4471-8ac8-1e78077ab1db" providerId="ADAL" clId="{84352D96-93B9-4F72-AE8C-18860CDEFF5B}" dt="2022-07-14T15:26:47.591" v="8806" actId="478"/>
          <ac:spMkLst>
            <pc:docMk/>
            <pc:sldMk cId="3164702486" sldId="305"/>
            <ac:spMk id="2" creationId="{47805E23-4C32-470E-8B5D-659BB6BE826E}"/>
          </ac:spMkLst>
        </pc:spChg>
        <pc:spChg chg="del">
          <ac:chgData name="Velani, Ankitkumar" userId="039f6639-35cd-4471-8ac8-1e78077ab1db" providerId="ADAL" clId="{84352D96-93B9-4F72-AE8C-18860CDEFF5B}" dt="2022-07-14T15:26:49.041" v="8807" actId="478"/>
          <ac:spMkLst>
            <pc:docMk/>
            <pc:sldMk cId="3164702486" sldId="305"/>
            <ac:spMk id="8" creationId="{AAD91693-171D-4765-BFB6-5272422B76BE}"/>
          </ac:spMkLst>
        </pc:spChg>
        <pc:spChg chg="mod">
          <ac:chgData name="Velani, Ankitkumar" userId="039f6639-35cd-4471-8ac8-1e78077ab1db" providerId="ADAL" clId="{84352D96-93B9-4F72-AE8C-18860CDEFF5B}" dt="2022-07-14T15:28:06.742" v="9006" actId="113"/>
          <ac:spMkLst>
            <pc:docMk/>
            <pc:sldMk cId="3164702486" sldId="305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32:06.992" v="9386" actId="20577"/>
        <pc:sldMkLst>
          <pc:docMk/>
          <pc:sldMk cId="3836807520" sldId="306"/>
        </pc:sldMkLst>
        <pc:spChg chg="mod">
          <ac:chgData name="Velani, Ankitkumar" userId="039f6639-35cd-4471-8ac8-1e78077ab1db" providerId="ADAL" clId="{84352D96-93B9-4F72-AE8C-18860CDEFF5B}" dt="2022-07-14T15:32:06.992" v="9386" actId="20577"/>
          <ac:spMkLst>
            <pc:docMk/>
            <pc:sldMk cId="3836807520" sldId="306"/>
            <ac:spMk id="109" creationId="{00000000-0000-0000-0000-000000000000}"/>
          </ac:spMkLst>
        </pc:spChg>
      </pc:sldChg>
      <pc:sldChg chg="addSp delSp modSp add mod">
        <pc:chgData name="Velani, Ankitkumar" userId="039f6639-35cd-4471-8ac8-1e78077ab1db" providerId="ADAL" clId="{84352D96-93B9-4F72-AE8C-18860CDEFF5B}" dt="2022-07-14T15:36:22.504" v="9574" actId="1036"/>
        <pc:sldMkLst>
          <pc:docMk/>
          <pc:sldMk cId="2944235571" sldId="307"/>
        </pc:sldMkLst>
        <pc:spChg chg="add del mod">
          <ac:chgData name="Velani, Ankitkumar" userId="039f6639-35cd-4471-8ac8-1e78077ab1db" providerId="ADAL" clId="{84352D96-93B9-4F72-AE8C-18860CDEFF5B}" dt="2022-07-14T15:33:58.012" v="9443" actId="478"/>
          <ac:spMkLst>
            <pc:docMk/>
            <pc:sldMk cId="2944235571" sldId="307"/>
            <ac:spMk id="2" creationId="{F9340464-7110-483D-9143-FFB8DB306AE3}"/>
          </ac:spMkLst>
        </pc:spChg>
        <pc:spChg chg="add mod">
          <ac:chgData name="Velani, Ankitkumar" userId="039f6639-35cd-4471-8ac8-1e78077ab1db" providerId="ADAL" clId="{84352D96-93B9-4F72-AE8C-18860CDEFF5B}" dt="2022-07-14T15:36:22.504" v="9574" actId="1036"/>
          <ac:spMkLst>
            <pc:docMk/>
            <pc:sldMk cId="2944235571" sldId="307"/>
            <ac:spMk id="3" creationId="{0EA967CB-E3D1-4BCE-8FE5-D24A466B837D}"/>
          </ac:spMkLst>
        </pc:spChg>
        <pc:spChg chg="add del mod">
          <ac:chgData name="Velani, Ankitkumar" userId="039f6639-35cd-4471-8ac8-1e78077ab1db" providerId="ADAL" clId="{84352D96-93B9-4F72-AE8C-18860CDEFF5B}" dt="2022-07-14T15:36:06.199" v="9563" actId="478"/>
          <ac:spMkLst>
            <pc:docMk/>
            <pc:sldMk cId="2944235571" sldId="307"/>
            <ac:spMk id="4" creationId="{843205DE-0072-4333-BEE7-0E7811529CBB}"/>
          </ac:spMkLst>
        </pc:spChg>
        <pc:spChg chg="mod">
          <ac:chgData name="Velani, Ankitkumar" userId="039f6639-35cd-4471-8ac8-1e78077ab1db" providerId="ADAL" clId="{84352D96-93B9-4F72-AE8C-18860CDEFF5B}" dt="2022-07-14T15:33:06.380" v="9402" actId="20577"/>
          <ac:spMkLst>
            <pc:docMk/>
            <pc:sldMk cId="2944235571" sldId="30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5:33:42.115" v="9435" actId="113"/>
          <ac:spMkLst>
            <pc:docMk/>
            <pc:sldMk cId="2944235571" sldId="30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38:22.707" v="9742" actId="20577"/>
        <pc:sldMkLst>
          <pc:docMk/>
          <pc:sldMk cId="3224482173" sldId="308"/>
        </pc:sldMkLst>
        <pc:spChg chg="mod">
          <ac:chgData name="Velani, Ankitkumar" userId="039f6639-35cd-4471-8ac8-1e78077ab1db" providerId="ADAL" clId="{84352D96-93B9-4F72-AE8C-18860CDEFF5B}" dt="2022-07-14T15:38:22.707" v="9742" actId="20577"/>
          <ac:spMkLst>
            <pc:docMk/>
            <pc:sldMk cId="3224482173" sldId="308"/>
            <ac:spMk id="3" creationId="{0EA967CB-E3D1-4BCE-8FE5-D24A466B837D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41:00.549" v="9926" actId="207"/>
        <pc:sldMkLst>
          <pc:docMk/>
          <pc:sldMk cId="2995025662" sldId="309"/>
        </pc:sldMkLst>
        <pc:spChg chg="mod">
          <ac:chgData name="Velani, Ankitkumar" userId="039f6639-35cd-4471-8ac8-1e78077ab1db" providerId="ADAL" clId="{84352D96-93B9-4F72-AE8C-18860CDEFF5B}" dt="2022-07-14T15:41:00.549" v="9926" actId="207"/>
          <ac:spMkLst>
            <pc:docMk/>
            <pc:sldMk cId="2995025662" sldId="309"/>
            <ac:spMk id="3" creationId="{0EA967CB-E3D1-4BCE-8FE5-D24A466B837D}"/>
          </ac:spMkLst>
        </pc:spChg>
        <pc:spChg chg="mod">
          <ac:chgData name="Velani, Ankitkumar" userId="039f6639-35cd-4471-8ac8-1e78077ab1db" providerId="ADAL" clId="{84352D96-93B9-4F72-AE8C-18860CDEFF5B}" dt="2022-07-14T15:38:51.756" v="9758" actId="20577"/>
          <ac:spMkLst>
            <pc:docMk/>
            <pc:sldMk cId="2995025662" sldId="309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42:43.917" v="10053" actId="20577"/>
        <pc:sldMkLst>
          <pc:docMk/>
          <pc:sldMk cId="3743774038" sldId="310"/>
        </pc:sldMkLst>
        <pc:spChg chg="mod">
          <ac:chgData name="Velani, Ankitkumar" userId="039f6639-35cd-4471-8ac8-1e78077ab1db" providerId="ADAL" clId="{84352D96-93B9-4F72-AE8C-18860CDEFF5B}" dt="2022-07-14T15:42:43.917" v="10053" actId="20577"/>
          <ac:spMkLst>
            <pc:docMk/>
            <pc:sldMk cId="3743774038" sldId="310"/>
            <ac:spMk id="3" creationId="{0EA967CB-E3D1-4BCE-8FE5-D24A466B837D}"/>
          </ac:spMkLst>
        </pc:spChg>
        <pc:spChg chg="mod">
          <ac:chgData name="Velani, Ankitkumar" userId="039f6639-35cd-4471-8ac8-1e78077ab1db" providerId="ADAL" clId="{84352D96-93B9-4F72-AE8C-18860CDEFF5B}" dt="2022-07-14T15:41:38.062" v="9944" actId="20577"/>
          <ac:spMkLst>
            <pc:docMk/>
            <pc:sldMk cId="3743774038" sldId="310"/>
            <ac:spMk id="109" creationId="{00000000-0000-0000-0000-000000000000}"/>
          </ac:spMkLst>
        </pc:spChg>
      </pc:sldChg>
      <pc:sldChg chg="addSp modSp add mod">
        <pc:chgData name="Velani, Ankitkumar" userId="039f6639-35cd-4471-8ac8-1e78077ab1db" providerId="ADAL" clId="{84352D96-93B9-4F72-AE8C-18860CDEFF5B}" dt="2022-07-14T15:50:01.653" v="10710" actId="255"/>
        <pc:sldMkLst>
          <pc:docMk/>
          <pc:sldMk cId="3535413999" sldId="311"/>
        </pc:sldMkLst>
        <pc:spChg chg="add mod">
          <ac:chgData name="Velani, Ankitkumar" userId="039f6639-35cd-4471-8ac8-1e78077ab1db" providerId="ADAL" clId="{84352D96-93B9-4F72-AE8C-18860CDEFF5B}" dt="2022-07-14T15:50:01.653" v="10710" actId="255"/>
          <ac:spMkLst>
            <pc:docMk/>
            <pc:sldMk cId="3535413999" sldId="311"/>
            <ac:spMk id="3" creationId="{992385E0-7579-4745-923A-A07F6FC70859}"/>
          </ac:spMkLst>
        </pc:spChg>
        <pc:spChg chg="mod">
          <ac:chgData name="Velani, Ankitkumar" userId="039f6639-35cd-4471-8ac8-1e78077ab1db" providerId="ADAL" clId="{84352D96-93B9-4F72-AE8C-18860CDEFF5B}" dt="2022-07-14T15:48:32.177" v="10654" actId="114"/>
          <ac:spMkLst>
            <pc:docMk/>
            <pc:sldMk cId="3535413999" sldId="311"/>
            <ac:spMk id="109" creationId="{00000000-0000-0000-0000-000000000000}"/>
          </ac:spMkLst>
        </pc:spChg>
        <pc:graphicFrameChg chg="add mod modGraphic">
          <ac:chgData name="Velani, Ankitkumar" userId="039f6639-35cd-4471-8ac8-1e78077ab1db" providerId="ADAL" clId="{84352D96-93B9-4F72-AE8C-18860CDEFF5B}" dt="2022-07-14T15:49:50.664" v="10700"/>
          <ac:graphicFrameMkLst>
            <pc:docMk/>
            <pc:sldMk cId="3535413999" sldId="311"/>
            <ac:graphicFrameMk id="2" creationId="{7EB3525F-8460-4683-9954-757464AB7594}"/>
          </ac:graphicFrameMkLst>
        </pc:graphicFrameChg>
      </pc:sldChg>
      <pc:sldChg chg="delSp modSp add mod">
        <pc:chgData name="Velani, Ankitkumar" userId="039f6639-35cd-4471-8ac8-1e78077ab1db" providerId="ADAL" clId="{84352D96-93B9-4F72-AE8C-18860CDEFF5B}" dt="2022-07-14T15:53:14.918" v="11079" actId="113"/>
        <pc:sldMkLst>
          <pc:docMk/>
          <pc:sldMk cId="2675418257" sldId="312"/>
        </pc:sldMkLst>
        <pc:spChg chg="del">
          <ac:chgData name="Velani, Ankitkumar" userId="039f6639-35cd-4471-8ac8-1e78077ab1db" providerId="ADAL" clId="{84352D96-93B9-4F72-AE8C-18860CDEFF5B}" dt="2022-07-14T15:50:40.439" v="10746" actId="478"/>
          <ac:spMkLst>
            <pc:docMk/>
            <pc:sldMk cId="2675418257" sldId="312"/>
            <ac:spMk id="3" creationId="{992385E0-7579-4745-923A-A07F6FC70859}"/>
          </ac:spMkLst>
        </pc:spChg>
        <pc:spChg chg="mod">
          <ac:chgData name="Velani, Ankitkumar" userId="039f6639-35cd-4471-8ac8-1e78077ab1db" providerId="ADAL" clId="{84352D96-93B9-4F72-AE8C-18860CDEFF5B}" dt="2022-07-14T15:53:14.918" v="11079" actId="113"/>
          <ac:spMkLst>
            <pc:docMk/>
            <pc:sldMk cId="2675418257" sldId="312"/>
            <ac:spMk id="109" creationId="{00000000-0000-0000-0000-000000000000}"/>
          </ac:spMkLst>
        </pc:spChg>
        <pc:graphicFrameChg chg="del">
          <ac:chgData name="Velani, Ankitkumar" userId="039f6639-35cd-4471-8ac8-1e78077ab1db" providerId="ADAL" clId="{84352D96-93B9-4F72-AE8C-18860CDEFF5B}" dt="2022-07-14T15:50:38.753" v="10745" actId="478"/>
          <ac:graphicFrameMkLst>
            <pc:docMk/>
            <pc:sldMk cId="2675418257" sldId="312"/>
            <ac:graphicFrameMk id="2" creationId="{7EB3525F-8460-4683-9954-757464AB7594}"/>
          </ac:graphicFrameMkLst>
        </pc:graphicFrameChg>
      </pc:sldChg>
      <pc:sldChg chg="modSp add mod">
        <pc:chgData name="Velani, Ankitkumar" userId="039f6639-35cd-4471-8ac8-1e78077ab1db" providerId="ADAL" clId="{84352D96-93B9-4F72-AE8C-18860CDEFF5B}" dt="2022-07-14T16:03:19.120" v="11901" actId="20577"/>
        <pc:sldMkLst>
          <pc:docMk/>
          <pc:sldMk cId="2772585780" sldId="313"/>
        </pc:sldMkLst>
        <pc:spChg chg="mod">
          <ac:chgData name="Velani, Ankitkumar" userId="039f6639-35cd-4471-8ac8-1e78077ab1db" providerId="ADAL" clId="{84352D96-93B9-4F72-AE8C-18860CDEFF5B}" dt="2022-07-14T16:03:19.120" v="11901" actId="20577"/>
          <ac:spMkLst>
            <pc:docMk/>
            <pc:sldMk cId="2772585780" sldId="313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6:01:35.974" v="11897" actId="20577"/>
        <pc:sldMkLst>
          <pc:docMk/>
          <pc:sldMk cId="967904056" sldId="314"/>
        </pc:sldMkLst>
        <pc:spChg chg="mod">
          <ac:chgData name="Velani, Ankitkumar" userId="039f6639-35cd-4471-8ac8-1e78077ab1db" providerId="ADAL" clId="{84352D96-93B9-4F72-AE8C-18860CDEFF5B}" dt="2022-07-14T16:01:35.974" v="11897" actId="20577"/>
          <ac:spMkLst>
            <pc:docMk/>
            <pc:sldMk cId="967904056" sldId="314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28:38.034" v="12795" actId="20577"/>
        <pc:sldMkLst>
          <pc:docMk/>
          <pc:sldMk cId="1220571586" sldId="315"/>
        </pc:sldMkLst>
        <pc:spChg chg="mod">
          <ac:chgData name="Velani, Ankitkumar" userId="039f6639-35cd-4471-8ac8-1e78077ab1db" providerId="ADAL" clId="{84352D96-93B9-4F72-AE8C-18860CDEFF5B}" dt="2022-07-15T02:20:53.298" v="11941" actId="20577"/>
          <ac:spMkLst>
            <pc:docMk/>
            <pc:sldMk cId="1220571586" sldId="31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5T02:28:38.034" v="12795" actId="20577"/>
          <ac:spMkLst>
            <pc:docMk/>
            <pc:sldMk cId="1220571586" sldId="315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37:24.102" v="13828" actId="20577"/>
        <pc:sldMkLst>
          <pc:docMk/>
          <pc:sldMk cId="1006699271" sldId="316"/>
        </pc:sldMkLst>
        <pc:spChg chg="mod">
          <ac:chgData name="Velani, Ankitkumar" userId="039f6639-35cd-4471-8ac8-1e78077ab1db" providerId="ADAL" clId="{84352D96-93B9-4F72-AE8C-18860CDEFF5B}" dt="2022-07-15T02:37:24.102" v="13828" actId="20577"/>
          <ac:spMkLst>
            <pc:docMk/>
            <pc:sldMk cId="1006699271" sldId="316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37:11.699" v="13825" actId="113"/>
        <pc:sldMkLst>
          <pc:docMk/>
          <pc:sldMk cId="3804771162" sldId="317"/>
        </pc:sldMkLst>
        <pc:spChg chg="mod">
          <ac:chgData name="Velani, Ankitkumar" userId="039f6639-35cd-4471-8ac8-1e78077ab1db" providerId="ADAL" clId="{84352D96-93B9-4F72-AE8C-18860CDEFF5B}" dt="2022-07-15T02:37:11.699" v="13825" actId="113"/>
          <ac:spMkLst>
            <pc:docMk/>
            <pc:sldMk cId="3804771162" sldId="31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40:08.749" v="14051" actId="20577"/>
        <pc:sldMkLst>
          <pc:docMk/>
          <pc:sldMk cId="882034974" sldId="318"/>
        </pc:sldMkLst>
        <pc:spChg chg="mod">
          <ac:chgData name="Velani, Ankitkumar" userId="039f6639-35cd-4471-8ac8-1e78077ab1db" providerId="ADAL" clId="{84352D96-93B9-4F72-AE8C-18860CDEFF5B}" dt="2022-07-15T02:40:08.749" v="14051" actId="20577"/>
          <ac:spMkLst>
            <pc:docMk/>
            <pc:sldMk cId="882034974" sldId="318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44:11.682" v="14517"/>
        <pc:sldMkLst>
          <pc:docMk/>
          <pc:sldMk cId="2257831915" sldId="319"/>
        </pc:sldMkLst>
        <pc:spChg chg="mod">
          <ac:chgData name="Velani, Ankitkumar" userId="039f6639-35cd-4471-8ac8-1e78077ab1db" providerId="ADAL" clId="{84352D96-93B9-4F72-AE8C-18860CDEFF5B}" dt="2022-07-15T02:44:11.682" v="14517"/>
          <ac:spMkLst>
            <pc:docMk/>
            <pc:sldMk cId="2257831915" sldId="319"/>
            <ac:spMk id="10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79484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9499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1393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C7CBA4D-D1BF-4799-AFB6-DEAFC6EDC389}" type="datetime1">
              <a:rPr lang="en-US" smtClean="0"/>
              <a:t>9/30/22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Ankit Velani, MBA-</a:t>
            </a:r>
            <a:r>
              <a:rPr lang="en-US" dirty="0" err="1"/>
              <a:t>SIT,Tumkur</a:t>
            </a:r>
            <a:endParaRPr dirty="0"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2142BB5-71BA-4403-ACBC-AC0ADABE599D}" type="datetime1">
              <a:rPr lang="en-US" smtClean="0"/>
              <a:t>9/30/22</a:t>
            </a:fld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Ankit Velani, MBA-</a:t>
            </a:r>
            <a:r>
              <a:rPr lang="en-US" dirty="0" err="1"/>
              <a:t>SIT,Tumkur</a:t>
            </a:r>
            <a:endParaRPr dirty="0"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3162F0C-96E0-40FF-9E1B-9D227A4A314C}" type="datetime1">
              <a:rPr lang="en-US" smtClean="0"/>
              <a:t>9/30/22</a:t>
            </a:fld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Ankit Velani, MBA-</a:t>
            </a:r>
            <a:r>
              <a:rPr lang="en-US" dirty="0" err="1"/>
              <a:t>SIT,Tumkur</a:t>
            </a:r>
            <a:endParaRPr dirty="0"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C62BD34-D5E2-4C87-AA2A-F8D5808875C3}" type="datetime1">
              <a:rPr lang="en-US" smtClean="0"/>
              <a:t>9/30/22</a:t>
            </a:fld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Ankit Velani, MBA-</a:t>
            </a:r>
            <a:r>
              <a:rPr lang="en-US" dirty="0" err="1"/>
              <a:t>SIT,Tumkur</a:t>
            </a:r>
            <a:endParaRPr dirty="0"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599DCB5-5EA8-40ED-B6F6-94DEA97C34A4}" type="datetime1">
              <a:rPr lang="en-US" smtClean="0"/>
              <a:t>9/30/22</a:t>
            </a:fld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Ankit Velani, MBA-</a:t>
            </a:r>
            <a:r>
              <a:rPr lang="en-US" dirty="0" err="1"/>
              <a:t>SIT,Tumkur</a:t>
            </a:r>
            <a:endParaRPr dirty="0"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2BE42F2-D6E8-4175-AB2C-D0ED52518F51}" type="datetime1">
              <a:rPr lang="en-US" smtClean="0"/>
              <a:t>9/30/22</a:t>
            </a:fld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Ankit Velani, MBA-</a:t>
            </a:r>
            <a:r>
              <a:rPr lang="en-US" dirty="0" err="1"/>
              <a:t>SIT,Tumkur</a:t>
            </a:r>
            <a:endParaRPr dirty="0"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E08C2CB-A4F7-4ED3-B68D-00B974296F17}" type="datetime1">
              <a:rPr lang="en-US" smtClean="0"/>
              <a:t>9/30/22</a:t>
            </a:fld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Ankit Velani, MBA-</a:t>
            </a:r>
            <a:r>
              <a:rPr lang="en-US" dirty="0" err="1"/>
              <a:t>SIT,Tumkur</a:t>
            </a:r>
            <a:endParaRPr dirty="0"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15C33B7-3119-4F7E-9A47-39575B828DEA}" type="datetime1">
              <a:rPr lang="en-US" smtClean="0"/>
              <a:t>9/30/22</a:t>
            </a:fld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Ankit Velani, MBA-</a:t>
            </a:r>
            <a:r>
              <a:rPr lang="en-US" dirty="0" err="1"/>
              <a:t>SIT,Tumkur</a:t>
            </a:r>
            <a:endParaRPr dirty="0"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6729030-588F-4AB5-8600-A0779876BA82}" type="datetime1">
              <a:rPr lang="en-US" smtClean="0"/>
              <a:t>9/30/22</a:t>
            </a:fld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Ankit Velani, MBA-</a:t>
            </a:r>
            <a:r>
              <a:rPr lang="en-US" dirty="0" err="1"/>
              <a:t>SIT,Tumkur</a:t>
            </a:r>
            <a:endParaRPr dirty="0"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E094DC0-DFD9-4438-AAB3-6F0EAD517DD1}" type="datetime1">
              <a:rPr lang="en-US" smtClean="0"/>
              <a:t>9/30/22</a:t>
            </a:fld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Ankit Velani, MBA-</a:t>
            </a:r>
            <a:r>
              <a:rPr lang="en-US" dirty="0" err="1"/>
              <a:t>SIT,Tumkur</a:t>
            </a:r>
            <a:endParaRPr dirty="0"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9E74B8F-DD15-4D57-890A-1843ABE3D877}" type="datetime1">
              <a:rPr lang="en-US" smtClean="0"/>
              <a:t>9/30/22</a:t>
            </a:fld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Ankit Velani, MBA-</a:t>
            </a:r>
            <a:r>
              <a:rPr lang="en-US" dirty="0" err="1"/>
              <a:t>SIT,Tumkur</a:t>
            </a:r>
            <a:endParaRPr dirty="0"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10FDBE2-1077-4F25-BEBD-151DC496D77A}" type="datetime1">
              <a:rPr lang="en-US" smtClean="0"/>
              <a:t>9/30/22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Ankit Velani, MBA-</a:t>
            </a:r>
            <a:r>
              <a:rPr lang="en-US" dirty="0" err="1"/>
              <a:t>SIT,Tumkur</a:t>
            </a:r>
            <a:endParaRPr dirty="0"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davidb@xyz.com" TargetMode="External"/><Relationship Id="rId2" Type="http://schemas.openxmlformats.org/officeDocument/2006/relationships/hyperlink" Target="mailto:smj@zyz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nicksager@gmail.com" TargetMode="External"/><Relationship Id="rId4" Type="http://schemas.openxmlformats.org/officeDocument/2006/relationships/hyperlink" Target="mailto:nick.sager@xzy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723900" y="740225"/>
            <a:ext cx="78486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accent2"/>
                </a:solidFill>
              </a:rPr>
              <a:t>BIG DATA TOOLS FOR MANAGERS</a:t>
            </a:r>
            <a:endParaRPr sz="5200" b="1">
              <a:solidFill>
                <a:schemeClr val="accent2"/>
              </a:solidFill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447800" y="5036000"/>
            <a:ext cx="64008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None/>
            </a:pPr>
            <a:r>
              <a:rPr lang="en-US" sz="2000" dirty="0"/>
              <a:t>by</a:t>
            </a:r>
            <a:endParaRPr sz="2000" dirty="0"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Arial"/>
              <a:buNone/>
            </a:pPr>
            <a:r>
              <a:rPr lang="en-US" sz="2300" dirty="0"/>
              <a:t>Ankit Velani</a:t>
            </a:r>
            <a:endParaRPr sz="3500" dirty="0"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dirty="0"/>
              <a:t>Adjunct Faculty, Dept. of MBA,</a:t>
            </a:r>
            <a:endParaRPr dirty="0"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dirty="0" err="1"/>
              <a:t>Siddaganga</a:t>
            </a:r>
            <a:r>
              <a:rPr lang="en-US" sz="2000" dirty="0"/>
              <a:t> Institute of </a:t>
            </a:r>
            <a:r>
              <a:rPr lang="en-US" sz="2000" dirty="0" err="1"/>
              <a:t>Technology,Tumkur</a:t>
            </a:r>
            <a:endParaRPr dirty="0"/>
          </a:p>
        </p:txBody>
      </p:sp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689367" y="1676425"/>
            <a:ext cx="78486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chemeClr val="accent2"/>
                </a:solidFill>
              </a:rPr>
              <a:t>Unit-1 : Introduction to Big Data</a:t>
            </a:r>
            <a:endParaRPr sz="4700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python programming language logo | Language logo, Python programming, Python">
            <a:extLst>
              <a:ext uri="{FF2B5EF4-FFF2-40B4-BE49-F238E27FC236}">
                <a16:creationId xmlns:a16="http://schemas.microsoft.com/office/drawing/2014/main" id="{32CA916F-CC2F-44D8-860F-51EEBE75F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955" y="2612625"/>
            <a:ext cx="1870089" cy="204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242D0-FD8C-35D2-D394-A007AC9A0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/>
              <a:t>Types of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0D8E4-A2E8-4BE0-EC05-1B756005A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34814"/>
            <a:ext cx="8229600" cy="4791486"/>
          </a:xfrm>
        </p:spPr>
        <p:txBody>
          <a:bodyPr/>
          <a:lstStyle/>
          <a:p>
            <a:pPr marL="114300" indent="0" algn="just">
              <a:buNone/>
            </a:pPr>
            <a:r>
              <a:rPr lang="en-IN" sz="1800" b="1" u="sng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Uns</a:t>
            </a:r>
            <a:r>
              <a:rPr lang="en-IN" sz="1800" b="1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tructured Data</a:t>
            </a:r>
          </a:p>
          <a:p>
            <a:pPr marL="114300" indent="0" algn="just">
              <a:buNone/>
            </a:pPr>
            <a:endParaRPr lang="en-IN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Unstructured data is a set of data that might or might not have any logical or repeating patterns. About 80% of enterprise data consist of unstructured content.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endParaRPr lang="en-IN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just">
              <a:buNone/>
            </a:pPr>
            <a:r>
              <a:rPr lang="en-IN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endParaRPr lang="en-IN" sz="18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6B6C3-511A-F135-8BC1-A071739BEEF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7E538-46A1-AA80-A3A5-534C7B14B33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Ankit Velani, MBA-SIT, 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2B545-631A-9933-A1D9-9D1905A3A3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13EFDC-5584-E268-A111-ACDE2F3CB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366" y="3734162"/>
            <a:ext cx="5762498" cy="166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042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242D0-FD8C-35D2-D394-A007AC9A0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3600" dirty="0"/>
              <a:t>Elements of Big Data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0D8E4-A2E8-4BE0-EC05-1B756005A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34814"/>
            <a:ext cx="8229600" cy="4791486"/>
          </a:xfrm>
        </p:spPr>
        <p:txBody>
          <a:bodyPr/>
          <a:lstStyle/>
          <a:p>
            <a:pPr marL="0" indent="0" algn="just">
              <a:buNone/>
            </a:pPr>
            <a:endParaRPr lang="en-IN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According to Gartner, data is growing at the rate of 59% every year. This growth can be depicted in terms of the following four Vs.</a:t>
            </a:r>
          </a:p>
          <a:p>
            <a:pPr marL="742950" lvl="1" indent="-285750" algn="just"/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Volume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Volume is the amount of data generated by organizations or individuals.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742950" lvl="1" indent="-285750" algn="just"/>
            <a:endParaRPr lang="en-IN" sz="18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 algn="just"/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Velocity: 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Velocity describes the rate at which data is generated, captured, and shared</a:t>
            </a:r>
            <a:endParaRPr lang="en-IN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742950" lvl="1" indent="-285750" algn="just"/>
            <a:endParaRPr lang="en-IN" sz="18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 algn="just"/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Variety: 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Variety describe the different formats for data such as images, text, video, audio, GPS…etc </a:t>
            </a: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IN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742950" lvl="1" indent="-285750" algn="just"/>
            <a:endParaRPr lang="en-IN" sz="18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 algn="just"/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Veracity: 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Veracity generally refers to the uncertainty of data, i.e. whether the obtained data is correct or consistent.</a:t>
            </a:r>
            <a:r>
              <a:rPr lang="en-IN" sz="1200" dirty="0">
                <a:effectLst/>
              </a:rPr>
              <a:t> 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742950" lvl="1" indent="-285750" algn="just"/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6B6C3-511A-F135-8BC1-A071739BEEF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7E538-46A1-AA80-A3A5-534C7B14B33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Ankit Velani, MBA-SIT, 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2B545-631A-9933-A1D9-9D1905A3A3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234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242D0-FD8C-35D2-D394-A007AC9A0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3600" dirty="0"/>
              <a:t>Elements of Big Data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6B6C3-511A-F135-8BC1-A071739BEEF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7E538-46A1-AA80-A3A5-534C7B14B33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Ankit Velani, MBA-SIT, 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2B545-631A-9933-A1D9-9D1905A3A3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 dirty="0"/>
          </a:p>
        </p:txBody>
      </p:sp>
      <p:pic>
        <p:nvPicPr>
          <p:cNvPr id="11266" name="Picture 2" descr="Image">
            <a:extLst>
              <a:ext uri="{FF2B5EF4-FFF2-40B4-BE49-F238E27FC236}">
                <a16:creationId xmlns:a16="http://schemas.microsoft.com/office/drawing/2014/main" id="{275EEA52-36BC-3B82-84E5-94303CDAC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3584"/>
            <a:ext cx="9144000" cy="561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622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242D0-FD8C-35D2-D394-A007AC9A0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3600" dirty="0"/>
              <a:t>Future of Big Data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0D8E4-A2E8-4BE0-EC05-1B756005A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34814"/>
            <a:ext cx="8229600" cy="4791486"/>
          </a:xfrm>
        </p:spPr>
        <p:txBody>
          <a:bodyPr/>
          <a:lstStyle/>
          <a:p>
            <a:pPr marL="285750" indent="-285750" algn="just"/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organizations today consider data and information to be their most valuable and differentiated asset.</a:t>
            </a:r>
          </a:p>
          <a:p>
            <a:pPr marL="285750" indent="-285750" algn="just"/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/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analyzing this data effectively, organizations worldwide are now finding new ways to compete and emerge as leaders in their fields to improve decision making and enhance their productivity and performance.</a:t>
            </a:r>
          </a:p>
          <a:p>
            <a:pPr marL="285750" indent="-285750" algn="just"/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/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 the same time, the volume and variety of data is also increasing at the immense rate every day. </a:t>
            </a:r>
          </a:p>
          <a:p>
            <a:pPr marL="285750" indent="-285750" algn="just"/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/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global phenomena of using Big Data to gain business value and competitive advantage will only continue to grow as will the opportunities associated with it.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6B6C3-511A-F135-8BC1-A071739BEEF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7E538-46A1-AA80-A3A5-534C7B14B33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Ankit Velani, MBA-SIT, 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2B545-631A-9933-A1D9-9D1905A3A3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848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9/30/22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Ankit Velani, MBA-</a:t>
            </a:r>
            <a:r>
              <a:rPr lang="en-US" dirty="0" err="1"/>
              <a:t>SIT,Tumkur</a:t>
            </a:r>
            <a:endParaRPr dirty="0"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384048" y="98691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What is Big Data?</a:t>
            </a:r>
            <a:endParaRPr sz="3600" dirty="0"/>
          </a:p>
        </p:txBody>
      </p:sp>
      <p:pic>
        <p:nvPicPr>
          <p:cNvPr id="1028" name="Picture 4" descr="Esempi di Big Data nella vita di tutti i giorni - Nextre Engineering">
            <a:extLst>
              <a:ext uri="{FF2B5EF4-FFF2-40B4-BE49-F238E27FC236}">
                <a16:creationId xmlns:a16="http://schemas.microsoft.com/office/drawing/2014/main" id="{A083079F-D676-DA27-CCEC-C07E79F2B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29917"/>
            <a:ext cx="9144000" cy="328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9/30/22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Ankit Velani, MBA-</a:t>
            </a:r>
            <a:r>
              <a:rPr lang="en-US" dirty="0" err="1"/>
              <a:t>SIT,Tumkur</a:t>
            </a:r>
            <a:endParaRPr dirty="0"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2407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What is Big Data?</a:t>
            </a:r>
            <a:endParaRPr sz="36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77E5807-7129-B193-0AE2-ACCE76FC48E8}"/>
              </a:ext>
            </a:extLst>
          </p:cNvPr>
          <p:cNvGrpSpPr/>
          <p:nvPr/>
        </p:nvGrpSpPr>
        <p:grpSpPr>
          <a:xfrm>
            <a:off x="281289" y="1131034"/>
            <a:ext cx="8783885" cy="4536495"/>
            <a:chOff x="239248" y="1593489"/>
            <a:chExt cx="8783885" cy="453649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57DC5CC-D298-4DFC-0CF6-0D336B02DE12}"/>
                </a:ext>
              </a:extLst>
            </p:cNvPr>
            <p:cNvGrpSpPr/>
            <p:nvPr/>
          </p:nvGrpSpPr>
          <p:grpSpPr>
            <a:xfrm>
              <a:off x="239248" y="1593489"/>
              <a:ext cx="3010293" cy="2419921"/>
              <a:chOff x="575581" y="1844523"/>
              <a:chExt cx="3010293" cy="2419921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36E9C94-04E0-2F87-9E3C-BC5FD36E44D0}"/>
                  </a:ext>
                </a:extLst>
              </p:cNvPr>
              <p:cNvSpPr/>
              <p:nvPr/>
            </p:nvSpPr>
            <p:spPr>
              <a:xfrm>
                <a:off x="610132" y="2080719"/>
                <a:ext cx="2975742" cy="2183725"/>
              </a:xfrm>
              <a:prstGeom prst="rect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074" name="Picture 2" descr="Twitter Logo, symbol, meaning, history, PNG">
                <a:extLst>
                  <a:ext uri="{FF2B5EF4-FFF2-40B4-BE49-F238E27FC236}">
                    <a16:creationId xmlns:a16="http://schemas.microsoft.com/office/drawing/2014/main" id="{345A9BB6-61C2-1745-2A99-7439703265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3086" y="1844523"/>
                <a:ext cx="2391103" cy="13449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C4BF708-F1A9-A950-0B97-EFDAF3E1AC2A}"/>
                  </a:ext>
                </a:extLst>
              </p:cNvPr>
              <p:cNvSpPr txBox="1"/>
              <p:nvPr/>
            </p:nvSpPr>
            <p:spPr>
              <a:xfrm>
                <a:off x="575581" y="3171075"/>
                <a:ext cx="27510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Every second </a:t>
                </a:r>
              </a:p>
              <a:p>
                <a:pPr algn="ctr"/>
                <a:r>
                  <a:rPr lang="en-IN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around </a:t>
                </a:r>
                <a:r>
                  <a:rPr lang="en-IN" sz="1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6000</a:t>
                </a:r>
                <a:r>
                  <a:rPr lang="en-IN" sz="180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tweets</a:t>
                </a: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7708842-0F96-1CA6-4527-AA96F1341384}"/>
                </a:ext>
              </a:extLst>
            </p:cNvPr>
            <p:cNvGrpSpPr/>
            <p:nvPr/>
          </p:nvGrpSpPr>
          <p:grpSpPr>
            <a:xfrm>
              <a:off x="3423742" y="1829685"/>
              <a:ext cx="2764222" cy="2183725"/>
              <a:chOff x="4759870" y="1918352"/>
              <a:chExt cx="2764222" cy="2183725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59A5C51-23B0-54A4-CB86-C3311FA8A9C9}"/>
                  </a:ext>
                </a:extLst>
              </p:cNvPr>
              <p:cNvSpPr/>
              <p:nvPr/>
            </p:nvSpPr>
            <p:spPr>
              <a:xfrm>
                <a:off x="4773009" y="1918352"/>
                <a:ext cx="2751083" cy="2183725"/>
              </a:xfrm>
              <a:prstGeom prst="rect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641C83-9829-EF08-4296-9EE31D8C3B5C}"/>
                  </a:ext>
                </a:extLst>
              </p:cNvPr>
              <p:cNvSpPr txBox="1"/>
              <p:nvPr/>
            </p:nvSpPr>
            <p:spPr>
              <a:xfrm>
                <a:off x="4759870" y="2790955"/>
                <a:ext cx="275108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Every minute </a:t>
                </a:r>
              </a:p>
              <a:p>
                <a:pPr algn="ctr"/>
                <a:r>
                  <a:rPr lang="en-IN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~5 lacs comments,</a:t>
                </a:r>
              </a:p>
              <a:p>
                <a:pPr algn="ctr"/>
                <a:r>
                  <a:rPr lang="en-IN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~3 lacs status update,</a:t>
                </a:r>
              </a:p>
              <a:p>
                <a:pPr algn="ctr"/>
                <a:r>
                  <a:rPr lang="en-IN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~1.5 lacs photo upload  </a:t>
                </a: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pic>
            <p:nvPicPr>
              <p:cNvPr id="3080" name="Picture 8" descr="Log into Facebook | Facebook">
                <a:extLst>
                  <a:ext uri="{FF2B5EF4-FFF2-40B4-BE49-F238E27FC236}">
                    <a16:creationId xmlns:a16="http://schemas.microsoft.com/office/drawing/2014/main" id="{CA734F78-25BC-A0EB-7D33-1E8352F1C4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31447" y="1931498"/>
                <a:ext cx="2405305" cy="8463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476A6CE-CCAA-70AE-2912-C85E4CE01BD0}"/>
                </a:ext>
              </a:extLst>
            </p:cNvPr>
            <p:cNvGrpSpPr/>
            <p:nvPr/>
          </p:nvGrpSpPr>
          <p:grpSpPr>
            <a:xfrm>
              <a:off x="6272050" y="1829685"/>
              <a:ext cx="2751083" cy="2183725"/>
              <a:chOff x="6272050" y="1829685"/>
              <a:chExt cx="2751083" cy="2183725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8370709-481F-A63A-31B4-127088738B6D}"/>
                  </a:ext>
                </a:extLst>
              </p:cNvPr>
              <p:cNvSpPr/>
              <p:nvPr/>
            </p:nvSpPr>
            <p:spPr>
              <a:xfrm>
                <a:off x="6385691" y="1829685"/>
                <a:ext cx="2523799" cy="2183725"/>
              </a:xfrm>
              <a:prstGeom prst="rect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082" name="Picture 10" descr="Walmart shares tumble as retailer cuts full-year earnings guidance - Global  Cosmetics News">
                <a:extLst>
                  <a:ext uri="{FF2B5EF4-FFF2-40B4-BE49-F238E27FC236}">
                    <a16:creationId xmlns:a16="http://schemas.microsoft.com/office/drawing/2014/main" id="{09BA45EE-B972-F065-05B6-F8A150C65FA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16348" y="1913730"/>
                <a:ext cx="1607303" cy="10720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B379436-6454-E846-9CD9-0885359E8EB3}"/>
                  </a:ext>
                </a:extLst>
              </p:cNvPr>
              <p:cNvSpPr txBox="1"/>
              <p:nvPr/>
            </p:nvSpPr>
            <p:spPr>
              <a:xfrm>
                <a:off x="6272050" y="3017025"/>
                <a:ext cx="275108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Every hours</a:t>
                </a:r>
              </a:p>
              <a:p>
                <a:pPr algn="ctr"/>
                <a:r>
                  <a:rPr lang="en-IN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~2 million customer transactions</a:t>
                </a: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0DB3564-D44C-5F87-6103-3BBAD2473639}"/>
                </a:ext>
              </a:extLst>
            </p:cNvPr>
            <p:cNvGrpSpPr/>
            <p:nvPr/>
          </p:nvGrpSpPr>
          <p:grpSpPr>
            <a:xfrm>
              <a:off x="3397018" y="4271515"/>
              <a:ext cx="5512472" cy="1858469"/>
              <a:chOff x="714781" y="4274957"/>
              <a:chExt cx="5512472" cy="1858469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70885616-3605-AEDA-9FB5-5096F4CD5C0E}"/>
                  </a:ext>
                </a:extLst>
              </p:cNvPr>
              <p:cNvGrpSpPr/>
              <p:nvPr/>
            </p:nvGrpSpPr>
            <p:grpSpPr>
              <a:xfrm>
                <a:off x="714781" y="4274957"/>
                <a:ext cx="5512472" cy="1858469"/>
                <a:chOff x="830823" y="2254779"/>
                <a:chExt cx="2774828" cy="1858469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A1234A3-A2AE-D3DA-2835-04511DC07927}"/>
                    </a:ext>
                  </a:extLst>
                </p:cNvPr>
                <p:cNvSpPr/>
                <p:nvPr/>
              </p:nvSpPr>
              <p:spPr>
                <a:xfrm>
                  <a:off x="844275" y="2254779"/>
                  <a:ext cx="2761376" cy="1858469"/>
                </a:xfrm>
                <a:prstGeom prst="rect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0649AD1-BE69-3435-3889-1CDC789EF8F6}"/>
                    </a:ext>
                  </a:extLst>
                </p:cNvPr>
                <p:cNvSpPr txBox="1"/>
                <p:nvPr/>
              </p:nvSpPr>
              <p:spPr>
                <a:xfrm>
                  <a:off x="830823" y="3106405"/>
                  <a:ext cx="275108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18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Calibri" panose="020F0502020204030204" pitchFamily="34" charset="0"/>
                    </a:rPr>
                    <a:t>Every day </a:t>
                  </a:r>
                </a:p>
                <a:p>
                  <a:pPr algn="ctr"/>
                  <a:r>
                    <a:rPr lang="en-IN" sz="1800" dirty="0">
                      <a:latin typeface="Calibri" panose="020F0502020204030204" pitchFamily="34" charset="0"/>
                      <a:ea typeface="Times New Roman" panose="02020603050405020304" pitchFamily="18" charset="0"/>
                      <a:cs typeface="Calibri" panose="020F0502020204030204" pitchFamily="34" charset="0"/>
                    </a:rPr>
                    <a:t>approximate 1.6 million shipment</a:t>
                  </a:r>
                  <a:endParaRPr lang="en-US" sz="18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pic>
            <p:nvPicPr>
              <p:cNvPr id="3084" name="Picture 12" descr="Amazon down? Current status and problems | Downdetector">
                <a:extLst>
                  <a:ext uri="{FF2B5EF4-FFF2-40B4-BE49-F238E27FC236}">
                    <a16:creationId xmlns:a16="http://schemas.microsoft.com/office/drawing/2014/main" id="{B3AE4BBC-27AC-9C4F-43E7-2A15E0FCA8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86376" y="4454426"/>
                <a:ext cx="1906317" cy="5881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86" name="Picture 14" descr="How To Sell On Flipkart - Ultimate Guide For Beginners In 2022">
                <a:extLst>
                  <a:ext uri="{FF2B5EF4-FFF2-40B4-BE49-F238E27FC236}">
                    <a16:creationId xmlns:a16="http://schemas.microsoft.com/office/drawing/2014/main" id="{E163CC13-A7F1-7778-546D-F7B80EC4E0D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45" t="35837" r="8289" b="32797"/>
              <a:stretch/>
            </p:blipFill>
            <p:spPr bwMode="auto">
              <a:xfrm>
                <a:off x="3125185" y="4287409"/>
                <a:ext cx="2796283" cy="7427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7A50D8E-7BD2-E348-D869-F74EFE00BF5E}"/>
                </a:ext>
              </a:extLst>
            </p:cNvPr>
            <p:cNvGrpSpPr/>
            <p:nvPr/>
          </p:nvGrpSpPr>
          <p:grpSpPr>
            <a:xfrm>
              <a:off x="260787" y="4271515"/>
              <a:ext cx="2975742" cy="1858469"/>
              <a:chOff x="260787" y="4271515"/>
              <a:chExt cx="2975742" cy="185846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D1A9CD9-ECCC-FD8E-7445-E4CA806FD3A1}"/>
                  </a:ext>
                </a:extLst>
              </p:cNvPr>
              <p:cNvSpPr/>
              <p:nvPr/>
            </p:nvSpPr>
            <p:spPr>
              <a:xfrm>
                <a:off x="260787" y="4271515"/>
                <a:ext cx="2975742" cy="1858469"/>
              </a:xfrm>
              <a:prstGeom prst="rect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088" name="Picture 16" descr="Unified Payments Interface - Wikipedia">
                <a:extLst>
                  <a:ext uri="{FF2B5EF4-FFF2-40B4-BE49-F238E27FC236}">
                    <a16:creationId xmlns:a16="http://schemas.microsoft.com/office/drawing/2014/main" id="{F4356F38-127F-0AF1-036C-F79D707FA5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2068" y="4523462"/>
                <a:ext cx="1586573" cy="5580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6A59AD9-A2D4-87DE-25E4-487BE7788E48}"/>
                  </a:ext>
                </a:extLst>
              </p:cNvPr>
              <p:cNvSpPr txBox="1"/>
              <p:nvPr/>
            </p:nvSpPr>
            <p:spPr>
              <a:xfrm>
                <a:off x="339814" y="5256408"/>
                <a:ext cx="27510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Every day </a:t>
                </a:r>
                <a:r>
                  <a:rPr lang="en-IN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around </a:t>
                </a:r>
              </a:p>
              <a:p>
                <a:pPr algn="ctr"/>
                <a:r>
                  <a:rPr lang="en-IN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~</a:t>
                </a:r>
                <a:r>
                  <a:rPr lang="en-IN" sz="1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6.5</a:t>
                </a:r>
                <a:r>
                  <a:rPr lang="en-IN" sz="180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billion transactions</a:t>
                </a: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360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9/30/22</a:t>
            </a:fld>
            <a:endParaRPr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Ankit Velani, MBA-</a:t>
            </a:r>
            <a:r>
              <a:rPr lang="en-US" dirty="0" err="1"/>
              <a:t>SIT,Tumkur</a:t>
            </a:r>
            <a:endParaRPr dirty="0"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Big Data</a:t>
            </a:r>
            <a:endParaRPr sz="3600" dirty="0"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332961" y="1417638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just">
              <a:spcBef>
                <a:spcPts val="0"/>
              </a:spcBef>
              <a:buSzPts val="3200"/>
              <a:buNone/>
            </a:pPr>
            <a:r>
              <a:rPr lang="en-US" sz="2600" dirty="0"/>
              <a:t>“Big data refers to data sets that are too large or complex to be deal with by traditional data-processing software.”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/>
              <a:t>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dirty="0"/>
          </a:p>
          <a:p>
            <a:pPr marL="0" indent="0" algn="just">
              <a:spcBef>
                <a:spcPts val="0"/>
              </a:spcBef>
              <a:buSzPts val="3200"/>
              <a:buNone/>
            </a:pPr>
            <a:r>
              <a:rPr lang="en-IN" sz="2600" dirty="0"/>
              <a:t>“Big data is structured, unstructured and semi-structured or heterogeneous in nature. It becomes difficult for computing system to manage “Big Data” because of the extreme speed and volume at which it is generated”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470116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4C7D8-9278-A3F8-E659-2F3AAAAB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FC654-92A7-46AB-2F25-6A4A469C3FB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B7ACD-59C6-35D7-4525-B2D9505F192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Ankit Velani, MBA-</a:t>
            </a:r>
            <a:r>
              <a:rPr lang="en-US" dirty="0" err="1"/>
              <a:t>SIT,Tumkur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F2543-F031-D72E-3B55-DFAF2D864D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DBF80B-587A-A8A2-20AF-A115350BB3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0"/>
          <a:stretch/>
        </p:blipFill>
        <p:spPr>
          <a:xfrm>
            <a:off x="457200" y="1629104"/>
            <a:ext cx="8229599" cy="394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974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242D0-FD8C-35D2-D394-A007AC9A0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/>
              <a:t>Types of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0D8E4-A2E8-4BE0-EC05-1B756005A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34814"/>
            <a:ext cx="8229600" cy="4791486"/>
          </a:xfrm>
        </p:spPr>
        <p:txBody>
          <a:bodyPr/>
          <a:lstStyle/>
          <a:p>
            <a:pPr marL="0" indent="0" algn="just">
              <a:buNone/>
            </a:pPr>
            <a:r>
              <a:rPr lang="en-IN" sz="2000" u="sng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Sources:</a:t>
            </a:r>
          </a:p>
          <a:p>
            <a:pPr marL="742950" lvl="1" indent="-285750" algn="just"/>
            <a:r>
              <a:rPr lang="en-IN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IN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nternal sources, such as organizational or enterprise data.</a:t>
            </a:r>
            <a:endParaRPr lang="en-IN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just"/>
            <a:r>
              <a:rPr lang="en-I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 sources, such as social data, machine data</a:t>
            </a:r>
          </a:p>
          <a:p>
            <a:pPr marL="742950" lvl="1" indent="-285750" algn="just"/>
            <a:endParaRPr lang="en-IN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IN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6B6C3-511A-F135-8BC1-A071739BEEF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7E538-46A1-AA80-A3A5-534C7B14B33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Ankit Velani, MBA-SIT, 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2B545-631A-9933-A1D9-9D1905A3A3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E1A1D5-C04D-5621-8B8B-BBE20CB0D924}"/>
              </a:ext>
            </a:extLst>
          </p:cNvPr>
          <p:cNvSpPr txBox="1"/>
          <p:nvPr/>
        </p:nvSpPr>
        <p:spPr>
          <a:xfrm>
            <a:off x="609600" y="2842054"/>
            <a:ext cx="3591697" cy="2246769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5"/>
            <a:r>
              <a:rPr lang="en-IN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Internal</a:t>
            </a:r>
            <a:r>
              <a:rPr lang="en-I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source</a:t>
            </a:r>
          </a:p>
          <a:p>
            <a:pPr lvl="5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5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Customer Relationship Management(CRM)</a:t>
            </a:r>
            <a:endParaRPr lang="en-IN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Enterprise Resource Planning(ERP) system</a:t>
            </a:r>
            <a:endParaRPr lang="en-IN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Customer, Products and sales data</a:t>
            </a:r>
            <a:endParaRPr lang="en-IN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Usually, OLTP and operation data</a:t>
            </a:r>
            <a:r>
              <a:rPr lang="en-I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5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71ACDB-9E15-F455-DAAA-C47AB9787575}"/>
              </a:ext>
            </a:extLst>
          </p:cNvPr>
          <p:cNvSpPr txBox="1"/>
          <p:nvPr/>
        </p:nvSpPr>
        <p:spPr>
          <a:xfrm>
            <a:off x="4572000" y="2842054"/>
            <a:ext cx="3744097" cy="2246769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External source</a:t>
            </a:r>
          </a:p>
          <a:p>
            <a:pPr lvl="1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Business partners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Syndicate data suppliers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Government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Market Research organization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572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242D0-FD8C-35D2-D394-A007AC9A0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/>
              <a:t>Types of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0D8E4-A2E8-4BE0-EC05-1B756005A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34814"/>
            <a:ext cx="8229600" cy="4791486"/>
          </a:xfrm>
        </p:spPr>
        <p:txBody>
          <a:bodyPr/>
          <a:lstStyle/>
          <a:p>
            <a:pPr marL="0" indent="0" algn="just">
              <a:buNone/>
            </a:pPr>
            <a:endParaRPr lang="en-IN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IN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the basis of the data received from the sources , Big Data comprises:</a:t>
            </a:r>
            <a:endParaRPr lang="en-IN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algn="just">
              <a:buFont typeface="+mj-lt"/>
              <a:buAutoNum type="arabicPeriod"/>
            </a:pPr>
            <a:r>
              <a:rPr lang="en-IN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Structured data</a:t>
            </a:r>
          </a:p>
          <a:p>
            <a:pPr marL="800100" lvl="1" algn="just">
              <a:buFont typeface="+mj-lt"/>
              <a:buAutoNum type="arabicPeriod"/>
            </a:pPr>
            <a:r>
              <a:rPr lang="en-IN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Semi-structured data</a:t>
            </a:r>
            <a:endParaRPr lang="en-IN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800100" lvl="1" algn="just">
              <a:buFont typeface="+mj-lt"/>
              <a:buAutoNum type="arabicPeriod"/>
            </a:pPr>
            <a:r>
              <a:rPr lang="en-IN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Unstructured data</a:t>
            </a:r>
            <a:endParaRPr lang="en-IN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just">
              <a:buNone/>
            </a:pPr>
            <a:endParaRPr lang="en-IN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a real-world scenario, typically the unstructured data is larger in volume than the structured and semi-structured data, approximately 70% to 80% of data in unstructured form.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6B6C3-511A-F135-8BC1-A071739BEEF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7E538-46A1-AA80-A3A5-534C7B14B33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Ankit Velani, MBA-SIT, 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2B545-631A-9933-A1D9-9D1905A3A3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6DBFF7A-9A68-3C2C-7382-2E1B6F05B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126" y="4435099"/>
            <a:ext cx="6191782" cy="94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28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242D0-FD8C-35D2-D394-A007AC9A0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/>
              <a:t>Types of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0D8E4-A2E8-4BE0-EC05-1B756005A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34814"/>
            <a:ext cx="8229600" cy="4791486"/>
          </a:xfrm>
        </p:spPr>
        <p:txBody>
          <a:bodyPr/>
          <a:lstStyle/>
          <a:p>
            <a:pPr marL="114300" indent="0" algn="just">
              <a:buNone/>
            </a:pPr>
            <a:r>
              <a:rPr lang="en-IN" sz="1800" b="1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Structured Data</a:t>
            </a:r>
          </a:p>
          <a:p>
            <a:pPr marL="114300" indent="0" algn="just">
              <a:buNone/>
            </a:pPr>
            <a:endParaRPr lang="en-IN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Structured data can be defined as the data that has a defined repeating pattern. </a:t>
            </a:r>
          </a:p>
          <a:p>
            <a:pPr algn="just"/>
            <a:r>
              <a:rPr lang="en-IN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pattern makes it easier for any program to sort, read, and process the data. </a:t>
            </a:r>
          </a:p>
          <a:p>
            <a:pPr algn="just"/>
            <a:r>
              <a:rPr lang="en-IN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Processing structured data is much easier and faster than processing data without any specific repeating patterns.</a:t>
            </a:r>
          </a:p>
          <a:p>
            <a:pPr algn="just"/>
            <a:endParaRPr lang="en-IN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just">
              <a:buNone/>
            </a:pPr>
            <a:r>
              <a:rPr lang="en-IN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endParaRPr lang="en-IN" sz="18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6B6C3-511A-F135-8BC1-A071739BEEF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7E538-46A1-AA80-A3A5-534C7B14B33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Ankit Velani, MBA-SIT, 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2B545-631A-9933-A1D9-9D1905A3A3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6037066-3D82-8B42-93C9-9F3749785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42223"/>
              </p:ext>
            </p:extLst>
          </p:nvPr>
        </p:nvGraphicFramePr>
        <p:xfrm>
          <a:off x="630428" y="3730556"/>
          <a:ext cx="7718046" cy="179262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43438">
                  <a:extLst>
                    <a:ext uri="{9D8B030D-6E8A-4147-A177-3AD203B41FA5}">
                      <a16:colId xmlns:a16="http://schemas.microsoft.com/office/drawing/2014/main" val="4167968890"/>
                    </a:ext>
                  </a:extLst>
                </a:gridCol>
                <a:gridCol w="1543438">
                  <a:extLst>
                    <a:ext uri="{9D8B030D-6E8A-4147-A177-3AD203B41FA5}">
                      <a16:colId xmlns:a16="http://schemas.microsoft.com/office/drawing/2014/main" val="168200528"/>
                    </a:ext>
                  </a:extLst>
                </a:gridCol>
                <a:gridCol w="1543438">
                  <a:extLst>
                    <a:ext uri="{9D8B030D-6E8A-4147-A177-3AD203B41FA5}">
                      <a16:colId xmlns:a16="http://schemas.microsoft.com/office/drawing/2014/main" val="1775218577"/>
                    </a:ext>
                  </a:extLst>
                </a:gridCol>
                <a:gridCol w="1543438">
                  <a:extLst>
                    <a:ext uri="{9D8B030D-6E8A-4147-A177-3AD203B41FA5}">
                      <a16:colId xmlns:a16="http://schemas.microsoft.com/office/drawing/2014/main" val="1823362150"/>
                    </a:ext>
                  </a:extLst>
                </a:gridCol>
                <a:gridCol w="1544294">
                  <a:extLst>
                    <a:ext uri="{9D8B030D-6E8A-4147-A177-3AD203B41FA5}">
                      <a16:colId xmlns:a16="http://schemas.microsoft.com/office/drawing/2014/main" val="2778310717"/>
                    </a:ext>
                  </a:extLst>
                </a:gridCol>
              </a:tblGrid>
              <a:tr h="44815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>
                          <a:effectLst/>
                        </a:rPr>
                        <a:t>CustomerID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effectLst/>
                        </a:rPr>
                        <a:t>Name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>
                          <a:effectLst/>
                        </a:rPr>
                        <a:t>ProductID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effectLst/>
                        </a:rPr>
                        <a:t>City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effectLst/>
                        </a:rPr>
                        <a:t>State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3467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12365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Smith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241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Graz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Styria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3578967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23658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Jack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365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Wolfsberg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Carinthia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28759116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32456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Kady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421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Enns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effectLst/>
                        </a:rPr>
                        <a:t>Upper Austria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77274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880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242D0-FD8C-35D2-D394-A007AC9A0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/>
              <a:t>Types of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0D8E4-A2E8-4BE0-EC05-1B756005A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34814"/>
            <a:ext cx="8229600" cy="4791486"/>
          </a:xfrm>
        </p:spPr>
        <p:txBody>
          <a:bodyPr/>
          <a:lstStyle/>
          <a:p>
            <a:pPr marL="114300" indent="0" algn="just">
              <a:buNone/>
            </a:pPr>
            <a:r>
              <a:rPr lang="en-IN" sz="1800" b="1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Semi-Structured Data</a:t>
            </a:r>
          </a:p>
          <a:p>
            <a:pPr marL="114300" indent="0" algn="just">
              <a:buNone/>
            </a:pPr>
            <a:endParaRPr lang="en-IN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Semi-structured data, also known as having a schema-less or self describing structure, refers to a form of structured data that contains tags or markup elements in order to separate elements and generate hierarchies of records and fields in the given data.</a:t>
            </a:r>
          </a:p>
          <a:p>
            <a:pPr marL="114300" indent="0" algn="just">
              <a:buNone/>
            </a:pPr>
            <a:endParaRPr lang="en-IN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just">
              <a:buNone/>
            </a:pPr>
            <a:r>
              <a:rPr lang="en-IN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endParaRPr lang="en-IN" sz="18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6B6C3-511A-F135-8BC1-A071739BEEF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7E538-46A1-AA80-A3A5-534C7B14B33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Ankit Velani, MBA-SIT, 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2B545-631A-9933-A1D9-9D1905A3A3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242AC51-B350-E74D-433B-C7EE6563F0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393820"/>
              </p:ext>
            </p:extLst>
          </p:nvPr>
        </p:nvGraphicFramePr>
        <p:xfrm>
          <a:off x="674242" y="3799172"/>
          <a:ext cx="8012557" cy="146900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54904">
                  <a:extLst>
                    <a:ext uri="{9D8B030D-6E8A-4147-A177-3AD203B41FA5}">
                      <a16:colId xmlns:a16="http://schemas.microsoft.com/office/drawing/2014/main" val="191267331"/>
                    </a:ext>
                  </a:extLst>
                </a:gridCol>
                <a:gridCol w="3026902">
                  <a:extLst>
                    <a:ext uri="{9D8B030D-6E8A-4147-A177-3AD203B41FA5}">
                      <a16:colId xmlns:a16="http://schemas.microsoft.com/office/drawing/2014/main" val="397374917"/>
                    </a:ext>
                  </a:extLst>
                </a:gridCol>
                <a:gridCol w="3730751">
                  <a:extLst>
                    <a:ext uri="{9D8B030D-6E8A-4147-A177-3AD203B41FA5}">
                      <a16:colId xmlns:a16="http://schemas.microsoft.com/office/drawing/2014/main" val="568722503"/>
                    </a:ext>
                  </a:extLst>
                </a:gridCol>
              </a:tblGrid>
              <a:tr h="306484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>
                          <a:effectLst/>
                        </a:rPr>
                        <a:t>SlNo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effectLst/>
                        </a:rPr>
                        <a:t>Name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effectLst/>
                        </a:rPr>
                        <a:t>Email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986037"/>
                  </a:ext>
                </a:extLst>
              </a:tr>
              <a:tr h="431003"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Sam </a:t>
                      </a:r>
                      <a:r>
                        <a:rPr lang="en-IN" sz="1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Jocabs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u="sng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2"/>
                        </a:rPr>
                        <a:t>smj@zyz.com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34766917"/>
                  </a:ext>
                </a:extLst>
              </a:tr>
              <a:tr h="331446"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First Name: David</a:t>
                      </a:r>
                    </a:p>
                    <a:p>
                      <a:pPr algn="l"/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 Name: Brown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u="sng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3"/>
                        </a:rPr>
                        <a:t>davidb@xyz.com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70624717"/>
                  </a:ext>
                </a:extLst>
              </a:tr>
              <a:tr h="331446"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Name : Nick Sager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Email-1 : </a:t>
                      </a: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hlinkClick r:id="rId4"/>
                        </a:rPr>
                        <a:t>nick.sager@xzy.com</a:t>
                      </a:r>
                      <a:b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Email-2 : </a:t>
                      </a: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hlinkClick r:id="rId5"/>
                        </a:rPr>
                        <a:t>nicksager@gmail.com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6375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589914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</TotalTime>
  <Words>796</Words>
  <Application>Microsoft Macintosh PowerPoint</Application>
  <PresentationFormat>On-screen Show (4:3)</PresentationFormat>
  <Paragraphs>162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Default Design</vt:lpstr>
      <vt:lpstr>BIG DATA TOOLS FOR MANAGERS</vt:lpstr>
      <vt:lpstr>What is Big Data?</vt:lpstr>
      <vt:lpstr>What is Big Data?</vt:lpstr>
      <vt:lpstr>Big Data</vt:lpstr>
      <vt:lpstr>Big Data</vt:lpstr>
      <vt:lpstr>Types of Data</vt:lpstr>
      <vt:lpstr>Types of Data</vt:lpstr>
      <vt:lpstr>Types of Data</vt:lpstr>
      <vt:lpstr>Types of Data</vt:lpstr>
      <vt:lpstr>Types of Data</vt:lpstr>
      <vt:lpstr>Elements of Big Data</vt:lpstr>
      <vt:lpstr>Elements of Big Data</vt:lpstr>
      <vt:lpstr>Future of Big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TOOLS FOR MANAGERS</dc:title>
  <cp:lastModifiedBy>Velani, Ankit SBOBNG-PTIY/FAB</cp:lastModifiedBy>
  <cp:revision>64</cp:revision>
  <dcterms:modified xsi:type="dcterms:W3CDTF">2022-09-30T10:19:22Z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2022-07-13T16:40:51Z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20905070-b132-40d0-9b68-6b1ec7519804</vt:lpwstr>
  </property>
  <property fmtid="{D5CDD505-2E9C-101B-9397-08002B2CF9AE}" pid="8" name="MSIP_Label_ea60d57e-af5b-4752-ac57-3e4f28ca11dc_ContentBits">
    <vt:lpwstr>0</vt:lpwstr>
  </property>
</Properties>
</file>