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318" r:id="rId3"/>
    <p:sldId id="329" r:id="rId4"/>
    <p:sldId id="330" r:id="rId5"/>
    <p:sldId id="331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4C84"/>
    <a:srgbClr val="1E6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E50C66-1FDE-455D-A400-8B63EAA4D6C7}" v="2" dt="2022-09-30T16:09:15.6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4" autoAdjust="0"/>
    <p:restoredTop sz="94694"/>
  </p:normalViewPr>
  <p:slideViewPr>
    <p:cSldViewPr snapToGrid="0">
      <p:cViewPr varScale="1">
        <p:scale>
          <a:sx n="100" d="100"/>
          <a:sy n="100" d="100"/>
        </p:scale>
        <p:origin x="188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ani, Ankitkumar" userId="039f6639-35cd-4471-8ac8-1e78077ab1db" providerId="ADAL" clId="{055FE474-FC6F-4576-84F9-43E7CB649EFC}"/>
    <pc:docChg chg="undo redo custSel addSld delSld modSld sldOrd">
      <pc:chgData name="Velani, Ankitkumar" userId="039f6639-35cd-4471-8ac8-1e78077ab1db" providerId="ADAL" clId="{055FE474-FC6F-4576-84F9-43E7CB649EFC}" dt="2022-09-23T13:06:19.245" v="4324" actId="20577"/>
      <pc:docMkLst>
        <pc:docMk/>
      </pc:docMkLst>
      <pc:sldChg chg="modSp mod">
        <pc:chgData name="Velani, Ankitkumar" userId="039f6639-35cd-4471-8ac8-1e78077ab1db" providerId="ADAL" clId="{055FE474-FC6F-4576-84F9-43E7CB649EFC}" dt="2022-09-23T11:02:38.738" v="76" actId="20577"/>
        <pc:sldMkLst>
          <pc:docMk/>
          <pc:sldMk cId="0" sldId="256"/>
        </pc:sldMkLst>
        <pc:spChg chg="mod">
          <ac:chgData name="Velani, Ankitkumar" userId="039f6639-35cd-4471-8ac8-1e78077ab1db" providerId="ADAL" clId="{055FE474-FC6F-4576-84F9-43E7CB649EFC}" dt="2022-09-23T11:02:38.738" v="76" actId="20577"/>
          <ac:spMkLst>
            <pc:docMk/>
            <pc:sldMk cId="0" sldId="256"/>
            <ac:spMk id="90" creationId="{00000000-0000-0000-0000-000000000000}"/>
          </ac:spMkLst>
        </pc:spChg>
      </pc:sldChg>
      <pc:sldChg chg="del">
        <pc:chgData name="Velani, Ankitkumar" userId="039f6639-35cd-4471-8ac8-1e78077ab1db" providerId="ADAL" clId="{055FE474-FC6F-4576-84F9-43E7CB649EFC}" dt="2022-09-23T11:01:24.501" v="17" actId="47"/>
        <pc:sldMkLst>
          <pc:docMk/>
          <pc:sldMk cId="0" sldId="257"/>
        </pc:sldMkLst>
      </pc:sldChg>
      <pc:sldChg chg="del">
        <pc:chgData name="Velani, Ankitkumar" userId="039f6639-35cd-4471-8ac8-1e78077ab1db" providerId="ADAL" clId="{055FE474-FC6F-4576-84F9-43E7CB649EFC}" dt="2022-09-23T11:01:24.829" v="18" actId="47"/>
        <pc:sldMkLst>
          <pc:docMk/>
          <pc:sldMk cId="0" sldId="258"/>
        </pc:sldMkLst>
      </pc:sldChg>
      <pc:sldChg chg="del">
        <pc:chgData name="Velani, Ankitkumar" userId="039f6639-35cd-4471-8ac8-1e78077ab1db" providerId="ADAL" clId="{055FE474-FC6F-4576-84F9-43E7CB649EFC}" dt="2022-09-23T11:01:25.354" v="20" actId="47"/>
        <pc:sldMkLst>
          <pc:docMk/>
          <pc:sldMk cId="114794549" sldId="273"/>
        </pc:sldMkLst>
      </pc:sldChg>
      <pc:sldChg chg="del">
        <pc:chgData name="Velani, Ankitkumar" userId="039f6639-35cd-4471-8ac8-1e78077ab1db" providerId="ADAL" clId="{055FE474-FC6F-4576-84F9-43E7CB649EFC}" dt="2022-09-23T11:01:25.715" v="21" actId="47"/>
        <pc:sldMkLst>
          <pc:docMk/>
          <pc:sldMk cId="435176371" sldId="277"/>
        </pc:sldMkLst>
      </pc:sldChg>
      <pc:sldChg chg="del">
        <pc:chgData name="Velani, Ankitkumar" userId="039f6639-35cd-4471-8ac8-1e78077ab1db" providerId="ADAL" clId="{055FE474-FC6F-4576-84F9-43E7CB649EFC}" dt="2022-09-23T11:01:30.160" v="32" actId="47"/>
        <pc:sldMkLst>
          <pc:docMk/>
          <pc:sldMk cId="2469122854" sldId="280"/>
        </pc:sldMkLst>
      </pc:sldChg>
      <pc:sldChg chg="del">
        <pc:chgData name="Velani, Ankitkumar" userId="039f6639-35cd-4471-8ac8-1e78077ab1db" providerId="ADAL" clId="{055FE474-FC6F-4576-84F9-43E7CB649EFC}" dt="2022-09-23T11:01:26.705" v="24" actId="47"/>
        <pc:sldMkLst>
          <pc:docMk/>
          <pc:sldMk cId="2792662973" sldId="281"/>
        </pc:sldMkLst>
      </pc:sldChg>
      <pc:sldChg chg="addSp delSp modSp mod">
        <pc:chgData name="Velani, Ankitkumar" userId="039f6639-35cd-4471-8ac8-1e78077ab1db" providerId="ADAL" clId="{055FE474-FC6F-4576-84F9-43E7CB649EFC}" dt="2022-09-23T11:24:41.554" v="676" actId="1076"/>
        <pc:sldMkLst>
          <pc:docMk/>
          <pc:sldMk cId="1515200759" sldId="285"/>
        </pc:sldMkLst>
        <pc:spChg chg="add del mod">
          <ac:chgData name="Velani, Ankitkumar" userId="039f6639-35cd-4471-8ac8-1e78077ab1db" providerId="ADAL" clId="{055FE474-FC6F-4576-84F9-43E7CB649EFC}" dt="2022-09-23T11:11:58.674" v="595" actId="478"/>
          <ac:spMkLst>
            <pc:docMk/>
            <pc:sldMk cId="1515200759" sldId="285"/>
            <ac:spMk id="3" creationId="{650CE7AB-0C16-4600-81D8-0B6474B26395}"/>
          </ac:spMkLst>
        </pc:spChg>
        <pc:spChg chg="add mod">
          <ac:chgData name="Velani, Ankitkumar" userId="039f6639-35cd-4471-8ac8-1e78077ab1db" providerId="ADAL" clId="{055FE474-FC6F-4576-84F9-43E7CB649EFC}" dt="2022-09-23T11:24:36.700" v="675" actId="404"/>
          <ac:spMkLst>
            <pc:docMk/>
            <pc:sldMk cId="1515200759" sldId="285"/>
            <ac:spMk id="5" creationId="{96A14EE6-31F2-492E-9222-E1C4F15B2BD4}"/>
          </ac:spMkLst>
        </pc:spChg>
        <pc:spChg chg="del mod">
          <ac:chgData name="Velani, Ankitkumar" userId="039f6639-35cd-4471-8ac8-1e78077ab1db" providerId="ADAL" clId="{055FE474-FC6F-4576-84F9-43E7CB649EFC}" dt="2022-09-23T11:12:01.517" v="596" actId="478"/>
          <ac:spMkLst>
            <pc:docMk/>
            <pc:sldMk cId="1515200759" sldId="285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055FE474-FC6F-4576-84F9-43E7CB649EFC}" dt="2022-09-23T11:11:56.409" v="594" actId="478"/>
          <ac:spMkLst>
            <pc:docMk/>
            <pc:sldMk cId="1515200759" sldId="285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055FE474-FC6F-4576-84F9-43E7CB649EFC}" dt="2022-09-23T11:24:41.554" v="676" actId="1076"/>
          <ac:picMkLst>
            <pc:docMk/>
            <pc:sldMk cId="1515200759" sldId="285"/>
            <ac:picMk id="1026" creationId="{3579C9ED-19B5-45B1-A3FA-7844BE380875}"/>
          </ac:picMkLst>
        </pc:picChg>
      </pc:sldChg>
      <pc:sldChg chg="del">
        <pc:chgData name="Velani, Ankitkumar" userId="039f6639-35cd-4471-8ac8-1e78077ab1db" providerId="ADAL" clId="{055FE474-FC6F-4576-84F9-43E7CB649EFC}" dt="2022-09-23T11:01:33.092" v="33" actId="47"/>
        <pc:sldMkLst>
          <pc:docMk/>
          <pc:sldMk cId="4111025725" sldId="286"/>
        </pc:sldMkLst>
      </pc:sldChg>
      <pc:sldChg chg="del">
        <pc:chgData name="Velani, Ankitkumar" userId="039f6639-35cd-4471-8ac8-1e78077ab1db" providerId="ADAL" clId="{055FE474-FC6F-4576-84F9-43E7CB649EFC}" dt="2022-09-23T11:01:35.527" v="36" actId="47"/>
        <pc:sldMkLst>
          <pc:docMk/>
          <pc:sldMk cId="2438622846" sldId="287"/>
        </pc:sldMkLst>
      </pc:sldChg>
      <pc:sldChg chg="del">
        <pc:chgData name="Velani, Ankitkumar" userId="039f6639-35cd-4471-8ac8-1e78077ab1db" providerId="ADAL" clId="{055FE474-FC6F-4576-84F9-43E7CB649EFC}" dt="2022-09-23T11:01:28.825" v="28" actId="47"/>
        <pc:sldMkLst>
          <pc:docMk/>
          <pc:sldMk cId="1505795841" sldId="305"/>
        </pc:sldMkLst>
      </pc:sldChg>
      <pc:sldChg chg="del">
        <pc:chgData name="Velani, Ankitkumar" userId="039f6639-35cd-4471-8ac8-1e78077ab1db" providerId="ADAL" clId="{055FE474-FC6F-4576-84F9-43E7CB649EFC}" dt="2022-09-23T11:01:25.092" v="19" actId="47"/>
        <pc:sldMkLst>
          <pc:docMk/>
          <pc:sldMk cId="1610246580" sldId="306"/>
        </pc:sldMkLst>
      </pc:sldChg>
      <pc:sldChg chg="del">
        <pc:chgData name="Velani, Ankitkumar" userId="039f6639-35cd-4471-8ac8-1e78077ab1db" providerId="ADAL" clId="{055FE474-FC6F-4576-84F9-43E7CB649EFC}" dt="2022-09-23T11:01:26.301" v="23" actId="47"/>
        <pc:sldMkLst>
          <pc:docMk/>
          <pc:sldMk cId="1372787291" sldId="307"/>
        </pc:sldMkLst>
      </pc:sldChg>
      <pc:sldChg chg="del">
        <pc:chgData name="Velani, Ankitkumar" userId="039f6639-35cd-4471-8ac8-1e78077ab1db" providerId="ADAL" clId="{055FE474-FC6F-4576-84F9-43E7CB649EFC}" dt="2022-09-23T11:01:25.963" v="22" actId="47"/>
        <pc:sldMkLst>
          <pc:docMk/>
          <pc:sldMk cId="4199906352" sldId="308"/>
        </pc:sldMkLst>
      </pc:sldChg>
      <pc:sldChg chg="del">
        <pc:chgData name="Velani, Ankitkumar" userId="039f6639-35cd-4471-8ac8-1e78077ab1db" providerId="ADAL" clId="{055FE474-FC6F-4576-84F9-43E7CB649EFC}" dt="2022-09-23T11:01:27.037" v="25" actId="47"/>
        <pc:sldMkLst>
          <pc:docMk/>
          <pc:sldMk cId="1586293684" sldId="309"/>
        </pc:sldMkLst>
      </pc:sldChg>
      <pc:sldChg chg="del">
        <pc:chgData name="Velani, Ankitkumar" userId="039f6639-35cd-4471-8ac8-1e78077ab1db" providerId="ADAL" clId="{055FE474-FC6F-4576-84F9-43E7CB649EFC}" dt="2022-09-23T11:01:27.623" v="26" actId="47"/>
        <pc:sldMkLst>
          <pc:docMk/>
          <pc:sldMk cId="2623842265" sldId="310"/>
        </pc:sldMkLst>
      </pc:sldChg>
      <pc:sldChg chg="del">
        <pc:chgData name="Velani, Ankitkumar" userId="039f6639-35cd-4471-8ac8-1e78077ab1db" providerId="ADAL" clId="{055FE474-FC6F-4576-84F9-43E7CB649EFC}" dt="2022-09-23T11:01:29.110" v="29" actId="47"/>
        <pc:sldMkLst>
          <pc:docMk/>
          <pc:sldMk cId="2666916628" sldId="311"/>
        </pc:sldMkLst>
      </pc:sldChg>
      <pc:sldChg chg="del">
        <pc:chgData name="Velani, Ankitkumar" userId="039f6639-35cd-4471-8ac8-1e78077ab1db" providerId="ADAL" clId="{055FE474-FC6F-4576-84F9-43E7CB649EFC}" dt="2022-09-23T11:01:29.357" v="30" actId="47"/>
        <pc:sldMkLst>
          <pc:docMk/>
          <pc:sldMk cId="3785170993" sldId="312"/>
        </pc:sldMkLst>
      </pc:sldChg>
      <pc:sldChg chg="del">
        <pc:chgData name="Velani, Ankitkumar" userId="039f6639-35cd-4471-8ac8-1e78077ab1db" providerId="ADAL" clId="{055FE474-FC6F-4576-84F9-43E7CB649EFC}" dt="2022-09-23T11:01:29.774" v="31" actId="47"/>
        <pc:sldMkLst>
          <pc:docMk/>
          <pc:sldMk cId="3490158369" sldId="313"/>
        </pc:sldMkLst>
      </pc:sldChg>
      <pc:sldChg chg="del">
        <pc:chgData name="Velani, Ankitkumar" userId="039f6639-35cd-4471-8ac8-1e78077ab1db" providerId="ADAL" clId="{055FE474-FC6F-4576-84F9-43E7CB649EFC}" dt="2022-09-23T11:01:27.908" v="27" actId="47"/>
        <pc:sldMkLst>
          <pc:docMk/>
          <pc:sldMk cId="2618532024" sldId="314"/>
        </pc:sldMkLst>
      </pc:sldChg>
      <pc:sldChg chg="del">
        <pc:chgData name="Velani, Ankitkumar" userId="039f6639-35cd-4471-8ac8-1e78077ab1db" providerId="ADAL" clId="{055FE474-FC6F-4576-84F9-43E7CB649EFC}" dt="2022-09-23T11:01:33.724" v="34" actId="47"/>
        <pc:sldMkLst>
          <pc:docMk/>
          <pc:sldMk cId="4137004833" sldId="315"/>
        </pc:sldMkLst>
      </pc:sldChg>
      <pc:sldChg chg="del">
        <pc:chgData name="Velani, Ankitkumar" userId="039f6639-35cd-4471-8ac8-1e78077ab1db" providerId="ADAL" clId="{055FE474-FC6F-4576-84F9-43E7CB649EFC}" dt="2022-09-23T11:01:34.399" v="35" actId="47"/>
        <pc:sldMkLst>
          <pc:docMk/>
          <pc:sldMk cId="1246230450" sldId="316"/>
        </pc:sldMkLst>
      </pc:sldChg>
      <pc:sldChg chg="del ord">
        <pc:chgData name="Velani, Ankitkumar" userId="039f6639-35cd-4471-8ac8-1e78077ab1db" providerId="ADAL" clId="{055FE474-FC6F-4576-84F9-43E7CB649EFC}" dt="2022-09-23T11:02:50.429" v="81" actId="47"/>
        <pc:sldMkLst>
          <pc:docMk/>
          <pc:sldMk cId="506897760" sldId="317"/>
        </pc:sldMkLst>
      </pc:sldChg>
      <pc:sldChg chg="modSp mod ord">
        <pc:chgData name="Velani, Ankitkumar" userId="039f6639-35cd-4471-8ac8-1e78077ab1db" providerId="ADAL" clId="{055FE474-FC6F-4576-84F9-43E7CB649EFC}" dt="2022-09-23T11:08:17.139" v="481" actId="207"/>
        <pc:sldMkLst>
          <pc:docMk/>
          <pc:sldMk cId="4079943098" sldId="318"/>
        </pc:sldMkLst>
        <pc:spChg chg="mod">
          <ac:chgData name="Velani, Ankitkumar" userId="039f6639-35cd-4471-8ac8-1e78077ab1db" providerId="ADAL" clId="{055FE474-FC6F-4576-84F9-43E7CB649EFC}" dt="2022-09-23T11:07:31.134" v="479" actId="20577"/>
          <ac:spMkLst>
            <pc:docMk/>
            <pc:sldMk cId="4079943098" sldId="318"/>
            <ac:spMk id="2" creationId="{5A9CE919-3EF4-4D25-BB9E-524589E72E44}"/>
          </ac:spMkLst>
        </pc:spChg>
        <pc:spChg chg="mod">
          <ac:chgData name="Velani, Ankitkumar" userId="039f6639-35cd-4471-8ac8-1e78077ab1db" providerId="ADAL" clId="{055FE474-FC6F-4576-84F9-43E7CB649EFC}" dt="2022-09-23T11:08:17.139" v="481" actId="207"/>
          <ac:spMkLst>
            <pc:docMk/>
            <pc:sldMk cId="4079943098" sldId="318"/>
            <ac:spMk id="3" creationId="{D8F3A0AA-EEA9-4AC9-8042-81AF1DE9E5E3}"/>
          </ac:spMkLst>
        </pc:spChg>
      </pc:sldChg>
      <pc:sldChg chg="del">
        <pc:chgData name="Velani, Ankitkumar" userId="039f6639-35cd-4471-8ac8-1e78077ab1db" providerId="ADAL" clId="{055FE474-FC6F-4576-84F9-43E7CB649EFC}" dt="2022-09-23T11:01:41.440" v="37" actId="47"/>
        <pc:sldMkLst>
          <pc:docMk/>
          <pc:sldMk cId="2467551705" sldId="319"/>
        </pc:sldMkLst>
      </pc:sldChg>
      <pc:sldChg chg="del">
        <pc:chgData name="Velani, Ankitkumar" userId="039f6639-35cd-4471-8ac8-1e78077ab1db" providerId="ADAL" clId="{055FE474-FC6F-4576-84F9-43E7CB649EFC}" dt="2022-09-23T11:01:41.703" v="38" actId="47"/>
        <pc:sldMkLst>
          <pc:docMk/>
          <pc:sldMk cId="3872793968" sldId="320"/>
        </pc:sldMkLst>
      </pc:sldChg>
      <pc:sldChg chg="del">
        <pc:chgData name="Velani, Ankitkumar" userId="039f6639-35cd-4471-8ac8-1e78077ab1db" providerId="ADAL" clId="{055FE474-FC6F-4576-84F9-43E7CB649EFC}" dt="2022-09-23T11:01:43.398" v="40" actId="47"/>
        <pc:sldMkLst>
          <pc:docMk/>
          <pc:sldMk cId="3673499148" sldId="321"/>
        </pc:sldMkLst>
      </pc:sldChg>
      <pc:sldChg chg="del">
        <pc:chgData name="Velani, Ankitkumar" userId="039f6639-35cd-4471-8ac8-1e78077ab1db" providerId="ADAL" clId="{055FE474-FC6F-4576-84F9-43E7CB649EFC}" dt="2022-09-23T11:01:44.095" v="41" actId="47"/>
        <pc:sldMkLst>
          <pc:docMk/>
          <pc:sldMk cId="3529883501" sldId="322"/>
        </pc:sldMkLst>
      </pc:sldChg>
      <pc:sldChg chg="del">
        <pc:chgData name="Velani, Ankitkumar" userId="039f6639-35cd-4471-8ac8-1e78077ab1db" providerId="ADAL" clId="{055FE474-FC6F-4576-84F9-43E7CB649EFC}" dt="2022-09-23T11:01:44.866" v="42" actId="47"/>
        <pc:sldMkLst>
          <pc:docMk/>
          <pc:sldMk cId="241652326" sldId="323"/>
        </pc:sldMkLst>
      </pc:sldChg>
      <pc:sldChg chg="del">
        <pc:chgData name="Velani, Ankitkumar" userId="039f6639-35cd-4471-8ac8-1e78077ab1db" providerId="ADAL" clId="{055FE474-FC6F-4576-84F9-43E7CB649EFC}" dt="2022-09-23T11:14:10.407" v="658" actId="47"/>
        <pc:sldMkLst>
          <pc:docMk/>
          <pc:sldMk cId="2259152632" sldId="324"/>
        </pc:sldMkLst>
      </pc:sldChg>
      <pc:sldChg chg="del">
        <pc:chgData name="Velani, Ankitkumar" userId="039f6639-35cd-4471-8ac8-1e78077ab1db" providerId="ADAL" clId="{055FE474-FC6F-4576-84F9-43E7CB649EFC}" dt="2022-09-23T11:14:12.365" v="663" actId="47"/>
        <pc:sldMkLst>
          <pc:docMk/>
          <pc:sldMk cId="233899321" sldId="325"/>
        </pc:sldMkLst>
      </pc:sldChg>
      <pc:sldChg chg="del">
        <pc:chgData name="Velani, Ankitkumar" userId="039f6639-35cd-4471-8ac8-1e78077ab1db" providerId="ADAL" clId="{055FE474-FC6F-4576-84F9-43E7CB649EFC}" dt="2022-09-23T11:14:10.724" v="659" actId="47"/>
        <pc:sldMkLst>
          <pc:docMk/>
          <pc:sldMk cId="4134971013" sldId="326"/>
        </pc:sldMkLst>
      </pc:sldChg>
      <pc:sldChg chg="del">
        <pc:chgData name="Velani, Ankitkumar" userId="039f6639-35cd-4471-8ac8-1e78077ab1db" providerId="ADAL" clId="{055FE474-FC6F-4576-84F9-43E7CB649EFC}" dt="2022-09-23T11:14:11.303" v="660" actId="47"/>
        <pc:sldMkLst>
          <pc:docMk/>
          <pc:sldMk cId="4291762077" sldId="327"/>
        </pc:sldMkLst>
      </pc:sldChg>
      <pc:sldChg chg="del">
        <pc:chgData name="Velani, Ankitkumar" userId="039f6639-35cd-4471-8ac8-1e78077ab1db" providerId="ADAL" clId="{055FE474-FC6F-4576-84F9-43E7CB649EFC}" dt="2022-09-23T11:14:11.690" v="661" actId="47"/>
        <pc:sldMkLst>
          <pc:docMk/>
          <pc:sldMk cId="1493480280" sldId="328"/>
        </pc:sldMkLst>
      </pc:sldChg>
      <pc:sldChg chg="del">
        <pc:chgData name="Velani, Ankitkumar" userId="039f6639-35cd-4471-8ac8-1e78077ab1db" providerId="ADAL" clId="{055FE474-FC6F-4576-84F9-43E7CB649EFC}" dt="2022-09-23T11:14:12.106" v="662" actId="47"/>
        <pc:sldMkLst>
          <pc:docMk/>
          <pc:sldMk cId="2367872627" sldId="329"/>
        </pc:sldMkLst>
      </pc:sldChg>
      <pc:sldChg chg="del">
        <pc:chgData name="Velani, Ankitkumar" userId="039f6639-35cd-4471-8ac8-1e78077ab1db" providerId="ADAL" clId="{055FE474-FC6F-4576-84F9-43E7CB649EFC}" dt="2022-09-23T11:14:12.714" v="664" actId="47"/>
        <pc:sldMkLst>
          <pc:docMk/>
          <pc:sldMk cId="4061011985" sldId="330"/>
        </pc:sldMkLst>
      </pc:sldChg>
      <pc:sldChg chg="del">
        <pc:chgData name="Velani, Ankitkumar" userId="039f6639-35cd-4471-8ac8-1e78077ab1db" providerId="ADAL" clId="{055FE474-FC6F-4576-84F9-43E7CB649EFC}" dt="2022-09-23T11:14:13.308" v="665" actId="47"/>
        <pc:sldMkLst>
          <pc:docMk/>
          <pc:sldMk cId="3969524351" sldId="331"/>
        </pc:sldMkLst>
      </pc:sldChg>
      <pc:sldChg chg="del">
        <pc:chgData name="Velani, Ankitkumar" userId="039f6639-35cd-4471-8ac8-1e78077ab1db" providerId="ADAL" clId="{055FE474-FC6F-4576-84F9-43E7CB649EFC}" dt="2022-09-23T11:14:13.562" v="666" actId="47"/>
        <pc:sldMkLst>
          <pc:docMk/>
          <pc:sldMk cId="4004607695" sldId="332"/>
        </pc:sldMkLst>
      </pc:sldChg>
      <pc:sldChg chg="del">
        <pc:chgData name="Velani, Ankitkumar" userId="039f6639-35cd-4471-8ac8-1e78077ab1db" providerId="ADAL" clId="{055FE474-FC6F-4576-84F9-43E7CB649EFC}" dt="2022-09-23T11:14:14.279" v="667" actId="47"/>
        <pc:sldMkLst>
          <pc:docMk/>
          <pc:sldMk cId="572725005" sldId="334"/>
        </pc:sldMkLst>
      </pc:sldChg>
      <pc:sldChg chg="del">
        <pc:chgData name="Velani, Ankitkumar" userId="039f6639-35cd-4471-8ac8-1e78077ab1db" providerId="ADAL" clId="{055FE474-FC6F-4576-84F9-43E7CB649EFC}" dt="2022-09-23T11:14:14.607" v="668" actId="47"/>
        <pc:sldMkLst>
          <pc:docMk/>
          <pc:sldMk cId="1034237041" sldId="335"/>
        </pc:sldMkLst>
      </pc:sldChg>
      <pc:sldChg chg="del">
        <pc:chgData name="Velani, Ankitkumar" userId="039f6639-35cd-4471-8ac8-1e78077ab1db" providerId="ADAL" clId="{055FE474-FC6F-4576-84F9-43E7CB649EFC}" dt="2022-09-23T11:14:15.535" v="669" actId="47"/>
        <pc:sldMkLst>
          <pc:docMk/>
          <pc:sldMk cId="2548740241" sldId="336"/>
        </pc:sldMkLst>
      </pc:sldChg>
      <pc:sldChg chg="del">
        <pc:chgData name="Velani, Ankitkumar" userId="039f6639-35cd-4471-8ac8-1e78077ab1db" providerId="ADAL" clId="{055FE474-FC6F-4576-84F9-43E7CB649EFC}" dt="2022-09-23T11:14:16.238" v="670" actId="47"/>
        <pc:sldMkLst>
          <pc:docMk/>
          <pc:sldMk cId="430525681" sldId="337"/>
        </pc:sldMkLst>
      </pc:sldChg>
      <pc:sldChg chg="del">
        <pc:chgData name="Velani, Ankitkumar" userId="039f6639-35cd-4471-8ac8-1e78077ab1db" providerId="ADAL" clId="{055FE474-FC6F-4576-84F9-43E7CB649EFC}" dt="2022-09-23T11:14:17.287" v="671" actId="47"/>
        <pc:sldMkLst>
          <pc:docMk/>
          <pc:sldMk cId="3225106126" sldId="338"/>
        </pc:sldMkLst>
      </pc:sldChg>
      <pc:sldChg chg="addSp delSp modSp mod">
        <pc:chgData name="Velani, Ankitkumar" userId="039f6639-35cd-4471-8ac8-1e78077ab1db" providerId="ADAL" clId="{055FE474-FC6F-4576-84F9-43E7CB649EFC}" dt="2022-09-23T11:36:55.343" v="2010"/>
        <pc:sldMkLst>
          <pc:docMk/>
          <pc:sldMk cId="2381061063" sldId="339"/>
        </pc:sldMkLst>
        <pc:spChg chg="mod">
          <ac:chgData name="Velani, Ankitkumar" userId="039f6639-35cd-4471-8ac8-1e78077ab1db" providerId="ADAL" clId="{055FE474-FC6F-4576-84F9-43E7CB649EFC}" dt="2022-09-23T11:31:36.007" v="1337" actId="20577"/>
          <ac:spMkLst>
            <pc:docMk/>
            <pc:sldMk cId="2381061063" sldId="339"/>
            <ac:spMk id="2" creationId="{41113981-29E2-4BA4-BB88-07177203CC7A}"/>
          </ac:spMkLst>
        </pc:spChg>
        <pc:spChg chg="mod">
          <ac:chgData name="Velani, Ankitkumar" userId="039f6639-35cd-4471-8ac8-1e78077ab1db" providerId="ADAL" clId="{055FE474-FC6F-4576-84F9-43E7CB649EFC}" dt="2022-09-23T11:36:50.040" v="2008" actId="20577"/>
          <ac:spMkLst>
            <pc:docMk/>
            <pc:sldMk cId="2381061063" sldId="339"/>
            <ac:spMk id="3" creationId="{991B0D35-7733-4902-B757-35D951D1C833}"/>
          </ac:spMkLst>
        </pc:spChg>
        <pc:spChg chg="add del mod">
          <ac:chgData name="Velani, Ankitkumar" userId="039f6639-35cd-4471-8ac8-1e78077ab1db" providerId="ADAL" clId="{055FE474-FC6F-4576-84F9-43E7CB649EFC}" dt="2022-09-23T11:36:55.343" v="2010"/>
          <ac:spMkLst>
            <pc:docMk/>
            <pc:sldMk cId="2381061063" sldId="339"/>
            <ac:spMk id="7" creationId="{DAA4D36C-B501-47F4-A177-5E31C31DD79B}"/>
          </ac:spMkLst>
        </pc:spChg>
      </pc:sldChg>
      <pc:sldChg chg="del">
        <pc:chgData name="Velani, Ankitkumar" userId="039f6639-35cd-4471-8ac8-1e78077ab1db" providerId="ADAL" clId="{055FE474-FC6F-4576-84F9-43E7CB649EFC}" dt="2022-09-23T11:37:00.129" v="2011" actId="47"/>
        <pc:sldMkLst>
          <pc:docMk/>
          <pc:sldMk cId="4012364920" sldId="340"/>
        </pc:sldMkLst>
      </pc:sldChg>
      <pc:sldChg chg="del">
        <pc:chgData name="Velani, Ankitkumar" userId="039f6639-35cd-4471-8ac8-1e78077ab1db" providerId="ADAL" clId="{055FE474-FC6F-4576-84F9-43E7CB649EFC}" dt="2022-09-23T11:01:20.882" v="16" actId="47"/>
        <pc:sldMkLst>
          <pc:docMk/>
          <pc:sldMk cId="319314961" sldId="341"/>
        </pc:sldMkLst>
      </pc:sldChg>
      <pc:sldChg chg="del">
        <pc:chgData name="Velani, Ankitkumar" userId="039f6639-35cd-4471-8ac8-1e78077ab1db" providerId="ADAL" clId="{055FE474-FC6F-4576-84F9-43E7CB649EFC}" dt="2022-09-23T11:01:19.200" v="15" actId="47"/>
        <pc:sldMkLst>
          <pc:docMk/>
          <pc:sldMk cId="3889110516" sldId="342"/>
        </pc:sldMkLst>
      </pc:sldChg>
      <pc:sldChg chg="del">
        <pc:chgData name="Velani, Ankitkumar" userId="039f6639-35cd-4471-8ac8-1e78077ab1db" providerId="ADAL" clId="{055FE474-FC6F-4576-84F9-43E7CB649EFC}" dt="2022-09-23T11:14:22.976" v="672" actId="47"/>
        <pc:sldMkLst>
          <pc:docMk/>
          <pc:sldMk cId="1775039272" sldId="343"/>
        </pc:sldMkLst>
      </pc:sldChg>
      <pc:sldChg chg="del">
        <pc:chgData name="Velani, Ankitkumar" userId="039f6639-35cd-4471-8ac8-1e78077ab1db" providerId="ADAL" clId="{055FE474-FC6F-4576-84F9-43E7CB649EFC}" dt="2022-09-23T11:01:18.761" v="14" actId="47"/>
        <pc:sldMkLst>
          <pc:docMk/>
          <pc:sldMk cId="1992316243" sldId="344"/>
        </pc:sldMkLst>
      </pc:sldChg>
      <pc:sldChg chg="modSp add mod">
        <pc:chgData name="Velani, Ankitkumar" userId="039f6639-35cd-4471-8ac8-1e78077ab1db" providerId="ADAL" clId="{055FE474-FC6F-4576-84F9-43E7CB649EFC}" dt="2022-09-23T13:01:15.660" v="4317" actId="20577"/>
        <pc:sldMkLst>
          <pc:docMk/>
          <pc:sldMk cId="3183439022" sldId="344"/>
        </pc:sldMkLst>
        <pc:spChg chg="mod">
          <ac:chgData name="Velani, Ankitkumar" userId="039f6639-35cd-4471-8ac8-1e78077ab1db" providerId="ADAL" clId="{055FE474-FC6F-4576-84F9-43E7CB649EFC}" dt="2022-09-23T11:10:55.202" v="554" actId="1035"/>
          <ac:spMkLst>
            <pc:docMk/>
            <pc:sldMk cId="3183439022" sldId="344"/>
            <ac:spMk id="2" creationId="{5A9CE919-3EF4-4D25-BB9E-524589E72E44}"/>
          </ac:spMkLst>
        </pc:spChg>
        <pc:spChg chg="mod">
          <ac:chgData name="Velani, Ankitkumar" userId="039f6639-35cd-4471-8ac8-1e78077ab1db" providerId="ADAL" clId="{055FE474-FC6F-4576-84F9-43E7CB649EFC}" dt="2022-09-23T13:01:15.660" v="4317" actId="20577"/>
          <ac:spMkLst>
            <pc:docMk/>
            <pc:sldMk cId="3183439022" sldId="344"/>
            <ac:spMk id="3" creationId="{D8F3A0AA-EEA9-4AC9-8042-81AF1DE9E5E3}"/>
          </ac:spMkLst>
        </pc:spChg>
      </pc:sldChg>
      <pc:sldChg chg="add del">
        <pc:chgData name="Velani, Ankitkumar" userId="039f6639-35cd-4471-8ac8-1e78077ab1db" providerId="ADAL" clId="{055FE474-FC6F-4576-84F9-43E7CB649EFC}" dt="2022-09-23T11:11:26.082" v="567" actId="2696"/>
        <pc:sldMkLst>
          <pc:docMk/>
          <pc:sldMk cId="119598470" sldId="345"/>
        </pc:sldMkLst>
      </pc:sldChg>
      <pc:sldChg chg="del">
        <pc:chgData name="Velani, Ankitkumar" userId="039f6639-35cd-4471-8ac8-1e78077ab1db" providerId="ADAL" clId="{055FE474-FC6F-4576-84F9-43E7CB649EFC}" dt="2022-09-23T11:01:16.239" v="13" actId="47"/>
        <pc:sldMkLst>
          <pc:docMk/>
          <pc:sldMk cId="309694075" sldId="345"/>
        </pc:sldMkLst>
      </pc:sldChg>
      <pc:sldChg chg="addSp delSp modSp add mod">
        <pc:chgData name="Velani, Ankitkumar" userId="039f6639-35cd-4471-8ac8-1e78077ab1db" providerId="ADAL" clId="{055FE474-FC6F-4576-84F9-43E7CB649EFC}" dt="2022-09-23T11:26:57.486" v="890" actId="22"/>
        <pc:sldMkLst>
          <pc:docMk/>
          <pc:sldMk cId="3054989695" sldId="345"/>
        </pc:sldMkLst>
        <pc:spChg chg="add mod">
          <ac:chgData name="Velani, Ankitkumar" userId="039f6639-35cd-4471-8ac8-1e78077ab1db" providerId="ADAL" clId="{055FE474-FC6F-4576-84F9-43E7CB649EFC}" dt="2022-09-23T11:26:21.170" v="888" actId="403"/>
          <ac:spMkLst>
            <pc:docMk/>
            <pc:sldMk cId="3054989695" sldId="345"/>
            <ac:spMk id="8" creationId="{E1411F37-D3B7-4FCF-AF3D-5D9B1EFCAE87}"/>
          </ac:spMkLst>
        </pc:spChg>
        <pc:spChg chg="add del">
          <ac:chgData name="Velani, Ankitkumar" userId="039f6639-35cd-4471-8ac8-1e78077ab1db" providerId="ADAL" clId="{055FE474-FC6F-4576-84F9-43E7CB649EFC}" dt="2022-09-23T11:26:57.486" v="890" actId="22"/>
          <ac:spMkLst>
            <pc:docMk/>
            <pc:sldMk cId="3054989695" sldId="345"/>
            <ac:spMk id="10" creationId="{35CD6789-2D65-49A1-91E4-FFE908BCC139}"/>
          </ac:spMkLst>
        </pc:spChg>
        <pc:picChg chg="del">
          <ac:chgData name="Velani, Ankitkumar" userId="039f6639-35cd-4471-8ac8-1e78077ab1db" providerId="ADAL" clId="{055FE474-FC6F-4576-84F9-43E7CB649EFC}" dt="2022-09-23T11:24:48.013" v="678" actId="478"/>
          <ac:picMkLst>
            <pc:docMk/>
            <pc:sldMk cId="3054989695" sldId="345"/>
            <ac:picMk id="1026" creationId="{3579C9ED-19B5-45B1-A3FA-7844BE380875}"/>
          </ac:picMkLst>
        </pc:picChg>
      </pc:sldChg>
      <pc:sldChg chg="addSp modSp add mod">
        <pc:chgData name="Velani, Ankitkumar" userId="039f6639-35cd-4471-8ac8-1e78077ab1db" providerId="ADAL" clId="{055FE474-FC6F-4576-84F9-43E7CB649EFC}" dt="2022-09-23T11:30:57.683" v="1299" actId="113"/>
        <pc:sldMkLst>
          <pc:docMk/>
          <pc:sldMk cId="1549446525" sldId="346"/>
        </pc:sldMkLst>
        <pc:spChg chg="add mod">
          <ac:chgData name="Velani, Ankitkumar" userId="039f6639-35cd-4471-8ac8-1e78077ab1db" providerId="ADAL" clId="{055FE474-FC6F-4576-84F9-43E7CB649EFC}" dt="2022-09-23T11:28:58.601" v="1105" actId="1076"/>
          <ac:spMkLst>
            <pc:docMk/>
            <pc:sldMk cId="1549446525" sldId="346"/>
            <ac:spMk id="2" creationId="{CC7B5FD7-2C30-4000-A8C9-2E9C9F000915}"/>
          </ac:spMkLst>
        </pc:spChg>
        <pc:spChg chg="add mod">
          <ac:chgData name="Velani, Ankitkumar" userId="039f6639-35cd-4471-8ac8-1e78077ab1db" providerId="ADAL" clId="{055FE474-FC6F-4576-84F9-43E7CB649EFC}" dt="2022-09-23T11:30:57.683" v="1299" actId="113"/>
          <ac:spMkLst>
            <pc:docMk/>
            <pc:sldMk cId="1549446525" sldId="346"/>
            <ac:spMk id="3" creationId="{6873B55D-BF00-4852-9118-707FD30C7795}"/>
          </ac:spMkLst>
        </pc:spChg>
        <pc:spChg chg="mod">
          <ac:chgData name="Velani, Ankitkumar" userId="039f6639-35cd-4471-8ac8-1e78077ab1db" providerId="ADAL" clId="{055FE474-FC6F-4576-84F9-43E7CB649EFC}" dt="2022-09-23T11:27:06.898" v="902" actId="20577"/>
          <ac:spMkLst>
            <pc:docMk/>
            <pc:sldMk cId="1549446525" sldId="346"/>
            <ac:spMk id="5" creationId="{96A14EE6-31F2-492E-9222-E1C4F15B2BD4}"/>
          </ac:spMkLst>
        </pc:spChg>
        <pc:spChg chg="add mod">
          <ac:chgData name="Velani, Ankitkumar" userId="039f6639-35cd-4471-8ac8-1e78077ab1db" providerId="ADAL" clId="{055FE474-FC6F-4576-84F9-43E7CB649EFC}" dt="2022-09-23T11:30:32.950" v="1292" actId="1076"/>
          <ac:spMkLst>
            <pc:docMk/>
            <pc:sldMk cId="1549446525" sldId="346"/>
            <ac:spMk id="7" creationId="{A0801097-9DA3-40AE-9BF0-EE655306267E}"/>
          </ac:spMkLst>
        </pc:spChg>
        <pc:spChg chg="mod">
          <ac:chgData name="Velani, Ankitkumar" userId="039f6639-35cd-4471-8ac8-1e78077ab1db" providerId="ADAL" clId="{055FE474-FC6F-4576-84F9-43E7CB649EFC}" dt="2022-09-23T11:27:59.246" v="1065" actId="20577"/>
          <ac:spMkLst>
            <pc:docMk/>
            <pc:sldMk cId="1549446525" sldId="346"/>
            <ac:spMk id="8" creationId="{E1411F37-D3B7-4FCF-AF3D-5D9B1EFCAE87}"/>
          </ac:spMkLst>
        </pc:spChg>
        <pc:spChg chg="add mod">
          <ac:chgData name="Velani, Ankitkumar" userId="039f6639-35cd-4471-8ac8-1e78077ab1db" providerId="ADAL" clId="{055FE474-FC6F-4576-84F9-43E7CB649EFC}" dt="2022-09-23T11:29:15.294" v="1108" actId="13926"/>
          <ac:spMkLst>
            <pc:docMk/>
            <pc:sldMk cId="1549446525" sldId="346"/>
            <ac:spMk id="9" creationId="{4581247C-1597-467E-9532-FC80D2ACD12A}"/>
          </ac:spMkLst>
        </pc:spChg>
        <pc:spChg chg="add mod">
          <ac:chgData name="Velani, Ankitkumar" userId="039f6639-35cd-4471-8ac8-1e78077ab1db" providerId="ADAL" clId="{055FE474-FC6F-4576-84F9-43E7CB649EFC}" dt="2022-09-23T11:29:21.444" v="1109" actId="13926"/>
          <ac:spMkLst>
            <pc:docMk/>
            <pc:sldMk cId="1549446525" sldId="346"/>
            <ac:spMk id="10" creationId="{7C94C58A-B76B-4DD7-94F4-515A01897141}"/>
          </ac:spMkLst>
        </pc:spChg>
        <pc:spChg chg="add mod">
          <ac:chgData name="Velani, Ankitkumar" userId="039f6639-35cd-4471-8ac8-1e78077ab1db" providerId="ADAL" clId="{055FE474-FC6F-4576-84F9-43E7CB649EFC}" dt="2022-09-23T11:29:04.371" v="1107" actId="1076"/>
          <ac:spMkLst>
            <pc:docMk/>
            <pc:sldMk cId="1549446525" sldId="346"/>
            <ac:spMk id="11" creationId="{53972C5E-816D-4773-8E17-EE03CD897D91}"/>
          </ac:spMkLst>
        </pc:spChg>
      </pc:sldChg>
      <pc:sldChg chg="del">
        <pc:chgData name="Velani, Ankitkumar" userId="039f6639-35cd-4471-8ac8-1e78077ab1db" providerId="ADAL" clId="{055FE474-FC6F-4576-84F9-43E7CB649EFC}" dt="2022-09-23T10:59:59.542" v="12" actId="47"/>
        <pc:sldMkLst>
          <pc:docMk/>
          <pc:sldMk cId="2895461078" sldId="346"/>
        </pc:sldMkLst>
      </pc:sldChg>
      <pc:sldChg chg="del">
        <pc:chgData name="Velani, Ankitkumar" userId="039f6639-35cd-4471-8ac8-1e78077ab1db" providerId="ADAL" clId="{055FE474-FC6F-4576-84F9-43E7CB649EFC}" dt="2022-09-23T10:59:56.763" v="11" actId="47"/>
        <pc:sldMkLst>
          <pc:docMk/>
          <pc:sldMk cId="2540036734" sldId="347"/>
        </pc:sldMkLst>
      </pc:sldChg>
      <pc:sldChg chg="modSp add mod">
        <pc:chgData name="Velani, Ankitkumar" userId="039f6639-35cd-4471-8ac8-1e78077ab1db" providerId="ADAL" clId="{055FE474-FC6F-4576-84F9-43E7CB649EFC}" dt="2022-09-23T11:37:58.992" v="2086" actId="20577"/>
        <pc:sldMkLst>
          <pc:docMk/>
          <pc:sldMk cId="3492415114" sldId="347"/>
        </pc:sldMkLst>
        <pc:spChg chg="mod">
          <ac:chgData name="Velani, Ankitkumar" userId="039f6639-35cd-4471-8ac8-1e78077ab1db" providerId="ADAL" clId="{055FE474-FC6F-4576-84F9-43E7CB649EFC}" dt="2022-09-23T11:37:23.666" v="2035" actId="20577"/>
          <ac:spMkLst>
            <pc:docMk/>
            <pc:sldMk cId="3492415114" sldId="347"/>
            <ac:spMk id="2" creationId="{41113981-29E2-4BA4-BB88-07177203CC7A}"/>
          </ac:spMkLst>
        </pc:spChg>
        <pc:spChg chg="mod">
          <ac:chgData name="Velani, Ankitkumar" userId="039f6639-35cd-4471-8ac8-1e78077ab1db" providerId="ADAL" clId="{055FE474-FC6F-4576-84F9-43E7CB649EFC}" dt="2022-09-23T11:37:58.992" v="2086" actId="20577"/>
          <ac:spMkLst>
            <pc:docMk/>
            <pc:sldMk cId="3492415114" sldId="347"/>
            <ac:spMk id="3" creationId="{991B0D35-7733-4902-B757-35D951D1C833}"/>
          </ac:spMkLst>
        </pc:spChg>
      </pc:sldChg>
      <pc:sldChg chg="del">
        <pc:chgData name="Velani, Ankitkumar" userId="039f6639-35cd-4471-8ac8-1e78077ab1db" providerId="ADAL" clId="{055FE474-FC6F-4576-84F9-43E7CB649EFC}" dt="2022-09-23T10:59:55.820" v="10" actId="47"/>
        <pc:sldMkLst>
          <pc:docMk/>
          <pc:sldMk cId="1969430800" sldId="348"/>
        </pc:sldMkLst>
      </pc:sldChg>
      <pc:sldChg chg="modSp add mod">
        <pc:chgData name="Velani, Ankitkumar" userId="039f6639-35cd-4471-8ac8-1e78077ab1db" providerId="ADAL" clId="{055FE474-FC6F-4576-84F9-43E7CB649EFC}" dt="2022-09-23T13:06:19.245" v="4324" actId="20577"/>
        <pc:sldMkLst>
          <pc:docMk/>
          <pc:sldMk cId="2149551646" sldId="348"/>
        </pc:sldMkLst>
        <pc:spChg chg="mod">
          <ac:chgData name="Velani, Ankitkumar" userId="039f6639-35cd-4471-8ac8-1e78077ab1db" providerId="ADAL" clId="{055FE474-FC6F-4576-84F9-43E7CB649EFC}" dt="2022-09-23T11:38:50.989" v="2121" actId="20577"/>
          <ac:spMkLst>
            <pc:docMk/>
            <pc:sldMk cId="2149551646" sldId="348"/>
            <ac:spMk id="2" creationId="{41113981-29E2-4BA4-BB88-07177203CC7A}"/>
          </ac:spMkLst>
        </pc:spChg>
        <pc:spChg chg="mod">
          <ac:chgData name="Velani, Ankitkumar" userId="039f6639-35cd-4471-8ac8-1e78077ab1db" providerId="ADAL" clId="{055FE474-FC6F-4576-84F9-43E7CB649EFC}" dt="2022-09-23T13:06:19.245" v="4324" actId="20577"/>
          <ac:spMkLst>
            <pc:docMk/>
            <pc:sldMk cId="2149551646" sldId="348"/>
            <ac:spMk id="3" creationId="{991B0D35-7733-4902-B757-35D951D1C833}"/>
          </ac:spMkLst>
        </pc:spChg>
      </pc:sldChg>
      <pc:sldChg chg="del">
        <pc:chgData name="Velani, Ankitkumar" userId="039f6639-35cd-4471-8ac8-1e78077ab1db" providerId="ADAL" clId="{055FE474-FC6F-4576-84F9-43E7CB649EFC}" dt="2022-09-23T10:59:55.300" v="9" actId="47"/>
        <pc:sldMkLst>
          <pc:docMk/>
          <pc:sldMk cId="2702041135" sldId="349"/>
        </pc:sldMkLst>
      </pc:sldChg>
      <pc:sldChg chg="modSp add mod">
        <pc:chgData name="Velani, Ankitkumar" userId="039f6639-35cd-4471-8ac8-1e78077ab1db" providerId="ADAL" clId="{055FE474-FC6F-4576-84F9-43E7CB649EFC}" dt="2022-09-23T12:59:20.264" v="4315" actId="20577"/>
        <pc:sldMkLst>
          <pc:docMk/>
          <pc:sldMk cId="2812650775" sldId="349"/>
        </pc:sldMkLst>
        <pc:spChg chg="mod">
          <ac:chgData name="Velani, Ankitkumar" userId="039f6639-35cd-4471-8ac8-1e78077ab1db" providerId="ADAL" clId="{055FE474-FC6F-4576-84F9-43E7CB649EFC}" dt="2022-09-23T12:59:20.264" v="4315" actId="20577"/>
          <ac:spMkLst>
            <pc:docMk/>
            <pc:sldMk cId="2812650775" sldId="349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055FE474-FC6F-4576-84F9-43E7CB649EFC}" dt="2022-09-23T12:49:34.719" v="3611" actId="20577"/>
        <pc:sldMkLst>
          <pc:docMk/>
          <pc:sldMk cId="1370078334" sldId="350"/>
        </pc:sldMkLst>
        <pc:spChg chg="mod">
          <ac:chgData name="Velani, Ankitkumar" userId="039f6639-35cd-4471-8ac8-1e78077ab1db" providerId="ADAL" clId="{055FE474-FC6F-4576-84F9-43E7CB649EFC}" dt="2022-09-23T12:48:23.662" v="3411" actId="20577"/>
          <ac:spMkLst>
            <pc:docMk/>
            <pc:sldMk cId="1370078334" sldId="350"/>
            <ac:spMk id="2" creationId="{41113981-29E2-4BA4-BB88-07177203CC7A}"/>
          </ac:spMkLst>
        </pc:spChg>
        <pc:spChg chg="mod">
          <ac:chgData name="Velani, Ankitkumar" userId="039f6639-35cd-4471-8ac8-1e78077ab1db" providerId="ADAL" clId="{055FE474-FC6F-4576-84F9-43E7CB649EFC}" dt="2022-09-23T12:49:34.719" v="3611" actId="20577"/>
          <ac:spMkLst>
            <pc:docMk/>
            <pc:sldMk cId="1370078334" sldId="350"/>
            <ac:spMk id="3" creationId="{991B0D35-7733-4902-B757-35D951D1C833}"/>
          </ac:spMkLst>
        </pc:spChg>
      </pc:sldChg>
      <pc:sldChg chg="modSp add del mod">
        <pc:chgData name="Velani, Ankitkumar" userId="039f6639-35cd-4471-8ac8-1e78077ab1db" providerId="ADAL" clId="{055FE474-FC6F-4576-84F9-43E7CB649EFC}" dt="2022-09-23T12:48:11.476" v="3392" actId="2696"/>
        <pc:sldMkLst>
          <pc:docMk/>
          <pc:sldMk cId="2034555803" sldId="350"/>
        </pc:sldMkLst>
        <pc:spChg chg="mod">
          <ac:chgData name="Velani, Ankitkumar" userId="039f6639-35cd-4471-8ac8-1e78077ab1db" providerId="ADAL" clId="{055FE474-FC6F-4576-84F9-43E7CB649EFC}" dt="2022-09-23T12:47:59.813" v="3391" actId="6549"/>
          <ac:spMkLst>
            <pc:docMk/>
            <pc:sldMk cId="2034555803" sldId="350"/>
            <ac:spMk id="5" creationId="{96A14EE6-31F2-492E-9222-E1C4F15B2BD4}"/>
          </ac:spMkLst>
        </pc:spChg>
      </pc:sldChg>
      <pc:sldChg chg="del">
        <pc:chgData name="Velani, Ankitkumar" userId="039f6639-35cd-4471-8ac8-1e78077ab1db" providerId="ADAL" clId="{055FE474-FC6F-4576-84F9-43E7CB649EFC}" dt="2022-09-23T10:59:55.036" v="8" actId="47"/>
        <pc:sldMkLst>
          <pc:docMk/>
          <pc:sldMk cId="2886325107" sldId="350"/>
        </pc:sldMkLst>
      </pc:sldChg>
      <pc:sldChg chg="modSp add del mod">
        <pc:chgData name="Velani, Ankitkumar" userId="039f6639-35cd-4471-8ac8-1e78077ab1db" providerId="ADAL" clId="{055FE474-FC6F-4576-84F9-43E7CB649EFC}" dt="2022-09-23T12:47:33.450" v="3376" actId="2696"/>
        <pc:sldMkLst>
          <pc:docMk/>
          <pc:sldMk cId="3895961456" sldId="350"/>
        </pc:sldMkLst>
        <pc:spChg chg="mod">
          <ac:chgData name="Velani, Ankitkumar" userId="039f6639-35cd-4471-8ac8-1e78077ab1db" providerId="ADAL" clId="{055FE474-FC6F-4576-84F9-43E7CB649EFC}" dt="2022-09-23T12:47:26.231" v="3375" actId="20577"/>
          <ac:spMkLst>
            <pc:docMk/>
            <pc:sldMk cId="3895961456" sldId="350"/>
            <ac:spMk id="2" creationId="{41113981-29E2-4BA4-BB88-07177203CC7A}"/>
          </ac:spMkLst>
        </pc:spChg>
      </pc:sldChg>
      <pc:sldChg chg="del">
        <pc:chgData name="Velani, Ankitkumar" userId="039f6639-35cd-4471-8ac8-1e78077ab1db" providerId="ADAL" clId="{055FE474-FC6F-4576-84F9-43E7CB649EFC}" dt="2022-09-23T10:59:54.139" v="7" actId="47"/>
        <pc:sldMkLst>
          <pc:docMk/>
          <pc:sldMk cId="86991763" sldId="351"/>
        </pc:sldMkLst>
      </pc:sldChg>
      <pc:sldChg chg="modSp add mod">
        <pc:chgData name="Velani, Ankitkumar" userId="039f6639-35cd-4471-8ac8-1e78077ab1db" providerId="ADAL" clId="{055FE474-FC6F-4576-84F9-43E7CB649EFC}" dt="2022-09-23T12:50:39.066" v="3761" actId="20577"/>
        <pc:sldMkLst>
          <pc:docMk/>
          <pc:sldMk cId="203726290" sldId="351"/>
        </pc:sldMkLst>
        <pc:spChg chg="mod">
          <ac:chgData name="Velani, Ankitkumar" userId="039f6639-35cd-4471-8ac8-1e78077ab1db" providerId="ADAL" clId="{055FE474-FC6F-4576-84F9-43E7CB649EFC}" dt="2022-09-23T12:50:39.066" v="3761" actId="20577"/>
          <ac:spMkLst>
            <pc:docMk/>
            <pc:sldMk cId="203726290" sldId="351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055FE474-FC6F-4576-84F9-43E7CB649EFC}" dt="2022-09-23T12:51:58.338" v="3838" actId="20577"/>
        <pc:sldMkLst>
          <pc:docMk/>
          <pc:sldMk cId="3428437212" sldId="352"/>
        </pc:sldMkLst>
        <pc:spChg chg="mod">
          <ac:chgData name="Velani, Ankitkumar" userId="039f6639-35cd-4471-8ac8-1e78077ab1db" providerId="ADAL" clId="{055FE474-FC6F-4576-84F9-43E7CB649EFC}" dt="2022-09-23T12:51:58.338" v="3838" actId="20577"/>
          <ac:spMkLst>
            <pc:docMk/>
            <pc:sldMk cId="3428437212" sldId="352"/>
            <ac:spMk id="3" creationId="{991B0D35-7733-4902-B757-35D951D1C833}"/>
          </ac:spMkLst>
        </pc:spChg>
      </pc:sldChg>
      <pc:sldChg chg="del">
        <pc:chgData name="Velani, Ankitkumar" userId="039f6639-35cd-4471-8ac8-1e78077ab1db" providerId="ADAL" clId="{055FE474-FC6F-4576-84F9-43E7CB649EFC}" dt="2022-09-23T10:59:53.972" v="6" actId="47"/>
        <pc:sldMkLst>
          <pc:docMk/>
          <pc:sldMk cId="4235283516" sldId="352"/>
        </pc:sldMkLst>
      </pc:sldChg>
      <pc:sldChg chg="modSp add mod">
        <pc:chgData name="Velani, Ankitkumar" userId="039f6639-35cd-4471-8ac8-1e78077ab1db" providerId="ADAL" clId="{055FE474-FC6F-4576-84F9-43E7CB649EFC}" dt="2022-09-23T12:54:28.997" v="3989" actId="20577"/>
        <pc:sldMkLst>
          <pc:docMk/>
          <pc:sldMk cId="2953311973" sldId="353"/>
        </pc:sldMkLst>
        <pc:spChg chg="mod">
          <ac:chgData name="Velani, Ankitkumar" userId="039f6639-35cd-4471-8ac8-1e78077ab1db" providerId="ADAL" clId="{055FE474-FC6F-4576-84F9-43E7CB649EFC}" dt="2022-09-23T12:54:28.997" v="3989" actId="20577"/>
          <ac:spMkLst>
            <pc:docMk/>
            <pc:sldMk cId="2953311973" sldId="353"/>
            <ac:spMk id="3" creationId="{991B0D35-7733-4902-B757-35D951D1C833}"/>
          </ac:spMkLst>
        </pc:spChg>
      </pc:sldChg>
      <pc:sldChg chg="del">
        <pc:chgData name="Velani, Ankitkumar" userId="039f6639-35cd-4471-8ac8-1e78077ab1db" providerId="ADAL" clId="{055FE474-FC6F-4576-84F9-43E7CB649EFC}" dt="2022-09-23T10:59:53.812" v="5" actId="47"/>
        <pc:sldMkLst>
          <pc:docMk/>
          <pc:sldMk cId="3069673117" sldId="353"/>
        </pc:sldMkLst>
      </pc:sldChg>
      <pc:sldChg chg="modSp add mod">
        <pc:chgData name="Velani, Ankitkumar" userId="039f6639-35cd-4471-8ac8-1e78077ab1db" providerId="ADAL" clId="{055FE474-FC6F-4576-84F9-43E7CB649EFC}" dt="2022-09-23T12:57:19.585" v="4137" actId="20577"/>
        <pc:sldMkLst>
          <pc:docMk/>
          <pc:sldMk cId="648190498" sldId="354"/>
        </pc:sldMkLst>
        <pc:spChg chg="mod">
          <ac:chgData name="Velani, Ankitkumar" userId="039f6639-35cd-4471-8ac8-1e78077ab1db" providerId="ADAL" clId="{055FE474-FC6F-4576-84F9-43E7CB649EFC}" dt="2022-09-23T12:57:19.585" v="4137" actId="20577"/>
          <ac:spMkLst>
            <pc:docMk/>
            <pc:sldMk cId="648190498" sldId="354"/>
            <ac:spMk id="3" creationId="{991B0D35-7733-4902-B757-35D951D1C833}"/>
          </ac:spMkLst>
        </pc:spChg>
      </pc:sldChg>
      <pc:sldChg chg="del">
        <pc:chgData name="Velani, Ankitkumar" userId="039f6639-35cd-4471-8ac8-1e78077ab1db" providerId="ADAL" clId="{055FE474-FC6F-4576-84F9-43E7CB649EFC}" dt="2022-09-23T10:59:53.641" v="4" actId="47"/>
        <pc:sldMkLst>
          <pc:docMk/>
          <pc:sldMk cId="3365004016" sldId="355"/>
        </pc:sldMkLst>
      </pc:sldChg>
      <pc:sldChg chg="del">
        <pc:chgData name="Velani, Ankitkumar" userId="039f6639-35cd-4471-8ac8-1e78077ab1db" providerId="ADAL" clId="{055FE474-FC6F-4576-84F9-43E7CB649EFC}" dt="2022-09-23T10:59:53.004" v="2" actId="47"/>
        <pc:sldMkLst>
          <pc:docMk/>
          <pc:sldMk cId="1659337161" sldId="356"/>
        </pc:sldMkLst>
      </pc:sldChg>
      <pc:sldChg chg="del">
        <pc:chgData name="Velani, Ankitkumar" userId="039f6639-35cd-4471-8ac8-1e78077ab1db" providerId="ADAL" clId="{055FE474-FC6F-4576-84F9-43E7CB649EFC}" dt="2022-09-23T10:59:53.449" v="3" actId="47"/>
        <pc:sldMkLst>
          <pc:docMk/>
          <pc:sldMk cId="2220053797" sldId="357"/>
        </pc:sldMkLst>
      </pc:sldChg>
      <pc:sldChg chg="del">
        <pc:chgData name="Velani, Ankitkumar" userId="039f6639-35cd-4471-8ac8-1e78077ab1db" providerId="ADAL" clId="{055FE474-FC6F-4576-84F9-43E7CB649EFC}" dt="2022-09-23T10:59:51.068" v="1" actId="47"/>
        <pc:sldMkLst>
          <pc:docMk/>
          <pc:sldMk cId="304758632" sldId="359"/>
        </pc:sldMkLst>
      </pc:sldChg>
      <pc:sldChg chg="del">
        <pc:chgData name="Velani, Ankitkumar" userId="039f6639-35cd-4471-8ac8-1e78077ab1db" providerId="ADAL" clId="{055FE474-FC6F-4576-84F9-43E7CB649EFC}" dt="2022-09-23T10:59:50.472" v="0" actId="47"/>
        <pc:sldMkLst>
          <pc:docMk/>
          <pc:sldMk cId="3463991970" sldId="360"/>
        </pc:sldMkLst>
      </pc:sldChg>
      <pc:sldChg chg="del">
        <pc:chgData name="Velani, Ankitkumar" userId="039f6639-35cd-4471-8ac8-1e78077ab1db" providerId="ADAL" clId="{055FE474-FC6F-4576-84F9-43E7CB649EFC}" dt="2022-09-23T11:01:42.958" v="39" actId="47"/>
        <pc:sldMkLst>
          <pc:docMk/>
          <pc:sldMk cId="1523300418" sldId="361"/>
        </pc:sldMkLst>
      </pc:sldChg>
    </pc:docChg>
  </pc:docChgLst>
  <pc:docChgLst>
    <pc:chgData name="Velani, Ankitkumar" userId="039f6639-35cd-4471-8ac8-1e78077ab1db" providerId="ADAL" clId="{1340E681-60A3-43C9-86A2-A614324C29E3}"/>
    <pc:docChg chg="undo custSel addSld delSld modSld sldOrd">
      <pc:chgData name="Velani, Ankitkumar" userId="039f6639-35cd-4471-8ac8-1e78077ab1db" providerId="ADAL" clId="{1340E681-60A3-43C9-86A2-A614324C29E3}" dt="2022-09-17T03:13:27.668" v="13872" actId="20577"/>
      <pc:docMkLst>
        <pc:docMk/>
      </pc:docMkLst>
      <pc:sldChg chg="addSp delSp modSp mod">
        <pc:chgData name="Velani, Ankitkumar" userId="039f6639-35cd-4471-8ac8-1e78077ab1db" providerId="ADAL" clId="{1340E681-60A3-43C9-86A2-A614324C29E3}" dt="2022-09-08T14:48:31.241" v="43" actId="1076"/>
        <pc:sldMkLst>
          <pc:docMk/>
          <pc:sldMk cId="0" sldId="256"/>
        </pc:sldMkLst>
        <pc:spChg chg="mod">
          <ac:chgData name="Velani, Ankitkumar" userId="039f6639-35cd-4471-8ac8-1e78077ab1db" providerId="ADAL" clId="{1340E681-60A3-43C9-86A2-A614324C29E3}" dt="2022-09-08T14:47:52.380" v="38" actId="1038"/>
          <ac:spMkLst>
            <pc:docMk/>
            <pc:sldMk cId="0" sldId="256"/>
            <ac:spMk id="90" creationId="{00000000-0000-0000-0000-000000000000}"/>
          </ac:spMkLst>
        </pc:spChg>
        <pc:picChg chg="del">
          <ac:chgData name="Velani, Ankitkumar" userId="039f6639-35cd-4471-8ac8-1e78077ab1db" providerId="ADAL" clId="{1340E681-60A3-43C9-86A2-A614324C29E3}" dt="2022-09-08T14:47:46.424" v="26" actId="478"/>
          <ac:picMkLst>
            <pc:docMk/>
            <pc:sldMk cId="0" sldId="256"/>
            <ac:picMk id="91" creationId="{00000000-0000-0000-0000-000000000000}"/>
          </ac:picMkLst>
        </pc:picChg>
        <pc:picChg chg="add mod">
          <ac:chgData name="Velani, Ankitkumar" userId="039f6639-35cd-4471-8ac8-1e78077ab1db" providerId="ADAL" clId="{1340E681-60A3-43C9-86A2-A614324C29E3}" dt="2022-09-08T14:48:31.241" v="43" actId="1076"/>
          <ac:picMkLst>
            <pc:docMk/>
            <pc:sldMk cId="0" sldId="256"/>
            <ac:picMk id="1026" creationId="{32CA916F-CC2F-44D8-860F-51EEBE75F0C3}"/>
          </ac:picMkLst>
        </pc:picChg>
      </pc:sldChg>
      <pc:sldChg chg="modSp mod">
        <pc:chgData name="Velani, Ankitkumar" userId="039f6639-35cd-4471-8ac8-1e78077ab1db" providerId="ADAL" clId="{1340E681-60A3-43C9-86A2-A614324C29E3}" dt="2022-09-09T13:24:15.023" v="2052" actId="20577"/>
        <pc:sldMkLst>
          <pc:docMk/>
          <pc:sldMk cId="0" sldId="257"/>
        </pc:sldMkLst>
        <pc:spChg chg="mod">
          <ac:chgData name="Velani, Ankitkumar" userId="039f6639-35cd-4471-8ac8-1e78077ab1db" providerId="ADAL" clId="{1340E681-60A3-43C9-86A2-A614324C29E3}" dt="2022-09-09T13:24:15.023" v="2052" actId="20577"/>
          <ac:spMkLst>
            <pc:docMk/>
            <pc:sldMk cId="0" sldId="257"/>
            <ac:spMk id="99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13:24:08.674" v="2051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delSp modSp mod">
        <pc:chgData name="Velani, Ankitkumar" userId="039f6639-35cd-4471-8ac8-1e78077ab1db" providerId="ADAL" clId="{1340E681-60A3-43C9-86A2-A614324C29E3}" dt="2022-09-09T01:31:02.814" v="503"/>
        <pc:sldMkLst>
          <pc:docMk/>
          <pc:sldMk cId="0" sldId="258"/>
        </pc:sldMkLst>
        <pc:spChg chg="add del mod">
          <ac:chgData name="Velani, Ankitkumar" userId="039f6639-35cd-4471-8ac8-1e78077ab1db" providerId="ADAL" clId="{1340E681-60A3-43C9-86A2-A614324C29E3}" dt="2022-09-09T01:31:02.814" v="503"/>
          <ac:spMkLst>
            <pc:docMk/>
            <pc:sldMk cId="0" sldId="258"/>
            <ac:spMk id="7" creationId="{ADEEC505-20C6-4691-A645-258AE9F6F855}"/>
          </ac:spMkLst>
        </pc:spChg>
        <pc:spChg chg="add del mod">
          <ac:chgData name="Velani, Ankitkumar" userId="039f6639-35cd-4471-8ac8-1e78077ab1db" providerId="ADAL" clId="{1340E681-60A3-43C9-86A2-A614324C29E3}" dt="2022-09-09T01:31:02.814" v="503"/>
          <ac:spMkLst>
            <pc:docMk/>
            <pc:sldMk cId="0" sldId="258"/>
            <ac:spMk id="8" creationId="{64E402EA-1A34-40D5-9749-932A69D1C086}"/>
          </ac:spMkLst>
        </pc:spChg>
        <pc:spChg chg="mod">
          <ac:chgData name="Velani, Ankitkumar" userId="039f6639-35cd-4471-8ac8-1e78077ab1db" providerId="ADAL" clId="{1340E681-60A3-43C9-86A2-A614324C29E3}" dt="2022-09-08T15:13:09.062" v="50" actId="2057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1:26:20.645" v="428" actId="20577"/>
          <ac:spMkLst>
            <pc:docMk/>
            <pc:sldMk cId="0" sldId="258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1340E681-60A3-43C9-86A2-A614324C29E3}" dt="2022-09-08T15:14:10.085" v="56" actId="478"/>
          <ac:picMkLst>
            <pc:docMk/>
            <pc:sldMk cId="0" sldId="258"/>
            <ac:picMk id="7" creationId="{82D688DE-B6F5-4F65-9BCB-BA72C7FC1EB8}"/>
          </ac:picMkLst>
        </pc:picChg>
      </pc:sldChg>
      <pc:sldChg chg="modSp del mod">
        <pc:chgData name="Velani, Ankitkumar" userId="039f6639-35cd-4471-8ac8-1e78077ab1db" providerId="ADAL" clId="{1340E681-60A3-43C9-86A2-A614324C29E3}" dt="2022-09-09T01:36:25.137" v="1046" actId="47"/>
        <pc:sldMkLst>
          <pc:docMk/>
          <pc:sldMk cId="4065110562" sldId="272"/>
        </pc:sldMkLst>
        <pc:spChg chg="mod">
          <ac:chgData name="Velani, Ankitkumar" userId="039f6639-35cd-4471-8ac8-1e78077ab1db" providerId="ADAL" clId="{1340E681-60A3-43C9-86A2-A614324C29E3}" dt="2022-09-09T01:28:55.878" v="468" actId="20577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1:29:30.664" v="501" actId="20577"/>
          <ac:spMkLst>
            <pc:docMk/>
            <pc:sldMk cId="4065110562" sldId="272"/>
            <ac:spMk id="109" creationId="{00000000-0000-0000-0000-000000000000}"/>
          </ac:spMkLst>
        </pc:spChg>
      </pc:sldChg>
      <pc:sldChg chg="modSp mod">
        <pc:chgData name="Velani, Ankitkumar" userId="039f6639-35cd-4471-8ac8-1e78077ab1db" providerId="ADAL" clId="{1340E681-60A3-43C9-86A2-A614324C29E3}" dt="2022-09-09T02:02:23.375" v="1244" actId="20577"/>
        <pc:sldMkLst>
          <pc:docMk/>
          <pc:sldMk cId="114794549" sldId="273"/>
        </pc:sldMkLst>
        <pc:spChg chg="mod">
          <ac:chgData name="Velani, Ankitkumar" userId="039f6639-35cd-4471-8ac8-1e78077ab1db" providerId="ADAL" clId="{1340E681-60A3-43C9-86A2-A614324C29E3}" dt="2022-09-08T15:16:49.581" v="75" actId="20577"/>
          <ac:spMkLst>
            <pc:docMk/>
            <pc:sldMk cId="114794549" sldId="27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2:02:23.375" v="1244" actId="20577"/>
          <ac:spMkLst>
            <pc:docMk/>
            <pc:sldMk cId="114794549" sldId="273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18:26.722" v="91" actId="47"/>
        <pc:sldMkLst>
          <pc:docMk/>
          <pc:sldMk cId="1592126093" sldId="274"/>
        </pc:sldMkLst>
      </pc:sldChg>
      <pc:sldChg chg="del">
        <pc:chgData name="Velani, Ankitkumar" userId="039f6639-35cd-4471-8ac8-1e78077ab1db" providerId="ADAL" clId="{1340E681-60A3-43C9-86A2-A614324C29E3}" dt="2022-09-08T15:18:28.897" v="92" actId="47"/>
        <pc:sldMkLst>
          <pc:docMk/>
          <pc:sldMk cId="2959000939" sldId="275"/>
        </pc:sldMkLst>
      </pc:sldChg>
      <pc:sldChg chg="del">
        <pc:chgData name="Velani, Ankitkumar" userId="039f6639-35cd-4471-8ac8-1e78077ab1db" providerId="ADAL" clId="{1340E681-60A3-43C9-86A2-A614324C29E3}" dt="2022-09-08T15:18:29.467" v="93" actId="47"/>
        <pc:sldMkLst>
          <pc:docMk/>
          <pc:sldMk cId="1688761229" sldId="276"/>
        </pc:sldMkLst>
      </pc:sldChg>
      <pc:sldChg chg="addSp delSp modSp mod">
        <pc:chgData name="Velani, Ankitkumar" userId="039f6639-35cd-4471-8ac8-1e78077ab1db" providerId="ADAL" clId="{1340E681-60A3-43C9-86A2-A614324C29E3}" dt="2022-09-09T01:59:00.182" v="1213" actId="20577"/>
        <pc:sldMkLst>
          <pc:docMk/>
          <pc:sldMk cId="435176371" sldId="277"/>
        </pc:sldMkLst>
        <pc:spChg chg="mod">
          <ac:chgData name="Velani, Ankitkumar" userId="039f6639-35cd-4471-8ac8-1e78077ab1db" providerId="ADAL" clId="{1340E681-60A3-43C9-86A2-A614324C29E3}" dt="2022-09-09T01:58:44.148" v="1176" actId="20577"/>
          <ac:spMkLst>
            <pc:docMk/>
            <pc:sldMk cId="435176371" sldId="27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1:59:00.182" v="1213" actId="20577"/>
          <ac:spMkLst>
            <pc:docMk/>
            <pc:sldMk cId="435176371" sldId="277"/>
            <ac:spMk id="109" creationId="{00000000-0000-0000-0000-000000000000}"/>
          </ac:spMkLst>
        </pc:spChg>
        <pc:picChg chg="add del mod">
          <ac:chgData name="Velani, Ankitkumar" userId="039f6639-35cd-4471-8ac8-1e78077ab1db" providerId="ADAL" clId="{1340E681-60A3-43C9-86A2-A614324C29E3}" dt="2022-09-09T01:54:14.914" v="1087" actId="478"/>
          <ac:picMkLst>
            <pc:docMk/>
            <pc:sldMk cId="435176371" sldId="277"/>
            <ac:picMk id="3" creationId="{A64FDB2C-5821-4FDA-A040-592AAA634CEC}"/>
          </ac:picMkLst>
        </pc:picChg>
        <pc:picChg chg="add del mod modCrop">
          <ac:chgData name="Velani, Ankitkumar" userId="039f6639-35cd-4471-8ac8-1e78077ab1db" providerId="ADAL" clId="{1340E681-60A3-43C9-86A2-A614324C29E3}" dt="2022-09-09T01:54:57.648" v="1097" actId="478"/>
          <ac:picMkLst>
            <pc:docMk/>
            <pc:sldMk cId="435176371" sldId="277"/>
            <ac:picMk id="5" creationId="{40E43780-CA30-4D68-9C53-28EEF9AE6637}"/>
          </ac:picMkLst>
        </pc:picChg>
        <pc:picChg chg="add mod">
          <ac:chgData name="Velani, Ankitkumar" userId="039f6639-35cd-4471-8ac8-1e78077ab1db" providerId="ADAL" clId="{1340E681-60A3-43C9-86A2-A614324C29E3}" dt="2022-09-09T01:58:23.947" v="1136" actId="1076"/>
          <ac:picMkLst>
            <pc:docMk/>
            <pc:sldMk cId="435176371" sldId="277"/>
            <ac:picMk id="7" creationId="{CB0B4D40-9369-4A36-B972-476D305E9622}"/>
          </ac:picMkLst>
        </pc:picChg>
        <pc:picChg chg="add mod">
          <ac:chgData name="Velani, Ankitkumar" userId="039f6639-35cd-4471-8ac8-1e78077ab1db" providerId="ADAL" clId="{1340E681-60A3-43C9-86A2-A614324C29E3}" dt="2022-09-09T01:58:09.581" v="1132" actId="1076"/>
          <ac:picMkLst>
            <pc:docMk/>
            <pc:sldMk cId="435176371" sldId="277"/>
            <ac:picMk id="9" creationId="{1EA184A3-FFFA-4982-8965-BF5103A53112}"/>
          </ac:picMkLst>
        </pc:picChg>
      </pc:sldChg>
      <pc:sldChg chg="modSp del mod">
        <pc:chgData name="Velani, Ankitkumar" userId="039f6639-35cd-4471-8ac8-1e78077ab1db" providerId="ADAL" clId="{1340E681-60A3-43C9-86A2-A614324C29E3}" dt="2022-09-09T03:18:39.181" v="2020" actId="47"/>
        <pc:sldMkLst>
          <pc:docMk/>
          <pc:sldMk cId="320955946" sldId="278"/>
        </pc:sldMkLst>
        <pc:spChg chg="mod">
          <ac:chgData name="Velani, Ankitkumar" userId="039f6639-35cd-4471-8ac8-1e78077ab1db" providerId="ADAL" clId="{1340E681-60A3-43C9-86A2-A614324C29E3}" dt="2022-09-08T15:19:10.439" v="109" actId="20577"/>
          <ac:spMkLst>
            <pc:docMk/>
            <pc:sldMk cId="320955946" sldId="278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19:13.950" v="110" actId="47"/>
        <pc:sldMkLst>
          <pc:docMk/>
          <pc:sldMk cId="2174626971" sldId="279"/>
        </pc:sldMkLst>
      </pc:sldChg>
      <pc:sldChg chg="modSp mod">
        <pc:chgData name="Velani, Ankitkumar" userId="039f6639-35cd-4471-8ac8-1e78077ab1db" providerId="ADAL" clId="{1340E681-60A3-43C9-86A2-A614324C29E3}" dt="2022-09-08T15:19:19.881" v="118" actId="20577"/>
        <pc:sldMkLst>
          <pc:docMk/>
          <pc:sldMk cId="2469122854" sldId="280"/>
        </pc:sldMkLst>
        <pc:spChg chg="mod">
          <ac:chgData name="Velani, Ankitkumar" userId="039f6639-35cd-4471-8ac8-1e78077ab1db" providerId="ADAL" clId="{1340E681-60A3-43C9-86A2-A614324C29E3}" dt="2022-09-08T15:19:19.881" v="118" actId="20577"/>
          <ac:spMkLst>
            <pc:docMk/>
            <pc:sldMk cId="2469122854" sldId="280"/>
            <ac:spMk id="108" creationId="{00000000-0000-0000-0000-000000000000}"/>
          </ac:spMkLst>
        </pc:spChg>
      </pc:sldChg>
      <pc:sldChg chg="modSp mod ord">
        <pc:chgData name="Velani, Ankitkumar" userId="039f6639-35cd-4471-8ac8-1e78077ab1db" providerId="ADAL" clId="{1340E681-60A3-43C9-86A2-A614324C29E3}" dt="2022-09-09T02:53:57.803" v="1706" actId="20577"/>
        <pc:sldMkLst>
          <pc:docMk/>
          <pc:sldMk cId="2792662973" sldId="281"/>
        </pc:sldMkLst>
        <pc:spChg chg="mod">
          <ac:chgData name="Velani, Ankitkumar" userId="039f6639-35cd-4471-8ac8-1e78077ab1db" providerId="ADAL" clId="{1340E681-60A3-43C9-86A2-A614324C29E3}" dt="2022-09-09T02:53:57.803" v="1706" actId="20577"/>
          <ac:spMkLst>
            <pc:docMk/>
            <pc:sldMk cId="2792662973" sldId="281"/>
            <ac:spMk id="109" creationId="{00000000-0000-0000-0000-000000000000}"/>
          </ac:spMkLst>
        </pc:spChg>
      </pc:sldChg>
      <pc:sldChg chg="modSp del mod">
        <pc:chgData name="Velani, Ankitkumar" userId="039f6639-35cd-4471-8ac8-1e78077ab1db" providerId="ADAL" clId="{1340E681-60A3-43C9-86A2-A614324C29E3}" dt="2022-09-09T02:54:24.586" v="1707" actId="47"/>
        <pc:sldMkLst>
          <pc:docMk/>
          <pc:sldMk cId="3132053676" sldId="282"/>
        </pc:sldMkLst>
        <pc:spChg chg="mod">
          <ac:chgData name="Velani, Ankitkumar" userId="039f6639-35cd-4471-8ac8-1e78077ab1db" providerId="ADAL" clId="{1340E681-60A3-43C9-86A2-A614324C29E3}" dt="2022-09-08T15:18:55.839" v="96" actId="20577"/>
          <ac:spMkLst>
            <pc:docMk/>
            <pc:sldMk cId="3132053676" sldId="282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9T03:12:52.136" v="1864" actId="2696"/>
        <pc:sldMkLst>
          <pc:docMk/>
          <pc:sldMk cId="575650393" sldId="283"/>
        </pc:sldMkLst>
      </pc:sldChg>
      <pc:sldChg chg="del">
        <pc:chgData name="Velani, Ankitkumar" userId="039f6639-35cd-4471-8ac8-1e78077ab1db" providerId="ADAL" clId="{1340E681-60A3-43C9-86A2-A614324C29E3}" dt="2022-09-08T15:19:14.855" v="111" actId="47"/>
        <pc:sldMkLst>
          <pc:docMk/>
          <pc:sldMk cId="3711818749" sldId="284"/>
        </pc:sldMkLst>
      </pc:sldChg>
      <pc:sldChg chg="modSp mod">
        <pc:chgData name="Velani, Ankitkumar" userId="039f6639-35cd-4471-8ac8-1e78077ab1db" providerId="ADAL" clId="{1340E681-60A3-43C9-86A2-A614324C29E3}" dt="2022-09-08T15:19:31.867" v="126" actId="20577"/>
        <pc:sldMkLst>
          <pc:docMk/>
          <pc:sldMk cId="1515200759" sldId="285"/>
        </pc:sldMkLst>
        <pc:spChg chg="mod">
          <ac:chgData name="Velani, Ankitkumar" userId="039f6639-35cd-4471-8ac8-1e78077ab1db" providerId="ADAL" clId="{1340E681-60A3-43C9-86A2-A614324C29E3}" dt="2022-09-08T15:19:28.059" v="125" actId="20577"/>
          <ac:spMkLst>
            <pc:docMk/>
            <pc:sldMk cId="1515200759" sldId="28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8T15:19:31.867" v="126" actId="20577"/>
          <ac:spMkLst>
            <pc:docMk/>
            <pc:sldMk cId="1515200759" sldId="285"/>
            <ac:spMk id="109" creationId="{00000000-0000-0000-0000-000000000000}"/>
          </ac:spMkLst>
        </pc:spChg>
      </pc:sldChg>
      <pc:sldChg chg="modSp mod">
        <pc:chgData name="Velani, Ankitkumar" userId="039f6639-35cd-4471-8ac8-1e78077ab1db" providerId="ADAL" clId="{1340E681-60A3-43C9-86A2-A614324C29E3}" dt="2022-09-08T15:19:38.184" v="133" actId="20577"/>
        <pc:sldMkLst>
          <pc:docMk/>
          <pc:sldMk cId="4111025725" sldId="286"/>
        </pc:sldMkLst>
        <pc:spChg chg="mod">
          <ac:chgData name="Velani, Ankitkumar" userId="039f6639-35cd-4471-8ac8-1e78077ab1db" providerId="ADAL" clId="{1340E681-60A3-43C9-86A2-A614324C29E3}" dt="2022-09-08T15:19:38.184" v="133" actId="20577"/>
          <ac:spMkLst>
            <pc:docMk/>
            <pc:sldMk cId="4111025725" sldId="286"/>
            <ac:spMk id="108" creationId="{00000000-0000-0000-0000-000000000000}"/>
          </ac:spMkLst>
        </pc:spChg>
      </pc:sldChg>
      <pc:sldChg chg="modSp mod">
        <pc:chgData name="Velani, Ankitkumar" userId="039f6639-35cd-4471-8ac8-1e78077ab1db" providerId="ADAL" clId="{1340E681-60A3-43C9-86A2-A614324C29E3}" dt="2022-09-10T03:12:20.446" v="2062" actId="313"/>
        <pc:sldMkLst>
          <pc:docMk/>
          <pc:sldMk cId="2438622846" sldId="287"/>
        </pc:sldMkLst>
        <pc:spChg chg="mod">
          <ac:chgData name="Velani, Ankitkumar" userId="039f6639-35cd-4471-8ac8-1e78077ab1db" providerId="ADAL" clId="{1340E681-60A3-43C9-86A2-A614324C29E3}" dt="2022-09-10T03:12:20.446" v="2062" actId="313"/>
          <ac:spMkLst>
            <pc:docMk/>
            <pc:sldMk cId="2438622846" sldId="287"/>
            <ac:spMk id="109" creationId="{00000000-0000-0000-0000-000000000000}"/>
          </ac:spMkLst>
        </pc:spChg>
      </pc:sldChg>
      <pc:sldChg chg="modSp add del mod">
        <pc:chgData name="Velani, Ankitkumar" userId="039f6639-35cd-4471-8ac8-1e78077ab1db" providerId="ADAL" clId="{1340E681-60A3-43C9-86A2-A614324C29E3}" dt="2022-09-08T15:23:27.352" v="264" actId="6549"/>
        <pc:sldMkLst>
          <pc:docMk/>
          <pc:sldMk cId="1205780775" sldId="288"/>
        </pc:sldMkLst>
        <pc:spChg chg="mod">
          <ac:chgData name="Velani, Ankitkumar" userId="039f6639-35cd-4471-8ac8-1e78077ab1db" providerId="ADAL" clId="{1340E681-60A3-43C9-86A2-A614324C29E3}" dt="2022-09-08T15:22:16.004" v="211" actId="20577"/>
          <ac:spMkLst>
            <pc:docMk/>
            <pc:sldMk cId="1205780775" sldId="288"/>
            <ac:spMk id="99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8T15:23:27.352" v="264" actId="6549"/>
          <ac:spMkLst>
            <pc:docMk/>
            <pc:sldMk cId="1205780775" sldId="288"/>
            <ac:spMk id="100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0.712" v="142" actId="47"/>
        <pc:sldMkLst>
          <pc:docMk/>
          <pc:sldMk cId="2344059627" sldId="289"/>
        </pc:sldMkLst>
      </pc:sldChg>
      <pc:sldChg chg="del">
        <pc:chgData name="Velani, Ankitkumar" userId="039f6639-35cd-4471-8ac8-1e78077ab1db" providerId="ADAL" clId="{1340E681-60A3-43C9-86A2-A614324C29E3}" dt="2022-09-08T15:20:51.013" v="143" actId="47"/>
        <pc:sldMkLst>
          <pc:docMk/>
          <pc:sldMk cId="2673655364" sldId="290"/>
        </pc:sldMkLst>
      </pc:sldChg>
      <pc:sldChg chg="del">
        <pc:chgData name="Velani, Ankitkumar" userId="039f6639-35cd-4471-8ac8-1e78077ab1db" providerId="ADAL" clId="{1340E681-60A3-43C9-86A2-A614324C29E3}" dt="2022-09-08T15:20:51.276" v="144" actId="47"/>
        <pc:sldMkLst>
          <pc:docMk/>
          <pc:sldMk cId="3671309648" sldId="291"/>
        </pc:sldMkLst>
      </pc:sldChg>
      <pc:sldChg chg="del">
        <pc:chgData name="Velani, Ankitkumar" userId="039f6639-35cd-4471-8ac8-1e78077ab1db" providerId="ADAL" clId="{1340E681-60A3-43C9-86A2-A614324C29E3}" dt="2022-09-08T15:20:51.577" v="145" actId="47"/>
        <pc:sldMkLst>
          <pc:docMk/>
          <pc:sldMk cId="981376725" sldId="292"/>
        </pc:sldMkLst>
      </pc:sldChg>
      <pc:sldChg chg="del">
        <pc:chgData name="Velani, Ankitkumar" userId="039f6639-35cd-4471-8ac8-1e78077ab1db" providerId="ADAL" clId="{1340E681-60A3-43C9-86A2-A614324C29E3}" dt="2022-09-08T15:20:52.166" v="146" actId="47"/>
        <pc:sldMkLst>
          <pc:docMk/>
          <pc:sldMk cId="2738354077" sldId="293"/>
        </pc:sldMkLst>
      </pc:sldChg>
      <pc:sldChg chg="add del">
        <pc:chgData name="Velani, Ankitkumar" userId="039f6639-35cd-4471-8ac8-1e78077ab1db" providerId="ADAL" clId="{1340E681-60A3-43C9-86A2-A614324C29E3}" dt="2022-09-08T15:21:57.002" v="181" actId="47"/>
        <pc:sldMkLst>
          <pc:docMk/>
          <pc:sldMk cId="3138019313" sldId="294"/>
        </pc:sldMkLst>
      </pc:sldChg>
      <pc:sldChg chg="modSp add mod">
        <pc:chgData name="Velani, Ankitkumar" userId="039f6639-35cd-4471-8ac8-1e78077ab1db" providerId="ADAL" clId="{1340E681-60A3-43C9-86A2-A614324C29E3}" dt="2022-09-08T15:24:14.068" v="294"/>
        <pc:sldMkLst>
          <pc:docMk/>
          <pc:sldMk cId="1416168009" sldId="295"/>
        </pc:sldMkLst>
        <pc:spChg chg="mod">
          <ac:chgData name="Velani, Ankitkumar" userId="039f6639-35cd-4471-8ac8-1e78077ab1db" providerId="ADAL" clId="{1340E681-60A3-43C9-86A2-A614324C29E3}" dt="2022-09-08T15:24:14.068" v="294"/>
          <ac:spMkLst>
            <pc:docMk/>
            <pc:sldMk cId="1416168009" sldId="295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5.226" v="151" actId="47"/>
        <pc:sldMkLst>
          <pc:docMk/>
          <pc:sldMk cId="1632705750" sldId="295"/>
        </pc:sldMkLst>
      </pc:sldChg>
      <pc:sldChg chg="add del">
        <pc:chgData name="Velani, Ankitkumar" userId="039f6639-35cd-4471-8ac8-1e78077ab1db" providerId="ADAL" clId="{1340E681-60A3-43C9-86A2-A614324C29E3}" dt="2022-09-08T15:23:45.049" v="273" actId="47"/>
        <pc:sldMkLst>
          <pc:docMk/>
          <pc:sldMk cId="1513836142" sldId="296"/>
        </pc:sldMkLst>
      </pc:sldChg>
      <pc:sldChg chg="modSp add mod">
        <pc:chgData name="Velani, Ankitkumar" userId="039f6639-35cd-4471-8ac8-1e78077ab1db" providerId="ADAL" clId="{1340E681-60A3-43C9-86A2-A614324C29E3}" dt="2022-09-08T15:24:23.482" v="300" actId="20577"/>
        <pc:sldMkLst>
          <pc:docMk/>
          <pc:sldMk cId="3632673750" sldId="296"/>
        </pc:sldMkLst>
        <pc:spChg chg="mod">
          <ac:chgData name="Velani, Ankitkumar" userId="039f6639-35cd-4471-8ac8-1e78077ab1db" providerId="ADAL" clId="{1340E681-60A3-43C9-86A2-A614324C29E3}" dt="2022-09-08T15:24:23.482" v="300" actId="20577"/>
          <ac:spMkLst>
            <pc:docMk/>
            <pc:sldMk cId="3632673750" sldId="296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3.143" v="147" actId="47"/>
        <pc:sldMkLst>
          <pc:docMk/>
          <pc:sldMk cId="2077387241" sldId="297"/>
        </pc:sldMkLst>
      </pc:sldChg>
      <pc:sldChg chg="modSp add mod">
        <pc:chgData name="Velani, Ankitkumar" userId="039f6639-35cd-4471-8ac8-1e78077ab1db" providerId="ADAL" clId="{1340E681-60A3-43C9-86A2-A614324C29E3}" dt="2022-09-08T15:24:33.036" v="304" actId="20577"/>
        <pc:sldMkLst>
          <pc:docMk/>
          <pc:sldMk cId="3870813925" sldId="297"/>
        </pc:sldMkLst>
        <pc:spChg chg="mod">
          <ac:chgData name="Velani, Ankitkumar" userId="039f6639-35cd-4471-8ac8-1e78077ab1db" providerId="ADAL" clId="{1340E681-60A3-43C9-86A2-A614324C29E3}" dt="2022-09-08T15:24:33.036" v="304" actId="20577"/>
          <ac:spMkLst>
            <pc:docMk/>
            <pc:sldMk cId="3870813925" sldId="297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6.245" v="152" actId="47"/>
        <pc:sldMkLst>
          <pc:docMk/>
          <pc:sldMk cId="1149467149" sldId="298"/>
        </pc:sldMkLst>
      </pc:sldChg>
      <pc:sldChg chg="modSp add mod">
        <pc:chgData name="Velani, Ankitkumar" userId="039f6639-35cd-4471-8ac8-1e78077ab1db" providerId="ADAL" clId="{1340E681-60A3-43C9-86A2-A614324C29E3}" dt="2022-09-08T15:25:31.519" v="370" actId="108"/>
        <pc:sldMkLst>
          <pc:docMk/>
          <pc:sldMk cId="2537595148" sldId="298"/>
        </pc:sldMkLst>
        <pc:spChg chg="mod">
          <ac:chgData name="Velani, Ankitkumar" userId="039f6639-35cd-4471-8ac8-1e78077ab1db" providerId="ADAL" clId="{1340E681-60A3-43C9-86A2-A614324C29E3}" dt="2022-09-08T15:24:51.723" v="324" actId="20577"/>
          <ac:spMkLst>
            <pc:docMk/>
            <pc:sldMk cId="2537595148" sldId="29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8T15:25:31.519" v="370" actId="108"/>
          <ac:spMkLst>
            <pc:docMk/>
            <pc:sldMk cId="2537595148" sldId="298"/>
            <ac:spMk id="109" creationId="{00000000-0000-0000-0000-000000000000}"/>
          </ac:spMkLst>
        </pc:spChg>
      </pc:sldChg>
      <pc:sldChg chg="add">
        <pc:chgData name="Velani, Ankitkumar" userId="039f6639-35cd-4471-8ac8-1e78077ab1db" providerId="ADAL" clId="{1340E681-60A3-43C9-86A2-A614324C29E3}" dt="2022-09-08T15:27:08.942" v="371"/>
        <pc:sldMkLst>
          <pc:docMk/>
          <pc:sldMk cId="1714319504" sldId="299"/>
        </pc:sldMkLst>
      </pc:sldChg>
      <pc:sldChg chg="del">
        <pc:chgData name="Velani, Ankitkumar" userId="039f6639-35cd-4471-8ac8-1e78077ab1db" providerId="ADAL" clId="{1340E681-60A3-43C9-86A2-A614324C29E3}" dt="2022-09-08T15:20:57.763" v="153" actId="47"/>
        <pc:sldMkLst>
          <pc:docMk/>
          <pc:sldMk cId="2809169825" sldId="299"/>
        </pc:sldMkLst>
      </pc:sldChg>
      <pc:sldChg chg="del">
        <pc:chgData name="Velani, Ankitkumar" userId="039f6639-35cd-4471-8ac8-1e78077ab1db" providerId="ADAL" clId="{1340E681-60A3-43C9-86A2-A614324C29E3}" dt="2022-09-08T15:20:53.469" v="148" actId="47"/>
        <pc:sldMkLst>
          <pc:docMk/>
          <pc:sldMk cId="1642795635" sldId="300"/>
        </pc:sldMkLst>
      </pc:sldChg>
      <pc:sldChg chg="modSp add del mod">
        <pc:chgData name="Velani, Ankitkumar" userId="039f6639-35cd-4471-8ac8-1e78077ab1db" providerId="ADAL" clId="{1340E681-60A3-43C9-86A2-A614324C29E3}" dt="2022-09-08T15:27:40.977" v="378" actId="47"/>
        <pc:sldMkLst>
          <pc:docMk/>
          <pc:sldMk cId="2169210693" sldId="300"/>
        </pc:sldMkLst>
        <pc:spChg chg="mod">
          <ac:chgData name="Velani, Ankitkumar" userId="039f6639-35cd-4471-8ac8-1e78077ab1db" providerId="ADAL" clId="{1340E681-60A3-43C9-86A2-A614324C29E3}" dt="2022-09-08T15:27:13.651" v="373"/>
          <ac:spMkLst>
            <pc:docMk/>
            <pc:sldMk cId="2169210693" sldId="300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4.756" v="149" actId="47"/>
        <pc:sldMkLst>
          <pc:docMk/>
          <pc:sldMk cId="3179861112" sldId="301"/>
        </pc:sldMkLst>
      </pc:sldChg>
      <pc:sldChg chg="add">
        <pc:chgData name="Velani, Ankitkumar" userId="039f6639-35cd-4471-8ac8-1e78077ab1db" providerId="ADAL" clId="{1340E681-60A3-43C9-86A2-A614324C29E3}" dt="2022-09-08T15:27:22.169" v="374"/>
        <pc:sldMkLst>
          <pc:docMk/>
          <pc:sldMk cId="3340506046" sldId="301"/>
        </pc:sldMkLst>
      </pc:sldChg>
      <pc:sldChg chg="modSp add mod">
        <pc:chgData name="Velani, Ankitkumar" userId="039f6639-35cd-4471-8ac8-1e78077ab1db" providerId="ADAL" clId="{1340E681-60A3-43C9-86A2-A614324C29E3}" dt="2022-09-08T15:27:29.508" v="377" actId="20577"/>
        <pc:sldMkLst>
          <pc:docMk/>
          <pc:sldMk cId="115505484" sldId="302"/>
        </pc:sldMkLst>
        <pc:spChg chg="mod">
          <ac:chgData name="Velani, Ankitkumar" userId="039f6639-35cd-4471-8ac8-1e78077ab1db" providerId="ADAL" clId="{1340E681-60A3-43C9-86A2-A614324C29E3}" dt="2022-09-08T15:27:29.508" v="377" actId="20577"/>
          <ac:spMkLst>
            <pc:docMk/>
            <pc:sldMk cId="115505484" sldId="302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4.988" v="150" actId="47"/>
        <pc:sldMkLst>
          <pc:docMk/>
          <pc:sldMk cId="1531365578" sldId="302"/>
        </pc:sldMkLst>
      </pc:sldChg>
      <pc:sldChg chg="add del">
        <pc:chgData name="Velani, Ankitkumar" userId="039f6639-35cd-4471-8ac8-1e78077ab1db" providerId="ADAL" clId="{1340E681-60A3-43C9-86A2-A614324C29E3}" dt="2022-09-08T15:23:29.800" v="265" actId="47"/>
        <pc:sldMkLst>
          <pc:docMk/>
          <pc:sldMk cId="1104195167" sldId="303"/>
        </pc:sldMkLst>
      </pc:sldChg>
      <pc:sldChg chg="modSp add mod">
        <pc:chgData name="Velani, Ankitkumar" userId="039f6639-35cd-4471-8ac8-1e78077ab1db" providerId="ADAL" clId="{1340E681-60A3-43C9-86A2-A614324C29E3}" dt="2022-09-08T15:27:53.372" v="398" actId="20577"/>
        <pc:sldMkLst>
          <pc:docMk/>
          <pc:sldMk cId="3367843845" sldId="303"/>
        </pc:sldMkLst>
        <pc:spChg chg="mod">
          <ac:chgData name="Velani, Ankitkumar" userId="039f6639-35cd-4471-8ac8-1e78077ab1db" providerId="ADAL" clId="{1340E681-60A3-43C9-86A2-A614324C29E3}" dt="2022-09-08T15:27:53.372" v="398" actId="20577"/>
          <ac:spMkLst>
            <pc:docMk/>
            <pc:sldMk cId="3367843845" sldId="303"/>
            <ac:spMk id="108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1.044" v="266" actId="47"/>
        <pc:sldMkLst>
          <pc:docMk/>
          <pc:sldMk cId="2310146408" sldId="304"/>
        </pc:sldMkLst>
      </pc:sldChg>
      <pc:sldChg chg="modSp add mod">
        <pc:chgData name="Velani, Ankitkumar" userId="039f6639-35cd-4471-8ac8-1e78077ab1db" providerId="ADAL" clId="{1340E681-60A3-43C9-86A2-A614324C29E3}" dt="2022-09-08T15:28:02.021" v="410" actId="20577"/>
        <pc:sldMkLst>
          <pc:docMk/>
          <pc:sldMk cId="3065635960" sldId="304"/>
        </pc:sldMkLst>
        <pc:spChg chg="mod">
          <ac:chgData name="Velani, Ankitkumar" userId="039f6639-35cd-4471-8ac8-1e78077ab1db" providerId="ADAL" clId="{1340E681-60A3-43C9-86A2-A614324C29E3}" dt="2022-09-08T15:28:02.021" v="410" actId="20577"/>
          <ac:spMkLst>
            <pc:docMk/>
            <pc:sldMk cId="3065635960" sldId="304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1340E681-60A3-43C9-86A2-A614324C29E3}" dt="2022-09-09T02:55:39.720" v="1726" actId="20577"/>
        <pc:sldMkLst>
          <pc:docMk/>
          <pc:sldMk cId="1505795841" sldId="305"/>
        </pc:sldMkLst>
        <pc:spChg chg="mod">
          <ac:chgData name="Velani, Ankitkumar" userId="039f6639-35cd-4471-8ac8-1e78077ab1db" providerId="ADAL" clId="{1340E681-60A3-43C9-86A2-A614324C29E3}" dt="2022-09-08T15:29:46.485" v="412"/>
          <ac:spMkLst>
            <pc:docMk/>
            <pc:sldMk cId="1505795841" sldId="30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2:55:39.720" v="1726" actId="20577"/>
          <ac:spMkLst>
            <pc:docMk/>
            <pc:sldMk cId="1505795841" sldId="305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3.139" v="267" actId="47"/>
        <pc:sldMkLst>
          <pc:docMk/>
          <pc:sldMk cId="3164702486" sldId="305"/>
        </pc:sldMkLst>
      </pc:sldChg>
      <pc:sldChg chg="addSp delSp modSp new mod">
        <pc:chgData name="Velani, Ankitkumar" userId="039f6639-35cd-4471-8ac8-1e78077ab1db" providerId="ADAL" clId="{1340E681-60A3-43C9-86A2-A614324C29E3}" dt="2022-09-09T01:35:56.010" v="1045" actId="20577"/>
        <pc:sldMkLst>
          <pc:docMk/>
          <pc:sldMk cId="1610246580" sldId="306"/>
        </pc:sldMkLst>
        <pc:spChg chg="del">
          <ac:chgData name="Velani, Ankitkumar" userId="039f6639-35cd-4471-8ac8-1e78077ab1db" providerId="ADAL" clId="{1340E681-60A3-43C9-86A2-A614324C29E3}" dt="2022-09-09T01:31:09.639" v="508" actId="478"/>
          <ac:spMkLst>
            <pc:docMk/>
            <pc:sldMk cId="1610246580" sldId="306"/>
            <ac:spMk id="2" creationId="{EBBB610B-7CA0-4FCF-B719-2B753275CC96}"/>
          </ac:spMkLst>
        </pc:spChg>
        <pc:spChg chg="del">
          <ac:chgData name="Velani, Ankitkumar" userId="039f6639-35cd-4471-8ac8-1e78077ab1db" providerId="ADAL" clId="{1340E681-60A3-43C9-86A2-A614324C29E3}" dt="2022-09-09T01:31:08.324" v="507" actId="478"/>
          <ac:spMkLst>
            <pc:docMk/>
            <pc:sldMk cId="1610246580" sldId="306"/>
            <ac:spMk id="3" creationId="{51E8E4B7-CA69-4182-A6D1-DD6A265D97AB}"/>
          </ac:spMkLst>
        </pc:spChg>
        <pc:spChg chg="add del mod">
          <ac:chgData name="Velani, Ankitkumar" userId="039f6639-35cd-4471-8ac8-1e78077ab1db" providerId="ADAL" clId="{1340E681-60A3-43C9-86A2-A614324C29E3}" dt="2022-09-09T01:31:07.108" v="506"/>
          <ac:spMkLst>
            <pc:docMk/>
            <pc:sldMk cId="1610246580" sldId="306"/>
            <ac:spMk id="7" creationId="{D09BDA12-2AED-47C5-A5A4-C1DD44F95948}"/>
          </ac:spMkLst>
        </pc:spChg>
        <pc:spChg chg="add del mod">
          <ac:chgData name="Velani, Ankitkumar" userId="039f6639-35cd-4471-8ac8-1e78077ab1db" providerId="ADAL" clId="{1340E681-60A3-43C9-86A2-A614324C29E3}" dt="2022-09-09T01:31:07.108" v="506"/>
          <ac:spMkLst>
            <pc:docMk/>
            <pc:sldMk cId="1610246580" sldId="306"/>
            <ac:spMk id="8" creationId="{A5C2A38B-BD47-4F59-887F-C7339BA7261F}"/>
          </ac:spMkLst>
        </pc:spChg>
        <pc:spChg chg="add mod">
          <ac:chgData name="Velani, Ankitkumar" userId="039f6639-35cd-4471-8ac8-1e78077ab1db" providerId="ADAL" clId="{1340E681-60A3-43C9-86A2-A614324C29E3}" dt="2022-09-09T01:31:14.723" v="516" actId="20577"/>
          <ac:spMkLst>
            <pc:docMk/>
            <pc:sldMk cId="1610246580" sldId="306"/>
            <ac:spMk id="9" creationId="{DAD87299-AFA6-4612-AD6C-C7C8F879B512}"/>
          </ac:spMkLst>
        </pc:spChg>
        <pc:spChg chg="add mod">
          <ac:chgData name="Velani, Ankitkumar" userId="039f6639-35cd-4471-8ac8-1e78077ab1db" providerId="ADAL" clId="{1340E681-60A3-43C9-86A2-A614324C29E3}" dt="2022-09-09T01:35:56.010" v="1045" actId="20577"/>
          <ac:spMkLst>
            <pc:docMk/>
            <pc:sldMk cId="1610246580" sldId="306"/>
            <ac:spMk id="10" creationId="{16A03AE6-6BA9-4260-8580-96DB254B59A2}"/>
          </ac:spMkLst>
        </pc:spChg>
      </pc:sldChg>
      <pc:sldChg chg="add del">
        <pc:chgData name="Velani, Ankitkumar" userId="039f6639-35cd-4471-8ac8-1e78077ab1db" providerId="ADAL" clId="{1340E681-60A3-43C9-86A2-A614324C29E3}" dt="2022-09-08T15:23:33.634" v="268" actId="47"/>
        <pc:sldMkLst>
          <pc:docMk/>
          <pc:sldMk cId="3836807520" sldId="306"/>
        </pc:sldMkLst>
      </pc:sldChg>
      <pc:sldChg chg="addSp modSp add mod">
        <pc:chgData name="Velani, Ankitkumar" userId="039f6639-35cd-4471-8ac8-1e78077ab1db" providerId="ADAL" clId="{1340E681-60A3-43C9-86A2-A614324C29E3}" dt="2022-09-09T02:36:11.968" v="1356" actId="20577"/>
        <pc:sldMkLst>
          <pc:docMk/>
          <pc:sldMk cId="1372787291" sldId="307"/>
        </pc:sldMkLst>
        <pc:spChg chg="add mod">
          <ac:chgData name="Velani, Ankitkumar" userId="039f6639-35cd-4471-8ac8-1e78077ab1db" providerId="ADAL" clId="{1340E681-60A3-43C9-86A2-A614324C29E3}" dt="2022-09-09T02:36:11.968" v="1356" actId="20577"/>
          <ac:spMkLst>
            <pc:docMk/>
            <pc:sldMk cId="1372787291" sldId="307"/>
            <ac:spMk id="3" creationId="{E6D78361-0904-456A-99B6-AC02ABF44868}"/>
          </ac:spMkLst>
        </pc:spChg>
        <pc:spChg chg="add mod">
          <ac:chgData name="Velani, Ankitkumar" userId="039f6639-35cd-4471-8ac8-1e78077ab1db" providerId="ADAL" clId="{1340E681-60A3-43C9-86A2-A614324C29E3}" dt="2022-09-09T02:35:00.712" v="1337" actId="1076"/>
          <ac:spMkLst>
            <pc:docMk/>
            <pc:sldMk cId="1372787291" sldId="307"/>
            <ac:spMk id="8" creationId="{E8D47BD8-FE8D-46E7-9BE7-CF7680474D93}"/>
          </ac:spMkLst>
        </pc:spChg>
        <pc:spChg chg="mod">
          <ac:chgData name="Velani, Ankitkumar" userId="039f6639-35cd-4471-8ac8-1e78077ab1db" providerId="ADAL" clId="{1340E681-60A3-43C9-86A2-A614324C29E3}" dt="2022-09-09T02:32:41.673" v="1298" actId="20577"/>
          <ac:spMkLst>
            <pc:docMk/>
            <pc:sldMk cId="1372787291" sldId="307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4.151" v="269" actId="47"/>
        <pc:sldMkLst>
          <pc:docMk/>
          <pc:sldMk cId="2944235571" sldId="307"/>
        </pc:sldMkLst>
      </pc:sldChg>
      <pc:sldChg chg="add del">
        <pc:chgData name="Velani, Ankitkumar" userId="039f6639-35cd-4471-8ac8-1e78077ab1db" providerId="ADAL" clId="{1340E681-60A3-43C9-86A2-A614324C29E3}" dt="2022-09-08T15:23:34.489" v="270" actId="47"/>
        <pc:sldMkLst>
          <pc:docMk/>
          <pc:sldMk cId="3224482173" sldId="308"/>
        </pc:sldMkLst>
      </pc:sldChg>
      <pc:sldChg chg="addSp modSp add mod ord">
        <pc:chgData name="Velani, Ankitkumar" userId="039f6639-35cd-4471-8ac8-1e78077ab1db" providerId="ADAL" clId="{1340E681-60A3-43C9-86A2-A614324C29E3}" dt="2022-09-09T02:30:15.775" v="1291" actId="20577"/>
        <pc:sldMkLst>
          <pc:docMk/>
          <pc:sldMk cId="4199906352" sldId="308"/>
        </pc:sldMkLst>
        <pc:spChg chg="mod">
          <ac:chgData name="Velani, Ankitkumar" userId="039f6639-35cd-4471-8ac8-1e78077ab1db" providerId="ADAL" clId="{1340E681-60A3-43C9-86A2-A614324C29E3}" dt="2022-09-09T02:03:19.450" v="1246"/>
          <ac:spMkLst>
            <pc:docMk/>
            <pc:sldMk cId="4199906352" sldId="30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2:30:15.775" v="1291" actId="20577"/>
          <ac:spMkLst>
            <pc:docMk/>
            <pc:sldMk cId="4199906352" sldId="308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1340E681-60A3-43C9-86A2-A614324C29E3}" dt="2022-09-09T02:05:42.290" v="1290" actId="1035"/>
          <ac:graphicFrameMkLst>
            <pc:docMk/>
            <pc:sldMk cId="4199906352" sldId="308"/>
            <ac:graphicFrameMk id="2" creationId="{A8914A6C-0D51-4015-B3E6-B5B7064383B8}"/>
          </ac:graphicFrameMkLst>
        </pc:graphicFrameChg>
      </pc:sldChg>
      <pc:sldChg chg="addSp modSp add mod">
        <pc:chgData name="Velani, Ankitkumar" userId="039f6639-35cd-4471-8ac8-1e78077ab1db" providerId="ADAL" clId="{1340E681-60A3-43C9-86A2-A614324C29E3}" dt="2022-09-09T02:48:10.538" v="1583" actId="207"/>
        <pc:sldMkLst>
          <pc:docMk/>
          <pc:sldMk cId="1586293684" sldId="309"/>
        </pc:sldMkLst>
        <pc:spChg chg="add mod">
          <ac:chgData name="Velani, Ankitkumar" userId="039f6639-35cd-4471-8ac8-1e78077ab1db" providerId="ADAL" clId="{1340E681-60A3-43C9-86A2-A614324C29E3}" dt="2022-09-09T02:45:50.624" v="1524" actId="20577"/>
          <ac:spMkLst>
            <pc:docMk/>
            <pc:sldMk cId="1586293684" sldId="309"/>
            <ac:spMk id="2" creationId="{73824065-2495-47FD-9A82-EC928C433F48}"/>
          </ac:spMkLst>
        </pc:spChg>
        <pc:spChg chg="add mod">
          <ac:chgData name="Velani, Ankitkumar" userId="039f6639-35cd-4471-8ac8-1e78077ab1db" providerId="ADAL" clId="{1340E681-60A3-43C9-86A2-A614324C29E3}" dt="2022-09-09T02:46:44.286" v="1559" actId="1076"/>
          <ac:spMkLst>
            <pc:docMk/>
            <pc:sldMk cId="1586293684" sldId="309"/>
            <ac:spMk id="3" creationId="{1DF16D99-916A-48EB-B164-D6F1AF63EA35}"/>
          </ac:spMkLst>
        </pc:spChg>
        <pc:spChg chg="add mod">
          <ac:chgData name="Velani, Ankitkumar" userId="039f6639-35cd-4471-8ac8-1e78077ab1db" providerId="ADAL" clId="{1340E681-60A3-43C9-86A2-A614324C29E3}" dt="2022-09-09T02:47:55.047" v="1577" actId="208"/>
          <ac:spMkLst>
            <pc:docMk/>
            <pc:sldMk cId="1586293684" sldId="309"/>
            <ac:spMk id="9" creationId="{4054F86A-B8A7-469C-B67E-4D92E1DB07C8}"/>
          </ac:spMkLst>
        </pc:spChg>
        <pc:spChg chg="add mod">
          <ac:chgData name="Velani, Ankitkumar" userId="039f6639-35cd-4471-8ac8-1e78077ab1db" providerId="ADAL" clId="{1340E681-60A3-43C9-86A2-A614324C29E3}" dt="2022-09-09T02:48:10.538" v="1583" actId="207"/>
          <ac:spMkLst>
            <pc:docMk/>
            <pc:sldMk cId="1586293684" sldId="309"/>
            <ac:spMk id="10" creationId="{2A228307-70D6-4269-9C25-6CC272D4FF85}"/>
          </ac:spMkLst>
        </pc:spChg>
        <pc:spChg chg="mod">
          <ac:chgData name="Velani, Ankitkumar" userId="039f6639-35cd-4471-8ac8-1e78077ab1db" providerId="ADAL" clId="{1340E681-60A3-43C9-86A2-A614324C29E3}" dt="2022-09-09T02:46:59.997" v="1561" actId="20577"/>
          <ac:spMkLst>
            <pc:docMk/>
            <pc:sldMk cId="1586293684" sldId="309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5.121" v="271" actId="47"/>
        <pc:sldMkLst>
          <pc:docMk/>
          <pc:sldMk cId="2995025662" sldId="309"/>
        </pc:sldMkLst>
      </pc:sldChg>
      <pc:sldChg chg="delSp modSp add mod">
        <pc:chgData name="Velani, Ankitkumar" userId="039f6639-35cd-4471-8ac8-1e78077ab1db" providerId="ADAL" clId="{1340E681-60A3-43C9-86A2-A614324C29E3}" dt="2022-09-09T02:51:19.280" v="1662" actId="5793"/>
        <pc:sldMkLst>
          <pc:docMk/>
          <pc:sldMk cId="2623842265" sldId="310"/>
        </pc:sldMkLst>
        <pc:spChg chg="del">
          <ac:chgData name="Velani, Ankitkumar" userId="039f6639-35cd-4471-8ac8-1e78077ab1db" providerId="ADAL" clId="{1340E681-60A3-43C9-86A2-A614324C29E3}" dt="2022-09-09T02:48:48.791" v="1592" actId="478"/>
          <ac:spMkLst>
            <pc:docMk/>
            <pc:sldMk cId="2623842265" sldId="310"/>
            <ac:spMk id="2" creationId="{73824065-2495-47FD-9A82-EC928C433F48}"/>
          </ac:spMkLst>
        </pc:spChg>
        <pc:spChg chg="del">
          <ac:chgData name="Velani, Ankitkumar" userId="039f6639-35cd-4471-8ac8-1e78077ab1db" providerId="ADAL" clId="{1340E681-60A3-43C9-86A2-A614324C29E3}" dt="2022-09-09T02:48:41.817" v="1589" actId="478"/>
          <ac:spMkLst>
            <pc:docMk/>
            <pc:sldMk cId="2623842265" sldId="310"/>
            <ac:spMk id="3" creationId="{1DF16D99-916A-48EB-B164-D6F1AF63EA35}"/>
          </ac:spMkLst>
        </pc:spChg>
        <pc:spChg chg="del">
          <ac:chgData name="Velani, Ankitkumar" userId="039f6639-35cd-4471-8ac8-1e78077ab1db" providerId="ADAL" clId="{1340E681-60A3-43C9-86A2-A614324C29E3}" dt="2022-09-09T02:48:47.273" v="1591" actId="478"/>
          <ac:spMkLst>
            <pc:docMk/>
            <pc:sldMk cId="2623842265" sldId="310"/>
            <ac:spMk id="9" creationId="{4054F86A-B8A7-469C-B67E-4D92E1DB07C8}"/>
          </ac:spMkLst>
        </pc:spChg>
        <pc:spChg chg="del">
          <ac:chgData name="Velani, Ankitkumar" userId="039f6639-35cd-4471-8ac8-1e78077ab1db" providerId="ADAL" clId="{1340E681-60A3-43C9-86A2-A614324C29E3}" dt="2022-09-09T02:48:44.998" v="1590" actId="478"/>
          <ac:spMkLst>
            <pc:docMk/>
            <pc:sldMk cId="2623842265" sldId="310"/>
            <ac:spMk id="10" creationId="{2A228307-70D6-4269-9C25-6CC272D4FF85}"/>
          </ac:spMkLst>
        </pc:spChg>
        <pc:spChg chg="mod">
          <ac:chgData name="Velani, Ankitkumar" userId="039f6639-35cd-4471-8ac8-1e78077ab1db" providerId="ADAL" clId="{1340E681-60A3-43C9-86A2-A614324C29E3}" dt="2022-09-09T02:51:19.280" v="1662" actId="5793"/>
          <ac:spMkLst>
            <pc:docMk/>
            <pc:sldMk cId="2623842265" sldId="310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5.738" v="272" actId="47"/>
        <pc:sldMkLst>
          <pc:docMk/>
          <pc:sldMk cId="3743774038" sldId="310"/>
        </pc:sldMkLst>
      </pc:sldChg>
      <pc:sldChg chg="addSp delSp modSp add mod">
        <pc:chgData name="Velani, Ankitkumar" userId="039f6639-35cd-4471-8ac8-1e78077ab1db" providerId="ADAL" clId="{1340E681-60A3-43C9-86A2-A614324C29E3}" dt="2022-09-09T03:00:57.316" v="1817" actId="1038"/>
        <pc:sldMkLst>
          <pc:docMk/>
          <pc:sldMk cId="2666916628" sldId="311"/>
        </pc:sldMkLst>
        <pc:spChg chg="add del">
          <ac:chgData name="Velani, Ankitkumar" userId="039f6639-35cd-4471-8ac8-1e78077ab1db" providerId="ADAL" clId="{1340E681-60A3-43C9-86A2-A614324C29E3}" dt="2022-09-09T02:56:17.593" v="1731"/>
          <ac:spMkLst>
            <pc:docMk/>
            <pc:sldMk cId="2666916628" sldId="311"/>
            <ac:spMk id="2" creationId="{DB7CD58B-3CCD-41B9-9B92-F102D75BA61B}"/>
          </ac:spMkLst>
        </pc:spChg>
        <pc:spChg chg="add del mod">
          <ac:chgData name="Velani, Ankitkumar" userId="039f6639-35cd-4471-8ac8-1e78077ab1db" providerId="ADAL" clId="{1340E681-60A3-43C9-86A2-A614324C29E3}" dt="2022-09-09T02:56:22.710" v="1734" actId="478"/>
          <ac:spMkLst>
            <pc:docMk/>
            <pc:sldMk cId="2666916628" sldId="311"/>
            <ac:spMk id="3" creationId="{81880FD7-9F1A-446C-A549-EF3C911931CD}"/>
          </ac:spMkLst>
        </pc:spChg>
        <pc:spChg chg="add mod">
          <ac:chgData name="Velani, Ankitkumar" userId="039f6639-35cd-4471-8ac8-1e78077ab1db" providerId="ADAL" clId="{1340E681-60A3-43C9-86A2-A614324C29E3}" dt="2022-09-09T02:59:40.610" v="1783"/>
          <ac:spMkLst>
            <pc:docMk/>
            <pc:sldMk cId="2666916628" sldId="311"/>
            <ac:spMk id="8" creationId="{DDC6BBA7-39AC-4C36-8846-4F31F1AFFB90}"/>
          </ac:spMkLst>
        </pc:spChg>
        <pc:spChg chg="add mod">
          <ac:chgData name="Velani, Ankitkumar" userId="039f6639-35cd-4471-8ac8-1e78077ab1db" providerId="ADAL" clId="{1340E681-60A3-43C9-86A2-A614324C29E3}" dt="2022-09-09T03:00:28.888" v="1810" actId="1037"/>
          <ac:spMkLst>
            <pc:docMk/>
            <pc:sldMk cId="2666916628" sldId="311"/>
            <ac:spMk id="14" creationId="{857E0607-8876-42DB-B5A0-A92474BC8076}"/>
          </ac:spMkLst>
        </pc:spChg>
        <pc:spChg chg="add del mod">
          <ac:chgData name="Velani, Ankitkumar" userId="039f6639-35cd-4471-8ac8-1e78077ab1db" providerId="ADAL" clId="{1340E681-60A3-43C9-86A2-A614324C29E3}" dt="2022-09-09T02:58:30.256" v="1767"/>
          <ac:spMkLst>
            <pc:docMk/>
            <pc:sldMk cId="2666916628" sldId="311"/>
            <ac:spMk id="15" creationId="{800348C7-A55E-467F-AE3F-FB25B240D3BF}"/>
          </ac:spMkLst>
        </pc:spChg>
        <pc:spChg chg="del mod">
          <ac:chgData name="Velani, Ankitkumar" userId="039f6639-35cd-4471-8ac8-1e78077ab1db" providerId="ADAL" clId="{1340E681-60A3-43C9-86A2-A614324C29E3}" dt="2022-09-09T02:56:12.388" v="1729" actId="478"/>
          <ac:spMkLst>
            <pc:docMk/>
            <pc:sldMk cId="2666916628" sldId="311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1340E681-60A3-43C9-86A2-A614324C29E3}" dt="2022-09-09T02:58:05.998" v="1746" actId="208"/>
          <ac:picMkLst>
            <pc:docMk/>
            <pc:sldMk cId="2666916628" sldId="311"/>
            <ac:picMk id="5" creationId="{161CC3B4-A4EC-4853-8B36-03F8C15D64F1}"/>
          </ac:picMkLst>
        </pc:picChg>
        <pc:picChg chg="add mod">
          <ac:chgData name="Velani, Ankitkumar" userId="039f6639-35cd-4471-8ac8-1e78077ab1db" providerId="ADAL" clId="{1340E681-60A3-43C9-86A2-A614324C29E3}" dt="2022-09-09T02:57:48.300" v="1744" actId="1440"/>
          <ac:picMkLst>
            <pc:docMk/>
            <pc:sldMk cId="2666916628" sldId="311"/>
            <ac:picMk id="7" creationId="{D7D72AA9-75E2-46C1-9D0B-B3B594A71878}"/>
          </ac:picMkLst>
        </pc:picChg>
        <pc:cxnChg chg="add mod">
          <ac:chgData name="Velani, Ankitkumar" userId="039f6639-35cd-4471-8ac8-1e78077ab1db" providerId="ADAL" clId="{1340E681-60A3-43C9-86A2-A614324C29E3}" dt="2022-09-09T03:00:57.316" v="1817" actId="1038"/>
          <ac:cxnSpMkLst>
            <pc:docMk/>
            <pc:sldMk cId="2666916628" sldId="311"/>
            <ac:cxnSpMk id="10" creationId="{61C95CAF-69C7-495C-89DF-D5A4659A3E30}"/>
          </ac:cxnSpMkLst>
        </pc:cxnChg>
        <pc:cxnChg chg="add mod">
          <ac:chgData name="Velani, Ankitkumar" userId="039f6639-35cd-4471-8ac8-1e78077ab1db" providerId="ADAL" clId="{1340E681-60A3-43C9-86A2-A614324C29E3}" dt="2022-09-09T03:00:40.947" v="1813" actId="1037"/>
          <ac:cxnSpMkLst>
            <pc:docMk/>
            <pc:sldMk cId="2666916628" sldId="311"/>
            <ac:cxnSpMk id="12" creationId="{5C79C032-4434-4443-A06D-A830E8FB735A}"/>
          </ac:cxnSpMkLst>
        </pc:cxnChg>
      </pc:sldChg>
      <pc:sldChg chg="add del">
        <pc:chgData name="Velani, Ankitkumar" userId="039f6639-35cd-4471-8ac8-1e78077ab1db" providerId="ADAL" clId="{1340E681-60A3-43C9-86A2-A614324C29E3}" dt="2022-09-08T15:23:45.418" v="274" actId="47"/>
        <pc:sldMkLst>
          <pc:docMk/>
          <pc:sldMk cId="3535413999" sldId="311"/>
        </pc:sldMkLst>
      </pc:sldChg>
      <pc:sldChg chg="add del">
        <pc:chgData name="Velani, Ankitkumar" userId="039f6639-35cd-4471-8ac8-1e78077ab1db" providerId="ADAL" clId="{1340E681-60A3-43C9-86A2-A614324C29E3}" dt="2022-09-08T15:23:46.699" v="275" actId="47"/>
        <pc:sldMkLst>
          <pc:docMk/>
          <pc:sldMk cId="2675418257" sldId="312"/>
        </pc:sldMkLst>
      </pc:sldChg>
      <pc:sldChg chg="addSp delSp modSp add mod">
        <pc:chgData name="Velani, Ankitkumar" userId="039f6639-35cd-4471-8ac8-1e78077ab1db" providerId="ADAL" clId="{1340E681-60A3-43C9-86A2-A614324C29E3}" dt="2022-09-09T03:04:25.467" v="1845" actId="14100"/>
        <pc:sldMkLst>
          <pc:docMk/>
          <pc:sldMk cId="3785170993" sldId="312"/>
        </pc:sldMkLst>
        <pc:spChg chg="add del mod">
          <ac:chgData name="Velani, Ankitkumar" userId="039f6639-35cd-4471-8ac8-1e78077ab1db" providerId="ADAL" clId="{1340E681-60A3-43C9-86A2-A614324C29E3}" dt="2022-09-09T03:03:21.555" v="1834"/>
          <ac:spMkLst>
            <pc:docMk/>
            <pc:sldMk cId="3785170993" sldId="312"/>
            <ac:spMk id="2" creationId="{2217D3EA-E58E-4EFD-82CC-F2C8B3FCD1D6}"/>
          </ac:spMkLst>
        </pc:spChg>
        <pc:spChg chg="del">
          <ac:chgData name="Velani, Ankitkumar" userId="039f6639-35cd-4471-8ac8-1e78077ab1db" providerId="ADAL" clId="{1340E681-60A3-43C9-86A2-A614324C29E3}" dt="2022-09-09T03:02:29.354" v="1821" actId="478"/>
          <ac:spMkLst>
            <pc:docMk/>
            <pc:sldMk cId="3785170993" sldId="312"/>
            <ac:spMk id="8" creationId="{DDC6BBA7-39AC-4C36-8846-4F31F1AFFB90}"/>
          </ac:spMkLst>
        </pc:spChg>
        <pc:spChg chg="add mod">
          <ac:chgData name="Velani, Ankitkumar" userId="039f6639-35cd-4471-8ac8-1e78077ab1db" providerId="ADAL" clId="{1340E681-60A3-43C9-86A2-A614324C29E3}" dt="2022-09-09T03:03:00.993" v="1830" actId="20577"/>
          <ac:spMkLst>
            <pc:docMk/>
            <pc:sldMk cId="3785170993" sldId="312"/>
            <ac:spMk id="13" creationId="{03C6A7A5-E466-44CD-B02B-85F9B86D8D56}"/>
          </ac:spMkLst>
        </pc:spChg>
        <pc:spChg chg="del">
          <ac:chgData name="Velani, Ankitkumar" userId="039f6639-35cd-4471-8ac8-1e78077ab1db" providerId="ADAL" clId="{1340E681-60A3-43C9-86A2-A614324C29E3}" dt="2022-09-09T03:02:38.058" v="1825" actId="478"/>
          <ac:spMkLst>
            <pc:docMk/>
            <pc:sldMk cId="3785170993" sldId="312"/>
            <ac:spMk id="14" creationId="{857E0607-8876-42DB-B5A0-A92474BC8076}"/>
          </ac:spMkLst>
        </pc:spChg>
        <pc:spChg chg="mod">
          <ac:chgData name="Velani, Ankitkumar" userId="039f6639-35cd-4471-8ac8-1e78077ab1db" providerId="ADAL" clId="{1340E681-60A3-43C9-86A2-A614324C29E3}" dt="2022-09-09T03:02:24.207" v="1819"/>
          <ac:spMkLst>
            <pc:docMk/>
            <pc:sldMk cId="3785170993" sldId="312"/>
            <ac:spMk id="108" creationId="{00000000-0000-0000-0000-000000000000}"/>
          </ac:spMkLst>
        </pc:spChg>
        <pc:picChg chg="add del mod">
          <ac:chgData name="Velani, Ankitkumar" userId="039f6639-35cd-4471-8ac8-1e78077ab1db" providerId="ADAL" clId="{1340E681-60A3-43C9-86A2-A614324C29E3}" dt="2022-09-09T03:03:50.353" v="1838" actId="478"/>
          <ac:picMkLst>
            <pc:docMk/>
            <pc:sldMk cId="3785170993" sldId="312"/>
            <ac:picMk id="4" creationId="{B73033A9-B8CD-4B91-AC36-1D89FB14A3E9}"/>
          </ac:picMkLst>
        </pc:picChg>
        <pc:picChg chg="del">
          <ac:chgData name="Velani, Ankitkumar" userId="039f6639-35cd-4471-8ac8-1e78077ab1db" providerId="ADAL" clId="{1340E681-60A3-43C9-86A2-A614324C29E3}" dt="2022-09-09T03:02:27.186" v="1820" actId="478"/>
          <ac:picMkLst>
            <pc:docMk/>
            <pc:sldMk cId="3785170993" sldId="312"/>
            <ac:picMk id="5" creationId="{161CC3B4-A4EC-4853-8B36-03F8C15D64F1}"/>
          </ac:picMkLst>
        </pc:picChg>
        <pc:picChg chg="del">
          <ac:chgData name="Velani, Ankitkumar" userId="039f6639-35cd-4471-8ac8-1e78077ab1db" providerId="ADAL" clId="{1340E681-60A3-43C9-86A2-A614324C29E3}" dt="2022-09-09T03:02:34.861" v="1823" actId="478"/>
          <ac:picMkLst>
            <pc:docMk/>
            <pc:sldMk cId="3785170993" sldId="312"/>
            <ac:picMk id="7" creationId="{D7D72AA9-75E2-46C1-9D0B-B3B594A71878}"/>
          </ac:picMkLst>
        </pc:picChg>
        <pc:picChg chg="add mod modCrop">
          <ac:chgData name="Velani, Ankitkumar" userId="039f6639-35cd-4471-8ac8-1e78077ab1db" providerId="ADAL" clId="{1340E681-60A3-43C9-86A2-A614324C29E3}" dt="2022-09-09T03:04:25.467" v="1845" actId="14100"/>
          <ac:picMkLst>
            <pc:docMk/>
            <pc:sldMk cId="3785170993" sldId="312"/>
            <ac:picMk id="9" creationId="{23C07B96-92CD-4C87-88CA-A1E53B995380}"/>
          </ac:picMkLst>
        </pc:picChg>
        <pc:cxnChg chg="del">
          <ac:chgData name="Velani, Ankitkumar" userId="039f6639-35cd-4471-8ac8-1e78077ab1db" providerId="ADAL" clId="{1340E681-60A3-43C9-86A2-A614324C29E3}" dt="2022-09-09T03:02:30.826" v="1822" actId="478"/>
          <ac:cxnSpMkLst>
            <pc:docMk/>
            <pc:sldMk cId="3785170993" sldId="312"/>
            <ac:cxnSpMk id="10" creationId="{61C95CAF-69C7-495C-89DF-D5A4659A3E30}"/>
          </ac:cxnSpMkLst>
        </pc:cxnChg>
        <pc:cxnChg chg="del">
          <ac:chgData name="Velani, Ankitkumar" userId="039f6639-35cd-4471-8ac8-1e78077ab1db" providerId="ADAL" clId="{1340E681-60A3-43C9-86A2-A614324C29E3}" dt="2022-09-09T03:02:36.076" v="1824" actId="478"/>
          <ac:cxnSpMkLst>
            <pc:docMk/>
            <pc:sldMk cId="3785170993" sldId="312"/>
            <ac:cxnSpMk id="12" creationId="{5C79C032-4434-4443-A06D-A830E8FB735A}"/>
          </ac:cxnSpMkLst>
        </pc:cxnChg>
      </pc:sldChg>
      <pc:sldChg chg="add del">
        <pc:chgData name="Velani, Ankitkumar" userId="039f6639-35cd-4471-8ac8-1e78077ab1db" providerId="ADAL" clId="{1340E681-60A3-43C9-86A2-A614324C29E3}" dt="2022-09-08T15:23:47.185" v="276" actId="47"/>
        <pc:sldMkLst>
          <pc:docMk/>
          <pc:sldMk cId="2772585780" sldId="313"/>
        </pc:sldMkLst>
      </pc:sldChg>
      <pc:sldChg chg="addSp delSp modSp add mod">
        <pc:chgData name="Velani, Ankitkumar" userId="039f6639-35cd-4471-8ac8-1e78077ab1db" providerId="ADAL" clId="{1340E681-60A3-43C9-86A2-A614324C29E3}" dt="2022-09-09T03:06:27.095" v="1854" actId="14100"/>
        <pc:sldMkLst>
          <pc:docMk/>
          <pc:sldMk cId="3490158369" sldId="313"/>
        </pc:sldMkLst>
        <pc:spChg chg="mod">
          <ac:chgData name="Velani, Ankitkumar" userId="039f6639-35cd-4471-8ac8-1e78077ab1db" providerId="ADAL" clId="{1340E681-60A3-43C9-86A2-A614324C29E3}" dt="2022-09-09T03:05:48.281" v="1851" actId="20577"/>
          <ac:spMkLst>
            <pc:docMk/>
            <pc:sldMk cId="3490158369" sldId="313"/>
            <ac:spMk id="13" creationId="{03C6A7A5-E466-44CD-B02B-85F9B86D8D56}"/>
          </ac:spMkLst>
        </pc:spChg>
        <pc:spChg chg="mod">
          <ac:chgData name="Velani, Ankitkumar" userId="039f6639-35cd-4471-8ac8-1e78077ab1db" providerId="ADAL" clId="{1340E681-60A3-43C9-86A2-A614324C29E3}" dt="2022-09-09T03:05:15.243" v="1847"/>
          <ac:spMkLst>
            <pc:docMk/>
            <pc:sldMk cId="3490158369" sldId="313"/>
            <ac:spMk id="108" creationId="{00000000-0000-0000-0000-000000000000}"/>
          </ac:spMkLst>
        </pc:spChg>
        <pc:picChg chg="add mod">
          <ac:chgData name="Velani, Ankitkumar" userId="039f6639-35cd-4471-8ac8-1e78077ab1db" providerId="ADAL" clId="{1340E681-60A3-43C9-86A2-A614324C29E3}" dt="2022-09-09T03:06:27.095" v="1854" actId="14100"/>
          <ac:picMkLst>
            <pc:docMk/>
            <pc:sldMk cId="3490158369" sldId="313"/>
            <ac:picMk id="3" creationId="{FEDB3D5E-3B6B-4827-87FB-5B99BED3D05E}"/>
          </ac:picMkLst>
        </pc:picChg>
        <pc:picChg chg="del">
          <ac:chgData name="Velani, Ankitkumar" userId="039f6639-35cd-4471-8ac8-1e78077ab1db" providerId="ADAL" clId="{1340E681-60A3-43C9-86A2-A614324C29E3}" dt="2022-09-09T03:05:21.841" v="1848" actId="478"/>
          <ac:picMkLst>
            <pc:docMk/>
            <pc:sldMk cId="3490158369" sldId="313"/>
            <ac:picMk id="9" creationId="{23C07B96-92CD-4C87-88CA-A1E53B995380}"/>
          </ac:picMkLst>
        </pc:picChg>
      </pc:sldChg>
      <pc:sldChg chg="add del">
        <pc:chgData name="Velani, Ankitkumar" userId="039f6639-35cd-4471-8ac8-1e78077ab1db" providerId="ADAL" clId="{1340E681-60A3-43C9-86A2-A614324C29E3}" dt="2022-09-08T15:23:56.416" v="282" actId="47"/>
        <pc:sldMkLst>
          <pc:docMk/>
          <pc:sldMk cId="967904056" sldId="314"/>
        </pc:sldMkLst>
      </pc:sldChg>
      <pc:sldChg chg="addSp delSp modSp add mod">
        <pc:chgData name="Velani, Ankitkumar" userId="039f6639-35cd-4471-8ac8-1e78077ab1db" providerId="ADAL" clId="{1340E681-60A3-43C9-86A2-A614324C29E3}" dt="2022-09-09T03:19:25.354" v="2044" actId="14100"/>
        <pc:sldMkLst>
          <pc:docMk/>
          <pc:sldMk cId="2618532024" sldId="314"/>
        </pc:sldMkLst>
        <pc:spChg chg="add mod">
          <ac:chgData name="Velani, Ankitkumar" userId="039f6639-35cd-4471-8ac8-1e78077ab1db" providerId="ADAL" clId="{1340E681-60A3-43C9-86A2-A614324C29E3}" dt="2022-09-09T03:16:38.966" v="1878" actId="208"/>
          <ac:spMkLst>
            <pc:docMk/>
            <pc:sldMk cId="2618532024" sldId="314"/>
            <ac:spMk id="8" creationId="{705C474F-DDA9-4B51-BA31-F0C930DE1ABF}"/>
          </ac:spMkLst>
        </pc:spChg>
        <pc:spChg chg="add mod">
          <ac:chgData name="Velani, Ankitkumar" userId="039f6639-35cd-4471-8ac8-1e78077ab1db" providerId="ADAL" clId="{1340E681-60A3-43C9-86A2-A614324C29E3}" dt="2022-09-09T03:19:25.354" v="2044" actId="14100"/>
          <ac:spMkLst>
            <pc:docMk/>
            <pc:sldMk cId="2618532024" sldId="314"/>
            <ac:spMk id="9" creationId="{1DF6D864-4962-40F0-AA63-88A2C0478874}"/>
          </ac:spMkLst>
        </pc:spChg>
        <pc:spChg chg="mod">
          <ac:chgData name="Velani, Ankitkumar" userId="039f6639-35cd-4471-8ac8-1e78077ab1db" providerId="ADAL" clId="{1340E681-60A3-43C9-86A2-A614324C29E3}" dt="2022-09-09T03:09:31.518" v="1860" actId="21"/>
          <ac:spMkLst>
            <pc:docMk/>
            <pc:sldMk cId="2618532024" sldId="314"/>
            <ac:spMk id="109" creationId="{00000000-0000-0000-0000-000000000000}"/>
          </ac:spMkLst>
        </pc:spChg>
        <pc:picChg chg="add del mod">
          <ac:chgData name="Velani, Ankitkumar" userId="039f6639-35cd-4471-8ac8-1e78077ab1db" providerId="ADAL" clId="{1340E681-60A3-43C9-86A2-A614324C29E3}" dt="2022-09-09T03:14:05.705" v="1865" actId="478"/>
          <ac:picMkLst>
            <pc:docMk/>
            <pc:sldMk cId="2618532024" sldId="314"/>
            <ac:picMk id="3" creationId="{95D91836-3D1C-44D1-8BE5-7C4AE7D7154D}"/>
          </ac:picMkLst>
        </pc:picChg>
        <pc:picChg chg="add del mod">
          <ac:chgData name="Velani, Ankitkumar" userId="039f6639-35cd-4471-8ac8-1e78077ab1db" providerId="ADAL" clId="{1340E681-60A3-43C9-86A2-A614324C29E3}" dt="2022-09-09T03:15:53.807" v="1870" actId="478"/>
          <ac:picMkLst>
            <pc:docMk/>
            <pc:sldMk cId="2618532024" sldId="314"/>
            <ac:picMk id="5" creationId="{1B4B2A00-95F4-4098-AA93-2BB92B248140}"/>
          </ac:picMkLst>
        </pc:picChg>
        <pc:picChg chg="add mod">
          <ac:chgData name="Velani, Ankitkumar" userId="039f6639-35cd-4471-8ac8-1e78077ab1db" providerId="ADAL" clId="{1340E681-60A3-43C9-86A2-A614324C29E3}" dt="2022-09-09T03:16:01.928" v="1873" actId="14100"/>
          <ac:picMkLst>
            <pc:docMk/>
            <pc:sldMk cId="2618532024" sldId="314"/>
            <ac:picMk id="7" creationId="{10F2695B-6D81-400A-BB90-615F5E13AD2F}"/>
          </ac:picMkLst>
        </pc:picChg>
      </pc:sldChg>
      <pc:sldChg chg="add del">
        <pc:chgData name="Velani, Ankitkumar" userId="039f6639-35cd-4471-8ac8-1e78077ab1db" providerId="ADAL" clId="{1340E681-60A3-43C9-86A2-A614324C29E3}" dt="2022-09-08T15:23:53.325" v="277" actId="47"/>
        <pc:sldMkLst>
          <pc:docMk/>
          <pc:sldMk cId="1220571586" sldId="315"/>
        </pc:sldMkLst>
      </pc:sldChg>
      <pc:sldChg chg="add del">
        <pc:chgData name="Velani, Ankitkumar" userId="039f6639-35cd-4471-8ac8-1e78077ab1db" providerId="ADAL" clId="{1340E681-60A3-43C9-86A2-A614324C29E3}" dt="2022-09-08T15:23:54.127" v="278" actId="47"/>
        <pc:sldMkLst>
          <pc:docMk/>
          <pc:sldMk cId="1006699271" sldId="316"/>
        </pc:sldMkLst>
      </pc:sldChg>
      <pc:sldChg chg="modSp new mod">
        <pc:chgData name="Velani, Ankitkumar" userId="039f6639-35cd-4471-8ac8-1e78077ab1db" providerId="ADAL" clId="{1340E681-60A3-43C9-86A2-A614324C29E3}" dt="2022-09-17T03:13:27.668" v="13872" actId="20577"/>
        <pc:sldMkLst>
          <pc:docMk/>
          <pc:sldMk cId="506897760" sldId="317"/>
        </pc:sldMkLst>
        <pc:spChg chg="mod">
          <ac:chgData name="Velani, Ankitkumar" userId="039f6639-35cd-4471-8ac8-1e78077ab1db" providerId="ADAL" clId="{1340E681-60A3-43C9-86A2-A614324C29E3}" dt="2022-09-16T08:02:17.171" v="2083" actId="20577"/>
          <ac:spMkLst>
            <pc:docMk/>
            <pc:sldMk cId="506897760" sldId="317"/>
            <ac:spMk id="2" creationId="{9F837788-56EF-4088-BC93-C4434B0D7699}"/>
          </ac:spMkLst>
        </pc:spChg>
        <pc:spChg chg="mod">
          <ac:chgData name="Velani, Ankitkumar" userId="039f6639-35cd-4471-8ac8-1e78077ab1db" providerId="ADAL" clId="{1340E681-60A3-43C9-86A2-A614324C29E3}" dt="2022-09-17T03:13:27.668" v="13872" actId="20577"/>
          <ac:spMkLst>
            <pc:docMk/>
            <pc:sldMk cId="506897760" sldId="317"/>
            <ac:spMk id="3" creationId="{94109C72-812E-422E-B62B-0E6BC222A87B}"/>
          </ac:spMkLst>
        </pc:spChg>
      </pc:sldChg>
      <pc:sldChg chg="add del">
        <pc:chgData name="Velani, Ankitkumar" userId="039f6639-35cd-4471-8ac8-1e78077ab1db" providerId="ADAL" clId="{1340E681-60A3-43C9-86A2-A614324C29E3}" dt="2022-09-08T15:23:54.580" v="279" actId="47"/>
        <pc:sldMkLst>
          <pc:docMk/>
          <pc:sldMk cId="3804771162" sldId="317"/>
        </pc:sldMkLst>
      </pc:sldChg>
      <pc:sldChg chg="add del">
        <pc:chgData name="Velani, Ankitkumar" userId="039f6639-35cd-4471-8ac8-1e78077ab1db" providerId="ADAL" clId="{1340E681-60A3-43C9-86A2-A614324C29E3}" dt="2022-09-08T15:23:55.028" v="280" actId="47"/>
        <pc:sldMkLst>
          <pc:docMk/>
          <pc:sldMk cId="882034974" sldId="318"/>
        </pc:sldMkLst>
      </pc:sldChg>
      <pc:sldChg chg="modSp new mod">
        <pc:chgData name="Velani, Ankitkumar" userId="039f6639-35cd-4471-8ac8-1e78077ab1db" providerId="ADAL" clId="{1340E681-60A3-43C9-86A2-A614324C29E3}" dt="2022-09-16T08:12:56.950" v="2921" actId="207"/>
        <pc:sldMkLst>
          <pc:docMk/>
          <pc:sldMk cId="4079943098" sldId="318"/>
        </pc:sldMkLst>
        <pc:spChg chg="mod">
          <ac:chgData name="Velani, Ankitkumar" userId="039f6639-35cd-4471-8ac8-1e78077ab1db" providerId="ADAL" clId="{1340E681-60A3-43C9-86A2-A614324C29E3}" dt="2022-09-16T08:05:18.624" v="2377" actId="20577"/>
          <ac:spMkLst>
            <pc:docMk/>
            <pc:sldMk cId="4079943098" sldId="318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8:12:56.950" v="2921" actId="207"/>
          <ac:spMkLst>
            <pc:docMk/>
            <pc:sldMk cId="4079943098" sldId="318"/>
            <ac:spMk id="3" creationId="{D8F3A0AA-EEA9-4AC9-8042-81AF1DE9E5E3}"/>
          </ac:spMkLst>
        </pc:spChg>
      </pc:sldChg>
      <pc:sldChg chg="add del">
        <pc:chgData name="Velani, Ankitkumar" userId="039f6639-35cd-4471-8ac8-1e78077ab1db" providerId="ADAL" clId="{1340E681-60A3-43C9-86A2-A614324C29E3}" dt="2022-09-08T15:23:55.366" v="281" actId="47"/>
        <pc:sldMkLst>
          <pc:docMk/>
          <pc:sldMk cId="2257831915" sldId="319"/>
        </pc:sldMkLst>
      </pc:sldChg>
      <pc:sldChg chg="modSp add mod">
        <pc:chgData name="Velani, Ankitkumar" userId="039f6639-35cd-4471-8ac8-1e78077ab1db" providerId="ADAL" clId="{1340E681-60A3-43C9-86A2-A614324C29E3}" dt="2022-09-16T08:16:12.159" v="3168" actId="20577"/>
        <pc:sldMkLst>
          <pc:docMk/>
          <pc:sldMk cId="2467551705" sldId="319"/>
        </pc:sldMkLst>
        <pc:spChg chg="mod">
          <ac:chgData name="Velani, Ankitkumar" userId="039f6639-35cd-4471-8ac8-1e78077ab1db" providerId="ADAL" clId="{1340E681-60A3-43C9-86A2-A614324C29E3}" dt="2022-09-16T08:16:12.159" v="3168" actId="20577"/>
          <ac:spMkLst>
            <pc:docMk/>
            <pc:sldMk cId="2467551705" sldId="319"/>
            <ac:spMk id="3" creationId="{D8F3A0AA-EEA9-4AC9-8042-81AF1DE9E5E3}"/>
          </ac:spMkLst>
        </pc:spChg>
      </pc:sldChg>
      <pc:sldChg chg="add del">
        <pc:chgData name="Velani, Ankitkumar" userId="039f6639-35cd-4471-8ac8-1e78077ab1db" providerId="ADAL" clId="{1340E681-60A3-43C9-86A2-A614324C29E3}" dt="2022-09-08T15:20:49.604" v="141" actId="47"/>
        <pc:sldMkLst>
          <pc:docMk/>
          <pc:sldMk cId="1003457964" sldId="320"/>
        </pc:sldMkLst>
      </pc:sldChg>
      <pc:sldChg chg="addSp delSp modSp add mod">
        <pc:chgData name="Velani, Ankitkumar" userId="039f6639-35cd-4471-8ac8-1e78077ab1db" providerId="ADAL" clId="{1340E681-60A3-43C9-86A2-A614324C29E3}" dt="2022-09-16T14:19:36.298" v="13840"/>
        <pc:sldMkLst>
          <pc:docMk/>
          <pc:sldMk cId="3872793968" sldId="320"/>
        </pc:sldMkLst>
        <pc:spChg chg="mod">
          <ac:chgData name="Velani, Ankitkumar" userId="039f6639-35cd-4471-8ac8-1e78077ab1db" providerId="ADAL" clId="{1340E681-60A3-43C9-86A2-A614324C29E3}" dt="2022-09-16T08:23:11.282" v="3685" actId="403"/>
          <ac:spMkLst>
            <pc:docMk/>
            <pc:sldMk cId="3872793968" sldId="320"/>
            <ac:spMk id="3" creationId="{D8F3A0AA-EEA9-4AC9-8042-81AF1DE9E5E3}"/>
          </ac:spMkLst>
        </pc:spChg>
        <pc:spChg chg="add del mod">
          <ac:chgData name="Velani, Ankitkumar" userId="039f6639-35cd-4471-8ac8-1e78077ab1db" providerId="ADAL" clId="{1340E681-60A3-43C9-86A2-A614324C29E3}" dt="2022-09-16T14:19:36.298" v="13840"/>
          <ac:spMkLst>
            <pc:docMk/>
            <pc:sldMk cId="3872793968" sldId="320"/>
            <ac:spMk id="7" creationId="{3B18D3A3-1D6A-4860-966B-CA699D718EF3}"/>
          </ac:spMkLst>
        </pc:spChg>
      </pc:sldChg>
      <pc:sldChg chg="delSp modSp add mod">
        <pc:chgData name="Velani, Ankitkumar" userId="039f6639-35cd-4471-8ac8-1e78077ab1db" providerId="ADAL" clId="{1340E681-60A3-43C9-86A2-A614324C29E3}" dt="2022-09-16T08:33:46.621" v="4125" actId="108"/>
        <pc:sldMkLst>
          <pc:docMk/>
          <pc:sldMk cId="3673499148" sldId="321"/>
        </pc:sldMkLst>
        <pc:spChg chg="mod">
          <ac:chgData name="Velani, Ankitkumar" userId="039f6639-35cd-4471-8ac8-1e78077ab1db" providerId="ADAL" clId="{1340E681-60A3-43C9-86A2-A614324C29E3}" dt="2022-09-16T08:28:18.388" v="3713" actId="20577"/>
          <ac:spMkLst>
            <pc:docMk/>
            <pc:sldMk cId="3673499148" sldId="321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8:33:46.621" v="4125" actId="108"/>
          <ac:spMkLst>
            <pc:docMk/>
            <pc:sldMk cId="3673499148" sldId="321"/>
            <ac:spMk id="3" creationId="{D8F3A0AA-EEA9-4AC9-8042-81AF1DE9E5E3}"/>
          </ac:spMkLst>
        </pc:spChg>
        <pc:spChg chg="del">
          <ac:chgData name="Velani, Ankitkumar" userId="039f6639-35cd-4471-8ac8-1e78077ab1db" providerId="ADAL" clId="{1340E681-60A3-43C9-86A2-A614324C29E3}" dt="2022-09-16T08:30:00.936" v="3934" actId="478"/>
          <ac:spMkLst>
            <pc:docMk/>
            <pc:sldMk cId="3673499148" sldId="321"/>
            <ac:spMk id="7" creationId="{3B18D3A3-1D6A-4860-966B-CA699D718EF3}"/>
          </ac:spMkLst>
        </pc:spChg>
      </pc:sldChg>
      <pc:sldChg chg="modSp add mod">
        <pc:chgData name="Velani, Ankitkumar" userId="039f6639-35cd-4471-8ac8-1e78077ab1db" providerId="ADAL" clId="{1340E681-60A3-43C9-86A2-A614324C29E3}" dt="2022-09-16T08:36:23.394" v="4323" actId="20577"/>
        <pc:sldMkLst>
          <pc:docMk/>
          <pc:sldMk cId="3529883501" sldId="322"/>
        </pc:sldMkLst>
        <pc:spChg chg="mod">
          <ac:chgData name="Velani, Ankitkumar" userId="039f6639-35cd-4471-8ac8-1e78077ab1db" providerId="ADAL" clId="{1340E681-60A3-43C9-86A2-A614324C29E3}" dt="2022-09-16T08:36:23.394" v="4323" actId="20577"/>
          <ac:spMkLst>
            <pc:docMk/>
            <pc:sldMk cId="3529883501" sldId="322"/>
            <ac:spMk id="3" creationId="{D8F3A0AA-EEA9-4AC9-8042-81AF1DE9E5E3}"/>
          </ac:spMkLst>
        </pc:spChg>
      </pc:sldChg>
      <pc:sldChg chg="modSp add mod">
        <pc:chgData name="Velani, Ankitkumar" userId="039f6639-35cd-4471-8ac8-1e78077ab1db" providerId="ADAL" clId="{1340E681-60A3-43C9-86A2-A614324C29E3}" dt="2022-09-16T08:40:23.558" v="4847" actId="20577"/>
        <pc:sldMkLst>
          <pc:docMk/>
          <pc:sldMk cId="241652326" sldId="323"/>
        </pc:sldMkLst>
        <pc:spChg chg="mod">
          <ac:chgData name="Velani, Ankitkumar" userId="039f6639-35cd-4471-8ac8-1e78077ab1db" providerId="ADAL" clId="{1340E681-60A3-43C9-86A2-A614324C29E3}" dt="2022-09-16T08:40:23.558" v="4847" actId="20577"/>
          <ac:spMkLst>
            <pc:docMk/>
            <pc:sldMk cId="241652326" sldId="323"/>
            <ac:spMk id="3" creationId="{D8F3A0AA-EEA9-4AC9-8042-81AF1DE9E5E3}"/>
          </ac:spMkLst>
        </pc:spChg>
      </pc:sldChg>
      <pc:sldChg chg="modSp add mod">
        <pc:chgData name="Velani, Ankitkumar" userId="039f6639-35cd-4471-8ac8-1e78077ab1db" providerId="ADAL" clId="{1340E681-60A3-43C9-86A2-A614324C29E3}" dt="2022-09-16T08:44:17.609" v="5124"/>
        <pc:sldMkLst>
          <pc:docMk/>
          <pc:sldMk cId="2259152632" sldId="324"/>
        </pc:sldMkLst>
        <pc:spChg chg="mod">
          <ac:chgData name="Velani, Ankitkumar" userId="039f6639-35cd-4471-8ac8-1e78077ab1db" providerId="ADAL" clId="{1340E681-60A3-43C9-86A2-A614324C29E3}" dt="2022-09-16T08:44:17.609" v="5124"/>
          <ac:spMkLst>
            <pc:docMk/>
            <pc:sldMk cId="2259152632" sldId="324"/>
            <ac:spMk id="3" creationId="{D8F3A0AA-EEA9-4AC9-8042-81AF1DE9E5E3}"/>
          </ac:spMkLst>
        </pc:spChg>
      </pc:sldChg>
      <pc:sldChg chg="modSp new mod">
        <pc:chgData name="Velani, Ankitkumar" userId="039f6639-35cd-4471-8ac8-1e78077ab1db" providerId="ADAL" clId="{1340E681-60A3-43C9-86A2-A614324C29E3}" dt="2022-09-16T09:14:45.075" v="6833" actId="114"/>
        <pc:sldMkLst>
          <pc:docMk/>
          <pc:sldMk cId="233899321" sldId="325"/>
        </pc:sldMkLst>
        <pc:spChg chg="mod">
          <ac:chgData name="Velani, Ankitkumar" userId="039f6639-35cd-4471-8ac8-1e78077ab1db" providerId="ADAL" clId="{1340E681-60A3-43C9-86A2-A614324C29E3}" dt="2022-09-16T09:11:33.676" v="6362" actId="20577"/>
          <ac:spMkLst>
            <pc:docMk/>
            <pc:sldMk cId="233899321" sldId="325"/>
            <ac:spMk id="2" creationId="{E3406395-9EBC-45BB-911E-58402D0ABDB9}"/>
          </ac:spMkLst>
        </pc:spChg>
        <pc:spChg chg="mod">
          <ac:chgData name="Velani, Ankitkumar" userId="039f6639-35cd-4471-8ac8-1e78077ab1db" providerId="ADAL" clId="{1340E681-60A3-43C9-86A2-A614324C29E3}" dt="2022-09-16T09:14:45.075" v="6833" actId="114"/>
          <ac:spMkLst>
            <pc:docMk/>
            <pc:sldMk cId="233899321" sldId="325"/>
            <ac:spMk id="3" creationId="{CE7B9E59-1E6D-40DF-89DE-D72987E646C6}"/>
          </ac:spMkLst>
        </pc:spChg>
      </pc:sldChg>
      <pc:sldChg chg="modSp add mod">
        <pc:chgData name="Velani, Ankitkumar" userId="039f6639-35cd-4471-8ac8-1e78077ab1db" providerId="ADAL" clId="{1340E681-60A3-43C9-86A2-A614324C29E3}" dt="2022-09-16T08:51:39.421" v="5705" actId="20577"/>
        <pc:sldMkLst>
          <pc:docMk/>
          <pc:sldMk cId="4134971013" sldId="326"/>
        </pc:sldMkLst>
        <pc:spChg chg="mod">
          <ac:chgData name="Velani, Ankitkumar" userId="039f6639-35cd-4471-8ac8-1e78077ab1db" providerId="ADAL" clId="{1340E681-60A3-43C9-86A2-A614324C29E3}" dt="2022-09-16T08:46:27.145" v="5155" actId="20577"/>
          <ac:spMkLst>
            <pc:docMk/>
            <pc:sldMk cId="4134971013" sldId="326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8:51:39.421" v="5705" actId="20577"/>
          <ac:spMkLst>
            <pc:docMk/>
            <pc:sldMk cId="4134971013" sldId="326"/>
            <ac:spMk id="3" creationId="{D8F3A0AA-EEA9-4AC9-8042-81AF1DE9E5E3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08:53:08.237" v="5848" actId="22"/>
        <pc:sldMkLst>
          <pc:docMk/>
          <pc:sldMk cId="4291762077" sldId="327"/>
        </pc:sldMkLst>
        <pc:spChg chg="mod">
          <ac:chgData name="Velani, Ankitkumar" userId="039f6639-35cd-4471-8ac8-1e78077ab1db" providerId="ADAL" clId="{1340E681-60A3-43C9-86A2-A614324C29E3}" dt="2022-09-16T08:53:03.381" v="5846" actId="20577"/>
          <ac:spMkLst>
            <pc:docMk/>
            <pc:sldMk cId="4291762077" sldId="327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8:52:33.820" v="5824" actId="20577"/>
          <ac:spMkLst>
            <pc:docMk/>
            <pc:sldMk cId="4291762077" sldId="327"/>
            <ac:spMk id="3" creationId="{D8F3A0AA-EEA9-4AC9-8042-81AF1DE9E5E3}"/>
          </ac:spMkLst>
        </pc:spChg>
        <pc:spChg chg="add del">
          <ac:chgData name="Velani, Ankitkumar" userId="039f6639-35cd-4471-8ac8-1e78077ab1db" providerId="ADAL" clId="{1340E681-60A3-43C9-86A2-A614324C29E3}" dt="2022-09-16T08:53:08.237" v="5848" actId="22"/>
          <ac:spMkLst>
            <pc:docMk/>
            <pc:sldMk cId="4291762077" sldId="327"/>
            <ac:spMk id="8" creationId="{70FDE504-2910-41B3-99D3-2BDECDA392CE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08:55:47.076" v="6065" actId="207"/>
        <pc:sldMkLst>
          <pc:docMk/>
          <pc:sldMk cId="1493480280" sldId="328"/>
        </pc:sldMkLst>
        <pc:spChg chg="mod">
          <ac:chgData name="Velani, Ankitkumar" userId="039f6639-35cd-4471-8ac8-1e78077ab1db" providerId="ADAL" clId="{1340E681-60A3-43C9-86A2-A614324C29E3}" dt="2022-09-16T08:55:47.076" v="6065" actId="207"/>
          <ac:spMkLst>
            <pc:docMk/>
            <pc:sldMk cId="1493480280" sldId="328"/>
            <ac:spMk id="3" creationId="{D8F3A0AA-EEA9-4AC9-8042-81AF1DE9E5E3}"/>
          </ac:spMkLst>
        </pc:spChg>
        <pc:spChg chg="add del">
          <ac:chgData name="Velani, Ankitkumar" userId="039f6639-35cd-4471-8ac8-1e78077ab1db" providerId="ADAL" clId="{1340E681-60A3-43C9-86A2-A614324C29E3}" dt="2022-09-16T08:54:45.313" v="6011" actId="478"/>
          <ac:spMkLst>
            <pc:docMk/>
            <pc:sldMk cId="1493480280" sldId="328"/>
            <ac:spMk id="8" creationId="{4B472B68-D326-4A5E-A4EC-B61C829E7A41}"/>
          </ac:spMkLst>
        </pc:spChg>
      </pc:sldChg>
      <pc:sldChg chg="modSp add mod">
        <pc:chgData name="Velani, Ankitkumar" userId="039f6639-35cd-4471-8ac8-1e78077ab1db" providerId="ADAL" clId="{1340E681-60A3-43C9-86A2-A614324C29E3}" dt="2022-09-16T09:05:04.164" v="6330" actId="1035"/>
        <pc:sldMkLst>
          <pc:docMk/>
          <pc:sldMk cId="2367872627" sldId="329"/>
        </pc:sldMkLst>
        <pc:spChg chg="mod">
          <ac:chgData name="Velani, Ankitkumar" userId="039f6639-35cd-4471-8ac8-1e78077ab1db" providerId="ADAL" clId="{1340E681-60A3-43C9-86A2-A614324C29E3}" dt="2022-09-16T09:05:01.644" v="6323" actId="1035"/>
          <ac:spMkLst>
            <pc:docMk/>
            <pc:sldMk cId="2367872627" sldId="329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9:05:04.164" v="6330" actId="1035"/>
          <ac:spMkLst>
            <pc:docMk/>
            <pc:sldMk cId="2367872627" sldId="329"/>
            <ac:spMk id="3" creationId="{D8F3A0AA-EEA9-4AC9-8042-81AF1DE9E5E3}"/>
          </ac:spMkLst>
        </pc:spChg>
      </pc:sldChg>
      <pc:sldChg chg="modSp add mod">
        <pc:chgData name="Velani, Ankitkumar" userId="039f6639-35cd-4471-8ac8-1e78077ab1db" providerId="ADAL" clId="{1340E681-60A3-43C9-86A2-A614324C29E3}" dt="2022-09-16T09:17:48.785" v="6959" actId="20577"/>
        <pc:sldMkLst>
          <pc:docMk/>
          <pc:sldMk cId="4061011985" sldId="330"/>
        </pc:sldMkLst>
        <pc:spChg chg="mod">
          <ac:chgData name="Velani, Ankitkumar" userId="039f6639-35cd-4471-8ac8-1e78077ab1db" providerId="ADAL" clId="{1340E681-60A3-43C9-86A2-A614324C29E3}" dt="2022-09-16T09:17:48.785" v="6959" actId="20577"/>
          <ac:spMkLst>
            <pc:docMk/>
            <pc:sldMk cId="4061011985" sldId="330"/>
            <ac:spMk id="3" creationId="{CE7B9E59-1E6D-40DF-89DE-D72987E646C6}"/>
          </ac:spMkLst>
        </pc:spChg>
      </pc:sldChg>
      <pc:sldChg chg="modSp add mod">
        <pc:chgData name="Velani, Ankitkumar" userId="039f6639-35cd-4471-8ac8-1e78077ab1db" providerId="ADAL" clId="{1340E681-60A3-43C9-86A2-A614324C29E3}" dt="2022-09-16T09:19:11.668" v="7151" actId="20577"/>
        <pc:sldMkLst>
          <pc:docMk/>
          <pc:sldMk cId="3969524351" sldId="331"/>
        </pc:sldMkLst>
        <pc:spChg chg="mod">
          <ac:chgData name="Velani, Ankitkumar" userId="039f6639-35cd-4471-8ac8-1e78077ab1db" providerId="ADAL" clId="{1340E681-60A3-43C9-86A2-A614324C29E3}" dt="2022-09-16T09:19:11.668" v="7151" actId="20577"/>
          <ac:spMkLst>
            <pc:docMk/>
            <pc:sldMk cId="3969524351" sldId="331"/>
            <ac:spMk id="3" creationId="{CE7B9E59-1E6D-40DF-89DE-D72987E646C6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10:40.266" v="9993" actId="20577"/>
        <pc:sldMkLst>
          <pc:docMk/>
          <pc:sldMk cId="4004607695" sldId="332"/>
        </pc:sldMkLst>
        <pc:spChg chg="mod">
          <ac:chgData name="Velani, Ankitkumar" userId="039f6639-35cd-4471-8ac8-1e78077ab1db" providerId="ADAL" clId="{1340E681-60A3-43C9-86A2-A614324C29E3}" dt="2022-09-16T11:19:07.966" v="7440" actId="20577"/>
          <ac:spMkLst>
            <pc:docMk/>
            <pc:sldMk cId="4004607695" sldId="332"/>
            <ac:spMk id="2" creationId="{E3406395-9EBC-45BB-911E-58402D0ABDB9}"/>
          </ac:spMkLst>
        </pc:spChg>
        <pc:spChg chg="mod">
          <ac:chgData name="Velani, Ankitkumar" userId="039f6639-35cd-4471-8ac8-1e78077ab1db" providerId="ADAL" clId="{1340E681-60A3-43C9-86A2-A614324C29E3}" dt="2022-09-16T12:10:40.266" v="9993" actId="20577"/>
          <ac:spMkLst>
            <pc:docMk/>
            <pc:sldMk cId="4004607695" sldId="332"/>
            <ac:spMk id="3" creationId="{CE7B9E59-1E6D-40DF-89DE-D72987E646C6}"/>
          </ac:spMkLst>
        </pc:spChg>
      </pc:sldChg>
      <pc:sldChg chg="add del">
        <pc:chgData name="Velani, Ankitkumar" userId="039f6639-35cd-4471-8ac8-1e78077ab1db" providerId="ADAL" clId="{1340E681-60A3-43C9-86A2-A614324C29E3}" dt="2022-09-16T12:10:57.322" v="9994" actId="2696"/>
        <pc:sldMkLst>
          <pc:docMk/>
          <pc:sldMk cId="2833369650" sldId="333"/>
        </pc:sldMkLst>
      </pc:sldChg>
      <pc:sldChg chg="modSp new mod">
        <pc:chgData name="Velani, Ankitkumar" userId="039f6639-35cd-4471-8ac8-1e78077ab1db" providerId="ADAL" clId="{1340E681-60A3-43C9-86A2-A614324C29E3}" dt="2022-09-16T11:33:55.410" v="7902"/>
        <pc:sldMkLst>
          <pc:docMk/>
          <pc:sldMk cId="572725005" sldId="334"/>
        </pc:sldMkLst>
        <pc:spChg chg="mod">
          <ac:chgData name="Velani, Ankitkumar" userId="039f6639-35cd-4471-8ac8-1e78077ab1db" providerId="ADAL" clId="{1340E681-60A3-43C9-86A2-A614324C29E3}" dt="2022-09-16T11:33:55.410" v="7902"/>
          <ac:spMkLst>
            <pc:docMk/>
            <pc:sldMk cId="572725005" sldId="334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1:33:43.820" v="7894" actId="1035"/>
          <ac:spMkLst>
            <pc:docMk/>
            <pc:sldMk cId="572725005" sldId="334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1:39:51.355" v="8351" actId="20577"/>
        <pc:sldMkLst>
          <pc:docMk/>
          <pc:sldMk cId="1034237041" sldId="335"/>
        </pc:sldMkLst>
        <pc:spChg chg="mod">
          <ac:chgData name="Velani, Ankitkumar" userId="039f6639-35cd-4471-8ac8-1e78077ab1db" providerId="ADAL" clId="{1340E681-60A3-43C9-86A2-A614324C29E3}" dt="2022-09-16T11:39:51.355" v="8351" actId="20577"/>
          <ac:spMkLst>
            <pc:docMk/>
            <pc:sldMk cId="1034237041" sldId="335"/>
            <ac:spMk id="3" creationId="{991B0D35-7733-4902-B757-35D951D1C833}"/>
          </ac:spMkLst>
        </pc:spChg>
      </pc:sldChg>
      <pc:sldChg chg="addSp delSp modSp new del mod">
        <pc:chgData name="Velani, Ankitkumar" userId="039f6639-35cd-4471-8ac8-1e78077ab1db" providerId="ADAL" clId="{1340E681-60A3-43C9-86A2-A614324C29E3}" dt="2022-09-16T11:34:32.820" v="7944" actId="2696"/>
        <pc:sldMkLst>
          <pc:docMk/>
          <pc:sldMk cId="4034981322" sldId="335"/>
        </pc:sldMkLst>
        <pc:spChg chg="del mod">
          <ac:chgData name="Velani, Ankitkumar" userId="039f6639-35cd-4471-8ac8-1e78077ab1db" providerId="ADAL" clId="{1340E681-60A3-43C9-86A2-A614324C29E3}" dt="2022-09-16T11:34:29.082" v="7943" actId="478"/>
          <ac:spMkLst>
            <pc:docMk/>
            <pc:sldMk cId="4034981322" sldId="335"/>
            <ac:spMk id="2" creationId="{B0A38FE1-27CA-4F40-8791-0EE50ECCD2EC}"/>
          </ac:spMkLst>
        </pc:spChg>
        <pc:spChg chg="add mod">
          <ac:chgData name="Velani, Ankitkumar" userId="039f6639-35cd-4471-8ac8-1e78077ab1db" providerId="ADAL" clId="{1340E681-60A3-43C9-86A2-A614324C29E3}" dt="2022-09-16T11:34:29.082" v="7943" actId="478"/>
          <ac:spMkLst>
            <pc:docMk/>
            <pc:sldMk cId="4034981322" sldId="335"/>
            <ac:spMk id="8" creationId="{DEF6F482-EEB2-42A7-B8FB-7333502C44B0}"/>
          </ac:spMkLst>
        </pc:spChg>
      </pc:sldChg>
      <pc:sldChg chg="add">
        <pc:chgData name="Velani, Ankitkumar" userId="039f6639-35cd-4471-8ac8-1e78077ab1db" providerId="ADAL" clId="{1340E681-60A3-43C9-86A2-A614324C29E3}" dt="2022-09-16T11:39:47.419" v="8349"/>
        <pc:sldMkLst>
          <pc:docMk/>
          <pc:sldMk cId="2548740241" sldId="336"/>
        </pc:sldMkLst>
      </pc:sldChg>
      <pc:sldChg chg="modSp add mod">
        <pc:chgData name="Velani, Ankitkumar" userId="039f6639-35cd-4471-8ac8-1e78077ab1db" providerId="ADAL" clId="{1340E681-60A3-43C9-86A2-A614324C29E3}" dt="2022-09-16T11:43:33.819" v="8725" actId="20577"/>
        <pc:sldMkLst>
          <pc:docMk/>
          <pc:sldMk cId="430525681" sldId="337"/>
        </pc:sldMkLst>
        <pc:spChg chg="mod">
          <ac:chgData name="Velani, Ankitkumar" userId="039f6639-35cd-4471-8ac8-1e78077ab1db" providerId="ADAL" clId="{1340E681-60A3-43C9-86A2-A614324C29E3}" dt="2022-09-16T11:43:33.819" v="8725" actId="20577"/>
          <ac:spMkLst>
            <pc:docMk/>
            <pc:sldMk cId="430525681" sldId="337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28:32.160" v="10376" actId="20577"/>
        <pc:sldMkLst>
          <pc:docMk/>
          <pc:sldMk cId="3225106126" sldId="338"/>
        </pc:sldMkLst>
        <pc:spChg chg="mod">
          <ac:chgData name="Velani, Ankitkumar" userId="039f6639-35cd-4471-8ac8-1e78077ab1db" providerId="ADAL" clId="{1340E681-60A3-43C9-86A2-A614324C29E3}" dt="2022-09-16T11:48:48.158" v="9083" actId="1035"/>
          <ac:spMkLst>
            <pc:docMk/>
            <pc:sldMk cId="3225106126" sldId="338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28:32.160" v="10376" actId="20577"/>
          <ac:spMkLst>
            <pc:docMk/>
            <pc:sldMk cId="3225106126" sldId="338"/>
            <ac:spMk id="3" creationId="{991B0D35-7733-4902-B757-35D951D1C833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12:02:06.337" v="9632" actId="20577"/>
        <pc:sldMkLst>
          <pc:docMk/>
          <pc:sldMk cId="2381061063" sldId="339"/>
        </pc:sldMkLst>
        <pc:spChg chg="mod">
          <ac:chgData name="Velani, Ankitkumar" userId="039f6639-35cd-4471-8ac8-1e78077ab1db" providerId="ADAL" clId="{1340E681-60A3-43C9-86A2-A614324C29E3}" dt="2022-09-16T12:02:06.337" v="9632" actId="20577"/>
          <ac:spMkLst>
            <pc:docMk/>
            <pc:sldMk cId="2381061063" sldId="339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1:54:44.321" v="9541"/>
          <ac:spMkLst>
            <pc:docMk/>
            <pc:sldMk cId="2381061063" sldId="339"/>
            <ac:spMk id="7" creationId="{3E0CE50A-A455-4B5D-A782-F67FFB181494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12:05:22.469" v="9973" actId="20577"/>
        <pc:sldMkLst>
          <pc:docMk/>
          <pc:sldMk cId="4012364920" sldId="340"/>
        </pc:sldMkLst>
        <pc:spChg chg="mod">
          <ac:chgData name="Velani, Ankitkumar" userId="039f6639-35cd-4471-8ac8-1e78077ab1db" providerId="ADAL" clId="{1340E681-60A3-43C9-86A2-A614324C29E3}" dt="2022-09-16T12:05:22.469" v="9973" actId="20577"/>
          <ac:spMkLst>
            <pc:docMk/>
            <pc:sldMk cId="4012364920" sldId="340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2:04:59.856" v="9966"/>
          <ac:spMkLst>
            <pc:docMk/>
            <pc:sldMk cId="4012364920" sldId="340"/>
            <ac:spMk id="7" creationId="{595E64D4-E1CE-4D41-87A3-9C60B693793F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12:16:20.907" v="10247" actId="22"/>
        <pc:sldMkLst>
          <pc:docMk/>
          <pc:sldMk cId="319314961" sldId="341"/>
        </pc:sldMkLst>
        <pc:spChg chg="mod">
          <ac:chgData name="Velani, Ankitkumar" userId="039f6639-35cd-4471-8ac8-1e78077ab1db" providerId="ADAL" clId="{1340E681-60A3-43C9-86A2-A614324C29E3}" dt="2022-09-16T12:11:16.374" v="10002" actId="20577"/>
          <ac:spMkLst>
            <pc:docMk/>
            <pc:sldMk cId="319314961" sldId="341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14:22.022" v="10210"/>
          <ac:spMkLst>
            <pc:docMk/>
            <pc:sldMk cId="319314961" sldId="341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2:16:20.907" v="10247" actId="22"/>
          <ac:spMkLst>
            <pc:docMk/>
            <pc:sldMk cId="319314961" sldId="341"/>
            <ac:spMk id="8" creationId="{FF079DE8-7B5E-405A-8B56-9CE46CCD1AC4}"/>
          </ac:spMkLst>
        </pc:spChg>
      </pc:sldChg>
      <pc:sldChg chg="add del">
        <pc:chgData name="Velani, Ankitkumar" userId="039f6639-35cd-4471-8ac8-1e78077ab1db" providerId="ADAL" clId="{1340E681-60A3-43C9-86A2-A614324C29E3}" dt="2022-09-16T12:10:03.294" v="9975" actId="2890"/>
        <pc:sldMkLst>
          <pc:docMk/>
          <pc:sldMk cId="793385323" sldId="341"/>
        </pc:sldMkLst>
      </pc:sldChg>
      <pc:sldChg chg="add del">
        <pc:chgData name="Velani, Ankitkumar" userId="039f6639-35cd-4471-8ac8-1e78077ab1db" providerId="ADAL" clId="{1340E681-60A3-43C9-86A2-A614324C29E3}" dt="2022-09-16T12:11:08.639" v="9996" actId="2890"/>
        <pc:sldMkLst>
          <pc:docMk/>
          <pc:sldMk cId="2769478184" sldId="341"/>
        </pc:sldMkLst>
      </pc:sldChg>
      <pc:sldChg chg="addSp delSp modSp add mod ord">
        <pc:chgData name="Velani, Ankitkumar" userId="039f6639-35cd-4471-8ac8-1e78077ab1db" providerId="ADAL" clId="{1340E681-60A3-43C9-86A2-A614324C29E3}" dt="2022-09-16T13:00:34.901" v="11039" actId="20577"/>
        <pc:sldMkLst>
          <pc:docMk/>
          <pc:sldMk cId="3889110516" sldId="342"/>
        </pc:sldMkLst>
        <pc:spChg chg="mod">
          <ac:chgData name="Velani, Ankitkumar" userId="039f6639-35cd-4471-8ac8-1e78077ab1db" providerId="ADAL" clId="{1340E681-60A3-43C9-86A2-A614324C29E3}" dt="2022-09-16T12:14:43.110" v="10216" actId="20577"/>
          <ac:spMkLst>
            <pc:docMk/>
            <pc:sldMk cId="3889110516" sldId="342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3:00:34.901" v="11039" actId="20577"/>
          <ac:spMkLst>
            <pc:docMk/>
            <pc:sldMk cId="3889110516" sldId="342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2:16:06.793" v="10243" actId="22"/>
          <ac:spMkLst>
            <pc:docMk/>
            <pc:sldMk cId="3889110516" sldId="342"/>
            <ac:spMk id="8" creationId="{AB90A715-9EC9-404D-9351-868D980420B9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16:12.642" v="10245" actId="6549"/>
        <pc:sldMkLst>
          <pc:docMk/>
          <pc:sldMk cId="1775039272" sldId="343"/>
        </pc:sldMkLst>
        <pc:spChg chg="mod">
          <ac:chgData name="Velani, Ankitkumar" userId="039f6639-35cd-4471-8ac8-1e78077ab1db" providerId="ADAL" clId="{1340E681-60A3-43C9-86A2-A614324C29E3}" dt="2022-09-16T12:16:12.642" v="10245" actId="6549"/>
          <ac:spMkLst>
            <pc:docMk/>
            <pc:sldMk cId="1775039272" sldId="343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23:57.453" v="10275" actId="20577"/>
        <pc:sldMkLst>
          <pc:docMk/>
          <pc:sldMk cId="1992316243" sldId="344"/>
        </pc:sldMkLst>
        <pc:spChg chg="mod">
          <ac:chgData name="Velani, Ankitkumar" userId="039f6639-35cd-4471-8ac8-1e78077ab1db" providerId="ADAL" clId="{1340E681-60A3-43C9-86A2-A614324C29E3}" dt="2022-09-16T12:23:38.112" v="10255" actId="20577"/>
          <ac:spMkLst>
            <pc:docMk/>
            <pc:sldMk cId="1992316243" sldId="344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23:57.453" v="10275" actId="20577"/>
          <ac:spMkLst>
            <pc:docMk/>
            <pc:sldMk cId="1992316243" sldId="344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27:51.053" v="10368" actId="20577"/>
        <pc:sldMkLst>
          <pc:docMk/>
          <pc:sldMk cId="309694075" sldId="345"/>
        </pc:sldMkLst>
        <pc:spChg chg="mod">
          <ac:chgData name="Velani, Ankitkumar" userId="039f6639-35cd-4471-8ac8-1e78077ab1db" providerId="ADAL" clId="{1340E681-60A3-43C9-86A2-A614324C29E3}" dt="2022-09-16T12:25:14" v="10290" actId="20577"/>
          <ac:spMkLst>
            <pc:docMk/>
            <pc:sldMk cId="309694075" sldId="345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27:51.053" v="10368" actId="20577"/>
          <ac:spMkLst>
            <pc:docMk/>
            <pc:sldMk cId="309694075" sldId="345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30:28.093" v="10455" actId="20577"/>
        <pc:sldMkLst>
          <pc:docMk/>
          <pc:sldMk cId="2895461078" sldId="346"/>
        </pc:sldMkLst>
        <pc:spChg chg="mod">
          <ac:chgData name="Velani, Ankitkumar" userId="039f6639-35cd-4471-8ac8-1e78077ab1db" providerId="ADAL" clId="{1340E681-60A3-43C9-86A2-A614324C29E3}" dt="2022-09-16T12:28:59.953" v="10382" actId="20577"/>
          <ac:spMkLst>
            <pc:docMk/>
            <pc:sldMk cId="2895461078" sldId="346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30:28.093" v="10455" actId="20577"/>
          <ac:spMkLst>
            <pc:docMk/>
            <pc:sldMk cId="2895461078" sldId="346"/>
            <ac:spMk id="3" creationId="{991B0D35-7733-4902-B757-35D951D1C833}"/>
          </ac:spMkLst>
        </pc:spChg>
      </pc:sldChg>
      <pc:sldChg chg="addSp modSp add mod">
        <pc:chgData name="Velani, Ankitkumar" userId="039f6639-35cd-4471-8ac8-1e78077ab1db" providerId="ADAL" clId="{1340E681-60A3-43C9-86A2-A614324C29E3}" dt="2022-09-16T12:54:31.991" v="10705" actId="20577"/>
        <pc:sldMkLst>
          <pc:docMk/>
          <pc:sldMk cId="2540036734" sldId="347"/>
        </pc:sldMkLst>
        <pc:spChg chg="mod">
          <ac:chgData name="Velani, Ankitkumar" userId="039f6639-35cd-4471-8ac8-1e78077ab1db" providerId="ADAL" clId="{1340E681-60A3-43C9-86A2-A614324C29E3}" dt="2022-09-16T12:54:31.991" v="10705" actId="20577"/>
          <ac:spMkLst>
            <pc:docMk/>
            <pc:sldMk cId="2540036734" sldId="347"/>
            <ac:spMk id="3" creationId="{991B0D35-7733-4902-B757-35D951D1C833}"/>
          </ac:spMkLst>
        </pc:spChg>
        <pc:picChg chg="add mod modCrop">
          <ac:chgData name="Velani, Ankitkumar" userId="039f6639-35cd-4471-8ac8-1e78077ab1db" providerId="ADAL" clId="{1340E681-60A3-43C9-86A2-A614324C29E3}" dt="2022-09-16T12:54:18.929" v="10703" actId="1076"/>
          <ac:picMkLst>
            <pc:docMk/>
            <pc:sldMk cId="2540036734" sldId="347"/>
            <ac:picMk id="8" creationId="{FA5039B2-EBC0-4E8D-AAF5-44A8D1E0B4A9}"/>
          </ac:picMkLst>
        </pc:picChg>
      </pc:sldChg>
      <pc:sldChg chg="modSp add mod">
        <pc:chgData name="Velani, Ankitkumar" userId="039f6639-35cd-4471-8ac8-1e78077ab1db" providerId="ADAL" clId="{1340E681-60A3-43C9-86A2-A614324C29E3}" dt="2022-09-16T13:02:52.324" v="11047" actId="20577"/>
        <pc:sldMkLst>
          <pc:docMk/>
          <pc:sldMk cId="1969430800" sldId="348"/>
        </pc:sldMkLst>
        <pc:spChg chg="mod">
          <ac:chgData name="Velani, Ankitkumar" userId="039f6639-35cd-4471-8ac8-1e78077ab1db" providerId="ADAL" clId="{1340E681-60A3-43C9-86A2-A614324C29E3}" dt="2022-09-16T12:55:28.132" v="10709" actId="20577"/>
          <ac:spMkLst>
            <pc:docMk/>
            <pc:sldMk cId="1969430800" sldId="348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3:02:52.324" v="11047" actId="20577"/>
          <ac:spMkLst>
            <pc:docMk/>
            <pc:sldMk cId="1969430800" sldId="348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3:18:38.811" v="11449" actId="113"/>
        <pc:sldMkLst>
          <pc:docMk/>
          <pc:sldMk cId="2702041135" sldId="349"/>
        </pc:sldMkLst>
        <pc:spChg chg="mod">
          <ac:chgData name="Velani, Ankitkumar" userId="039f6639-35cd-4471-8ac8-1e78077ab1db" providerId="ADAL" clId="{1340E681-60A3-43C9-86A2-A614324C29E3}" dt="2022-09-16T13:18:38.811" v="11449" actId="113"/>
          <ac:spMkLst>
            <pc:docMk/>
            <pc:sldMk cId="2702041135" sldId="349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3:19:04.164" v="11475" actId="20577"/>
        <pc:sldMkLst>
          <pc:docMk/>
          <pc:sldMk cId="2886325107" sldId="350"/>
        </pc:sldMkLst>
        <pc:spChg chg="mod">
          <ac:chgData name="Velani, Ankitkumar" userId="039f6639-35cd-4471-8ac8-1e78077ab1db" providerId="ADAL" clId="{1340E681-60A3-43C9-86A2-A614324C29E3}" dt="2022-09-16T13:19:04.164" v="11475" actId="20577"/>
          <ac:spMkLst>
            <pc:docMk/>
            <pc:sldMk cId="2886325107" sldId="350"/>
            <ac:spMk id="3" creationId="{991B0D35-7733-4902-B757-35D951D1C833}"/>
          </ac:spMkLst>
        </pc:spChg>
      </pc:sldChg>
      <pc:sldChg chg="addSp modSp add mod">
        <pc:chgData name="Velani, Ankitkumar" userId="039f6639-35cd-4471-8ac8-1e78077ab1db" providerId="ADAL" clId="{1340E681-60A3-43C9-86A2-A614324C29E3}" dt="2022-09-16T13:19:54.942" v="11519"/>
        <pc:sldMkLst>
          <pc:docMk/>
          <pc:sldMk cId="86991763" sldId="351"/>
        </pc:sldMkLst>
        <pc:spChg chg="mod">
          <ac:chgData name="Velani, Ankitkumar" userId="039f6639-35cd-4471-8ac8-1e78077ab1db" providerId="ADAL" clId="{1340E681-60A3-43C9-86A2-A614324C29E3}" dt="2022-09-16T13:19:54.942" v="11519"/>
          <ac:spMkLst>
            <pc:docMk/>
            <pc:sldMk cId="86991763" sldId="351"/>
            <ac:spMk id="3" creationId="{991B0D35-7733-4902-B757-35D951D1C833}"/>
          </ac:spMkLst>
        </pc:spChg>
        <pc:spChg chg="add mod">
          <ac:chgData name="Velani, Ankitkumar" userId="039f6639-35cd-4471-8ac8-1e78077ab1db" providerId="ADAL" clId="{1340E681-60A3-43C9-86A2-A614324C29E3}" dt="2022-09-16T13:19:49.419" v="11518" actId="1076"/>
          <ac:spMkLst>
            <pc:docMk/>
            <pc:sldMk cId="86991763" sldId="351"/>
            <ac:spMk id="8" creationId="{08AA278A-4635-40CD-A672-3289CC86B238}"/>
          </ac:spMkLst>
        </pc:spChg>
      </pc:sldChg>
      <pc:sldChg chg="addSp delSp modSp add del mod">
        <pc:chgData name="Velani, Ankitkumar" userId="039f6639-35cd-4471-8ac8-1e78077ab1db" providerId="ADAL" clId="{1340E681-60A3-43C9-86A2-A614324C29E3}" dt="2022-09-16T13:21:08.021" v="11532" actId="2696"/>
        <pc:sldMkLst>
          <pc:docMk/>
          <pc:sldMk cId="1300742902" sldId="352"/>
        </pc:sldMkLst>
        <pc:spChg chg="del mod">
          <ac:chgData name="Velani, Ankitkumar" userId="039f6639-35cd-4471-8ac8-1e78077ab1db" providerId="ADAL" clId="{1340E681-60A3-43C9-86A2-A614324C29E3}" dt="2022-09-16T13:21:03.824" v="11531" actId="478"/>
          <ac:spMkLst>
            <pc:docMk/>
            <pc:sldMk cId="1300742902" sldId="352"/>
            <ac:spMk id="2" creationId="{41113981-29E2-4BA4-BB88-07177203CC7A}"/>
          </ac:spMkLst>
        </pc:spChg>
        <pc:spChg chg="add mod">
          <ac:chgData name="Velani, Ankitkumar" userId="039f6639-35cd-4471-8ac8-1e78077ab1db" providerId="ADAL" clId="{1340E681-60A3-43C9-86A2-A614324C29E3}" dt="2022-09-16T13:21:03.824" v="11531" actId="478"/>
          <ac:spMkLst>
            <pc:docMk/>
            <pc:sldMk cId="1300742902" sldId="352"/>
            <ac:spMk id="9" creationId="{B0F9EAA8-0340-41F5-97F0-7992A55F83AB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13:26:37.285" v="11813" actId="20577"/>
        <pc:sldMkLst>
          <pc:docMk/>
          <pc:sldMk cId="4235283516" sldId="352"/>
        </pc:sldMkLst>
        <pc:spChg chg="mod">
          <ac:chgData name="Velani, Ankitkumar" userId="039f6639-35cd-4471-8ac8-1e78077ab1db" providerId="ADAL" clId="{1340E681-60A3-43C9-86A2-A614324C29E3}" dt="2022-09-16T13:21:16.984" v="11543" actId="20577"/>
          <ac:spMkLst>
            <pc:docMk/>
            <pc:sldMk cId="4235283516" sldId="352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3:26:37.285" v="11813" actId="20577"/>
          <ac:spMkLst>
            <pc:docMk/>
            <pc:sldMk cId="4235283516" sldId="352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3:26:34.059" v="11807" actId="22"/>
          <ac:spMkLst>
            <pc:docMk/>
            <pc:sldMk cId="4235283516" sldId="352"/>
            <ac:spMk id="8" creationId="{2A74441D-E7E3-4352-9782-37F1B104EE1D}"/>
          </ac:spMkLst>
        </pc:spChg>
      </pc:sldChg>
      <pc:sldChg chg="modSp add mod">
        <pc:chgData name="Velani, Ankitkumar" userId="039f6639-35cd-4471-8ac8-1e78077ab1db" providerId="ADAL" clId="{1340E681-60A3-43C9-86A2-A614324C29E3}" dt="2022-09-16T13:34:02.884" v="11950" actId="113"/>
        <pc:sldMkLst>
          <pc:docMk/>
          <pc:sldMk cId="3069673117" sldId="353"/>
        </pc:sldMkLst>
        <pc:spChg chg="mod">
          <ac:chgData name="Velani, Ankitkumar" userId="039f6639-35cd-4471-8ac8-1e78077ab1db" providerId="ADAL" clId="{1340E681-60A3-43C9-86A2-A614324C29E3}" dt="2022-09-16T13:26:49.967" v="11824" actId="20577"/>
          <ac:spMkLst>
            <pc:docMk/>
            <pc:sldMk cId="3069673117" sldId="353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3:34:02.884" v="11950" actId="113"/>
          <ac:spMkLst>
            <pc:docMk/>
            <pc:sldMk cId="3069673117" sldId="353"/>
            <ac:spMk id="3" creationId="{991B0D35-7733-4902-B757-35D951D1C833}"/>
          </ac:spMkLst>
        </pc:spChg>
      </pc:sldChg>
      <pc:sldChg chg="new del">
        <pc:chgData name="Velani, Ankitkumar" userId="039f6639-35cd-4471-8ac8-1e78077ab1db" providerId="ADAL" clId="{1340E681-60A3-43C9-86A2-A614324C29E3}" dt="2022-09-16T13:34:16.258" v="11953" actId="47"/>
        <pc:sldMkLst>
          <pc:docMk/>
          <pc:sldMk cId="204481584" sldId="354"/>
        </pc:sldMkLst>
      </pc:sldChg>
      <pc:sldChg chg="modSp add mod">
        <pc:chgData name="Velani, Ankitkumar" userId="039f6639-35cd-4471-8ac8-1e78077ab1db" providerId="ADAL" clId="{1340E681-60A3-43C9-86A2-A614324C29E3}" dt="2022-09-16T13:38:23.498" v="12458" actId="113"/>
        <pc:sldMkLst>
          <pc:docMk/>
          <pc:sldMk cId="3365004016" sldId="355"/>
        </pc:sldMkLst>
        <pc:spChg chg="mod">
          <ac:chgData name="Velani, Ankitkumar" userId="039f6639-35cd-4471-8ac8-1e78077ab1db" providerId="ADAL" clId="{1340E681-60A3-43C9-86A2-A614324C29E3}" dt="2022-09-16T13:38:23.498" v="12458" actId="113"/>
          <ac:spMkLst>
            <pc:docMk/>
            <pc:sldMk cId="3365004016" sldId="355"/>
            <ac:spMk id="3" creationId="{991B0D35-7733-4902-B757-35D951D1C833}"/>
          </ac:spMkLst>
        </pc:spChg>
      </pc:sldChg>
      <pc:sldChg chg="addSp delSp modSp new mod">
        <pc:chgData name="Velani, Ankitkumar" userId="039f6639-35cd-4471-8ac8-1e78077ab1db" providerId="ADAL" clId="{1340E681-60A3-43C9-86A2-A614324C29E3}" dt="2022-09-16T14:01:28.353" v="13594" actId="3064"/>
        <pc:sldMkLst>
          <pc:docMk/>
          <pc:sldMk cId="1659337161" sldId="356"/>
        </pc:sldMkLst>
        <pc:spChg chg="mod">
          <ac:chgData name="Velani, Ankitkumar" userId="039f6639-35cd-4471-8ac8-1e78077ab1db" providerId="ADAL" clId="{1340E681-60A3-43C9-86A2-A614324C29E3}" dt="2022-09-16T14:00:57.639" v="13575" actId="1036"/>
          <ac:spMkLst>
            <pc:docMk/>
            <pc:sldMk cId="1659337161" sldId="356"/>
            <ac:spMk id="2" creationId="{07611007-3F9F-45F7-9D21-B136E10B0CA1}"/>
          </ac:spMkLst>
        </pc:spChg>
        <pc:spChg chg="del">
          <ac:chgData name="Velani, Ankitkumar" userId="039f6639-35cd-4471-8ac8-1e78077ab1db" providerId="ADAL" clId="{1340E681-60A3-43C9-86A2-A614324C29E3}" dt="2022-09-16T13:41:00.214" v="12460" actId="478"/>
          <ac:spMkLst>
            <pc:docMk/>
            <pc:sldMk cId="1659337161" sldId="356"/>
            <ac:spMk id="3" creationId="{0B983C72-32D3-4541-9516-E63A7F24D84D}"/>
          </ac:spMkLst>
        </pc:spChg>
        <pc:graphicFrameChg chg="add del modGraphic">
          <ac:chgData name="Velani, Ankitkumar" userId="039f6639-35cd-4471-8ac8-1e78077ab1db" providerId="ADAL" clId="{1340E681-60A3-43C9-86A2-A614324C29E3}" dt="2022-09-16T13:41:19.649" v="12464" actId="478"/>
          <ac:graphicFrameMkLst>
            <pc:docMk/>
            <pc:sldMk cId="1659337161" sldId="356"/>
            <ac:graphicFrameMk id="7" creationId="{02055777-4701-4C34-B1C5-2AB50E81CB98}"/>
          </ac:graphicFrameMkLst>
        </pc:graphicFrameChg>
        <pc:graphicFrameChg chg="add mod modGraphic">
          <ac:chgData name="Velani, Ankitkumar" userId="039f6639-35cd-4471-8ac8-1e78077ab1db" providerId="ADAL" clId="{1340E681-60A3-43C9-86A2-A614324C29E3}" dt="2022-09-16T14:01:28.353" v="13594" actId="3064"/>
          <ac:graphicFrameMkLst>
            <pc:docMk/>
            <pc:sldMk cId="1659337161" sldId="356"/>
            <ac:graphicFrameMk id="8" creationId="{C3978E0C-EC43-4BA4-B2D9-7BEA551570E5}"/>
          </ac:graphicFrameMkLst>
        </pc:graphicFrameChg>
      </pc:sldChg>
      <pc:sldChg chg="modSp add mod">
        <pc:chgData name="Velani, Ankitkumar" userId="039f6639-35cd-4471-8ac8-1e78077ab1db" providerId="ADAL" clId="{1340E681-60A3-43C9-86A2-A614324C29E3}" dt="2022-09-16T13:56:30.580" v="13344" actId="113"/>
        <pc:sldMkLst>
          <pc:docMk/>
          <pc:sldMk cId="2220053797" sldId="357"/>
        </pc:sldMkLst>
        <pc:spChg chg="mod">
          <ac:chgData name="Velani, Ankitkumar" userId="039f6639-35cd-4471-8ac8-1e78077ab1db" providerId="ADAL" clId="{1340E681-60A3-43C9-86A2-A614324C29E3}" dt="2022-09-16T13:56:30.580" v="13344" actId="113"/>
          <ac:spMkLst>
            <pc:docMk/>
            <pc:sldMk cId="2220053797" sldId="357"/>
            <ac:spMk id="3" creationId="{991B0D35-7733-4902-B757-35D951D1C833}"/>
          </ac:spMkLst>
        </pc:spChg>
      </pc:sldChg>
      <pc:sldChg chg="modSp new del mod">
        <pc:chgData name="Velani, Ankitkumar" userId="039f6639-35cd-4471-8ac8-1e78077ab1db" providerId="ADAL" clId="{1340E681-60A3-43C9-86A2-A614324C29E3}" dt="2022-09-16T14:17:09.703" v="13762" actId="47"/>
        <pc:sldMkLst>
          <pc:docMk/>
          <pc:sldMk cId="31706455" sldId="358"/>
        </pc:sldMkLst>
        <pc:spChg chg="mod">
          <ac:chgData name="Velani, Ankitkumar" userId="039f6639-35cd-4471-8ac8-1e78077ab1db" providerId="ADAL" clId="{1340E681-60A3-43C9-86A2-A614324C29E3}" dt="2022-09-16T14:09:37.301" v="13619" actId="20577"/>
          <ac:spMkLst>
            <pc:docMk/>
            <pc:sldMk cId="31706455" sldId="358"/>
            <ac:spMk id="2" creationId="{007A773A-839D-43B5-A848-486C9C8D3AF2}"/>
          </ac:spMkLst>
        </pc:spChg>
        <pc:spChg chg="mod">
          <ac:chgData name="Velani, Ankitkumar" userId="039f6639-35cd-4471-8ac8-1e78077ab1db" providerId="ADAL" clId="{1340E681-60A3-43C9-86A2-A614324C29E3}" dt="2022-09-16T14:10:42.353" v="13701" actId="20577"/>
          <ac:spMkLst>
            <pc:docMk/>
            <pc:sldMk cId="31706455" sldId="358"/>
            <ac:spMk id="3" creationId="{4354D82C-AC95-4BBC-873B-24198C0FDA74}"/>
          </ac:spMkLst>
        </pc:spChg>
      </pc:sldChg>
      <pc:sldChg chg="modSp add mod">
        <pc:chgData name="Velani, Ankitkumar" userId="039f6639-35cd-4471-8ac8-1e78077ab1db" providerId="ADAL" clId="{1340E681-60A3-43C9-86A2-A614324C29E3}" dt="2022-09-16T14:16:19.793" v="13761" actId="255"/>
        <pc:sldMkLst>
          <pc:docMk/>
          <pc:sldMk cId="304758632" sldId="359"/>
        </pc:sldMkLst>
        <pc:spChg chg="mod">
          <ac:chgData name="Velani, Ankitkumar" userId="039f6639-35cd-4471-8ac8-1e78077ab1db" providerId="ADAL" clId="{1340E681-60A3-43C9-86A2-A614324C29E3}" dt="2022-09-16T14:16:19.793" v="13761" actId="255"/>
          <ac:spMkLst>
            <pc:docMk/>
            <pc:sldMk cId="304758632" sldId="359"/>
            <ac:spMk id="3" creationId="{4354D82C-AC95-4BBC-873B-24198C0FDA74}"/>
          </ac:spMkLst>
        </pc:spChg>
      </pc:sldChg>
      <pc:sldChg chg="modSp add mod">
        <pc:chgData name="Velani, Ankitkumar" userId="039f6639-35cd-4471-8ac8-1e78077ab1db" providerId="ADAL" clId="{1340E681-60A3-43C9-86A2-A614324C29E3}" dt="2022-09-16T14:18:40.790" v="13835" actId="20577"/>
        <pc:sldMkLst>
          <pc:docMk/>
          <pc:sldMk cId="3463991970" sldId="360"/>
        </pc:sldMkLst>
        <pc:spChg chg="mod">
          <ac:chgData name="Velani, Ankitkumar" userId="039f6639-35cd-4471-8ac8-1e78077ab1db" providerId="ADAL" clId="{1340E681-60A3-43C9-86A2-A614324C29E3}" dt="2022-09-16T14:18:40.790" v="13835" actId="20577"/>
          <ac:spMkLst>
            <pc:docMk/>
            <pc:sldMk cId="3463991970" sldId="360"/>
            <ac:spMk id="3" creationId="{4354D82C-AC95-4BBC-873B-24198C0FDA74}"/>
          </ac:spMkLst>
        </pc:spChg>
      </pc:sldChg>
      <pc:sldChg chg="add">
        <pc:chgData name="Velani, Ankitkumar" userId="039f6639-35cd-4471-8ac8-1e78077ab1db" providerId="ADAL" clId="{1340E681-60A3-43C9-86A2-A614324C29E3}" dt="2022-09-16T14:19:29.230" v="13836"/>
        <pc:sldMkLst>
          <pc:docMk/>
          <pc:sldMk cId="1523300418" sldId="361"/>
        </pc:sldMkLst>
      </pc:sldChg>
    </pc:docChg>
  </pc:docChgLst>
  <pc:docChgLst>
    <pc:chgData name="Velani, Ankitkumar" userId="039f6639-35cd-4471-8ac8-1e78077ab1db" providerId="ADAL" clId="{84352D96-93B9-4F72-AE8C-18860CDEFF5B}"/>
    <pc:docChg chg="undo custSel addSld delSld modSld sldOrd modNotesMaster">
      <pc:chgData name="Velani, Ankitkumar" userId="039f6639-35cd-4471-8ac8-1e78077ab1db" providerId="ADAL" clId="{84352D96-93B9-4F72-AE8C-18860CDEFF5B}" dt="2022-07-15T17:08:30.945" v="14559" actId="14100"/>
      <pc:docMkLst>
        <pc:docMk/>
      </pc:docMkLst>
      <pc:sldChg chg="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6"/>
        </pc:sldMkLst>
      </pc:sldChg>
      <pc:sldChg chg="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7"/>
        </pc:sldMkLst>
        <pc:spChg chg="mod">
          <ac:chgData name="Velani, Ankitkumar" userId="039f6639-35cd-4471-8ac8-1e78077ab1db" providerId="ADAL" clId="{84352D96-93B9-4F72-AE8C-18860CDEFF5B}" dt="2022-07-13T16:42:57.698" v="8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8"/>
        </pc:sldMkLst>
        <pc:spChg chg="mod">
          <ac:chgData name="Velani, Ankitkumar" userId="039f6639-35cd-4471-8ac8-1e78077ab1db" providerId="ADAL" clId="{84352D96-93B9-4F72-AE8C-18860CDEFF5B}" dt="2022-07-13T16:48:25.128" v="25" actId="2057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6:56:52.985" v="409" actId="20577"/>
          <ac:spMkLst>
            <pc:docMk/>
            <pc:sldMk cId="0" sldId="258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84352D96-93B9-4F72-AE8C-18860CDEFF5B}" dt="2022-07-13T16:56:58.602" v="410" actId="1076"/>
          <ac:picMkLst>
            <pc:docMk/>
            <pc:sldMk cId="0" sldId="258"/>
            <ac:picMk id="7" creationId="{82D688DE-B6F5-4F65-9BCB-BA72C7FC1EB8}"/>
          </ac:picMkLst>
        </pc:picChg>
      </pc:sldChg>
      <pc:sldChg chg="del">
        <pc:chgData name="Velani, Ankitkumar" userId="039f6639-35cd-4471-8ac8-1e78077ab1db" providerId="ADAL" clId="{84352D96-93B9-4F72-AE8C-18860CDEFF5B}" dt="2022-07-13T16:57:07.321" v="412" actId="47"/>
        <pc:sldMkLst>
          <pc:docMk/>
          <pc:sldMk cId="0" sldId="259"/>
        </pc:sldMkLst>
      </pc:sldChg>
      <pc:sldChg chg="del">
        <pc:chgData name="Velani, Ankitkumar" userId="039f6639-35cd-4471-8ac8-1e78077ab1db" providerId="ADAL" clId="{84352D96-93B9-4F72-AE8C-18860CDEFF5B}" dt="2022-07-13T16:57:07.676" v="413" actId="47"/>
        <pc:sldMkLst>
          <pc:docMk/>
          <pc:sldMk cId="0" sldId="260"/>
        </pc:sldMkLst>
      </pc:sldChg>
      <pc:sldChg chg="del">
        <pc:chgData name="Velani, Ankitkumar" userId="039f6639-35cd-4471-8ac8-1e78077ab1db" providerId="ADAL" clId="{84352D96-93B9-4F72-AE8C-18860CDEFF5B}" dt="2022-07-13T16:57:08.140" v="414" actId="47"/>
        <pc:sldMkLst>
          <pc:docMk/>
          <pc:sldMk cId="0" sldId="261"/>
        </pc:sldMkLst>
      </pc:sldChg>
      <pc:sldChg chg="del">
        <pc:chgData name="Velani, Ankitkumar" userId="039f6639-35cd-4471-8ac8-1e78077ab1db" providerId="ADAL" clId="{84352D96-93B9-4F72-AE8C-18860CDEFF5B}" dt="2022-07-13T16:57:08.579" v="415" actId="47"/>
        <pc:sldMkLst>
          <pc:docMk/>
          <pc:sldMk cId="0" sldId="262"/>
        </pc:sldMkLst>
      </pc:sldChg>
      <pc:sldChg chg="del">
        <pc:chgData name="Velani, Ankitkumar" userId="039f6639-35cd-4471-8ac8-1e78077ab1db" providerId="ADAL" clId="{84352D96-93B9-4F72-AE8C-18860CDEFF5B}" dt="2022-07-13T16:57:10.489" v="416" actId="47"/>
        <pc:sldMkLst>
          <pc:docMk/>
          <pc:sldMk cId="0" sldId="263"/>
        </pc:sldMkLst>
      </pc:sldChg>
      <pc:sldChg chg="del">
        <pc:chgData name="Velani, Ankitkumar" userId="039f6639-35cd-4471-8ac8-1e78077ab1db" providerId="ADAL" clId="{84352D96-93B9-4F72-AE8C-18860CDEFF5B}" dt="2022-07-13T16:57:10.993" v="417" actId="47"/>
        <pc:sldMkLst>
          <pc:docMk/>
          <pc:sldMk cId="0" sldId="264"/>
        </pc:sldMkLst>
      </pc:sldChg>
      <pc:sldChg chg="del">
        <pc:chgData name="Velani, Ankitkumar" userId="039f6639-35cd-4471-8ac8-1e78077ab1db" providerId="ADAL" clId="{84352D96-93B9-4F72-AE8C-18860CDEFF5B}" dt="2022-07-13T16:57:11.672" v="418" actId="47"/>
        <pc:sldMkLst>
          <pc:docMk/>
          <pc:sldMk cId="0" sldId="265"/>
        </pc:sldMkLst>
      </pc:sldChg>
      <pc:sldChg chg="del">
        <pc:chgData name="Velani, Ankitkumar" userId="039f6639-35cd-4471-8ac8-1e78077ab1db" providerId="ADAL" clId="{84352D96-93B9-4F72-AE8C-18860CDEFF5B}" dt="2022-07-13T16:57:12.150" v="419" actId="47"/>
        <pc:sldMkLst>
          <pc:docMk/>
          <pc:sldMk cId="0" sldId="266"/>
        </pc:sldMkLst>
      </pc:sldChg>
      <pc:sldChg chg="del">
        <pc:chgData name="Velani, Ankitkumar" userId="039f6639-35cd-4471-8ac8-1e78077ab1db" providerId="ADAL" clId="{84352D96-93B9-4F72-AE8C-18860CDEFF5B}" dt="2022-07-13T16:57:12.781" v="420" actId="47"/>
        <pc:sldMkLst>
          <pc:docMk/>
          <pc:sldMk cId="0" sldId="267"/>
        </pc:sldMkLst>
      </pc:sldChg>
      <pc:sldChg chg="del">
        <pc:chgData name="Velani, Ankitkumar" userId="039f6639-35cd-4471-8ac8-1e78077ab1db" providerId="ADAL" clId="{84352D96-93B9-4F72-AE8C-18860CDEFF5B}" dt="2022-07-13T16:57:13.259" v="421" actId="47"/>
        <pc:sldMkLst>
          <pc:docMk/>
          <pc:sldMk cId="0" sldId="268"/>
        </pc:sldMkLst>
      </pc:sldChg>
      <pc:sldChg chg="del">
        <pc:chgData name="Velani, Ankitkumar" userId="039f6639-35cd-4471-8ac8-1e78077ab1db" providerId="ADAL" clId="{84352D96-93B9-4F72-AE8C-18860CDEFF5B}" dt="2022-07-13T16:57:14.028" v="422" actId="47"/>
        <pc:sldMkLst>
          <pc:docMk/>
          <pc:sldMk cId="0" sldId="269"/>
        </pc:sldMkLst>
      </pc:sldChg>
      <pc:sldChg chg="del">
        <pc:chgData name="Velani, Ankitkumar" userId="039f6639-35cd-4471-8ac8-1e78077ab1db" providerId="ADAL" clId="{84352D96-93B9-4F72-AE8C-18860CDEFF5B}" dt="2022-07-13T16:57:14.840" v="423" actId="47"/>
        <pc:sldMkLst>
          <pc:docMk/>
          <pc:sldMk cId="0" sldId="270"/>
        </pc:sldMkLst>
      </pc:sldChg>
      <pc:sldChg chg="del">
        <pc:chgData name="Velani, Ankitkumar" userId="039f6639-35cd-4471-8ac8-1e78077ab1db" providerId="ADAL" clId="{84352D96-93B9-4F72-AE8C-18860CDEFF5B}" dt="2022-07-13T16:57:15.508" v="424" actId="47"/>
        <pc:sldMkLst>
          <pc:docMk/>
          <pc:sldMk cId="0" sldId="271"/>
        </pc:sldMkLst>
      </pc:sldChg>
      <pc:sldChg chg="addSp delSp modSp add mod modNotes">
        <pc:chgData name="Velani, Ankitkumar" userId="039f6639-35cd-4471-8ac8-1e78077ab1db" providerId="ADAL" clId="{84352D96-93B9-4F72-AE8C-18860CDEFF5B}" dt="2022-07-14T06:53:05.951" v="5754" actId="20577"/>
        <pc:sldMkLst>
          <pc:docMk/>
          <pc:sldMk cId="4065110562" sldId="272"/>
        </pc:sldMkLst>
        <pc:spChg chg="add del mod">
          <ac:chgData name="Velani, Ankitkumar" userId="039f6639-35cd-4471-8ac8-1e78077ab1db" providerId="ADAL" clId="{84352D96-93B9-4F72-AE8C-18860CDEFF5B}" dt="2022-07-13T17:08:17.918" v="599" actId="478"/>
          <ac:spMkLst>
            <pc:docMk/>
            <pc:sldMk cId="4065110562" sldId="272"/>
            <ac:spMk id="2" creationId="{291FA58C-F360-48E1-9688-13F5293D514D}"/>
          </ac:spMkLst>
        </pc:spChg>
        <pc:spChg chg="mod">
          <ac:chgData name="Velani, Ankitkumar" userId="039f6639-35cd-4471-8ac8-1e78077ab1db" providerId="ADAL" clId="{84352D96-93B9-4F72-AE8C-18860CDEFF5B}" dt="2022-07-13T17:20:48.139" v="1137" actId="1076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53:05.951" v="5754" actId="20577"/>
          <ac:spMkLst>
            <pc:docMk/>
            <pc:sldMk cId="4065110562" sldId="272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08:23.499" v="601" actId="478"/>
          <ac:picMkLst>
            <pc:docMk/>
            <pc:sldMk cId="4065110562" sldId="272"/>
            <ac:picMk id="7" creationId="{82D688DE-B6F5-4F65-9BCB-BA72C7FC1EB8}"/>
          </ac:picMkLst>
        </pc:pic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14794549" sldId="273"/>
        </pc:sldMkLst>
        <pc:spChg chg="mod">
          <ac:chgData name="Velani, Ankitkumar" userId="039f6639-35cd-4471-8ac8-1e78077ab1db" providerId="ADAL" clId="{84352D96-93B9-4F72-AE8C-18860CDEFF5B}" dt="2022-07-13T17:09:24.286" v="674" actId="20577"/>
          <ac:spMkLst>
            <pc:docMk/>
            <pc:sldMk cId="114794549" sldId="27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2:05.727" v="939" actId="20577"/>
          <ac:spMkLst>
            <pc:docMk/>
            <pc:sldMk cId="114794549" sldId="273"/>
            <ac:spMk id="109" creationId="{00000000-0000-0000-0000-000000000000}"/>
          </ac:spMkLst>
        </pc:spChg>
      </pc:sldChg>
      <pc:sldChg chg="addSp delSp modSp new mod">
        <pc:chgData name="Velani, Ankitkumar" userId="039f6639-35cd-4471-8ac8-1e78077ab1db" providerId="ADAL" clId="{84352D96-93B9-4F72-AE8C-18860CDEFF5B}" dt="2022-07-15T17:08:30.945" v="14559" actId="14100"/>
        <pc:sldMkLst>
          <pc:docMk/>
          <pc:sldMk cId="1592126093" sldId="274"/>
        </pc:sldMkLst>
        <pc:spChg chg="mod">
          <ac:chgData name="Velani, Ankitkumar" userId="039f6639-35cd-4471-8ac8-1e78077ab1db" providerId="ADAL" clId="{84352D96-93B9-4F72-AE8C-18860CDEFF5B}" dt="2022-07-13T17:12:57.706" v="953" actId="20577"/>
          <ac:spMkLst>
            <pc:docMk/>
            <pc:sldMk cId="1592126093" sldId="274"/>
            <ac:spMk id="2" creationId="{816F87FA-2679-4AA9-A354-19DC3F157DF1}"/>
          </ac:spMkLst>
        </pc:spChg>
        <pc:spChg chg="del">
          <ac:chgData name="Velani, Ankitkumar" userId="039f6639-35cd-4471-8ac8-1e78077ab1db" providerId="ADAL" clId="{84352D96-93B9-4F72-AE8C-18860CDEFF5B}" dt="2022-07-13T17:14:11.917" v="954" actId="478"/>
          <ac:spMkLst>
            <pc:docMk/>
            <pc:sldMk cId="1592126093" sldId="274"/>
            <ac:spMk id="3" creationId="{3A3FA94E-50D4-485E-A463-B60E425121C8}"/>
          </ac:spMkLst>
        </pc:spChg>
        <pc:picChg chg="add mod">
          <ac:chgData name="Velani, Ankitkumar" userId="039f6639-35cd-4471-8ac8-1e78077ab1db" providerId="ADAL" clId="{84352D96-93B9-4F72-AE8C-18860CDEFF5B}" dt="2022-07-15T17:08:30.945" v="14559" actId="14100"/>
          <ac:picMkLst>
            <pc:docMk/>
            <pc:sldMk cId="1592126093" sldId="274"/>
            <ac:picMk id="7" creationId="{485AA240-F133-4718-B132-0B64228BC540}"/>
          </ac:picMkLst>
        </pc:picChg>
        <pc:picChg chg="add del mod">
          <ac:chgData name="Velani, Ankitkumar" userId="039f6639-35cd-4471-8ac8-1e78077ab1db" providerId="ADAL" clId="{84352D96-93B9-4F72-AE8C-18860CDEFF5B}" dt="2022-07-13T17:14:30.051" v="960"/>
          <ac:picMkLst>
            <pc:docMk/>
            <pc:sldMk cId="1592126093" sldId="274"/>
            <ac:picMk id="1026" creationId="{4905994D-77B5-459B-9237-A9D08C796225}"/>
          </ac:picMkLst>
        </pc:picChg>
        <pc:picChg chg="add del mod">
          <ac:chgData name="Velani, Ankitkumar" userId="039f6639-35cd-4471-8ac8-1e78077ab1db" providerId="ADAL" clId="{84352D96-93B9-4F72-AE8C-18860CDEFF5B}" dt="2022-07-15T17:08:05.682" v="14551" actId="478"/>
          <ac:picMkLst>
            <pc:docMk/>
            <pc:sldMk cId="1592126093" sldId="274"/>
            <ac:picMk id="1028" creationId="{FE4EDC87-835C-41E8-8824-8422588A696D}"/>
          </ac:picMkLst>
        </pc:picChg>
      </pc:sldChg>
      <pc:sldChg chg="modSp add mod ord modNotes">
        <pc:chgData name="Velani, Ankitkumar" userId="039f6639-35cd-4471-8ac8-1e78077ab1db" providerId="ADAL" clId="{84352D96-93B9-4F72-AE8C-18860CDEFF5B}" dt="2022-07-14T01:44:07.358" v="5163"/>
        <pc:sldMkLst>
          <pc:docMk/>
          <pc:sldMk cId="2959000939" sldId="275"/>
        </pc:sldMkLst>
        <pc:spChg chg="mod">
          <ac:chgData name="Velani, Ankitkumar" userId="039f6639-35cd-4471-8ac8-1e78077ab1db" providerId="ADAL" clId="{84352D96-93B9-4F72-AE8C-18860CDEFF5B}" dt="2022-07-13T17:16:22.454" v="974" actId="20577"/>
          <ac:spMkLst>
            <pc:docMk/>
            <pc:sldMk cId="2959000939" sldId="27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8:08.872" v="1118" actId="113"/>
          <ac:spMkLst>
            <pc:docMk/>
            <pc:sldMk cId="2959000939" sldId="275"/>
            <ac:spMk id="109" creationId="{00000000-0000-0000-0000-000000000000}"/>
          </ac:spMkLst>
        </pc:spChg>
      </pc:sldChg>
      <pc:sldChg chg="addSp delSp modSp add mod setBg modNotes">
        <pc:chgData name="Velani, Ankitkumar" userId="039f6639-35cd-4471-8ac8-1e78077ab1db" providerId="ADAL" clId="{84352D96-93B9-4F72-AE8C-18860CDEFF5B}" dt="2022-07-14T01:44:07.358" v="5163"/>
        <pc:sldMkLst>
          <pc:docMk/>
          <pc:sldMk cId="1688761229" sldId="276"/>
        </pc:sldMkLst>
        <pc:spChg chg="add del mod">
          <ac:chgData name="Velani, Ankitkumar" userId="039f6639-35cd-4471-8ac8-1e78077ab1db" providerId="ADAL" clId="{84352D96-93B9-4F72-AE8C-18860CDEFF5B}" dt="2022-07-13T17:18:27.322" v="1121" actId="478"/>
          <ac:spMkLst>
            <pc:docMk/>
            <pc:sldMk cId="1688761229" sldId="276"/>
            <ac:spMk id="3" creationId="{8AE7E905-B9B0-47EC-A2C4-698501C27BFC}"/>
          </ac:spMkLst>
        </pc:spChg>
        <pc:spChg chg="add mod">
          <ac:chgData name="Velani, Ankitkumar" userId="039f6639-35cd-4471-8ac8-1e78077ab1db" providerId="ADAL" clId="{84352D96-93B9-4F72-AE8C-18860CDEFF5B}" dt="2022-07-14T01:17:21.977" v="3817" actId="122"/>
          <ac:spMkLst>
            <pc:docMk/>
            <pc:sldMk cId="1688761229" sldId="276"/>
            <ac:spMk id="4" creationId="{982E6F4A-9E6F-4B1C-9647-38D9E6E0F5F7}"/>
          </ac:spMkLst>
        </pc:spChg>
        <pc:spChg chg="add mod">
          <ac:chgData name="Velani, Ankitkumar" userId="039f6639-35cd-4471-8ac8-1e78077ab1db" providerId="ADAL" clId="{84352D96-93B9-4F72-AE8C-18860CDEFF5B}" dt="2022-07-14T01:17:41.935" v="3845" actId="20577"/>
          <ac:spMkLst>
            <pc:docMk/>
            <pc:sldMk cId="1688761229" sldId="276"/>
            <ac:spMk id="11" creationId="{807EC4FA-74C2-4CA3-931D-61B86C2FD670}"/>
          </ac:spMkLst>
        </pc:spChg>
        <pc:spChg chg="add mod">
          <ac:chgData name="Velani, Ankitkumar" userId="039f6639-35cd-4471-8ac8-1e78077ab1db" providerId="ADAL" clId="{84352D96-93B9-4F72-AE8C-18860CDEFF5B}" dt="2022-07-14T01:18:05.206" v="3856" actId="20577"/>
          <ac:spMkLst>
            <pc:docMk/>
            <pc:sldMk cId="1688761229" sldId="276"/>
            <ac:spMk id="12" creationId="{E7D9E9A5-8CB6-4F66-8A52-C5D521062658}"/>
          </ac:spMkLst>
        </pc:spChg>
        <pc:spChg chg="add mod">
          <ac:chgData name="Velani, Ankitkumar" userId="039f6639-35cd-4471-8ac8-1e78077ab1db" providerId="ADAL" clId="{84352D96-93B9-4F72-AE8C-18860CDEFF5B}" dt="2022-07-14T01:18:33.603" v="3895" actId="20577"/>
          <ac:spMkLst>
            <pc:docMk/>
            <pc:sldMk cId="1688761229" sldId="276"/>
            <ac:spMk id="13" creationId="{9483B858-FDF8-450B-9C62-CB542C667B54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3T17:18:25.064" v="1120" actId="478"/>
          <ac:spMkLst>
            <pc:docMk/>
            <pc:sldMk cId="1688761229" sldId="276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13" creationId="{A4AC5506-6312-4701-8D3C-40187889A947}"/>
          </ac:spMkLst>
        </pc:spChg>
        <pc:picChg chg="add mod ord">
          <ac:chgData name="Velani, Ankitkumar" userId="039f6639-35cd-4471-8ac8-1e78077ab1db" providerId="ADAL" clId="{84352D96-93B9-4F72-AE8C-18860CDEFF5B}" dt="2022-07-14T01:16:55.511" v="3814" actId="1076"/>
          <ac:picMkLst>
            <pc:docMk/>
            <pc:sldMk cId="1688761229" sldId="276"/>
            <ac:picMk id="3" creationId="{BEC6C2A9-2EE2-4DB3-A947-7855FD3F6463}"/>
          </ac:picMkLst>
        </pc:picChg>
        <pc:picChg chg="add del mod">
          <ac:chgData name="Velani, Ankitkumar" userId="039f6639-35cd-4471-8ac8-1e78077ab1db" providerId="ADAL" clId="{84352D96-93B9-4F72-AE8C-18860CDEFF5B}" dt="2022-07-14T01:15:50.197" v="3786" actId="478"/>
          <ac:picMkLst>
            <pc:docMk/>
            <pc:sldMk cId="1688761229" sldId="276"/>
            <ac:picMk id="2050" creationId="{73C0D200-2519-44EA-8747-AF4B000416CE}"/>
          </ac:picMkLst>
        </pc:picChg>
      </pc:sldChg>
      <pc:sldChg chg="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435176371" sldId="277"/>
        </pc:sldMkLst>
        <pc:spChg chg="mod">
          <ac:chgData name="Velani, Ankitkumar" userId="039f6639-35cd-4471-8ac8-1e78077ab1db" providerId="ADAL" clId="{84352D96-93B9-4F72-AE8C-18860CDEFF5B}" dt="2022-07-14T00:43:11.509" v="1640" actId="115"/>
          <ac:spMkLst>
            <pc:docMk/>
            <pc:sldMk cId="435176371" sldId="27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44:29.303" v="1660" actId="1076"/>
          <ac:spMkLst>
            <pc:docMk/>
            <pc:sldMk cId="435176371" sldId="277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23:27.159" v="1156" actId="478"/>
          <ac:picMkLst>
            <pc:docMk/>
            <pc:sldMk cId="435176371" sldId="277"/>
            <ac:picMk id="7" creationId="{82D688DE-B6F5-4F65-9BCB-BA72C7FC1EB8}"/>
          </ac:picMkLst>
        </pc:picChg>
      </pc:sldChg>
      <pc:sldChg chg="add del">
        <pc:chgData name="Velani, Ankitkumar" userId="039f6639-35cd-4471-8ac8-1e78077ab1db" providerId="ADAL" clId="{84352D96-93B9-4F72-AE8C-18860CDEFF5B}" dt="2022-07-13T17:22:27.204" v="1140" actId="47"/>
        <pc:sldMkLst>
          <pc:docMk/>
          <pc:sldMk cId="1661547983" sldId="277"/>
        </pc:sldMkLst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20955946" sldId="278"/>
        </pc:sldMkLst>
        <pc:spChg chg="mod">
          <ac:chgData name="Velani, Ankitkumar" userId="039f6639-35cd-4471-8ac8-1e78077ab1db" providerId="ADAL" clId="{84352D96-93B9-4F72-AE8C-18860CDEFF5B}" dt="2022-07-14T00:55:16.307" v="2515"/>
          <ac:spMkLst>
            <pc:docMk/>
            <pc:sldMk cId="320955946" sldId="27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9:01.966" v="2916" actId="20577"/>
          <ac:spMkLst>
            <pc:docMk/>
            <pc:sldMk cId="320955946" sldId="278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2174626971" sldId="279"/>
        </pc:sldMkLst>
        <pc:spChg chg="add del">
          <ac:chgData name="Velani, Ankitkumar" userId="039f6639-35cd-4471-8ac8-1e78077ab1db" providerId="ADAL" clId="{84352D96-93B9-4F72-AE8C-18860CDEFF5B}" dt="2022-07-13T17:23:49.952" v="1185" actId="22"/>
          <ac:spMkLst>
            <pc:docMk/>
            <pc:sldMk cId="2174626971" sldId="279"/>
            <ac:spMk id="8" creationId="{2FFC9474-EF97-4FF8-BAFB-C6A1497E152B}"/>
          </ac:spMkLst>
        </pc:spChg>
        <pc:spChg chg="mod">
          <ac:chgData name="Velani, Ankitkumar" userId="039f6639-35cd-4471-8ac8-1e78077ab1db" providerId="ADAL" clId="{84352D96-93B9-4F72-AE8C-18860CDEFF5B}" dt="2022-07-14T01:01:02.109" v="2917"/>
          <ac:spMkLst>
            <pc:docMk/>
            <pc:sldMk cId="2174626971" sldId="27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1:55.400" v="3700"/>
          <ac:spMkLst>
            <pc:docMk/>
            <pc:sldMk cId="2174626971" sldId="279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5:13:27.498" v="14538" actId="20577"/>
        <pc:sldMkLst>
          <pc:docMk/>
          <pc:sldMk cId="2469122854" sldId="280"/>
        </pc:sldMkLst>
        <pc:spChg chg="mod">
          <ac:chgData name="Velani, Ankitkumar" userId="039f6639-35cd-4471-8ac8-1e78077ab1db" providerId="ADAL" clId="{84352D96-93B9-4F72-AE8C-18860CDEFF5B}" dt="2022-07-14T01:19:18.608" v="3896"/>
          <ac:spMkLst>
            <pc:docMk/>
            <pc:sldMk cId="2469122854" sldId="280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5:13:27.498" v="14538" actId="20577"/>
          <ac:spMkLst>
            <pc:docMk/>
            <pc:sldMk cId="2469122854" sldId="280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4:53:18.624" v="14518" actId="20577"/>
        <pc:sldMkLst>
          <pc:docMk/>
          <pc:sldMk cId="2792662973" sldId="281"/>
        </pc:sldMkLst>
        <pc:spChg chg="mod">
          <ac:chgData name="Velani, Ankitkumar" userId="039f6639-35cd-4471-8ac8-1e78077ab1db" providerId="ADAL" clId="{84352D96-93B9-4F72-AE8C-18860CDEFF5B}" dt="2022-07-15T14:53:18.624" v="14518" actId="20577"/>
          <ac:spMkLst>
            <pc:docMk/>
            <pc:sldMk cId="2792662973" sldId="281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132053676" sldId="282"/>
        </pc:sldMkLst>
        <pc:spChg chg="add del">
          <ac:chgData name="Velani, Ankitkumar" userId="039f6639-35cd-4471-8ac8-1e78077ab1db" providerId="ADAL" clId="{84352D96-93B9-4F72-AE8C-18860CDEFF5B}" dt="2022-07-14T00:49:19.026" v="2218" actId="22"/>
          <ac:spMkLst>
            <pc:docMk/>
            <pc:sldMk cId="3132053676" sldId="282"/>
            <ac:spMk id="8" creationId="{EFC15BF3-E51C-4A0A-8087-F49DEA95C5C2}"/>
          </ac:spMkLst>
        </pc:spChg>
        <pc:spChg chg="mod">
          <ac:chgData name="Velani, Ankitkumar" userId="039f6639-35cd-4471-8ac8-1e78077ab1db" providerId="ADAL" clId="{84352D96-93B9-4F72-AE8C-18860CDEFF5B}" dt="2022-07-14T00:48:53.339" v="2216" actId="20577"/>
          <ac:spMkLst>
            <pc:docMk/>
            <pc:sldMk cId="3132053676" sldId="282"/>
            <ac:spMk id="109" creationId="{00000000-0000-0000-0000-000000000000}"/>
          </ac:spMkLst>
        </pc:spChg>
      </pc:sldChg>
      <pc:sldChg chg="add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575650393" sldId="283"/>
        </pc:sldMkLst>
        <pc:spChg chg="add mod">
          <ac:chgData name="Velani, Ankitkumar" userId="039f6639-35cd-4471-8ac8-1e78077ab1db" providerId="ADAL" clId="{84352D96-93B9-4F72-AE8C-18860CDEFF5B}" dt="2022-07-14T00:51:54.464" v="2425" actId="208"/>
          <ac:spMkLst>
            <pc:docMk/>
            <pc:sldMk cId="575650393" sldId="283"/>
            <ac:spMk id="2" creationId="{A6F5A4F1-A0A0-4831-8271-4370B9096C96}"/>
          </ac:spMkLst>
        </pc:spChg>
        <pc:spChg chg="add mod">
          <ac:chgData name="Velani, Ankitkumar" userId="039f6639-35cd-4471-8ac8-1e78077ab1db" providerId="ADAL" clId="{84352D96-93B9-4F72-AE8C-18860CDEFF5B}" dt="2022-07-14T00:52:41.262" v="2458" actId="1076"/>
          <ac:spMkLst>
            <pc:docMk/>
            <pc:sldMk cId="575650393" sldId="283"/>
            <ac:spMk id="3" creationId="{E73AD39F-BCC9-4863-BE02-255428EA8BBF}"/>
          </ac:spMkLst>
        </pc:spChg>
        <pc:spChg chg="add mod">
          <ac:chgData name="Velani, Ankitkumar" userId="039f6639-35cd-4471-8ac8-1e78077ab1db" providerId="ADAL" clId="{84352D96-93B9-4F72-AE8C-18860CDEFF5B}" dt="2022-07-14T00:52:55.574" v="2462" actId="688"/>
          <ac:spMkLst>
            <pc:docMk/>
            <pc:sldMk cId="575650393" sldId="283"/>
            <ac:spMk id="8" creationId="{7DDDC53F-0FD4-43C6-ACC0-83BF5A7F1A61}"/>
          </ac:spMkLst>
        </pc:spChg>
        <pc:spChg chg="add mod">
          <ac:chgData name="Velani, Ankitkumar" userId="039f6639-35cd-4471-8ac8-1e78077ab1db" providerId="ADAL" clId="{84352D96-93B9-4F72-AE8C-18860CDEFF5B}" dt="2022-07-14T00:53:38.238" v="2514" actId="1076"/>
          <ac:spMkLst>
            <pc:docMk/>
            <pc:sldMk cId="575650393" sldId="283"/>
            <ac:spMk id="10" creationId="{768BC7B8-2B41-4F0A-8465-2245D588D34D}"/>
          </ac:spMkLst>
        </pc:spChg>
        <pc:spChg chg="mod">
          <ac:chgData name="Velani, Ankitkumar" userId="039f6639-35cd-4471-8ac8-1e78077ab1db" providerId="ADAL" clId="{84352D96-93B9-4F72-AE8C-18860CDEFF5B}" dt="2022-07-14T00:49:26.372" v="2224" actId="20577"/>
          <ac:spMkLst>
            <pc:docMk/>
            <pc:sldMk cId="575650393" sldId="28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1:17.255" v="2419" actId="403"/>
          <ac:spMkLst>
            <pc:docMk/>
            <pc:sldMk cId="575650393" sldId="283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711818749" sldId="284"/>
        </pc:sldMkLst>
        <pc:spChg chg="add del">
          <ac:chgData name="Velani, Ankitkumar" userId="039f6639-35cd-4471-8ac8-1e78077ab1db" providerId="ADAL" clId="{84352D96-93B9-4F72-AE8C-18860CDEFF5B}" dt="2022-07-14T01:12:32.019" v="3731"/>
          <ac:spMkLst>
            <pc:docMk/>
            <pc:sldMk cId="3711818749" sldId="284"/>
            <ac:spMk id="2" creationId="{0DA88B5D-4A37-4FD2-B7B2-58E4B9E8AF7F}"/>
          </ac:spMkLst>
        </pc:spChg>
        <pc:spChg chg="add del">
          <ac:chgData name="Velani, Ankitkumar" userId="039f6639-35cd-4471-8ac8-1e78077ab1db" providerId="ADAL" clId="{84352D96-93B9-4F72-AE8C-18860CDEFF5B}" dt="2022-07-14T01:12:33.739" v="3733"/>
          <ac:spMkLst>
            <pc:docMk/>
            <pc:sldMk cId="3711818749" sldId="284"/>
            <ac:spMk id="3" creationId="{E743ABA0-30AD-4485-80CD-DB91DD951679}"/>
          </ac:spMkLst>
        </pc:spChg>
        <pc:spChg chg="mod">
          <ac:chgData name="Velani, Ankitkumar" userId="039f6639-35cd-4471-8ac8-1e78077ab1db" providerId="ADAL" clId="{84352D96-93B9-4F72-AE8C-18860CDEFF5B}" dt="2022-07-14T01:14:02.520" v="3785" actId="20577"/>
          <ac:spMkLst>
            <pc:docMk/>
            <pc:sldMk cId="3711818749" sldId="284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515200759" sldId="285"/>
        </pc:sldMkLst>
        <pc:spChg chg="mod">
          <ac:chgData name="Velani, Ankitkumar" userId="039f6639-35cd-4471-8ac8-1e78077ab1db" providerId="ADAL" clId="{84352D96-93B9-4F72-AE8C-18860CDEFF5B}" dt="2022-07-14T01:30:49.923" v="4298" actId="1035"/>
          <ac:spMkLst>
            <pc:docMk/>
            <pc:sldMk cId="1515200759" sldId="285"/>
            <ac:spMk id="109" creationId="{00000000-0000-0000-0000-000000000000}"/>
          </ac:spMkLst>
        </pc:spChg>
      </pc:sldChg>
      <pc:sldChg chg="add modNotes">
        <pc:chgData name="Velani, Ankitkumar" userId="039f6639-35cd-4471-8ac8-1e78077ab1db" providerId="ADAL" clId="{84352D96-93B9-4F72-AE8C-18860CDEFF5B}" dt="2022-07-14T01:44:07.358" v="5163"/>
        <pc:sldMkLst>
          <pc:docMk/>
          <pc:sldMk cId="4111025725" sldId="286"/>
        </pc:sldMkLst>
      </pc:sldChg>
      <pc:sldChg chg="addSp delSp modSp add mod modNotes">
        <pc:chgData name="Velani, Ankitkumar" userId="039f6639-35cd-4471-8ac8-1e78077ab1db" providerId="ADAL" clId="{84352D96-93B9-4F72-AE8C-18860CDEFF5B}" dt="2022-07-14T06:03:37.871" v="5165" actId="22"/>
        <pc:sldMkLst>
          <pc:docMk/>
          <pc:sldMk cId="2438622846" sldId="287"/>
        </pc:sldMkLst>
        <pc:spChg chg="add del">
          <ac:chgData name="Velani, Ankitkumar" userId="039f6639-35cd-4471-8ac8-1e78077ab1db" providerId="ADAL" clId="{84352D96-93B9-4F72-AE8C-18860CDEFF5B}" dt="2022-07-14T06:03:37.871" v="5165" actId="22"/>
          <ac:spMkLst>
            <pc:docMk/>
            <pc:sldMk cId="2438622846" sldId="287"/>
            <ac:spMk id="8" creationId="{D3C83A48-71E9-4A65-9791-E322E1A171E2}"/>
          </ac:spMkLst>
        </pc:spChg>
        <pc:spChg chg="mod">
          <ac:chgData name="Velani, Ankitkumar" userId="039f6639-35cd-4471-8ac8-1e78077ab1db" providerId="ADAL" clId="{84352D96-93B9-4F72-AE8C-18860CDEFF5B}" dt="2022-07-14T01:39:50.938" v="5160" actId="115"/>
          <ac:spMkLst>
            <pc:docMk/>
            <pc:sldMk cId="2438622846" sldId="28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39:35.868" v="5158" actId="255"/>
          <ac:spMkLst>
            <pc:docMk/>
            <pc:sldMk cId="2438622846" sldId="28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00:53.978" v="5823" actId="20577"/>
        <pc:sldMkLst>
          <pc:docMk/>
          <pc:sldMk cId="1205780775" sldId="288"/>
        </pc:sldMkLst>
        <pc:spChg chg="mod">
          <ac:chgData name="Velani, Ankitkumar" userId="039f6639-35cd-4471-8ac8-1e78077ab1db" providerId="ADAL" clId="{84352D96-93B9-4F72-AE8C-18860CDEFF5B}" dt="2022-07-14T06:06:53.288" v="5343" actId="20577"/>
          <ac:spMkLst>
            <pc:docMk/>
            <pc:sldMk cId="1205780775" sldId="288"/>
            <ac:spMk id="99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00:53.978" v="5823" actId="20577"/>
          <ac:spMkLst>
            <pc:docMk/>
            <pc:sldMk cId="1205780775" sldId="288"/>
            <ac:spMk id="100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5T16:13:27.109" v="14550" actId="20577"/>
        <pc:sldMkLst>
          <pc:docMk/>
          <pc:sldMk cId="2344059627" sldId="289"/>
        </pc:sldMkLst>
        <pc:spChg chg="add del">
          <ac:chgData name="Velani, Ankitkumar" userId="039f6639-35cd-4471-8ac8-1e78077ab1db" providerId="ADAL" clId="{84352D96-93B9-4F72-AE8C-18860CDEFF5B}" dt="2022-07-14T06:09:19.007" v="5370" actId="22"/>
          <ac:spMkLst>
            <pc:docMk/>
            <pc:sldMk cId="2344059627" sldId="289"/>
            <ac:spMk id="8" creationId="{82E7E761-74BD-49C9-A986-89C93091C1A8}"/>
          </ac:spMkLst>
        </pc:spChg>
        <pc:spChg chg="mod">
          <ac:chgData name="Velani, Ankitkumar" userId="039f6639-35cd-4471-8ac8-1e78077ab1db" providerId="ADAL" clId="{84352D96-93B9-4F72-AE8C-18860CDEFF5B}" dt="2022-07-14T06:07:03.403" v="5359" actId="20577"/>
          <ac:spMkLst>
            <pc:docMk/>
            <pc:sldMk cId="2344059627" sldId="28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6:13:27.109" v="14550" actId="20577"/>
          <ac:spMkLst>
            <pc:docMk/>
            <pc:sldMk cId="2344059627" sldId="289"/>
            <ac:spMk id="109" creationId="{00000000-0000-0000-0000-000000000000}"/>
          </ac:spMkLst>
        </pc:spChg>
      </pc:sldChg>
      <pc:sldChg chg="addSp delSp modSp add del mod setBg">
        <pc:chgData name="Velani, Ankitkumar" userId="039f6639-35cd-4471-8ac8-1e78077ab1db" providerId="ADAL" clId="{84352D96-93B9-4F72-AE8C-18860CDEFF5B}" dt="2022-07-14T06:16:28.819" v="5510" actId="2696"/>
        <pc:sldMkLst>
          <pc:docMk/>
          <pc:sldMk cId="641190302" sldId="290"/>
        </pc:sldMkLst>
        <pc:spChg chg="add 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3" creationId="{8BCEEDEF-FCC8-462E-A372-A15B5405FA26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0:33.718" v="5384" actId="1076"/>
          <ac:spMkLst>
            <pc:docMk/>
            <pc:sldMk cId="641190302" sldId="290"/>
            <ac:spMk id="108" creationId="{00000000-0000-0000-0000-000000000000}"/>
          </ac:spMkLst>
        </pc:spChg>
        <pc:spChg chg="del mod">
          <ac:chgData name="Velani, Ankitkumar" userId="039f6639-35cd-4471-8ac8-1e78077ab1db" providerId="ADAL" clId="{84352D96-93B9-4F72-AE8C-18860CDEFF5B}" dt="2022-07-14T06:09:36.618" v="5373" actId="478"/>
          <ac:spMkLst>
            <pc:docMk/>
            <pc:sldMk cId="641190302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3" creationId="{A3363022-C969-41E9-8EB2-E4C94908C1FA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5" creationId="{8D1AD6B3-BE88-4CEB-BA17-790657CC4729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5" creationId="{BEBFA723-5A7B-472D-ABD7-1526B8D3A38B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7" creationId="{A6B27065-399A-4CF7-BF70-CF79B9848FC1}"/>
          </ac:spMkLst>
        </pc:spChg>
        <pc:grpChg chg="add del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17" creationId="{89D1390B-7E13-4B4F-9CB2-391063412E54}"/>
          </ac:grpSpMkLst>
        </pc:grpChg>
        <pc:grpChg chg="add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29" creationId="{CF22986C-DDF7-4109-9D6A-006800D6B041}"/>
          </ac:grpSpMkLst>
        </pc:grpChg>
        <pc:graphicFrameChg chg="add mod ord modGraphic">
          <ac:chgData name="Velani, Ankitkumar" userId="039f6639-35cd-4471-8ac8-1e78077ab1db" providerId="ADAL" clId="{84352D96-93B9-4F72-AE8C-18860CDEFF5B}" dt="2022-07-14T06:16:22.086" v="5509" actId="14100"/>
          <ac:graphicFrameMkLst>
            <pc:docMk/>
            <pc:sldMk cId="641190302" sldId="290"/>
            <ac:graphicFrameMk id="2" creationId="{95E9052C-149B-4739-9DA6-93903CCF753C}"/>
          </ac:graphicFrameMkLst>
        </pc:graphicFrameChg>
      </pc:sldChg>
      <pc:sldChg chg="addSp delSp modSp add mod setBg setClrOvrMap">
        <pc:chgData name="Velani, Ankitkumar" userId="039f6639-35cd-4471-8ac8-1e78077ab1db" providerId="ADAL" clId="{84352D96-93B9-4F72-AE8C-18860CDEFF5B}" dt="2022-07-14T06:24:32.221" v="5540" actId="20577"/>
        <pc:sldMkLst>
          <pc:docMk/>
          <pc:sldMk cId="2673655364" sldId="290"/>
        </pc:sldMkLst>
        <pc:spChg chg="add del mod">
          <ac:chgData name="Velani, Ankitkumar" userId="039f6639-35cd-4471-8ac8-1e78077ab1db" providerId="ADAL" clId="{84352D96-93B9-4F72-AE8C-18860CDEFF5B}" dt="2022-07-14T06:16:34.521" v="5513" actId="478"/>
          <ac:spMkLst>
            <pc:docMk/>
            <pc:sldMk cId="2673655364" sldId="290"/>
            <ac:spMk id="3" creationId="{41F7DA64-0EB9-4036-8FF7-0662D1D2E8D1}"/>
          </ac:spMkLst>
        </pc:spChg>
        <pc:spChg chg="add del mod">
          <ac:chgData name="Velani, Ankitkumar" userId="039f6639-35cd-4471-8ac8-1e78077ab1db" providerId="ADAL" clId="{84352D96-93B9-4F72-AE8C-18860CDEFF5B}" dt="2022-07-14T06:16:58.853" v="5516" actId="478"/>
          <ac:spMkLst>
            <pc:docMk/>
            <pc:sldMk cId="2673655364" sldId="290"/>
            <ac:spMk id="5" creationId="{C9521D45-E6B7-4794-9D99-0C721F74759D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5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8:31.356" v="5536" actId="113"/>
          <ac:spMkLst>
            <pc:docMk/>
            <pc:sldMk cId="2673655364" sldId="290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16:32.703" v="5512" actId="478"/>
          <ac:spMkLst>
            <pc:docMk/>
            <pc:sldMk cId="2673655364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3" creationId="{18AC8E79-ECD6-4F34-BE5A-9F5E850E850A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5" creationId="{7D2BE1BB-2AB2-4D7E-9E27-8D245181B513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19" creationId="{90F533E9-6690-41A8-A372-4C6C622D028D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4" creationId="{65219498-D544-41AC-98FE-8F956EF66A62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5" creationId="{F500DBFC-17A9-4E0A-AEE2-A49F9AEEF0FD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2" creationId="{BA79A7CF-01AF-4178-9369-94E0C90EB046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3" creationId="{99413ED5-9ED4-4772-BCE4-2BCAE6B12E35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4" creationId="{04357C93-F0CB-4A1C-8F77-4E9063789819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6" creationId="{C0B27210-D0CA-4654-B3E3-9ABB4F178EA1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7" creationId="{1DB7C82F-AB7E-4F0C-B829-FA1B9C415180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8" creationId="{70B66945-4967-4040-926D-DCA44313CDAB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0" creationId="{BA79A7CF-01AF-4178-9369-94E0C90EB046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1" creationId="{99413ED5-9ED4-4772-BCE4-2BCAE6B12E35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2" creationId="{04357C93-F0CB-4A1C-8F77-4E9063789819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3" creationId="{90F533E9-6690-41A8-A372-4C6C622D028D}"/>
          </ac:spMkLst>
        </pc:spChg>
        <pc:grpChg chg="add del">
          <ac:chgData name="Velani, Ankitkumar" userId="039f6639-35cd-4471-8ac8-1e78077ab1db" providerId="ADAL" clId="{84352D96-93B9-4F72-AE8C-18860CDEFF5B}" dt="2022-07-14T06:17:25.730" v="5518" actId="26606"/>
          <ac:grpSpMkLst>
            <pc:docMk/>
            <pc:sldMk cId="2673655364" sldId="290"/>
            <ac:grpSpMk id="117" creationId="{22A1615C-2156-4B15-BF3E-39794B37905E}"/>
          </ac:grpSpMkLst>
        </pc:grpChg>
        <pc:grpChg chg="add del">
          <ac:chgData name="Velani, Ankitkumar" userId="039f6639-35cd-4471-8ac8-1e78077ab1db" providerId="ADAL" clId="{84352D96-93B9-4F72-AE8C-18860CDEFF5B}" dt="2022-07-14T06:17:30.106" v="5520" actId="26606"/>
          <ac:grpSpMkLst>
            <pc:docMk/>
            <pc:sldMk cId="2673655364" sldId="290"/>
            <ac:grpSpMk id="126" creationId="{D74613BB-817C-4C4F-8A24-4936F2F064C0}"/>
          </ac:grpSpMkLst>
        </pc:grpChg>
        <pc:graphicFrameChg chg="add del mod ord modGraphic">
          <ac:chgData name="Velani, Ankitkumar" userId="039f6639-35cd-4471-8ac8-1e78077ab1db" providerId="ADAL" clId="{84352D96-93B9-4F72-AE8C-18860CDEFF5B}" dt="2022-07-14T06:24:32.221" v="5540" actId="20577"/>
          <ac:graphicFrameMkLst>
            <pc:docMk/>
            <pc:sldMk cId="2673655364" sldId="290"/>
            <ac:graphicFrameMk id="4" creationId="{B4E9F0A1-1566-4C4D-8933-839EB9F5BC82}"/>
          </ac:graphicFrameMkLst>
        </pc:graphicFrameChg>
      </pc:sldChg>
      <pc:sldChg chg="addSp delSp modSp add mod ord">
        <pc:chgData name="Velani, Ankitkumar" userId="039f6639-35cd-4471-8ac8-1e78077ab1db" providerId="ADAL" clId="{84352D96-93B9-4F72-AE8C-18860CDEFF5B}" dt="2022-07-14T06:39:40.939" v="5751" actId="115"/>
        <pc:sldMkLst>
          <pc:docMk/>
          <pc:sldMk cId="3671309648" sldId="291"/>
        </pc:sldMkLst>
        <pc:spChg chg="add del mod">
          <ac:chgData name="Velani, Ankitkumar" userId="039f6639-35cd-4471-8ac8-1e78077ab1db" providerId="ADAL" clId="{84352D96-93B9-4F72-AE8C-18860CDEFF5B}" dt="2022-07-14T06:25:12.951" v="5592" actId="478"/>
          <ac:spMkLst>
            <pc:docMk/>
            <pc:sldMk cId="3671309648" sldId="291"/>
            <ac:spMk id="3" creationId="{69291159-4DEA-4D53-975E-DCACA168DE00}"/>
          </ac:spMkLst>
        </pc:spChg>
        <pc:spChg chg="add mod">
          <ac:chgData name="Velani, Ankitkumar" userId="039f6639-35cd-4471-8ac8-1e78077ab1db" providerId="ADAL" clId="{84352D96-93B9-4F72-AE8C-18860CDEFF5B}" dt="2022-07-14T06:39:40.939" v="5751" actId="115"/>
          <ac:spMkLst>
            <pc:docMk/>
            <pc:sldMk cId="3671309648" sldId="291"/>
            <ac:spMk id="10" creationId="{63F1B26F-E95C-4ED6-8A3D-F39A6A4D80C0}"/>
          </ac:spMkLst>
        </pc:spChg>
        <pc:spChg chg="add del">
          <ac:chgData name="Velani, Ankitkumar" userId="039f6639-35cd-4471-8ac8-1e78077ab1db" providerId="ADAL" clId="{84352D96-93B9-4F72-AE8C-18860CDEFF5B}" dt="2022-07-14T06:26:02.610" v="5599" actId="22"/>
          <ac:spMkLst>
            <pc:docMk/>
            <pc:sldMk cId="3671309648" sldId="291"/>
            <ac:spMk id="12" creationId="{CA968513-7954-443B-B994-C32A15C0CD45}"/>
          </ac:spMkLst>
        </pc:spChg>
        <pc:spChg chg="mod">
          <ac:chgData name="Velani, Ankitkumar" userId="039f6639-35cd-4471-8ac8-1e78077ab1db" providerId="ADAL" clId="{84352D96-93B9-4F72-AE8C-18860CDEFF5B}" dt="2022-07-14T06:25:10.262" v="5591" actId="20577"/>
          <ac:spMkLst>
            <pc:docMk/>
            <pc:sldMk cId="3671309648" sldId="291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24:49.891" v="5544" actId="478"/>
          <ac:spMkLst>
            <pc:docMk/>
            <pc:sldMk cId="3671309648" sldId="291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06:39:21.403" v="5747" actId="113"/>
        <pc:sldMkLst>
          <pc:docMk/>
          <pc:sldMk cId="981376725" sldId="292"/>
        </pc:sldMkLst>
        <pc:spChg chg="add mod">
          <ac:chgData name="Velani, Ankitkumar" userId="039f6639-35cd-4471-8ac8-1e78077ab1db" providerId="ADAL" clId="{84352D96-93B9-4F72-AE8C-18860CDEFF5B}" dt="2022-07-14T06:39:21.403" v="5747" actId="113"/>
          <ac:spMkLst>
            <pc:docMk/>
            <pc:sldMk cId="981376725" sldId="292"/>
            <ac:spMk id="8" creationId="{4BAE92AF-8EAA-498B-91E2-1E5DFB897C6C}"/>
          </ac:spMkLst>
        </pc:spChg>
        <pc:spChg chg="mod">
          <ac:chgData name="Velani, Ankitkumar" userId="039f6639-35cd-4471-8ac8-1e78077ab1db" providerId="ADAL" clId="{84352D96-93B9-4F72-AE8C-18860CDEFF5B}" dt="2022-07-14T06:39:16.312" v="5746" actId="113"/>
          <ac:spMkLst>
            <pc:docMk/>
            <pc:sldMk cId="981376725" sldId="292"/>
            <ac:spMk id="10" creationId="{63F1B26F-E95C-4ED6-8A3D-F39A6A4D80C0}"/>
          </ac:spMkLst>
        </pc:spChg>
      </pc:sldChg>
      <pc:sldChg chg="add del">
        <pc:chgData name="Velani, Ankitkumar" userId="039f6639-35cd-4471-8ac8-1e78077ab1db" providerId="ADAL" clId="{84352D96-93B9-4F72-AE8C-18860CDEFF5B}" dt="2022-07-14T06:25:59.379" v="5597" actId="2890"/>
        <pc:sldMkLst>
          <pc:docMk/>
          <pc:sldMk cId="1179370041" sldId="292"/>
        </pc:sldMkLst>
      </pc:sldChg>
      <pc:sldChg chg="modSp add mod">
        <pc:chgData name="Velani, Ankitkumar" userId="039f6639-35cd-4471-8ac8-1e78077ab1db" providerId="ADAL" clId="{84352D96-93B9-4F72-AE8C-18860CDEFF5B}" dt="2022-07-14T07:39:01.062" v="6585" actId="207"/>
        <pc:sldMkLst>
          <pc:docMk/>
          <pc:sldMk cId="2738354077" sldId="293"/>
        </pc:sldMkLst>
        <pc:spChg chg="mod">
          <ac:chgData name="Velani, Ankitkumar" userId="039f6639-35cd-4471-8ac8-1e78077ab1db" providerId="ADAL" clId="{84352D96-93B9-4F72-AE8C-18860CDEFF5B}" dt="2022-07-14T07:00:15.739" v="5813" actId="120"/>
          <ac:spMkLst>
            <pc:docMk/>
            <pc:sldMk cId="2738354077" sldId="29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39:01.062" v="6585" actId="207"/>
          <ac:spMkLst>
            <pc:docMk/>
            <pc:sldMk cId="2738354077" sldId="293"/>
            <ac:spMk id="109" creationId="{00000000-0000-0000-0000-000000000000}"/>
          </ac:spMkLst>
        </pc:spChg>
      </pc:sldChg>
      <pc:sldChg chg="modSp add mod ord">
        <pc:chgData name="Velani, Ankitkumar" userId="039f6639-35cd-4471-8ac8-1e78077ab1db" providerId="ADAL" clId="{84352D96-93B9-4F72-AE8C-18860CDEFF5B}" dt="2022-07-14T16:03:33.088" v="11912" actId="20577"/>
        <pc:sldMkLst>
          <pc:docMk/>
          <pc:sldMk cId="3138019313" sldId="294"/>
        </pc:sldMkLst>
        <pc:spChg chg="mod">
          <ac:chgData name="Velani, Ankitkumar" userId="039f6639-35cd-4471-8ac8-1e78077ab1db" providerId="ADAL" clId="{84352D96-93B9-4F72-AE8C-18860CDEFF5B}" dt="2022-07-14T07:00:24.453" v="5817" actId="120"/>
          <ac:spMkLst>
            <pc:docMk/>
            <pc:sldMk cId="3138019313" sldId="294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6:03:33.088" v="11912" actId="20577"/>
          <ac:spMkLst>
            <pc:docMk/>
            <pc:sldMk cId="3138019313" sldId="29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4:05.674" v="6779" actId="207"/>
        <pc:sldMkLst>
          <pc:docMk/>
          <pc:sldMk cId="1632705750" sldId="295"/>
        </pc:sldMkLst>
        <pc:spChg chg="mod">
          <ac:chgData name="Velani, Ankitkumar" userId="039f6639-35cd-4471-8ac8-1e78077ab1db" providerId="ADAL" clId="{84352D96-93B9-4F72-AE8C-18860CDEFF5B}" dt="2022-07-14T07:01:34.483" v="5824"/>
          <ac:spMkLst>
            <pc:docMk/>
            <pc:sldMk cId="1632705750" sldId="29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54:05.674" v="6779" actId="207"/>
          <ac:spMkLst>
            <pc:docMk/>
            <pc:sldMk cId="1632705750" sldId="295"/>
            <ac:spMk id="109" creationId="{00000000-0000-0000-0000-000000000000}"/>
          </ac:spMkLst>
        </pc:spChg>
      </pc:sldChg>
      <pc:sldChg chg="addSp delSp modSp add del mod">
        <pc:chgData name="Velani, Ankitkumar" userId="039f6639-35cd-4471-8ac8-1e78077ab1db" providerId="ADAL" clId="{84352D96-93B9-4F72-AE8C-18860CDEFF5B}" dt="2022-07-14T07:00:34.472" v="5819" actId="2696"/>
        <pc:sldMkLst>
          <pc:docMk/>
          <pc:sldMk cId="2442772370" sldId="295"/>
        </pc:sldMkLst>
        <pc:spChg chg="add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3" creationId="{F0602609-A2FC-44A7-9A8F-667CA829DB36}"/>
          </ac:spMkLst>
        </pc:spChg>
        <pc:spChg chg="del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5:48.362" v="10416" actId="113"/>
        <pc:sldMkLst>
          <pc:docMk/>
          <pc:sldMk cId="1513836142" sldId="296"/>
        </pc:sldMkLst>
        <pc:spChg chg="mod">
          <ac:chgData name="Velani, Ankitkumar" userId="039f6639-35cd-4471-8ac8-1e78077ab1db" providerId="ADAL" clId="{84352D96-93B9-4F72-AE8C-18860CDEFF5B}" dt="2022-07-14T07:01:42.142" v="5825"/>
          <ac:spMkLst>
            <pc:docMk/>
            <pc:sldMk cId="1513836142" sldId="296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45:48.362" v="10416" actId="113"/>
          <ac:spMkLst>
            <pc:docMk/>
            <pc:sldMk cId="1513836142" sldId="296"/>
            <ac:spMk id="109" creationId="{00000000-0000-0000-0000-000000000000}"/>
          </ac:spMkLst>
        </pc:spChg>
      </pc:sldChg>
      <pc:sldChg chg="modSp add del mod">
        <pc:chgData name="Velani, Ankitkumar" userId="039f6639-35cd-4471-8ac8-1e78077ab1db" providerId="ADAL" clId="{84352D96-93B9-4F72-AE8C-18860CDEFF5B}" dt="2022-07-14T07:00:37.327" v="5820" actId="2696"/>
        <pc:sldMkLst>
          <pc:docMk/>
          <pc:sldMk cId="3698080580" sldId="296"/>
        </pc:sldMkLst>
        <pc:spChg chg="mod">
          <ac:chgData name="Velani, Ankitkumar" userId="039f6639-35cd-4471-8ac8-1e78077ab1db" providerId="ADAL" clId="{84352D96-93B9-4F72-AE8C-18860CDEFF5B}" dt="2022-07-14T07:00:00.277" v="5808"/>
          <ac:spMkLst>
            <pc:docMk/>
            <pc:sldMk cId="3698080580" sldId="296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07.793" v="7614" actId="255"/>
        <pc:sldMkLst>
          <pc:docMk/>
          <pc:sldMk cId="2077387241" sldId="297"/>
        </pc:sldMkLst>
        <pc:spChg chg="mod">
          <ac:chgData name="Velani, Ankitkumar" userId="039f6639-35cd-4471-8ac8-1e78077ab1db" providerId="ADAL" clId="{84352D96-93B9-4F72-AE8C-18860CDEFF5B}" dt="2022-07-14T15:07:07.793" v="7614" actId="255"/>
          <ac:spMkLst>
            <pc:docMk/>
            <pc:sldMk cId="2077387241" sldId="29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6:57.335" v="6879" actId="207"/>
        <pc:sldMkLst>
          <pc:docMk/>
          <pc:sldMk cId="1149467149" sldId="298"/>
        </pc:sldMkLst>
        <pc:spChg chg="mod">
          <ac:chgData name="Velani, Ankitkumar" userId="039f6639-35cd-4471-8ac8-1e78077ab1db" providerId="ADAL" clId="{84352D96-93B9-4F72-AE8C-18860CDEFF5B}" dt="2022-07-14T07:56:57.335" v="6879" actId="207"/>
          <ac:spMkLst>
            <pc:docMk/>
            <pc:sldMk cId="1149467149" sldId="29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2:59.110" v="11899" actId="113"/>
        <pc:sldMkLst>
          <pc:docMk/>
          <pc:sldMk cId="2809169825" sldId="299"/>
        </pc:sldMkLst>
        <pc:spChg chg="mod">
          <ac:chgData name="Velani, Ankitkumar" userId="039f6639-35cd-4471-8ac8-1e78077ab1db" providerId="ADAL" clId="{84352D96-93B9-4F72-AE8C-18860CDEFF5B}" dt="2022-07-14T16:02:59.110" v="11899" actId="113"/>
          <ac:spMkLst>
            <pc:docMk/>
            <pc:sldMk cId="2809169825" sldId="29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16.997" v="7615" actId="255"/>
        <pc:sldMkLst>
          <pc:docMk/>
          <pc:sldMk cId="1642795635" sldId="300"/>
        </pc:sldMkLst>
        <pc:spChg chg="mod">
          <ac:chgData name="Velani, Ankitkumar" userId="039f6639-35cd-4471-8ac8-1e78077ab1db" providerId="ADAL" clId="{84352D96-93B9-4F72-AE8C-18860CDEFF5B}" dt="2022-07-14T15:07:16.997" v="7615" actId="255"/>
          <ac:spMkLst>
            <pc:docMk/>
            <pc:sldMk cId="1642795635" sldId="300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39.362" v="7637" actId="255"/>
        <pc:sldMkLst>
          <pc:docMk/>
          <pc:sldMk cId="3179861112" sldId="301"/>
        </pc:sldMkLst>
        <pc:spChg chg="mod">
          <ac:chgData name="Velani, Ankitkumar" userId="039f6639-35cd-4471-8ac8-1e78077ab1db" providerId="ADAL" clId="{84352D96-93B9-4F72-AE8C-18860CDEFF5B}" dt="2022-07-14T15:07:39.362" v="7637" actId="255"/>
          <ac:spMkLst>
            <pc:docMk/>
            <pc:sldMk cId="3179861112" sldId="301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14:10.387" v="8079" actId="255"/>
        <pc:sldMkLst>
          <pc:docMk/>
          <pc:sldMk cId="1531365578" sldId="302"/>
        </pc:sldMkLst>
        <pc:spChg chg="mod">
          <ac:chgData name="Velani, Ankitkumar" userId="039f6639-35cd-4471-8ac8-1e78077ab1db" providerId="ADAL" clId="{84352D96-93B9-4F72-AE8C-18860CDEFF5B}" dt="2022-07-14T15:14:10.387" v="8079" actId="255"/>
          <ac:spMkLst>
            <pc:docMk/>
            <pc:sldMk cId="1531365578" sldId="302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20:46.638" v="8495" actId="20577"/>
        <pc:sldMkLst>
          <pc:docMk/>
          <pc:sldMk cId="1104195167" sldId="303"/>
        </pc:sldMkLst>
        <pc:spChg chg="add del mod">
          <ac:chgData name="Velani, Ankitkumar" userId="039f6639-35cd-4471-8ac8-1e78077ab1db" providerId="ADAL" clId="{84352D96-93B9-4F72-AE8C-18860CDEFF5B}" dt="2022-07-14T15:19:35.970" v="8474" actId="478"/>
          <ac:spMkLst>
            <pc:docMk/>
            <pc:sldMk cId="1104195167" sldId="303"/>
            <ac:spMk id="7" creationId="{858BE6EC-9525-481B-AF06-32E4691920A6}"/>
          </ac:spMkLst>
        </pc:spChg>
        <pc:spChg chg="add mod">
          <ac:chgData name="Velani, Ankitkumar" userId="039f6639-35cd-4471-8ac8-1e78077ab1db" providerId="ADAL" clId="{84352D96-93B9-4F72-AE8C-18860CDEFF5B}" dt="2022-07-14T15:20:46.638" v="8495" actId="20577"/>
          <ac:spMkLst>
            <pc:docMk/>
            <pc:sldMk cId="1104195167" sldId="303"/>
            <ac:spMk id="8" creationId="{25C62930-5551-4B9B-8F35-EC23C2ADB091}"/>
          </ac:spMkLst>
        </pc:spChg>
        <pc:spChg chg="mod">
          <ac:chgData name="Velani, Ankitkumar" userId="039f6639-35cd-4471-8ac8-1e78077ab1db" providerId="ADAL" clId="{84352D96-93B9-4F72-AE8C-18860CDEFF5B}" dt="2022-07-14T15:19:57.064" v="8480" actId="1076"/>
          <ac:spMkLst>
            <pc:docMk/>
            <pc:sldMk cId="1104195167" sldId="30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19:45.306" v="8477" actId="14100"/>
          <ac:spMkLst>
            <pc:docMk/>
            <pc:sldMk cId="1104195167" sldId="303"/>
            <ac:spMk id="109" creationId="{00000000-0000-0000-0000-000000000000}"/>
          </ac:spMkLst>
        </pc:spChg>
      </pc:sldChg>
      <pc:sldChg chg="addSp modSp add mod ord">
        <pc:chgData name="Velani, Ankitkumar" userId="039f6639-35cd-4471-8ac8-1e78077ab1db" providerId="ADAL" clId="{84352D96-93B9-4F72-AE8C-18860CDEFF5B}" dt="2022-07-14T15:26:32.745" v="8803" actId="113"/>
        <pc:sldMkLst>
          <pc:docMk/>
          <pc:sldMk cId="2310146408" sldId="304"/>
        </pc:sldMkLst>
        <pc:spChg chg="add mod">
          <ac:chgData name="Velani, Ankitkumar" userId="039f6639-35cd-4471-8ac8-1e78077ab1db" providerId="ADAL" clId="{84352D96-93B9-4F72-AE8C-18860CDEFF5B}" dt="2022-07-14T15:25:22.405" v="8777" actId="207"/>
          <ac:spMkLst>
            <pc:docMk/>
            <pc:sldMk cId="2310146408" sldId="304"/>
            <ac:spMk id="2" creationId="{47805E23-4C32-470E-8B5D-659BB6BE826E}"/>
          </ac:spMkLst>
        </pc:spChg>
        <pc:spChg chg="add mod">
          <ac:chgData name="Velani, Ankitkumar" userId="039f6639-35cd-4471-8ac8-1e78077ab1db" providerId="ADAL" clId="{84352D96-93B9-4F72-AE8C-18860CDEFF5B}" dt="2022-07-14T15:26:18.175" v="8801" actId="207"/>
          <ac:spMkLst>
            <pc:docMk/>
            <pc:sldMk cId="2310146408" sldId="304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6:32.745" v="8803" actId="113"/>
          <ac:spMkLst>
            <pc:docMk/>
            <pc:sldMk cId="2310146408" sldId="304"/>
            <ac:spMk id="109" creationId="{00000000-0000-0000-0000-000000000000}"/>
          </ac:spMkLst>
        </pc:spChg>
      </pc:sldChg>
      <pc:sldChg chg="delSp modSp add mod">
        <pc:chgData name="Velani, Ankitkumar" userId="039f6639-35cd-4471-8ac8-1e78077ab1db" providerId="ADAL" clId="{84352D96-93B9-4F72-AE8C-18860CDEFF5B}" dt="2022-07-14T15:28:06.742" v="9006" actId="113"/>
        <pc:sldMkLst>
          <pc:docMk/>
          <pc:sldMk cId="3164702486" sldId="305"/>
        </pc:sldMkLst>
        <pc:spChg chg="del">
          <ac:chgData name="Velani, Ankitkumar" userId="039f6639-35cd-4471-8ac8-1e78077ab1db" providerId="ADAL" clId="{84352D96-93B9-4F72-AE8C-18860CDEFF5B}" dt="2022-07-14T15:26:47.591" v="8806" actId="478"/>
          <ac:spMkLst>
            <pc:docMk/>
            <pc:sldMk cId="3164702486" sldId="305"/>
            <ac:spMk id="2" creationId="{47805E23-4C32-470E-8B5D-659BB6BE826E}"/>
          </ac:spMkLst>
        </pc:spChg>
        <pc:spChg chg="del">
          <ac:chgData name="Velani, Ankitkumar" userId="039f6639-35cd-4471-8ac8-1e78077ab1db" providerId="ADAL" clId="{84352D96-93B9-4F72-AE8C-18860CDEFF5B}" dt="2022-07-14T15:26:49.041" v="8807" actId="478"/>
          <ac:spMkLst>
            <pc:docMk/>
            <pc:sldMk cId="3164702486" sldId="305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8:06.742" v="9006" actId="113"/>
          <ac:spMkLst>
            <pc:docMk/>
            <pc:sldMk cId="3164702486" sldId="30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2:06.992" v="9386" actId="20577"/>
        <pc:sldMkLst>
          <pc:docMk/>
          <pc:sldMk cId="3836807520" sldId="306"/>
        </pc:sldMkLst>
        <pc:spChg chg="mod">
          <ac:chgData name="Velani, Ankitkumar" userId="039f6639-35cd-4471-8ac8-1e78077ab1db" providerId="ADAL" clId="{84352D96-93B9-4F72-AE8C-18860CDEFF5B}" dt="2022-07-14T15:32:06.992" v="9386" actId="20577"/>
          <ac:spMkLst>
            <pc:docMk/>
            <pc:sldMk cId="3836807520" sldId="306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36:22.504" v="9574" actId="1036"/>
        <pc:sldMkLst>
          <pc:docMk/>
          <pc:sldMk cId="2944235571" sldId="307"/>
        </pc:sldMkLst>
        <pc:spChg chg="add del mod">
          <ac:chgData name="Velani, Ankitkumar" userId="039f6639-35cd-4471-8ac8-1e78077ab1db" providerId="ADAL" clId="{84352D96-93B9-4F72-AE8C-18860CDEFF5B}" dt="2022-07-14T15:33:58.012" v="9443" actId="478"/>
          <ac:spMkLst>
            <pc:docMk/>
            <pc:sldMk cId="2944235571" sldId="307"/>
            <ac:spMk id="2" creationId="{F9340464-7110-483D-9143-FFB8DB306AE3}"/>
          </ac:spMkLst>
        </pc:spChg>
        <pc:spChg chg="add mod">
          <ac:chgData name="Velani, Ankitkumar" userId="039f6639-35cd-4471-8ac8-1e78077ab1db" providerId="ADAL" clId="{84352D96-93B9-4F72-AE8C-18860CDEFF5B}" dt="2022-07-14T15:36:22.504" v="9574" actId="1036"/>
          <ac:spMkLst>
            <pc:docMk/>
            <pc:sldMk cId="2944235571" sldId="307"/>
            <ac:spMk id="3" creationId="{0EA967CB-E3D1-4BCE-8FE5-D24A466B837D}"/>
          </ac:spMkLst>
        </pc:spChg>
        <pc:spChg chg="add del mod">
          <ac:chgData name="Velani, Ankitkumar" userId="039f6639-35cd-4471-8ac8-1e78077ab1db" providerId="ADAL" clId="{84352D96-93B9-4F72-AE8C-18860CDEFF5B}" dt="2022-07-14T15:36:06.199" v="9563" actId="478"/>
          <ac:spMkLst>
            <pc:docMk/>
            <pc:sldMk cId="2944235571" sldId="307"/>
            <ac:spMk id="4" creationId="{843205DE-0072-4333-BEE7-0E7811529CBB}"/>
          </ac:spMkLst>
        </pc:spChg>
        <pc:spChg chg="mod">
          <ac:chgData name="Velani, Ankitkumar" userId="039f6639-35cd-4471-8ac8-1e78077ab1db" providerId="ADAL" clId="{84352D96-93B9-4F72-AE8C-18860CDEFF5B}" dt="2022-07-14T15:33:06.380" v="9402" actId="20577"/>
          <ac:spMkLst>
            <pc:docMk/>
            <pc:sldMk cId="2944235571" sldId="30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33:42.115" v="9435" actId="113"/>
          <ac:spMkLst>
            <pc:docMk/>
            <pc:sldMk cId="2944235571" sldId="30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8:22.707" v="9742" actId="20577"/>
        <pc:sldMkLst>
          <pc:docMk/>
          <pc:sldMk cId="3224482173" sldId="308"/>
        </pc:sldMkLst>
        <pc:spChg chg="mod">
          <ac:chgData name="Velani, Ankitkumar" userId="039f6639-35cd-4471-8ac8-1e78077ab1db" providerId="ADAL" clId="{84352D96-93B9-4F72-AE8C-18860CDEFF5B}" dt="2022-07-14T15:38:22.707" v="9742" actId="20577"/>
          <ac:spMkLst>
            <pc:docMk/>
            <pc:sldMk cId="3224482173" sldId="308"/>
            <ac:spMk id="3" creationId="{0EA967CB-E3D1-4BCE-8FE5-D24A466B837D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1:00.549" v="9926" actId="207"/>
        <pc:sldMkLst>
          <pc:docMk/>
          <pc:sldMk cId="2995025662" sldId="309"/>
        </pc:sldMkLst>
        <pc:spChg chg="mod">
          <ac:chgData name="Velani, Ankitkumar" userId="039f6639-35cd-4471-8ac8-1e78077ab1db" providerId="ADAL" clId="{84352D96-93B9-4F72-AE8C-18860CDEFF5B}" dt="2022-07-14T15:41:00.549" v="9926" actId="207"/>
          <ac:spMkLst>
            <pc:docMk/>
            <pc:sldMk cId="2995025662" sldId="309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38:51.756" v="9758" actId="20577"/>
          <ac:spMkLst>
            <pc:docMk/>
            <pc:sldMk cId="2995025662" sldId="30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2:43.917" v="10053" actId="20577"/>
        <pc:sldMkLst>
          <pc:docMk/>
          <pc:sldMk cId="3743774038" sldId="310"/>
        </pc:sldMkLst>
        <pc:spChg chg="mod">
          <ac:chgData name="Velani, Ankitkumar" userId="039f6639-35cd-4471-8ac8-1e78077ab1db" providerId="ADAL" clId="{84352D96-93B9-4F72-AE8C-18860CDEFF5B}" dt="2022-07-14T15:42:43.917" v="10053" actId="20577"/>
          <ac:spMkLst>
            <pc:docMk/>
            <pc:sldMk cId="3743774038" sldId="310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41:38.062" v="9944" actId="20577"/>
          <ac:spMkLst>
            <pc:docMk/>
            <pc:sldMk cId="3743774038" sldId="310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15:50:01.653" v="10710" actId="255"/>
        <pc:sldMkLst>
          <pc:docMk/>
          <pc:sldMk cId="3535413999" sldId="311"/>
        </pc:sldMkLst>
        <pc:spChg chg="add mod">
          <ac:chgData name="Velani, Ankitkumar" userId="039f6639-35cd-4471-8ac8-1e78077ab1db" providerId="ADAL" clId="{84352D96-93B9-4F72-AE8C-18860CDEFF5B}" dt="2022-07-14T15:50:01.653" v="10710" actId="255"/>
          <ac:spMkLst>
            <pc:docMk/>
            <pc:sldMk cId="3535413999" sldId="311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48:32.177" v="10654" actId="114"/>
          <ac:spMkLst>
            <pc:docMk/>
            <pc:sldMk cId="3535413999" sldId="311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84352D96-93B9-4F72-AE8C-18860CDEFF5B}" dt="2022-07-14T15:49:50.664" v="10700"/>
          <ac:graphicFrameMkLst>
            <pc:docMk/>
            <pc:sldMk cId="3535413999" sldId="311"/>
            <ac:graphicFrameMk id="2" creationId="{7EB3525F-8460-4683-9954-757464AB7594}"/>
          </ac:graphicFrameMkLst>
        </pc:graphicFrameChg>
      </pc:sldChg>
      <pc:sldChg chg="delSp modSp add mod">
        <pc:chgData name="Velani, Ankitkumar" userId="039f6639-35cd-4471-8ac8-1e78077ab1db" providerId="ADAL" clId="{84352D96-93B9-4F72-AE8C-18860CDEFF5B}" dt="2022-07-14T15:53:14.918" v="11079" actId="113"/>
        <pc:sldMkLst>
          <pc:docMk/>
          <pc:sldMk cId="2675418257" sldId="312"/>
        </pc:sldMkLst>
        <pc:spChg chg="del">
          <ac:chgData name="Velani, Ankitkumar" userId="039f6639-35cd-4471-8ac8-1e78077ab1db" providerId="ADAL" clId="{84352D96-93B9-4F72-AE8C-18860CDEFF5B}" dt="2022-07-14T15:50:40.439" v="10746" actId="478"/>
          <ac:spMkLst>
            <pc:docMk/>
            <pc:sldMk cId="2675418257" sldId="312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53:14.918" v="11079" actId="113"/>
          <ac:spMkLst>
            <pc:docMk/>
            <pc:sldMk cId="2675418257" sldId="312"/>
            <ac:spMk id="109" creationId="{00000000-0000-0000-0000-000000000000}"/>
          </ac:spMkLst>
        </pc:spChg>
        <pc:graphicFrameChg chg="del">
          <ac:chgData name="Velani, Ankitkumar" userId="039f6639-35cd-4471-8ac8-1e78077ab1db" providerId="ADAL" clId="{84352D96-93B9-4F72-AE8C-18860CDEFF5B}" dt="2022-07-14T15:50:38.753" v="10745" actId="478"/>
          <ac:graphicFrameMkLst>
            <pc:docMk/>
            <pc:sldMk cId="2675418257" sldId="312"/>
            <ac:graphicFrameMk id="2" creationId="{7EB3525F-8460-4683-9954-757464AB7594}"/>
          </ac:graphicFrameMkLst>
        </pc:graphicFrameChg>
      </pc:sldChg>
      <pc:sldChg chg="modSp add mod">
        <pc:chgData name="Velani, Ankitkumar" userId="039f6639-35cd-4471-8ac8-1e78077ab1db" providerId="ADAL" clId="{84352D96-93B9-4F72-AE8C-18860CDEFF5B}" dt="2022-07-14T16:03:19.120" v="11901" actId="20577"/>
        <pc:sldMkLst>
          <pc:docMk/>
          <pc:sldMk cId="2772585780" sldId="313"/>
        </pc:sldMkLst>
        <pc:spChg chg="mod">
          <ac:chgData name="Velani, Ankitkumar" userId="039f6639-35cd-4471-8ac8-1e78077ab1db" providerId="ADAL" clId="{84352D96-93B9-4F72-AE8C-18860CDEFF5B}" dt="2022-07-14T16:03:19.120" v="11901" actId="20577"/>
          <ac:spMkLst>
            <pc:docMk/>
            <pc:sldMk cId="2772585780" sldId="313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1:35.974" v="11897" actId="20577"/>
        <pc:sldMkLst>
          <pc:docMk/>
          <pc:sldMk cId="967904056" sldId="314"/>
        </pc:sldMkLst>
        <pc:spChg chg="mod">
          <ac:chgData name="Velani, Ankitkumar" userId="039f6639-35cd-4471-8ac8-1e78077ab1db" providerId="ADAL" clId="{84352D96-93B9-4F72-AE8C-18860CDEFF5B}" dt="2022-07-14T16:01:35.974" v="11897" actId="20577"/>
          <ac:spMkLst>
            <pc:docMk/>
            <pc:sldMk cId="967904056" sldId="31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28:38.034" v="12795" actId="20577"/>
        <pc:sldMkLst>
          <pc:docMk/>
          <pc:sldMk cId="1220571586" sldId="315"/>
        </pc:sldMkLst>
        <pc:spChg chg="mod">
          <ac:chgData name="Velani, Ankitkumar" userId="039f6639-35cd-4471-8ac8-1e78077ab1db" providerId="ADAL" clId="{84352D96-93B9-4F72-AE8C-18860CDEFF5B}" dt="2022-07-15T02:20:53.298" v="11941" actId="20577"/>
          <ac:spMkLst>
            <pc:docMk/>
            <pc:sldMk cId="1220571586" sldId="31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02:28:38.034" v="12795" actId="20577"/>
          <ac:spMkLst>
            <pc:docMk/>
            <pc:sldMk cId="1220571586" sldId="31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24.102" v="13828" actId="20577"/>
        <pc:sldMkLst>
          <pc:docMk/>
          <pc:sldMk cId="1006699271" sldId="316"/>
        </pc:sldMkLst>
        <pc:spChg chg="mod">
          <ac:chgData name="Velani, Ankitkumar" userId="039f6639-35cd-4471-8ac8-1e78077ab1db" providerId="ADAL" clId="{84352D96-93B9-4F72-AE8C-18860CDEFF5B}" dt="2022-07-15T02:37:24.102" v="13828" actId="20577"/>
          <ac:spMkLst>
            <pc:docMk/>
            <pc:sldMk cId="1006699271" sldId="316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11.699" v="13825" actId="113"/>
        <pc:sldMkLst>
          <pc:docMk/>
          <pc:sldMk cId="3804771162" sldId="317"/>
        </pc:sldMkLst>
        <pc:spChg chg="mod">
          <ac:chgData name="Velani, Ankitkumar" userId="039f6639-35cd-4471-8ac8-1e78077ab1db" providerId="ADAL" clId="{84352D96-93B9-4F72-AE8C-18860CDEFF5B}" dt="2022-07-15T02:37:11.699" v="13825" actId="113"/>
          <ac:spMkLst>
            <pc:docMk/>
            <pc:sldMk cId="3804771162" sldId="31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0:08.749" v="14051" actId="20577"/>
        <pc:sldMkLst>
          <pc:docMk/>
          <pc:sldMk cId="882034974" sldId="318"/>
        </pc:sldMkLst>
        <pc:spChg chg="mod">
          <ac:chgData name="Velani, Ankitkumar" userId="039f6639-35cd-4471-8ac8-1e78077ab1db" providerId="ADAL" clId="{84352D96-93B9-4F72-AE8C-18860CDEFF5B}" dt="2022-07-15T02:40:08.749" v="14051" actId="20577"/>
          <ac:spMkLst>
            <pc:docMk/>
            <pc:sldMk cId="882034974" sldId="31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4:11.682" v="14517"/>
        <pc:sldMkLst>
          <pc:docMk/>
          <pc:sldMk cId="2257831915" sldId="319"/>
        </pc:sldMkLst>
        <pc:spChg chg="mod">
          <ac:chgData name="Velani, Ankitkumar" userId="039f6639-35cd-4471-8ac8-1e78077ab1db" providerId="ADAL" clId="{84352D96-93B9-4F72-AE8C-18860CDEFF5B}" dt="2022-07-15T02:44:11.682" v="14517"/>
          <ac:spMkLst>
            <pc:docMk/>
            <pc:sldMk cId="2257831915" sldId="319"/>
            <ac:spMk id="109" creationId="{00000000-0000-0000-0000-000000000000}"/>
          </ac:spMkLst>
        </pc:spChg>
      </pc:sldChg>
    </pc:docChg>
  </pc:docChgLst>
  <pc:docChgLst>
    <pc:chgData name="Velani, Ankitkumar" userId="039f6639-35cd-4471-8ac8-1e78077ab1db" providerId="ADAL" clId="{33E50C66-1FDE-455D-A400-8B63EAA4D6C7}"/>
    <pc:docChg chg="undo custSel addSld modSld">
      <pc:chgData name="Velani, Ankitkumar" userId="039f6639-35cd-4471-8ac8-1e78077ab1db" providerId="ADAL" clId="{33E50C66-1FDE-455D-A400-8B63EAA4D6C7}" dt="2022-09-30T16:11:32.768" v="160" actId="20577"/>
      <pc:docMkLst>
        <pc:docMk/>
      </pc:docMkLst>
      <pc:sldChg chg="modSp mod">
        <pc:chgData name="Velani, Ankitkumar" userId="039f6639-35cd-4471-8ac8-1e78077ab1db" providerId="ADAL" clId="{33E50C66-1FDE-455D-A400-8B63EAA4D6C7}" dt="2022-09-30T16:11:32.768" v="160" actId="20577"/>
        <pc:sldMkLst>
          <pc:docMk/>
          <pc:sldMk cId="0" sldId="256"/>
        </pc:sldMkLst>
        <pc:spChg chg="mod">
          <ac:chgData name="Velani, Ankitkumar" userId="039f6639-35cd-4471-8ac8-1e78077ab1db" providerId="ADAL" clId="{33E50C66-1FDE-455D-A400-8B63EAA4D6C7}" dt="2022-09-30T16:11:32.768" v="160" actId="20577"/>
          <ac:spMkLst>
            <pc:docMk/>
            <pc:sldMk cId="0" sldId="256"/>
            <ac:spMk id="90" creationId="{00000000-0000-0000-0000-000000000000}"/>
          </ac:spMkLst>
        </pc:spChg>
      </pc:sldChg>
      <pc:sldChg chg="modSp mod">
        <pc:chgData name="Velani, Ankitkumar" userId="039f6639-35cd-4471-8ac8-1e78077ab1db" providerId="ADAL" clId="{33E50C66-1FDE-455D-A400-8B63EAA4D6C7}" dt="2022-09-30T15:35:20.491" v="52" actId="20577"/>
        <pc:sldMkLst>
          <pc:docMk/>
          <pc:sldMk cId="3341720833" sldId="324"/>
        </pc:sldMkLst>
        <pc:spChg chg="mod">
          <ac:chgData name="Velani, Ankitkumar" userId="039f6639-35cd-4471-8ac8-1e78077ab1db" providerId="ADAL" clId="{33E50C66-1FDE-455D-A400-8B63EAA4D6C7}" dt="2022-09-30T15:35:20.491" v="52" actId="20577"/>
          <ac:spMkLst>
            <pc:docMk/>
            <pc:sldMk cId="3341720833" sldId="324"/>
            <ac:spMk id="3" creationId="{7F8F2A5C-1157-A1D4-9D9F-D8A8B9C22C1D}"/>
          </ac:spMkLst>
        </pc:spChg>
      </pc:sldChg>
      <pc:sldChg chg="modSp mod">
        <pc:chgData name="Velani, Ankitkumar" userId="039f6639-35cd-4471-8ac8-1e78077ab1db" providerId="ADAL" clId="{33E50C66-1FDE-455D-A400-8B63EAA4D6C7}" dt="2022-09-30T16:04:02.929" v="57" actId="20577"/>
        <pc:sldMkLst>
          <pc:docMk/>
          <pc:sldMk cId="58289629" sldId="325"/>
        </pc:sldMkLst>
        <pc:spChg chg="mod">
          <ac:chgData name="Velani, Ankitkumar" userId="039f6639-35cd-4471-8ac8-1e78077ab1db" providerId="ADAL" clId="{33E50C66-1FDE-455D-A400-8B63EAA4D6C7}" dt="2022-09-30T15:34:57.705" v="45" actId="20577"/>
          <ac:spMkLst>
            <pc:docMk/>
            <pc:sldMk cId="58289629" sldId="325"/>
            <ac:spMk id="3" creationId="{7F8F2A5C-1157-A1D4-9D9F-D8A8B9C22C1D}"/>
          </ac:spMkLst>
        </pc:spChg>
        <pc:spChg chg="mod">
          <ac:chgData name="Velani, Ankitkumar" userId="039f6639-35cd-4471-8ac8-1e78077ab1db" providerId="ADAL" clId="{33E50C66-1FDE-455D-A400-8B63EAA4D6C7}" dt="2022-09-30T16:04:02.929" v="57" actId="20577"/>
          <ac:spMkLst>
            <pc:docMk/>
            <pc:sldMk cId="58289629" sldId="325"/>
            <ac:spMk id="8" creationId="{A8675174-13B1-9DE8-11BA-E2D2242A8A53}"/>
          </ac:spMkLst>
        </pc:spChg>
      </pc:sldChg>
      <pc:sldChg chg="modSp mod">
        <pc:chgData name="Velani, Ankitkumar" userId="039f6639-35cd-4471-8ac8-1e78077ab1db" providerId="ADAL" clId="{33E50C66-1FDE-455D-A400-8B63EAA4D6C7}" dt="2022-09-30T15:55:17.637" v="54" actId="20577"/>
        <pc:sldMkLst>
          <pc:docMk/>
          <pc:sldMk cId="2405463798" sldId="326"/>
        </pc:sldMkLst>
        <pc:spChg chg="mod">
          <ac:chgData name="Velani, Ankitkumar" userId="039f6639-35cd-4471-8ac8-1e78077ab1db" providerId="ADAL" clId="{33E50C66-1FDE-455D-A400-8B63EAA4D6C7}" dt="2022-09-30T15:55:17.637" v="54" actId="20577"/>
          <ac:spMkLst>
            <pc:docMk/>
            <pc:sldMk cId="2405463798" sldId="326"/>
            <ac:spMk id="3" creationId="{7F8F2A5C-1157-A1D4-9D9F-D8A8B9C22C1D}"/>
          </ac:spMkLst>
        </pc:spChg>
      </pc:sldChg>
      <pc:sldChg chg="addSp delSp modSp new mod">
        <pc:chgData name="Velani, Ankitkumar" userId="039f6639-35cd-4471-8ac8-1e78077ab1db" providerId="ADAL" clId="{33E50C66-1FDE-455D-A400-8B63EAA4D6C7}" dt="2022-09-30T16:09:41.298" v="155" actId="1076"/>
        <pc:sldMkLst>
          <pc:docMk/>
          <pc:sldMk cId="3127333381" sldId="328"/>
        </pc:sldMkLst>
        <pc:spChg chg="del">
          <ac:chgData name="Velani, Ankitkumar" userId="039f6639-35cd-4471-8ac8-1e78077ab1db" providerId="ADAL" clId="{33E50C66-1FDE-455D-A400-8B63EAA4D6C7}" dt="2022-09-30T16:08:18.749" v="60" actId="478"/>
          <ac:spMkLst>
            <pc:docMk/>
            <pc:sldMk cId="3127333381" sldId="328"/>
            <ac:spMk id="2" creationId="{2C20F4F5-F11B-45AA-A7DD-E0636AA1D1F2}"/>
          </ac:spMkLst>
        </pc:spChg>
        <pc:spChg chg="del">
          <ac:chgData name="Velani, Ankitkumar" userId="039f6639-35cd-4471-8ac8-1e78077ab1db" providerId="ADAL" clId="{33E50C66-1FDE-455D-A400-8B63EAA4D6C7}" dt="2022-09-30T16:08:17.315" v="59" actId="478"/>
          <ac:spMkLst>
            <pc:docMk/>
            <pc:sldMk cId="3127333381" sldId="328"/>
            <ac:spMk id="3" creationId="{48E66175-0873-402B-B93D-DB0F5500A2C4}"/>
          </ac:spMkLst>
        </pc:spChg>
        <pc:spChg chg="add mod">
          <ac:chgData name="Velani, Ankitkumar" userId="039f6639-35cd-4471-8ac8-1e78077ab1db" providerId="ADAL" clId="{33E50C66-1FDE-455D-A400-8B63EAA4D6C7}" dt="2022-09-30T16:09:12.314" v="84" actId="1076"/>
          <ac:spMkLst>
            <pc:docMk/>
            <pc:sldMk cId="3127333381" sldId="328"/>
            <ac:spMk id="8" creationId="{9A232AA4-E437-47F4-A834-D7D866CA4F4A}"/>
          </ac:spMkLst>
        </pc:spChg>
        <pc:spChg chg="add mod">
          <ac:chgData name="Velani, Ankitkumar" userId="039f6639-35cd-4471-8ac8-1e78077ab1db" providerId="ADAL" clId="{33E50C66-1FDE-455D-A400-8B63EAA4D6C7}" dt="2022-09-30T16:09:41.298" v="155" actId="1076"/>
          <ac:spMkLst>
            <pc:docMk/>
            <pc:sldMk cId="3127333381" sldId="328"/>
            <ac:spMk id="9" creationId="{C0D5F496-888B-4C79-AF2D-AE8C83C992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C7CBA4D-D1BF-4799-AFB6-DEAFC6EDC389}" type="datetime1">
              <a:rPr lang="en-US" smtClean="0"/>
              <a:t>9/29/2023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2142BB5-71BA-4403-ACBC-AC0ADABE599D}" type="datetime1">
              <a:rPr lang="en-US" smtClean="0"/>
              <a:t>9/29/2023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3162F0C-96E0-40FF-9E1B-9D227A4A314C}" type="datetime1">
              <a:rPr lang="en-US" smtClean="0"/>
              <a:t>9/29/2023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C62BD34-D5E2-4C87-AA2A-F8D5808875C3}" type="datetime1">
              <a:rPr lang="en-US" smtClean="0"/>
              <a:t>9/29/2023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599DCB5-5EA8-40ED-B6F6-94DEA97C34A4}" type="datetime1">
              <a:rPr lang="en-US" smtClean="0"/>
              <a:t>9/29/2023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2BE42F2-D6E8-4175-AB2C-D0ED52518F51}" type="datetime1">
              <a:rPr lang="en-US" smtClean="0"/>
              <a:t>9/29/2023</a:t>
            </a:fld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E08C2CB-A4F7-4ED3-B68D-00B974296F17}" type="datetime1">
              <a:rPr lang="en-US" smtClean="0"/>
              <a:t>9/29/2023</a:t>
            </a:fld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5C33B7-3119-4F7E-9A47-39575B828DEA}" type="datetime1">
              <a:rPr lang="en-US" smtClean="0"/>
              <a:t>9/29/2023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6729030-588F-4AB5-8600-A0779876BA82}" type="datetime1">
              <a:rPr lang="en-US" smtClean="0"/>
              <a:t>9/29/2023</a:t>
            </a:fld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E094DC0-DFD9-4438-AAB3-6F0EAD517DD1}" type="datetime1">
              <a:rPr lang="en-US" smtClean="0"/>
              <a:t>9/29/2023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9E74B8F-DD15-4D57-890A-1843ABE3D877}" type="datetime1">
              <a:rPr lang="en-US" smtClean="0"/>
              <a:t>9/29/2023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10FDBE2-1077-4F25-BEBD-151DC496D77A}" type="datetime1">
              <a:rPr lang="en-US" smtClean="0"/>
              <a:t>9/29/2023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CpcNW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723900" y="7402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2"/>
                </a:solidFill>
              </a:rPr>
              <a:t>BIG DATA TOOLS FOR MANAGERS</a:t>
            </a:r>
            <a:endParaRPr sz="5200" b="1">
              <a:solidFill>
                <a:schemeClr val="accent2"/>
              </a:solidFill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447800" y="5036000"/>
            <a:ext cx="64008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None/>
            </a:pPr>
            <a:r>
              <a:rPr lang="en-US" sz="2000"/>
              <a:t>by</a:t>
            </a:r>
            <a:endParaRPr sz="20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None/>
            </a:pPr>
            <a:r>
              <a:rPr lang="en-US" sz="2300"/>
              <a:t>Ankit Velani</a:t>
            </a:r>
            <a:endParaRPr sz="35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Adjunct Faculty, Dept. of MBA,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Siddaganga Institute of Technology,Tumkur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9367" y="16764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accent2"/>
                </a:solidFill>
              </a:rPr>
              <a:t>Unit-5 : Text Analysis </a:t>
            </a:r>
            <a:r>
              <a:rPr lang="en-US" sz="2700">
                <a:solidFill>
                  <a:schemeClr val="accent2"/>
                </a:solidFill>
              </a:rPr>
              <a:t>using Python</a:t>
            </a:r>
            <a:endParaRPr sz="470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python programming language logo | Language logo, Python programming, Python">
            <a:extLst>
              <a:ext uri="{FF2B5EF4-FFF2-40B4-BE49-F238E27FC236}">
                <a16:creationId xmlns:a16="http://schemas.microsoft.com/office/drawing/2014/main" id="{32CA916F-CC2F-44D8-860F-51EEBE75F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55" y="2612625"/>
            <a:ext cx="1870089" cy="204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DB26-4E5E-5E05-2C74-CFCCCB09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Tokenization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F2A5C-1157-A1D4-9D9F-D8A8B9C22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 processing,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spaCy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/text mining first tokenizes the text. i.e. segments it into words, punction and so on. This is done by applying rules specific to each language.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spacy</a:t>
            </a:r>
            <a:endParaRPr lang="en-IN" sz="1800" dirty="0">
              <a:solidFill>
                <a:srgbClr val="054C8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 err="1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1800" dirty="0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spacy.load</a:t>
            </a:r>
            <a:r>
              <a:rPr lang="en-US" sz="1800" dirty="0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800" dirty="0" err="1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en_core_web_sm</a:t>
            </a:r>
            <a:r>
              <a:rPr lang="en-US" sz="1800" dirty="0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  <a:endParaRPr lang="en-IN" sz="1800" dirty="0">
              <a:solidFill>
                <a:srgbClr val="054C8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rgbClr val="054C8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 = </a:t>
            </a:r>
            <a:r>
              <a:rPr lang="en-US" sz="1800" dirty="0" err="1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1800" dirty="0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("Apple is looking to buying U.K. startup for $1 billion.")</a:t>
            </a:r>
            <a:endParaRPr lang="en-IN" sz="1800" dirty="0">
              <a:solidFill>
                <a:srgbClr val="054C8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token in doc:</a:t>
            </a:r>
            <a:endParaRPr lang="en-IN" sz="1800" dirty="0">
              <a:solidFill>
                <a:srgbClr val="054C8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print(</a:t>
            </a:r>
            <a:r>
              <a:rPr lang="en-US" sz="1800" dirty="0" err="1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token.text</a:t>
            </a:r>
            <a:r>
              <a:rPr lang="en-US" sz="1800" dirty="0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dirty="0">
              <a:solidFill>
                <a:srgbClr val="054C8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86688-70CE-38BF-9189-145ABE6637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68056-A0EC-D84E-C743-F73D017BDF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D25A8-63AE-7112-3603-CBB0E12BB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67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DB26-4E5E-5E05-2C74-CFCCCB09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F2A5C-1157-A1D4-9D9F-D8A8B9C22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import spacy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spacy.load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en_core_web_sm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")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doc =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("Apple is looking to buying U.K. startup for $1 billion.")</a:t>
            </a:r>
          </a:p>
          <a:p>
            <a:pPr marL="114300" indent="0">
              <a:buNone/>
            </a:pP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 token in doc: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print(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token.text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token.pos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_,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         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token.dep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_,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token.tag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_,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token.is_alpha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token.is_stop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,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token.shape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token.lemma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_)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86688-70CE-38BF-9189-145ABE6637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68056-A0EC-D84E-C743-F73D017BDF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D25A8-63AE-7112-3603-CBB0E12BB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20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DB26-4E5E-5E05-2C74-CFCCCB09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F2A5C-1157-A1D4-9D9F-D8A8B9C22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import spacy</a:t>
            </a:r>
            <a:endParaRPr lang="en-IN" sz="16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spacy.load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en_core_web_sm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")</a:t>
            </a:r>
            <a:endParaRPr lang="en-IN" sz="16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sz="16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doc = </a:t>
            </a: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("Apple is looking to buying U.K. startup for $1 billion.")</a:t>
            </a:r>
          </a:p>
          <a:p>
            <a:pPr marL="114300" indent="0">
              <a:buNone/>
            </a:pPr>
            <a:endParaRPr lang="en-IN" sz="16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 token in doc:</a:t>
            </a:r>
            <a:endParaRPr lang="en-IN" sz="16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print(</a:t>
            </a: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token.text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token.pos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_,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          </a:t>
            </a: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token.dep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_, </a:t>
            </a: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token.tag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_,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token.is_alpha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token.is_stop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token.lemma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_)</a:t>
            </a:r>
            <a:endParaRPr lang="en-IN" sz="16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86688-70CE-38BF-9189-145ABE6637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68056-A0EC-D84E-C743-F73D017BDF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D25A8-63AE-7112-3603-CBB0E12BB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675174-13B1-9DE8-11BA-E2D2242A8A53}"/>
              </a:ext>
            </a:extLst>
          </p:cNvPr>
          <p:cNvSpPr txBox="1"/>
          <p:nvPr/>
        </p:nvSpPr>
        <p:spPr>
          <a:xfrm>
            <a:off x="4572000" y="4186939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simple Part of speech tag based on language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Syntactic dependency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relation between tokens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detailed part-of-speech tag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shape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word shape – capitalization, punctuation, digits.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alpha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is the token an alpha character?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stop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is the token part of a stop words list.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base form of the word.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89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DB26-4E5E-5E05-2C74-CFCCCB09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Example: Named Entities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F2A5C-1157-A1D4-9D9F-D8A8B9C22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named entity is a “read-world object that’s assigned a name – for example, a person,  a country, a product or book title.</a:t>
            </a:r>
            <a:r>
              <a:rPr lang="en-IN" sz="1100" dirty="0">
                <a:effectLst/>
              </a:rPr>
              <a:t> </a:t>
            </a:r>
          </a:p>
          <a:p>
            <a:pPr marL="114300" indent="0">
              <a:buNone/>
            </a:pPr>
            <a:endParaRPr lang="en-US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import spacy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spacy.load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en_core_web_sm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") 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doc =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("Apple is looking to buying U.K. startup for $1 billion.")</a:t>
            </a:r>
          </a:p>
          <a:p>
            <a:pPr marL="114300" indent="0">
              <a:buNone/>
            </a:pP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doc.ents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print(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ent.text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ent.start_char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ent.end_char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ent.label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_)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86688-70CE-38BF-9189-145ABE6637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68056-A0EC-D84E-C743-F73D017BDF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D25A8-63AE-7112-3603-CBB0E12BB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63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DB26-4E5E-5E05-2C74-CFCCCB09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Example: Named Entities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F2A5C-1157-A1D4-9D9F-D8A8B9C22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named entity is a “read-world object that’s assigned a name – for example, a person,  a country, a product or book title.</a:t>
            </a:r>
            <a:r>
              <a:rPr lang="en-IN" sz="1100" dirty="0">
                <a:effectLst/>
              </a:rPr>
              <a:t> </a:t>
            </a:r>
          </a:p>
          <a:p>
            <a:pPr marL="11430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import spacy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spacy.load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en_core_web_sm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") 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doc =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("Apple is looking to buying U.K. startup for $1 billion.")</a:t>
            </a:r>
          </a:p>
          <a:p>
            <a:pPr marL="114300" indent="0">
              <a:buNone/>
            </a:pP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doc.ents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print(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ent.text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ent.start_char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ent.end_char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ent.label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_)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86688-70CE-38BF-9189-145ABE6637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68056-A0EC-D84E-C743-F73D017BDF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D25A8-63AE-7112-3603-CBB0E12BB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025A85-F385-4429-6EC9-328973BFD7A7}"/>
              </a:ext>
            </a:extLst>
          </p:cNvPr>
          <p:cNvSpPr txBox="1"/>
          <p:nvPr/>
        </p:nvSpPr>
        <p:spPr>
          <a:xfrm>
            <a:off x="4572000" y="5077664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text: the original entity text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tart_char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Index of start of entity in the Doc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_char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Index of end of the entity in the Doc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abel: Entity label i.e. type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039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D4D92-F6B8-4DCE-9B07-2B0760020BB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71FDA-3752-45AA-931E-909E063911E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0FC1C-3188-4D3F-9D0A-58D5BB4497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32AA4-E437-47F4-A834-D7D866CA4F4A}"/>
              </a:ext>
            </a:extLst>
          </p:cNvPr>
          <p:cNvSpPr txBox="1"/>
          <p:nvPr/>
        </p:nvSpPr>
        <p:spPr>
          <a:xfrm>
            <a:off x="1967346" y="2911430"/>
            <a:ext cx="69688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hlinkClick r:id="rId2"/>
              </a:rPr>
              <a:t>https://bit.ly/3CpcNWl</a:t>
            </a:r>
            <a:endParaRPr lang="en-US" sz="4000" dirty="0"/>
          </a:p>
          <a:p>
            <a:endParaRPr 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5F496-888B-4C79-AF2D-AE8C83C992FF}"/>
              </a:ext>
            </a:extLst>
          </p:cNvPr>
          <p:cNvSpPr txBox="1"/>
          <p:nvPr/>
        </p:nvSpPr>
        <p:spPr>
          <a:xfrm>
            <a:off x="1572491" y="2094756"/>
            <a:ext cx="5798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Text Analysis Example with </a:t>
            </a:r>
            <a:r>
              <a:rPr lang="en-US" sz="2800" dirty="0" err="1"/>
              <a:t>spaCy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733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Text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57297"/>
            <a:ext cx="8155590" cy="3104496"/>
          </a:xfrm>
        </p:spPr>
        <p:txBody>
          <a:bodyPr/>
          <a:lstStyle/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Text Analysis is the process of </a:t>
            </a:r>
            <a:r>
              <a:rPr lang="en-US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analysing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unstructured and semi-structured text data for valuable insights, trends and patterns.</a:t>
            </a:r>
            <a:endParaRPr lang="en-IN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 analysis software/libraries can independently classify, sort, and extract information from text to identify patterns, relationships, sentiments, and another actionable knowledge. 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 analysis is to efficiently and accurately process multiple text-based sources such as emails, documents, social media content, and product reviews, like a human would.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1028" name="Picture 4" descr="Text analysis | QuestionPro">
            <a:extLst>
              <a:ext uri="{FF2B5EF4-FFF2-40B4-BE49-F238E27FC236}">
                <a16:creationId xmlns:a16="http://schemas.microsoft.com/office/drawing/2014/main" id="{CE28B720-B5C8-00DE-A633-4C4033EA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810" y="4482320"/>
            <a:ext cx="2592990" cy="223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sis of Unstructured Data - Introduction to Text Analytics">
            <a:extLst>
              <a:ext uri="{FF2B5EF4-FFF2-40B4-BE49-F238E27FC236}">
                <a16:creationId xmlns:a16="http://schemas.microsoft.com/office/drawing/2014/main" id="{6A3B8301-9CB9-E38F-59D2-D2C2BDB77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926" y="4361942"/>
            <a:ext cx="2404147" cy="152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atural Language Processing (Part 5): Topic Modeling with Latent Dirichlet  Allocation in Python - YouTube">
            <a:extLst>
              <a:ext uri="{FF2B5EF4-FFF2-40B4-BE49-F238E27FC236}">
                <a16:creationId xmlns:a16="http://schemas.microsoft.com/office/drawing/2014/main" id="{7C742378-8787-8169-20DB-3731B0FF1C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2" t="7794" r="6452" b="7204"/>
          <a:stretch/>
        </p:blipFill>
        <p:spPr bwMode="auto">
          <a:xfrm>
            <a:off x="830316" y="4603531"/>
            <a:ext cx="2133601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94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F029-EE01-BF3B-DD3F-D4EAC3F3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89088"/>
            <a:ext cx="8229600" cy="11430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the difference between text analysis, text mining and text analytics?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BC94A-E76D-84D5-2405-10582D96BDB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6BF56-EA55-0C68-4C66-8D32FC12B9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263F6-0167-9A8D-D657-69AB3A9444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7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F029-EE01-BF3B-DD3F-D4EAC3F3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89088"/>
            <a:ext cx="8229600" cy="11430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the difference between text analysis, text mining and text analytics?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BC94A-E76D-84D5-2405-10582D96BDB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6BF56-EA55-0C68-4C66-8D32FC12B9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263F6-0167-9A8D-D657-69AB3A9444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555E0-10C8-C00C-48D6-FCA70E88CB14}"/>
              </a:ext>
            </a:extLst>
          </p:cNvPr>
          <p:cNvSpPr txBox="1"/>
          <p:nvPr/>
        </p:nvSpPr>
        <p:spPr>
          <a:xfrm>
            <a:off x="914400" y="3724345"/>
            <a:ext cx="79819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 analysis, text mining and text analytics are one and the same and are often used interchangeably.</a:t>
            </a:r>
            <a:endParaRPr lang="en-US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77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5066-FA33-F0CA-CFF4-C69DF225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Text Analysis 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C97EF-A423-2663-A598-561DD4EFB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0" y="1957325"/>
            <a:ext cx="7934325" cy="3452875"/>
          </a:xfrm>
        </p:spPr>
        <p:txBody>
          <a:bodyPr/>
          <a:lstStyle/>
          <a:p>
            <a:r>
              <a:rPr lang="en-US" dirty="0" err="1"/>
              <a:t>SpaCy</a:t>
            </a:r>
            <a:endParaRPr lang="en-US" dirty="0"/>
          </a:p>
          <a:p>
            <a:r>
              <a:rPr lang="en-US" dirty="0" err="1"/>
              <a:t>TextBlob</a:t>
            </a:r>
            <a:endParaRPr lang="en-US" dirty="0"/>
          </a:p>
          <a:p>
            <a:r>
              <a:rPr lang="en-US" dirty="0"/>
              <a:t>NLTK</a:t>
            </a:r>
          </a:p>
          <a:p>
            <a:r>
              <a:rPr lang="en-US" dirty="0"/>
              <a:t>Genism</a:t>
            </a:r>
          </a:p>
          <a:p>
            <a:r>
              <a:rPr lang="en-US" dirty="0" err="1"/>
              <a:t>PyNLPl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FA2E3-6BB7-7193-FAEF-6C72EFC1CC5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D1F1A-C68F-DE10-448C-599C5985D23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33B4F-5E60-70EF-D9A1-F6C4E654E2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7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spaCy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257297"/>
            <a:ext cx="8413531" cy="4807172"/>
          </a:xfrm>
        </p:spPr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spaCy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free, open-source library for advance Natural Language Processing(NLP) in Python.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are working with a lot of text, you will eventually want to know more about it. </a:t>
            </a:r>
          </a:p>
          <a:p>
            <a:pPr marL="11430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</a:t>
            </a:r>
          </a:p>
          <a:p>
            <a:pPr marL="11430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text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11430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word mean in context?</a:t>
            </a:r>
          </a:p>
          <a:p>
            <a:pPr marL="11430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 is doing what to whom?</a:t>
            </a:r>
          </a:p>
          <a:p>
            <a:pPr marL="11430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companies are products are mentioned?</a:t>
            </a:r>
          </a:p>
          <a:p>
            <a:pPr marL="11430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texts are similar to each other?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spaCy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features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AC4DD2-0C82-18E1-5909-BB6C05612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45908"/>
              </p:ext>
            </p:extLst>
          </p:nvPr>
        </p:nvGraphicFramePr>
        <p:xfrm>
          <a:off x="252248" y="1502979"/>
          <a:ext cx="8597461" cy="450893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372386">
                  <a:extLst>
                    <a:ext uri="{9D8B030D-6E8A-4147-A177-3AD203B41FA5}">
                      <a16:colId xmlns:a16="http://schemas.microsoft.com/office/drawing/2014/main" val="1589411962"/>
                    </a:ext>
                  </a:extLst>
                </a:gridCol>
                <a:gridCol w="6225075">
                  <a:extLst>
                    <a:ext uri="{9D8B030D-6E8A-4147-A177-3AD203B41FA5}">
                      <a16:colId xmlns:a16="http://schemas.microsoft.com/office/drawing/2014/main" val="2972509014"/>
                    </a:ext>
                  </a:extLst>
                </a:gridCol>
              </a:tblGrid>
              <a:tr h="40728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6875"/>
                  </a:ext>
                </a:extLst>
              </a:tr>
              <a:tr h="40728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Tokenization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Segmenting text into words, punctuation marks etc.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757957"/>
                  </a:ext>
                </a:extLst>
              </a:tr>
              <a:tr h="67170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Part-of-speech (POS) Tagging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Assigning word types to tokens like verb/noun/pro-noun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391816"/>
                  </a:ext>
                </a:extLst>
              </a:tr>
              <a:tr h="1007555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Dependency Parsing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Assigning syntactic dependency labels, describing the relations between individual tokens, like subject or object.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9499648"/>
                  </a:ext>
                </a:extLst>
              </a:tr>
              <a:tr h="67170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Lemmatization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Assigning the base form of words. For example, the lemma of “was” is “be”, and the lemma of “rats” is “rat”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686393"/>
                  </a:ext>
                </a:extLst>
              </a:tr>
              <a:tr h="67170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Named Entity Recognition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Labelling names “real-word” objects like persons, companies or locations.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1179427"/>
                  </a:ext>
                </a:extLst>
              </a:tr>
              <a:tr h="671703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Similarity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Comparing words, text spans and documents and how similar they are to each other.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7978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481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E1C5-247F-567B-B0A2-F74D4C94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Download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spaCy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8DB1E-0812-E46C-4F3D-D2808D8A326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18CE0-A282-FB75-5AB4-46CAA38D1E5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C0E8D-1F31-B5A7-BF73-6D34D941DB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903460-3E74-53BA-2932-FB0F8147B492}"/>
              </a:ext>
            </a:extLst>
          </p:cNvPr>
          <p:cNvSpPr txBox="1"/>
          <p:nvPr/>
        </p:nvSpPr>
        <p:spPr>
          <a:xfrm>
            <a:off x="472965" y="2472223"/>
            <a:ext cx="848184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!pip install -U </a:t>
            </a:r>
            <a:r>
              <a:rPr lang="en-US" sz="3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spacy</a:t>
            </a:r>
          </a:p>
          <a:p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!python -m spacy download </a:t>
            </a:r>
            <a:r>
              <a:rPr lang="en-US" sz="3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en_core_web_sm</a:t>
            </a:r>
            <a:endParaRPr lang="en-IN" sz="3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97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DB26-4E5E-5E05-2C74-CFCCCB09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Importing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spaCy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F2A5C-1157-A1D4-9D9F-D8A8B9C22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spacy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spacy.load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en_core_web_sm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86688-70CE-38BF-9189-145ABE6637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68056-A0EC-D84E-C743-F73D017BDF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D25A8-63AE-7112-3603-CBB0E12BB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178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1102</Words>
  <Application>Microsoft Office PowerPoint</Application>
  <PresentationFormat>On-screen Show (4:3)</PresentationFormat>
  <Paragraphs>164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Default Design</vt:lpstr>
      <vt:lpstr>BIG DATA TOOLS FOR MANAGERS</vt:lpstr>
      <vt:lpstr>Text Analysis</vt:lpstr>
      <vt:lpstr>What is the difference between text analysis, text mining and text analytics?</vt:lpstr>
      <vt:lpstr>What is the difference between text analysis, text mining and text analytics?</vt:lpstr>
      <vt:lpstr>Text Analysis Libraries</vt:lpstr>
      <vt:lpstr>spaCy</vt:lpstr>
      <vt:lpstr>Basic spaCy features</vt:lpstr>
      <vt:lpstr>Download spaCy</vt:lpstr>
      <vt:lpstr>Importing spaCy</vt:lpstr>
      <vt:lpstr>Tokenization </vt:lpstr>
      <vt:lpstr>Example:</vt:lpstr>
      <vt:lpstr>Example:</vt:lpstr>
      <vt:lpstr>Example: Named Entities</vt:lpstr>
      <vt:lpstr>Example: Named Entities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TOOLS FOR MANAGERS</dc:title>
  <cp:lastModifiedBy>Velani, Ankitkumar</cp:lastModifiedBy>
  <cp:revision>51</cp:revision>
  <dcterms:modified xsi:type="dcterms:W3CDTF">2023-09-29T09:18:16Z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2022-07-13T16:40:51Z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20905070-b132-40d0-9b68-6b1ec7519804</vt:lpwstr>
  </property>
  <property fmtid="{D5CDD505-2E9C-101B-9397-08002B2CF9AE}" pid="8" name="MSIP_Label_ea60d57e-af5b-4752-ac57-3e4f28ca11dc_ContentBits">
    <vt:lpwstr>0</vt:lpwstr>
  </property>
</Properties>
</file>