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16" r:id="rId29"/>
    <p:sldId id="317" r:id="rId30"/>
    <p:sldId id="318" r:id="rId31"/>
    <p:sldId id="323" r:id="rId32"/>
    <p:sldId id="320" r:id="rId33"/>
    <p:sldId id="319" r:id="rId34"/>
    <p:sldId id="322" r:id="rId35"/>
    <p:sldId id="370" r:id="rId36"/>
    <p:sldId id="324" r:id="rId37"/>
    <p:sldId id="321" r:id="rId38"/>
    <p:sldId id="326" r:id="rId39"/>
    <p:sldId id="327" r:id="rId40"/>
    <p:sldId id="328" r:id="rId41"/>
    <p:sldId id="329" r:id="rId42"/>
    <p:sldId id="371" r:id="rId43"/>
    <p:sldId id="325" r:id="rId44"/>
    <p:sldId id="348" r:id="rId45"/>
    <p:sldId id="349" r:id="rId46"/>
    <p:sldId id="359" r:id="rId47"/>
    <p:sldId id="360" r:id="rId48"/>
    <p:sldId id="361" r:id="rId49"/>
    <p:sldId id="362" r:id="rId50"/>
    <p:sldId id="363" r:id="rId51"/>
    <p:sldId id="365" r:id="rId52"/>
    <p:sldId id="366" r:id="rId53"/>
    <p:sldId id="367" r:id="rId54"/>
    <p:sldId id="368" r:id="rId55"/>
    <p:sldId id="36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</a:t>
            </a:r>
            <a:r>
              <a:rPr lang="en-US" sz="2600" b="0" i="0" u="none" strike="noStrike" baseline="0"/>
              <a:t>specified length.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701253" y="4352822"/>
            <a:ext cx="381409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203700" y="4352822"/>
            <a:ext cx="4311650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  <a:p>
            <a:r>
              <a:rPr lang="en-US" sz="2600" dirty="0"/>
              <a:t>INSERT INTO for selected columns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220674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(col-1, col-2,…)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60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72449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DISTINCT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1CAE8E-E05D-6738-F7A0-03A55DC9875B}"/>
              </a:ext>
            </a:extLst>
          </p:cNvPr>
          <p:cNvSpPr txBox="1"/>
          <p:nvPr/>
        </p:nvSpPr>
        <p:spPr>
          <a:xfrm>
            <a:off x="520152" y="2251587"/>
            <a:ext cx="7995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71C2-6D0B-F0EC-9540-1298B9203EDC}"/>
              </a:ext>
            </a:extLst>
          </p:cNvPr>
          <p:cNvSpPr txBox="1"/>
          <p:nvPr/>
        </p:nvSpPr>
        <p:spPr>
          <a:xfrm>
            <a:off x="520152" y="2925433"/>
            <a:ext cx="4858093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DISTINCT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</a:t>
            </a:r>
            <a:r>
              <a:rPr lang="en-US" sz="2600" i="1" dirty="0">
                <a:solidFill>
                  <a:srgbClr val="000000"/>
                </a:solidFill>
              </a:rPr>
              <a:t>…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D134A-1670-CA49-3576-6BE29635A226}"/>
              </a:ext>
            </a:extLst>
          </p:cNvPr>
          <p:cNvSpPr txBox="1"/>
          <p:nvPr/>
        </p:nvSpPr>
        <p:spPr>
          <a:xfrm>
            <a:off x="409574" y="518063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DD652-5B10-545D-1D2E-8899734C7D70}"/>
              </a:ext>
            </a:extLst>
          </p:cNvPr>
          <p:cNvSpPr txBox="1"/>
          <p:nvPr/>
        </p:nvSpPr>
        <p:spPr>
          <a:xfrm>
            <a:off x="409573" y="5648830"/>
            <a:ext cx="701378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DISTINCT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567975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064791"/>
            <a:ext cx="85090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ORDER BY keyword is used to sort the result-set in ascending or descending order.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ORDER BY keyword sorts the records in ascending order by default. To sort the records in descending order, use the DESC keyword.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2870404" y="4266840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i="1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ORDER BY</a:t>
            </a:r>
            <a:r>
              <a:rPr lang="en-US" sz="2600" dirty="0">
                <a:solidFill>
                  <a:srgbClr val="000000"/>
                </a:solidFill>
              </a:rPr>
              <a:t> col-1, col-2…</a:t>
            </a:r>
            <a:r>
              <a:rPr lang="en-US" sz="2600" b="1" dirty="0">
                <a:solidFill>
                  <a:srgbClr val="0000CD"/>
                </a:solidFill>
              </a:rPr>
              <a:t>ASC|DESC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3277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2432457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E5FAE-6487-0F78-FA88-4E16B62893BC}"/>
              </a:ext>
            </a:extLst>
          </p:cNvPr>
          <p:cNvSpPr txBox="1"/>
          <p:nvPr/>
        </p:nvSpPr>
        <p:spPr>
          <a:xfrm>
            <a:off x="311897" y="4271894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Example-2: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ASC, </a:t>
            </a:r>
            <a:r>
              <a:rPr lang="en-US" sz="2600" dirty="0"/>
              <a:t>CGPA</a:t>
            </a:r>
            <a:r>
              <a:rPr lang="en-US" sz="2600" dirty="0">
                <a:solidFill>
                  <a:srgbClr val="0000CD"/>
                </a:solidFill>
              </a:rPr>
              <a:t> DESC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Example-1: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3034893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2" y="2172929"/>
            <a:ext cx="4051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DDL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DATA TYPE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String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Numeric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err="1"/>
              <a:t>DateTime</a:t>
            </a: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CONSTRAINTS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NOT NULL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UNIQUE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PRIMARY KEY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96AF-7A91-2B5C-DF33-0CB7D629273C}"/>
              </a:ext>
            </a:extLst>
          </p:cNvPr>
          <p:cNvSpPr txBox="1"/>
          <p:nvPr/>
        </p:nvSpPr>
        <p:spPr>
          <a:xfrm>
            <a:off x="4572000" y="2205255"/>
            <a:ext cx="4051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TRUNCATE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735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0" y="2172929"/>
            <a:ext cx="593964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DISTINCT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WHERE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GROUP BY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AGGREGATE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ORDER BY</a:t>
            </a:r>
          </a:p>
        </p:txBody>
      </p:sp>
    </p:spTree>
    <p:extLst>
      <p:ext uri="{BB962C8B-B14F-4D97-AF65-F5344CB8AC3E}">
        <p14:creationId xmlns:p14="http://schemas.microsoft.com/office/powerpoint/2010/main" val="21985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2935</Words>
  <Application>Microsoft Office PowerPoint</Application>
  <PresentationFormat>On-screen Show (4:3)</PresentationFormat>
  <Paragraphs>620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  <vt:lpstr>ORDER BY</vt:lpstr>
      <vt:lpstr>ORDER BY</vt:lpstr>
      <vt:lpstr>ORDER BY</vt:lpstr>
      <vt:lpstr>Recap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294</cp:revision>
  <dcterms:created xsi:type="dcterms:W3CDTF">2023-08-03T06:24:42Z</dcterms:created>
  <dcterms:modified xsi:type="dcterms:W3CDTF">2023-08-04T11:29:40Z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