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3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5" r:id="rId22"/>
    <p:sldId id="333" r:id="rId23"/>
    <p:sldId id="334" r:id="rId24"/>
    <p:sldId id="336" r:id="rId25"/>
    <p:sldId id="343" r:id="rId26"/>
    <p:sldId id="337" r:id="rId27"/>
    <p:sldId id="338" r:id="rId28"/>
    <p:sldId id="339" r:id="rId29"/>
    <p:sldId id="340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93" r:id="rId41"/>
    <p:sldId id="394" r:id="rId42"/>
    <p:sldId id="398" r:id="rId43"/>
    <p:sldId id="395" r:id="rId44"/>
    <p:sldId id="396" r:id="rId45"/>
    <p:sldId id="352" r:id="rId46"/>
    <p:sldId id="399" r:id="rId47"/>
    <p:sldId id="400" r:id="rId48"/>
    <p:sldId id="354" r:id="rId49"/>
    <p:sldId id="401" r:id="rId50"/>
    <p:sldId id="353" r:id="rId51"/>
    <p:sldId id="356" r:id="rId52"/>
    <p:sldId id="357" r:id="rId53"/>
    <p:sldId id="368" r:id="rId54"/>
    <p:sldId id="372" r:id="rId55"/>
    <p:sldId id="358" r:id="rId56"/>
    <p:sldId id="373" r:id="rId57"/>
    <p:sldId id="359" r:id="rId58"/>
    <p:sldId id="374" r:id="rId59"/>
    <p:sldId id="360" r:id="rId60"/>
    <p:sldId id="375" r:id="rId61"/>
    <p:sldId id="361" r:id="rId62"/>
    <p:sldId id="362" r:id="rId63"/>
    <p:sldId id="378" r:id="rId64"/>
    <p:sldId id="379" r:id="rId65"/>
    <p:sldId id="363" r:id="rId66"/>
    <p:sldId id="355" r:id="rId67"/>
    <p:sldId id="364" r:id="rId68"/>
    <p:sldId id="380" r:id="rId69"/>
    <p:sldId id="381" r:id="rId70"/>
    <p:sldId id="382" r:id="rId71"/>
    <p:sldId id="383" r:id="rId72"/>
    <p:sldId id="385" r:id="rId73"/>
    <p:sldId id="365" r:id="rId74"/>
    <p:sldId id="387" r:id="rId75"/>
    <p:sldId id="388" r:id="rId76"/>
    <p:sldId id="389" r:id="rId77"/>
    <p:sldId id="390" r:id="rId78"/>
    <p:sldId id="366" r:id="rId79"/>
    <p:sldId id="391" r:id="rId80"/>
    <p:sldId id="392" r:id="rId81"/>
    <p:sldId id="367" r:id="rId82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7F7F7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EBFA6-20D7-458D-8FE4-D4D9E95247FF}" v="207" dt="2022-09-02T16:38:2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6E7EBFA6-20D7-458D-8FE4-D4D9E95247FF}"/>
    <pc:docChg chg="undo redo custSel addSld delSld modSld sldOrd">
      <pc:chgData name="Velani, Ankitkumar" userId="039f6639-35cd-4471-8ac8-1e78077ab1db" providerId="ADAL" clId="{6E7EBFA6-20D7-458D-8FE4-D4D9E95247FF}" dt="2022-09-03T02:50:34.206" v="8709" actId="47"/>
      <pc:docMkLst>
        <pc:docMk/>
      </pc:docMkLst>
      <pc:sldChg chg="addSp delSp modSp mod">
        <pc:chgData name="Velani, Ankitkumar" userId="039f6639-35cd-4471-8ac8-1e78077ab1db" providerId="ADAL" clId="{6E7EBFA6-20D7-458D-8FE4-D4D9E95247FF}" dt="2022-08-12T12:01:22.861" v="357" actId="1076"/>
        <pc:sldMkLst>
          <pc:docMk/>
          <pc:sldMk cId="0" sldId="256"/>
        </pc:sldMkLst>
        <pc:spChg chg="add del">
          <ac:chgData name="Velani, Ankitkumar" userId="039f6639-35cd-4471-8ac8-1e78077ab1db" providerId="ADAL" clId="{6E7EBFA6-20D7-458D-8FE4-D4D9E95247FF}" dt="2022-08-12T12:00:47.002" v="348"/>
          <ac:spMkLst>
            <pc:docMk/>
            <pc:sldMk cId="0" sldId="256"/>
            <ac:spMk id="2" creationId="{55FDDD4D-F168-472E-BAC5-65F6E5504B45}"/>
          </ac:spMkLst>
        </pc:spChg>
        <pc:spChg chg="add del mod">
          <ac:chgData name="Velani, Ankitkumar" userId="039f6639-35cd-4471-8ac8-1e78077ab1db" providerId="ADAL" clId="{6E7EBFA6-20D7-458D-8FE4-D4D9E95247FF}" dt="2022-08-12T12:01:02.347" v="352" actId="478"/>
          <ac:spMkLst>
            <pc:docMk/>
            <pc:sldMk cId="0" sldId="256"/>
            <ac:spMk id="3" creationId="{C3DE7D6D-1879-42ED-98CB-38D923FD3F39}"/>
          </ac:spMkLst>
        </pc:spChg>
        <pc:spChg chg="mod">
          <ac:chgData name="Velani, Ankitkumar" userId="039f6639-35cd-4471-8ac8-1e78077ab1db" providerId="ADAL" clId="{6E7EBFA6-20D7-458D-8FE4-D4D9E95247FF}" dt="2022-08-12T11:49:50.196" v="31" actId="20577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00:17.426" v="34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6E7EBFA6-20D7-458D-8FE4-D4D9E95247FF}" dt="2022-08-12T12:01:22.861" v="357" actId="1076"/>
          <ac:picMkLst>
            <pc:docMk/>
            <pc:sldMk cId="0" sldId="256"/>
            <ac:picMk id="1030" creationId="{B011F6A3-1CD4-42F4-A2CE-0A39A514964F}"/>
          </ac:picMkLst>
        </pc:picChg>
      </pc:sldChg>
      <pc:sldChg chg="del">
        <pc:chgData name="Velani, Ankitkumar" userId="039f6639-35cd-4471-8ac8-1e78077ab1db" providerId="ADAL" clId="{6E7EBFA6-20D7-458D-8FE4-D4D9E95247FF}" dt="2022-08-12T11:50:10.240" v="75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6E7EBFA6-20D7-458D-8FE4-D4D9E95247FF}" dt="2022-08-12T11:50:00.535" v="32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6E7EBFA6-20D7-458D-8FE4-D4D9E95247FF}" dt="2022-08-12T11:50:00.936" v="33" actId="47"/>
        <pc:sldMkLst>
          <pc:docMk/>
          <pc:sldMk cId="4065110562" sldId="272"/>
        </pc:sldMkLst>
      </pc:sldChg>
      <pc:sldChg chg="del">
        <pc:chgData name="Velani, Ankitkumar" userId="039f6639-35cd-4471-8ac8-1e78077ab1db" providerId="ADAL" clId="{6E7EBFA6-20D7-458D-8FE4-D4D9E95247FF}" dt="2022-08-12T11:50:01.121" v="34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6E7EBFA6-20D7-458D-8FE4-D4D9E95247FF}" dt="2022-08-12T11:50:01.321" v="35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6E7EBFA6-20D7-458D-8FE4-D4D9E95247FF}" dt="2022-08-12T11:50:01.521" v="36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6E7EBFA6-20D7-458D-8FE4-D4D9E95247FF}" dt="2022-08-12T11:50:01.706" v="37" actId="47"/>
        <pc:sldMkLst>
          <pc:docMk/>
          <pc:sldMk cId="1688761229" sldId="276"/>
        </pc:sldMkLst>
      </pc:sldChg>
      <pc:sldChg chg="del">
        <pc:chgData name="Velani, Ankitkumar" userId="039f6639-35cd-4471-8ac8-1e78077ab1db" providerId="ADAL" clId="{6E7EBFA6-20D7-458D-8FE4-D4D9E95247FF}" dt="2022-08-12T11:50:01.891" v="38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6E7EBFA6-20D7-458D-8FE4-D4D9E95247FF}" dt="2022-08-12T11:50:02.670" v="42" actId="47"/>
        <pc:sldMkLst>
          <pc:docMk/>
          <pc:sldMk cId="320955946" sldId="278"/>
        </pc:sldMkLst>
      </pc:sldChg>
      <pc:sldChg chg="del">
        <pc:chgData name="Velani, Ankitkumar" userId="039f6639-35cd-4471-8ac8-1e78077ab1db" providerId="ADAL" clId="{6E7EBFA6-20D7-458D-8FE4-D4D9E95247FF}" dt="2022-08-12T11:50:02.854" v="43" actId="47"/>
        <pc:sldMkLst>
          <pc:docMk/>
          <pc:sldMk cId="2174626971" sldId="279"/>
        </pc:sldMkLst>
      </pc:sldChg>
      <pc:sldChg chg="del">
        <pc:chgData name="Velani, Ankitkumar" userId="039f6639-35cd-4471-8ac8-1e78077ab1db" providerId="ADAL" clId="{6E7EBFA6-20D7-458D-8FE4-D4D9E95247FF}" dt="2022-08-12T11:50:03.255" v="45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6E7EBFA6-20D7-458D-8FE4-D4D9E95247FF}" dt="2022-08-12T11:50:02.091" v="39" actId="47"/>
        <pc:sldMkLst>
          <pc:docMk/>
          <pc:sldMk cId="2792662973" sldId="281"/>
        </pc:sldMkLst>
      </pc:sldChg>
      <pc:sldChg chg="del">
        <pc:chgData name="Velani, Ankitkumar" userId="039f6639-35cd-4471-8ac8-1e78077ab1db" providerId="ADAL" clId="{6E7EBFA6-20D7-458D-8FE4-D4D9E95247FF}" dt="2022-08-12T11:50:02.281" v="40" actId="47"/>
        <pc:sldMkLst>
          <pc:docMk/>
          <pc:sldMk cId="3132053676" sldId="282"/>
        </pc:sldMkLst>
      </pc:sldChg>
      <pc:sldChg chg="del">
        <pc:chgData name="Velani, Ankitkumar" userId="039f6639-35cd-4471-8ac8-1e78077ab1db" providerId="ADAL" clId="{6E7EBFA6-20D7-458D-8FE4-D4D9E95247FF}" dt="2022-08-12T11:50:02.469" v="41" actId="47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6E7EBFA6-20D7-458D-8FE4-D4D9E95247FF}" dt="2022-08-12T11:50:03.072" v="44" actId="47"/>
        <pc:sldMkLst>
          <pc:docMk/>
          <pc:sldMk cId="3711818749" sldId="284"/>
        </pc:sldMkLst>
      </pc:sldChg>
      <pc:sldChg chg="del">
        <pc:chgData name="Velani, Ankitkumar" userId="039f6639-35cd-4471-8ac8-1e78077ab1db" providerId="ADAL" clId="{6E7EBFA6-20D7-458D-8FE4-D4D9E95247FF}" dt="2022-08-12T11:50:03.640" v="46" actId="47"/>
        <pc:sldMkLst>
          <pc:docMk/>
          <pc:sldMk cId="1515200759" sldId="285"/>
        </pc:sldMkLst>
      </pc:sldChg>
      <pc:sldChg chg="del">
        <pc:chgData name="Velani, Ankitkumar" userId="039f6639-35cd-4471-8ac8-1e78077ab1db" providerId="ADAL" clId="{6E7EBFA6-20D7-458D-8FE4-D4D9E95247FF}" dt="2022-08-12T11:50:03.856" v="47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6E7EBFA6-20D7-458D-8FE4-D4D9E95247FF}" dt="2022-08-12T11:50:04.056" v="48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6E7EBFA6-20D7-458D-8FE4-D4D9E95247FF}" dt="2022-08-12T11:50:04.256" v="49" actId="47"/>
        <pc:sldMkLst>
          <pc:docMk/>
          <pc:sldMk cId="1205780775" sldId="288"/>
        </pc:sldMkLst>
      </pc:sldChg>
      <pc:sldChg chg="del">
        <pc:chgData name="Velani, Ankitkumar" userId="039f6639-35cd-4471-8ac8-1e78077ab1db" providerId="ADAL" clId="{6E7EBFA6-20D7-458D-8FE4-D4D9E95247FF}" dt="2022-08-12T11:50:04.457" v="50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6E7EBFA6-20D7-458D-8FE4-D4D9E95247FF}" dt="2022-08-12T11:50:04.642" v="51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6E7EBFA6-20D7-458D-8FE4-D4D9E95247FF}" dt="2022-08-12T11:50:04.827" v="52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6E7EBFA6-20D7-458D-8FE4-D4D9E95247FF}" dt="2022-08-12T11:50:05.028" v="53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6E7EBFA6-20D7-458D-8FE4-D4D9E95247FF}" dt="2022-08-12T11:50:05.216" v="54" actId="47"/>
        <pc:sldMkLst>
          <pc:docMk/>
          <pc:sldMk cId="2738354077" sldId="293"/>
        </pc:sldMkLst>
      </pc:sldChg>
      <pc:sldChg chg="del">
        <pc:chgData name="Velani, Ankitkumar" userId="039f6639-35cd-4471-8ac8-1e78077ab1db" providerId="ADAL" clId="{6E7EBFA6-20D7-458D-8FE4-D4D9E95247FF}" dt="2022-08-12T11:50:09.122" v="74" actId="47"/>
        <pc:sldMkLst>
          <pc:docMk/>
          <pc:sldMk cId="3138019313" sldId="294"/>
        </pc:sldMkLst>
      </pc:sldChg>
      <pc:sldChg chg="del">
        <pc:chgData name="Velani, Ankitkumar" userId="039f6639-35cd-4471-8ac8-1e78077ab1db" providerId="ADAL" clId="{6E7EBFA6-20D7-458D-8FE4-D4D9E95247FF}" dt="2022-08-12T11:50:06.194" v="59" actId="47"/>
        <pc:sldMkLst>
          <pc:docMk/>
          <pc:sldMk cId="1632705750" sldId="295"/>
        </pc:sldMkLst>
      </pc:sldChg>
      <pc:sldChg chg="del">
        <pc:chgData name="Velani, Ankitkumar" userId="039f6639-35cd-4471-8ac8-1e78077ab1db" providerId="ADAL" clId="{6E7EBFA6-20D7-458D-8FE4-D4D9E95247FF}" dt="2022-08-12T11:50:08.337" v="70" actId="47"/>
        <pc:sldMkLst>
          <pc:docMk/>
          <pc:sldMk cId="1513836142" sldId="296"/>
        </pc:sldMkLst>
      </pc:sldChg>
      <pc:sldChg chg="del">
        <pc:chgData name="Velani, Ankitkumar" userId="039f6639-35cd-4471-8ac8-1e78077ab1db" providerId="ADAL" clId="{6E7EBFA6-20D7-458D-8FE4-D4D9E95247FF}" dt="2022-08-12T11:50:05.397" v="55" actId="47"/>
        <pc:sldMkLst>
          <pc:docMk/>
          <pc:sldMk cId="2077387241" sldId="297"/>
        </pc:sldMkLst>
      </pc:sldChg>
      <pc:sldChg chg="del">
        <pc:chgData name="Velani, Ankitkumar" userId="039f6639-35cd-4471-8ac8-1e78077ab1db" providerId="ADAL" clId="{6E7EBFA6-20D7-458D-8FE4-D4D9E95247FF}" dt="2022-08-12T11:50:06.363" v="60" actId="47"/>
        <pc:sldMkLst>
          <pc:docMk/>
          <pc:sldMk cId="1149467149" sldId="298"/>
        </pc:sldMkLst>
      </pc:sldChg>
      <pc:sldChg chg="del">
        <pc:chgData name="Velani, Ankitkumar" userId="039f6639-35cd-4471-8ac8-1e78077ab1db" providerId="ADAL" clId="{6E7EBFA6-20D7-458D-8FE4-D4D9E95247FF}" dt="2022-08-12T11:50:06.564" v="61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6E7EBFA6-20D7-458D-8FE4-D4D9E95247FF}" dt="2022-08-12T11:50:05.598" v="56" actId="47"/>
        <pc:sldMkLst>
          <pc:docMk/>
          <pc:sldMk cId="1642795635" sldId="300"/>
        </pc:sldMkLst>
      </pc:sldChg>
      <pc:sldChg chg="del">
        <pc:chgData name="Velani, Ankitkumar" userId="039f6639-35cd-4471-8ac8-1e78077ab1db" providerId="ADAL" clId="{6E7EBFA6-20D7-458D-8FE4-D4D9E95247FF}" dt="2022-08-12T11:50:05.792" v="57" actId="47"/>
        <pc:sldMkLst>
          <pc:docMk/>
          <pc:sldMk cId="3179861112" sldId="301"/>
        </pc:sldMkLst>
      </pc:sldChg>
      <pc:sldChg chg="del">
        <pc:chgData name="Velani, Ankitkumar" userId="039f6639-35cd-4471-8ac8-1e78077ab1db" providerId="ADAL" clId="{6E7EBFA6-20D7-458D-8FE4-D4D9E95247FF}" dt="2022-08-12T11:50:05.977" v="58" actId="47"/>
        <pc:sldMkLst>
          <pc:docMk/>
          <pc:sldMk cId="1531365578" sldId="302"/>
        </pc:sldMkLst>
      </pc:sldChg>
      <pc:sldChg chg="del">
        <pc:chgData name="Velani, Ankitkumar" userId="039f6639-35cd-4471-8ac8-1e78077ab1db" providerId="ADAL" clId="{6E7EBFA6-20D7-458D-8FE4-D4D9E95247FF}" dt="2022-08-12T11:50:06.765" v="62" actId="47"/>
        <pc:sldMkLst>
          <pc:docMk/>
          <pc:sldMk cId="1104195167" sldId="303"/>
        </pc:sldMkLst>
      </pc:sldChg>
      <pc:sldChg chg="del">
        <pc:chgData name="Velani, Ankitkumar" userId="039f6639-35cd-4471-8ac8-1e78077ab1db" providerId="ADAL" clId="{6E7EBFA6-20D7-458D-8FE4-D4D9E95247FF}" dt="2022-08-12T11:50:06.965" v="63" actId="47"/>
        <pc:sldMkLst>
          <pc:docMk/>
          <pc:sldMk cId="2310146408" sldId="304"/>
        </pc:sldMkLst>
      </pc:sldChg>
      <pc:sldChg chg="del">
        <pc:chgData name="Velani, Ankitkumar" userId="039f6639-35cd-4471-8ac8-1e78077ab1db" providerId="ADAL" clId="{6E7EBFA6-20D7-458D-8FE4-D4D9E95247FF}" dt="2022-08-12T11:50:07.166" v="64" actId="47"/>
        <pc:sldMkLst>
          <pc:docMk/>
          <pc:sldMk cId="3164702486" sldId="305"/>
        </pc:sldMkLst>
      </pc:sldChg>
      <pc:sldChg chg="del">
        <pc:chgData name="Velani, Ankitkumar" userId="039f6639-35cd-4471-8ac8-1e78077ab1db" providerId="ADAL" clId="{6E7EBFA6-20D7-458D-8FE4-D4D9E95247FF}" dt="2022-08-12T11:50:07.367" v="65" actId="47"/>
        <pc:sldMkLst>
          <pc:docMk/>
          <pc:sldMk cId="3836807520" sldId="306"/>
        </pc:sldMkLst>
      </pc:sldChg>
      <pc:sldChg chg="del">
        <pc:chgData name="Velani, Ankitkumar" userId="039f6639-35cd-4471-8ac8-1e78077ab1db" providerId="ADAL" clId="{6E7EBFA6-20D7-458D-8FE4-D4D9E95247FF}" dt="2022-08-12T11:50:07.551" v="66" actId="47"/>
        <pc:sldMkLst>
          <pc:docMk/>
          <pc:sldMk cId="2944235571" sldId="307"/>
        </pc:sldMkLst>
      </pc:sldChg>
      <pc:sldChg chg="del">
        <pc:chgData name="Velani, Ankitkumar" userId="039f6639-35cd-4471-8ac8-1e78077ab1db" providerId="ADAL" clId="{6E7EBFA6-20D7-458D-8FE4-D4D9E95247FF}" dt="2022-08-12T11:50:07.752" v="67" actId="47"/>
        <pc:sldMkLst>
          <pc:docMk/>
          <pc:sldMk cId="3224482173" sldId="308"/>
        </pc:sldMkLst>
      </pc:sldChg>
      <pc:sldChg chg="del">
        <pc:chgData name="Velani, Ankitkumar" userId="039f6639-35cd-4471-8ac8-1e78077ab1db" providerId="ADAL" clId="{6E7EBFA6-20D7-458D-8FE4-D4D9E95247FF}" dt="2022-08-12T11:50:07.936" v="68" actId="47"/>
        <pc:sldMkLst>
          <pc:docMk/>
          <pc:sldMk cId="2995025662" sldId="309"/>
        </pc:sldMkLst>
      </pc:sldChg>
      <pc:sldChg chg="del">
        <pc:chgData name="Velani, Ankitkumar" userId="039f6639-35cd-4471-8ac8-1e78077ab1db" providerId="ADAL" clId="{6E7EBFA6-20D7-458D-8FE4-D4D9E95247FF}" dt="2022-08-12T11:50:08.136" v="69" actId="47"/>
        <pc:sldMkLst>
          <pc:docMk/>
          <pc:sldMk cId="3743774038" sldId="310"/>
        </pc:sldMkLst>
      </pc:sldChg>
      <pc:sldChg chg="del">
        <pc:chgData name="Velani, Ankitkumar" userId="039f6639-35cd-4471-8ac8-1e78077ab1db" providerId="ADAL" clId="{6E7EBFA6-20D7-458D-8FE4-D4D9E95247FF}" dt="2022-08-12T11:50:08.521" v="71" actId="47"/>
        <pc:sldMkLst>
          <pc:docMk/>
          <pc:sldMk cId="3535413999" sldId="311"/>
        </pc:sldMkLst>
      </pc:sldChg>
      <pc:sldChg chg="del">
        <pc:chgData name="Velani, Ankitkumar" userId="039f6639-35cd-4471-8ac8-1e78077ab1db" providerId="ADAL" clId="{6E7EBFA6-20D7-458D-8FE4-D4D9E95247FF}" dt="2022-08-12T11:50:08.737" v="72" actId="47"/>
        <pc:sldMkLst>
          <pc:docMk/>
          <pc:sldMk cId="2675418257" sldId="312"/>
        </pc:sldMkLst>
      </pc:sldChg>
      <pc:sldChg chg="del">
        <pc:chgData name="Velani, Ankitkumar" userId="039f6639-35cd-4471-8ac8-1e78077ab1db" providerId="ADAL" clId="{6E7EBFA6-20D7-458D-8FE4-D4D9E95247FF}" dt="2022-08-12T11:50:08.921" v="73" actId="47"/>
        <pc:sldMkLst>
          <pc:docMk/>
          <pc:sldMk cId="2772585780" sldId="313"/>
        </pc:sldMkLst>
      </pc:sldChg>
      <pc:sldChg chg="addSp delSp modSp mod">
        <pc:chgData name="Velani, Ankitkumar" userId="039f6639-35cd-4471-8ac8-1e78077ab1db" providerId="ADAL" clId="{6E7EBFA6-20D7-458D-8FE4-D4D9E95247FF}" dt="2022-08-12T12:17:33.234" v="770" actId="255"/>
        <pc:sldMkLst>
          <pc:docMk/>
          <pc:sldMk cId="967904056" sldId="314"/>
        </pc:sldMkLst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7" creationId="{92FE4E43-37F6-4AD0-8737-4440BCF7C30C}"/>
          </ac:spMkLst>
        </pc:spChg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8" creationId="{FC350601-000C-4BCA-851F-9E5E3F095D3A}"/>
          </ac:spMkLst>
        </pc:spChg>
        <pc:spChg chg="mod">
          <ac:chgData name="Velani, Ankitkumar" userId="039f6639-35cd-4471-8ac8-1e78077ab1db" providerId="ADAL" clId="{6E7EBFA6-20D7-458D-8FE4-D4D9E95247FF}" dt="2022-08-12T12:00:02.997" v="344" actId="20577"/>
          <ac:spMkLst>
            <pc:docMk/>
            <pc:sldMk cId="967904056" sldId="31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17:33.234" v="770" actId="255"/>
          <ac:spMkLst>
            <pc:docMk/>
            <pc:sldMk cId="967904056" sldId="314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6E7EBFA6-20D7-458D-8FE4-D4D9E95247FF}" dt="2022-08-12T11:50:12.159" v="76" actId="47"/>
        <pc:sldMkLst>
          <pc:docMk/>
          <pc:sldMk cId="1220571586" sldId="315"/>
        </pc:sldMkLst>
      </pc:sldChg>
      <pc:sldChg chg="addSp modSp add mod">
        <pc:chgData name="Velani, Ankitkumar" userId="039f6639-35cd-4471-8ac8-1e78077ab1db" providerId="ADAL" clId="{6E7EBFA6-20D7-458D-8FE4-D4D9E95247FF}" dt="2022-08-12T12:20:05.197" v="800"/>
        <pc:sldMkLst>
          <pc:docMk/>
          <pc:sldMk cId="1229045445" sldId="315"/>
        </pc:sldMkLst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2" creationId="{FF4AC76B-F868-476E-BECE-C4D1E71C636B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3" creationId="{34A5043E-FC19-42B7-80FA-677A5F719831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4" creationId="{40FFB745-0040-46CA-9413-DA778A27248C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9" creationId="{0B0B215E-5FA3-48A4-BF12-88644AC0E4D9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0" creationId="{21FDB884-9ED3-48E4-BD9C-52834659F7D0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1" creationId="{9898E8A8-AEF1-4126-88A5-A69766706482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2" creationId="{CDDF9C05-A1B0-44A4-890B-B8928237ED5A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3" creationId="{20341F68-1DB4-4C05-9497-15D12EE39B74}"/>
          </ac:spMkLst>
        </pc:spChg>
        <pc:spChg chg="mod">
          <ac:chgData name="Velani, Ankitkumar" userId="039f6639-35cd-4471-8ac8-1e78077ab1db" providerId="ADAL" clId="{6E7EBFA6-20D7-458D-8FE4-D4D9E95247FF}" dt="2022-08-12T12:02:11.644" v="365" actId="20577"/>
          <ac:spMkLst>
            <pc:docMk/>
            <pc:sldMk cId="1229045445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05.197" v="800"/>
          <ac:spMkLst>
            <pc:docMk/>
            <pc:sldMk cId="1229045445" sldId="315"/>
            <ac:spMk id="109" creationId="{00000000-0000-0000-0000-000000000000}"/>
          </ac:spMkLst>
        </pc:spChg>
        <pc:grpChg chg="add mod">
          <ac:chgData name="Velani, Ankitkumar" userId="039f6639-35cd-4471-8ac8-1e78077ab1db" providerId="ADAL" clId="{6E7EBFA6-20D7-458D-8FE4-D4D9E95247FF}" dt="2022-08-12T12:17:51.221" v="772" actId="1076"/>
          <ac:grpSpMkLst>
            <pc:docMk/>
            <pc:sldMk cId="1229045445" sldId="315"/>
            <ac:grpSpMk id="7" creationId="{36058AF2-2198-4D19-B24F-FE777E37AE89}"/>
          </ac:grpSpMkLst>
        </pc:grpChg>
        <pc:cxnChg chg="add mod">
          <ac:chgData name="Velani, Ankitkumar" userId="039f6639-35cd-4471-8ac8-1e78077ab1db" providerId="ADAL" clId="{6E7EBFA6-20D7-458D-8FE4-D4D9E95247FF}" dt="2022-08-12T12:16:07.032" v="658" actId="164"/>
          <ac:cxnSpMkLst>
            <pc:docMk/>
            <pc:sldMk cId="1229045445" sldId="315"/>
            <ac:cxnSpMk id="6" creationId="{A261ABFA-A5FC-4A03-B0E1-A6D4F84F423C}"/>
          </ac:cxnSpMkLst>
        </pc:cxnChg>
      </pc:sldChg>
      <pc:sldChg chg="del">
        <pc:chgData name="Velani, Ankitkumar" userId="039f6639-35cd-4471-8ac8-1e78077ab1db" providerId="ADAL" clId="{6E7EBFA6-20D7-458D-8FE4-D4D9E95247FF}" dt="2022-08-12T11:50:12.714" v="77" actId="47"/>
        <pc:sldMkLst>
          <pc:docMk/>
          <pc:sldMk cId="1006699271" sldId="316"/>
        </pc:sldMkLst>
      </pc:sldChg>
      <pc:sldChg chg="addSp delSp modSp add mod">
        <pc:chgData name="Velani, Ankitkumar" userId="039f6639-35cd-4471-8ac8-1e78077ab1db" providerId="ADAL" clId="{6E7EBFA6-20D7-458D-8FE4-D4D9E95247FF}" dt="2022-08-12T12:22:39.040" v="816"/>
        <pc:sldMkLst>
          <pc:docMk/>
          <pc:sldMk cId="2449808103" sldId="316"/>
        </pc:sldMkLst>
        <pc:spChg chg="mod">
          <ac:chgData name="Velani, Ankitkumar" userId="039f6639-35cd-4471-8ac8-1e78077ab1db" providerId="ADAL" clId="{6E7EBFA6-20D7-458D-8FE4-D4D9E95247FF}" dt="2022-08-12T12:16:38.424" v="664" actId="20577"/>
          <ac:spMkLst>
            <pc:docMk/>
            <pc:sldMk cId="2449808103" sldId="31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36.605" v="806" actId="113"/>
          <ac:spMkLst>
            <pc:docMk/>
            <pc:sldMk cId="2449808103" sldId="316"/>
            <ac:spMk id="109" creationId="{00000000-0000-0000-0000-000000000000}"/>
          </ac:spMkLst>
        </pc:spChg>
        <pc:grpChg chg="del">
          <ac:chgData name="Velani, Ankitkumar" userId="039f6639-35cd-4471-8ac8-1e78077ab1db" providerId="ADAL" clId="{6E7EBFA6-20D7-458D-8FE4-D4D9E95247FF}" dt="2022-08-12T12:17:11.497" v="764" actId="478"/>
          <ac:grpSpMkLst>
            <pc:docMk/>
            <pc:sldMk cId="2449808103" sldId="316"/>
            <ac:grpSpMk id="7" creationId="{36058AF2-2198-4D19-B24F-FE777E37AE89}"/>
          </ac:grpSpMkLst>
        </pc:grpChg>
        <pc:picChg chg="add del mod">
          <ac:chgData name="Velani, Ankitkumar" userId="039f6639-35cd-4471-8ac8-1e78077ab1db" providerId="ADAL" clId="{6E7EBFA6-20D7-458D-8FE4-D4D9E95247FF}" dt="2022-08-12T12:21:56.728" v="809" actId="478"/>
          <ac:picMkLst>
            <pc:docMk/>
            <pc:sldMk cId="2449808103" sldId="316"/>
            <ac:picMk id="2050" creationId="{F87DD9A4-089B-4A45-B674-0E13B9FEF767}"/>
          </ac:picMkLst>
        </pc:picChg>
        <pc:picChg chg="add mod">
          <ac:chgData name="Velani, Ankitkumar" userId="039f6639-35cd-4471-8ac8-1e78077ab1db" providerId="ADAL" clId="{6E7EBFA6-20D7-458D-8FE4-D4D9E95247FF}" dt="2022-08-12T12:22:08.222" v="814" actId="1076"/>
          <ac:picMkLst>
            <pc:docMk/>
            <pc:sldMk cId="2449808103" sldId="316"/>
            <ac:picMk id="2052" creationId="{D8F6DDE6-7E07-40F5-A7F1-1494164F10A3}"/>
          </ac:picMkLst>
        </pc:picChg>
        <pc:picChg chg="add del">
          <ac:chgData name="Velani, Ankitkumar" userId="039f6639-35cd-4471-8ac8-1e78077ab1db" providerId="ADAL" clId="{6E7EBFA6-20D7-458D-8FE4-D4D9E95247FF}" dt="2022-08-12T12:22:39.040" v="816"/>
          <ac:picMkLst>
            <pc:docMk/>
            <pc:sldMk cId="2449808103" sldId="316"/>
            <ac:picMk id="2054" creationId="{C132F734-CEB6-45DA-B5C6-1892BAA2BCD4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8-12T12:26:04.041" v="1063" actId="5793"/>
        <pc:sldMkLst>
          <pc:docMk/>
          <pc:sldMk cId="2203076330" sldId="317"/>
        </pc:sldMkLst>
        <pc:spChg chg="mod">
          <ac:chgData name="Velani, Ankitkumar" userId="039f6639-35cd-4471-8ac8-1e78077ab1db" providerId="ADAL" clId="{6E7EBFA6-20D7-458D-8FE4-D4D9E95247FF}" dt="2022-08-12T12:22:46.141" v="818" actId="20577"/>
          <ac:spMkLst>
            <pc:docMk/>
            <pc:sldMk cId="2203076330" sldId="31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6:04.041" v="1063" actId="5793"/>
          <ac:spMkLst>
            <pc:docMk/>
            <pc:sldMk cId="2203076330" sldId="31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23:07.172" v="862" actId="478"/>
          <ac:picMkLst>
            <pc:docMk/>
            <pc:sldMk cId="2203076330" sldId="317"/>
            <ac:picMk id="2052" creationId="{D8F6DDE6-7E07-40F5-A7F1-1494164F10A3}"/>
          </ac:picMkLst>
        </pc:picChg>
      </pc:sldChg>
      <pc:sldChg chg="del">
        <pc:chgData name="Velani, Ankitkumar" userId="039f6639-35cd-4471-8ac8-1e78077ab1db" providerId="ADAL" clId="{6E7EBFA6-20D7-458D-8FE4-D4D9E95247FF}" dt="2022-08-12T11:50:12.962" v="78" actId="47"/>
        <pc:sldMkLst>
          <pc:docMk/>
          <pc:sldMk cId="3804771162" sldId="317"/>
        </pc:sldMkLst>
      </pc:sldChg>
      <pc:sldChg chg="del">
        <pc:chgData name="Velani, Ankitkumar" userId="039f6639-35cd-4471-8ac8-1e78077ab1db" providerId="ADAL" clId="{6E7EBFA6-20D7-458D-8FE4-D4D9E95247FF}" dt="2022-08-12T11:50:13.278" v="79" actId="47"/>
        <pc:sldMkLst>
          <pc:docMk/>
          <pc:sldMk cId="882034974" sldId="318"/>
        </pc:sldMkLst>
      </pc:sldChg>
      <pc:sldChg chg="addSp delSp modSp add mod">
        <pc:chgData name="Velani, Ankitkumar" userId="039f6639-35cd-4471-8ac8-1e78077ab1db" providerId="ADAL" clId="{6E7EBFA6-20D7-458D-8FE4-D4D9E95247FF}" dt="2022-08-12T12:32:42.934" v="1231" actId="14100"/>
        <pc:sldMkLst>
          <pc:docMk/>
          <pc:sldMk cId="2931442496" sldId="318"/>
        </pc:sldMkLst>
        <pc:spChg chg="add del mod">
          <ac:chgData name="Velani, Ankitkumar" userId="039f6639-35cd-4471-8ac8-1e78077ab1db" providerId="ADAL" clId="{6E7EBFA6-20D7-458D-8FE4-D4D9E95247FF}" dt="2022-08-12T12:27:40.653" v="1066" actId="478"/>
          <ac:spMkLst>
            <pc:docMk/>
            <pc:sldMk cId="2931442496" sldId="318"/>
            <ac:spMk id="3" creationId="{32CA33DE-7F13-4144-BA22-BF744C5E1468}"/>
          </ac:spMkLst>
        </pc:spChg>
        <pc:spChg chg="del">
          <ac:chgData name="Velani, Ankitkumar" userId="039f6639-35cd-4471-8ac8-1e78077ab1db" providerId="ADAL" clId="{6E7EBFA6-20D7-458D-8FE4-D4D9E95247FF}" dt="2022-08-12T12:27:38.819" v="1065" actId="478"/>
          <ac:spMkLst>
            <pc:docMk/>
            <pc:sldMk cId="2931442496" sldId="31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6E7EBFA6-20D7-458D-8FE4-D4D9E95247FF}" dt="2022-08-12T12:32:42.934" v="1231" actId="14100"/>
          <ac:graphicFrameMkLst>
            <pc:docMk/>
            <pc:sldMk cId="2931442496" sldId="318"/>
            <ac:graphicFrameMk id="4" creationId="{1F568CB2-F834-4C89-9938-05ACE8F644B3}"/>
          </ac:graphicFrameMkLst>
        </pc:graphicFrameChg>
        <pc:cxnChg chg="add del mod">
          <ac:chgData name="Velani, Ankitkumar" userId="039f6639-35cd-4471-8ac8-1e78077ab1db" providerId="ADAL" clId="{6E7EBFA6-20D7-458D-8FE4-D4D9E95247FF}" dt="2022-08-12T12:32:22.304" v="1225" actId="478"/>
          <ac:cxnSpMkLst>
            <pc:docMk/>
            <pc:sldMk cId="2931442496" sldId="318"/>
            <ac:cxnSpMk id="6" creationId="{0AD4FD74-7C77-4B01-B1B0-36E7A745FC60}"/>
          </ac:cxnSpMkLst>
        </pc:cxnChg>
        <pc:cxnChg chg="add del mod">
          <ac:chgData name="Velani, Ankitkumar" userId="039f6639-35cd-4471-8ac8-1e78077ab1db" providerId="ADAL" clId="{6E7EBFA6-20D7-458D-8FE4-D4D9E95247FF}" dt="2022-08-12T12:32:29.805" v="1229" actId="478"/>
          <ac:cxnSpMkLst>
            <pc:docMk/>
            <pc:sldMk cId="2931442496" sldId="318"/>
            <ac:cxnSpMk id="10" creationId="{A51F03E8-BF52-4C39-ABA8-8F6E1DA30B44}"/>
          </ac:cxnSpMkLst>
        </pc:cxnChg>
        <pc:cxnChg chg="add del mod">
          <ac:chgData name="Velani, Ankitkumar" userId="039f6639-35cd-4471-8ac8-1e78077ab1db" providerId="ADAL" clId="{6E7EBFA6-20D7-458D-8FE4-D4D9E95247FF}" dt="2022-08-12T12:32:28.085" v="1228" actId="478"/>
          <ac:cxnSpMkLst>
            <pc:docMk/>
            <pc:sldMk cId="2931442496" sldId="318"/>
            <ac:cxnSpMk id="16" creationId="{37A26067-202D-4428-BD0C-6C93527270C5}"/>
          </ac:cxnSpMkLst>
        </pc:cxnChg>
        <pc:cxnChg chg="add del mod">
          <ac:chgData name="Velani, Ankitkumar" userId="039f6639-35cd-4471-8ac8-1e78077ab1db" providerId="ADAL" clId="{6E7EBFA6-20D7-458D-8FE4-D4D9E95247FF}" dt="2022-08-12T12:32:26.512" v="1227" actId="478"/>
          <ac:cxnSpMkLst>
            <pc:docMk/>
            <pc:sldMk cId="2931442496" sldId="318"/>
            <ac:cxnSpMk id="17" creationId="{958742AF-5D0C-4B18-859E-8B63F8690819}"/>
          </ac:cxnSpMkLst>
        </pc:cxnChg>
        <pc:cxnChg chg="add del mod">
          <ac:chgData name="Velani, Ankitkumar" userId="039f6639-35cd-4471-8ac8-1e78077ab1db" providerId="ADAL" clId="{6E7EBFA6-20D7-458D-8FE4-D4D9E95247FF}" dt="2022-08-12T12:32:23.891" v="1226" actId="478"/>
          <ac:cxnSpMkLst>
            <pc:docMk/>
            <pc:sldMk cId="2931442496" sldId="318"/>
            <ac:cxnSpMk id="18" creationId="{27E91E58-AC29-4DB6-AE59-2E2280F48197}"/>
          </ac:cxnSpMkLst>
        </pc:cxnChg>
      </pc:sldChg>
      <pc:sldChg chg="addSp modSp add mod">
        <pc:chgData name="Velani, Ankitkumar" userId="039f6639-35cd-4471-8ac8-1e78077ab1db" providerId="ADAL" clId="{6E7EBFA6-20D7-458D-8FE4-D4D9E95247FF}" dt="2022-08-12T12:36:22.946" v="1364" actId="207"/>
        <pc:sldMkLst>
          <pc:docMk/>
          <pc:sldMk cId="159975424" sldId="319"/>
        </pc:sldMkLst>
        <pc:spChg chg="add mod">
          <ac:chgData name="Velani, Ankitkumar" userId="039f6639-35cd-4471-8ac8-1e78077ab1db" providerId="ADAL" clId="{6E7EBFA6-20D7-458D-8FE4-D4D9E95247FF}" dt="2022-08-12T12:33:40.650" v="1276" actId="1038"/>
          <ac:spMkLst>
            <pc:docMk/>
            <pc:sldMk cId="159975424" sldId="319"/>
            <ac:spMk id="2" creationId="{82CFE882-6CC3-4DCC-9115-4AEB71B95BA6}"/>
          </ac:spMkLst>
        </pc:spChg>
        <pc:spChg chg="add mod">
          <ac:chgData name="Velani, Ankitkumar" userId="039f6639-35cd-4471-8ac8-1e78077ab1db" providerId="ADAL" clId="{6E7EBFA6-20D7-458D-8FE4-D4D9E95247FF}" dt="2022-08-12T12:36:22.946" v="1364" actId="207"/>
          <ac:spMkLst>
            <pc:docMk/>
            <pc:sldMk cId="159975424" sldId="319"/>
            <ac:spMk id="9" creationId="{35C77D88-986B-4841-83A3-0F8A257630EB}"/>
          </ac:spMkLst>
        </pc:spChg>
        <pc:graphicFrameChg chg="mod">
          <ac:chgData name="Velani, Ankitkumar" userId="039f6639-35cd-4471-8ac8-1e78077ab1db" providerId="ADAL" clId="{6E7EBFA6-20D7-458D-8FE4-D4D9E95247FF}" dt="2022-08-12T12:33:40.650" v="1276" actId="1038"/>
          <ac:graphicFrameMkLst>
            <pc:docMk/>
            <pc:sldMk cId="159975424" sldId="319"/>
            <ac:graphicFrameMk id="4" creationId="{1F568CB2-F834-4C89-9938-05ACE8F644B3}"/>
          </ac:graphicFrameMkLst>
        </pc:graphicFrameChg>
        <pc:cxnChg chg="add mod">
          <ac:chgData name="Velani, Ankitkumar" userId="039f6639-35cd-4471-8ac8-1e78077ab1db" providerId="ADAL" clId="{6E7EBFA6-20D7-458D-8FE4-D4D9E95247FF}" dt="2022-08-12T12:34:39.859" v="1286" actId="1036"/>
          <ac:cxnSpMkLst>
            <pc:docMk/>
            <pc:sldMk cId="159975424" sldId="319"/>
            <ac:cxnSpMk id="5" creationId="{C29C948B-927B-4761-86EA-A9D8354AA276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6" creationId="{0AD4FD74-7C77-4B01-B1B0-36E7A745FC60}"/>
          </ac:cxnSpMkLst>
        </pc:cxnChg>
        <pc:cxnChg chg="add mod">
          <ac:chgData name="Velani, Ankitkumar" userId="039f6639-35cd-4471-8ac8-1e78077ab1db" providerId="ADAL" clId="{6E7EBFA6-20D7-458D-8FE4-D4D9E95247FF}" dt="2022-08-12T12:34:42.586" v="1287" actId="1035"/>
          <ac:cxnSpMkLst>
            <pc:docMk/>
            <pc:sldMk cId="159975424" sldId="319"/>
            <ac:cxnSpMk id="8" creationId="{C1148CFB-C06D-4C09-9C6D-A26E719AF412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0" creationId="{A51F03E8-BF52-4C39-ABA8-8F6E1DA30B44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6" creationId="{37A26067-202D-4428-BD0C-6C93527270C5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7" creationId="{958742AF-5D0C-4B18-859E-8B63F8690819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8" creationId="{27E91E58-AC29-4DB6-AE59-2E2280F48197}"/>
          </ac:cxnSpMkLst>
        </pc:cxnChg>
        <pc:cxnChg chg="add mod">
          <ac:chgData name="Velani, Ankitkumar" userId="039f6639-35cd-4471-8ac8-1e78077ab1db" providerId="ADAL" clId="{6E7EBFA6-20D7-458D-8FE4-D4D9E95247FF}" dt="2022-08-12T12:34:54.335" v="1321" actId="1036"/>
          <ac:cxnSpMkLst>
            <pc:docMk/>
            <pc:sldMk cId="159975424" sldId="319"/>
            <ac:cxnSpMk id="19" creationId="{9FC689DF-4508-47D6-BB2B-6B63F1CEB585}"/>
          </ac:cxnSpMkLst>
        </pc:cxnChg>
        <pc:cxnChg chg="add mod">
          <ac:chgData name="Velani, Ankitkumar" userId="039f6639-35cd-4471-8ac8-1e78077ab1db" providerId="ADAL" clId="{6E7EBFA6-20D7-458D-8FE4-D4D9E95247FF}" dt="2022-08-12T12:35:01.120" v="1323" actId="1076"/>
          <ac:cxnSpMkLst>
            <pc:docMk/>
            <pc:sldMk cId="159975424" sldId="319"/>
            <ac:cxnSpMk id="20" creationId="{DA172A57-93A4-4DDC-9DAB-5E1BBAF4F016}"/>
          </ac:cxnSpMkLst>
        </pc:cxnChg>
        <pc:cxnChg chg="add mod">
          <ac:chgData name="Velani, Ankitkumar" userId="039f6639-35cd-4471-8ac8-1e78077ab1db" providerId="ADAL" clId="{6E7EBFA6-20D7-458D-8FE4-D4D9E95247FF}" dt="2022-08-12T12:35:05.606" v="1325" actId="1076"/>
          <ac:cxnSpMkLst>
            <pc:docMk/>
            <pc:sldMk cId="159975424" sldId="319"/>
            <ac:cxnSpMk id="21" creationId="{1FC5C7AF-E7B2-4AAA-AEBB-D90155F1D894}"/>
          </ac:cxnSpMkLst>
        </pc:cxnChg>
      </pc:sldChg>
      <pc:sldChg chg="del">
        <pc:chgData name="Velani, Ankitkumar" userId="039f6639-35cd-4471-8ac8-1e78077ab1db" providerId="ADAL" clId="{6E7EBFA6-20D7-458D-8FE4-D4D9E95247FF}" dt="2022-08-12T11:50:13.680" v="80" actId="47"/>
        <pc:sldMkLst>
          <pc:docMk/>
          <pc:sldMk cId="2257831915" sldId="319"/>
        </pc:sldMkLst>
      </pc:sldChg>
      <pc:sldChg chg="addSp delSp modSp new mod">
        <pc:chgData name="Velani, Ankitkumar" userId="039f6639-35cd-4471-8ac8-1e78077ab1db" providerId="ADAL" clId="{6E7EBFA6-20D7-458D-8FE4-D4D9E95247FF}" dt="2022-08-12T12:40:45.381" v="1674" actId="20577"/>
        <pc:sldMkLst>
          <pc:docMk/>
          <pc:sldMk cId="408067281" sldId="320"/>
        </pc:sldMkLst>
        <pc:spChg chg="add del mod">
          <ac:chgData name="Velani, Ankitkumar" userId="039f6639-35cd-4471-8ac8-1e78077ab1db" providerId="ADAL" clId="{6E7EBFA6-20D7-458D-8FE4-D4D9E95247FF}" dt="2022-08-12T12:36:46.122" v="1382" actId="20577"/>
          <ac:spMkLst>
            <pc:docMk/>
            <pc:sldMk cId="408067281" sldId="320"/>
            <ac:spMk id="2" creationId="{78292884-ABD9-44F5-9157-3C7BD662EB8F}"/>
          </ac:spMkLst>
        </pc:spChg>
        <pc:spChg chg="del">
          <ac:chgData name="Velani, Ankitkumar" userId="039f6639-35cd-4471-8ac8-1e78077ab1db" providerId="ADAL" clId="{6E7EBFA6-20D7-458D-8FE4-D4D9E95247FF}" dt="2022-08-12T12:36:40.380" v="1366" actId="478"/>
          <ac:spMkLst>
            <pc:docMk/>
            <pc:sldMk cId="408067281" sldId="320"/>
            <ac:spMk id="3" creationId="{8B8E40A8-E724-47FB-8A3B-1961795C7194}"/>
          </ac:spMkLst>
        </pc:spChg>
        <pc:spChg chg="add mod">
          <ac:chgData name="Velani, Ankitkumar" userId="039f6639-35cd-4471-8ac8-1e78077ab1db" providerId="ADAL" clId="{6E7EBFA6-20D7-458D-8FE4-D4D9E95247FF}" dt="2022-08-12T12:40:45.381" v="1674" actId="20577"/>
          <ac:spMkLst>
            <pc:docMk/>
            <pc:sldMk cId="408067281" sldId="320"/>
            <ac:spMk id="7" creationId="{7E9B791D-26B8-4F59-B472-D29987F2B07F}"/>
          </ac:spMkLst>
        </pc:spChg>
      </pc:sldChg>
      <pc:sldChg chg="addSp modSp add mod">
        <pc:chgData name="Velani, Ankitkumar" userId="039f6639-35cd-4471-8ac8-1e78077ab1db" providerId="ADAL" clId="{6E7EBFA6-20D7-458D-8FE4-D4D9E95247FF}" dt="2022-08-12T12:40:35.490" v="1662" actId="20577"/>
        <pc:sldMkLst>
          <pc:docMk/>
          <pc:sldMk cId="3383174550" sldId="321"/>
        </pc:sldMkLst>
        <pc:spChg chg="mod">
          <ac:chgData name="Velani, Ankitkumar" userId="039f6639-35cd-4471-8ac8-1e78077ab1db" providerId="ADAL" clId="{6E7EBFA6-20D7-458D-8FE4-D4D9E95247FF}" dt="2022-08-12T12:40:35.490" v="1662" actId="20577"/>
          <ac:spMkLst>
            <pc:docMk/>
            <pc:sldMk cId="3383174550" sldId="321"/>
            <ac:spMk id="7" creationId="{7E9B791D-26B8-4F59-B472-D29987F2B07F}"/>
          </ac:spMkLst>
        </pc:spChg>
        <pc:spChg chg="add mod">
          <ac:chgData name="Velani, Ankitkumar" userId="039f6639-35cd-4471-8ac8-1e78077ab1db" providerId="ADAL" clId="{6E7EBFA6-20D7-458D-8FE4-D4D9E95247FF}" dt="2022-08-12T12:40:27.734" v="1652" actId="20577"/>
          <ac:spMkLst>
            <pc:docMk/>
            <pc:sldMk cId="3383174550" sldId="321"/>
            <ac:spMk id="8" creationId="{857C982D-D15D-4286-A574-C54EF4B420B9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47:17.214" v="1995" actId="20577"/>
        <pc:sldMkLst>
          <pc:docMk/>
          <pc:sldMk cId="2873633882" sldId="322"/>
        </pc:sldMkLst>
        <pc:spChg chg="mod">
          <ac:chgData name="Velani, Ankitkumar" userId="039f6639-35cd-4471-8ac8-1e78077ab1db" providerId="ADAL" clId="{6E7EBFA6-20D7-458D-8FE4-D4D9E95247FF}" dt="2022-08-12T12:41:17.442" v="1696" actId="20577"/>
          <ac:spMkLst>
            <pc:docMk/>
            <pc:sldMk cId="2873633882" sldId="322"/>
            <ac:spMk id="2" creationId="{78292884-ABD9-44F5-9157-3C7BD662EB8F}"/>
          </ac:spMkLst>
        </pc:spChg>
        <pc:spChg chg="del mod">
          <ac:chgData name="Velani, Ankitkumar" userId="039f6639-35cd-4471-8ac8-1e78077ab1db" providerId="ADAL" clId="{6E7EBFA6-20D7-458D-8FE4-D4D9E95247FF}" dt="2022-08-12T12:41:23.238" v="1701"/>
          <ac:spMkLst>
            <pc:docMk/>
            <pc:sldMk cId="2873633882" sldId="322"/>
            <ac:spMk id="7" creationId="{7E9B791D-26B8-4F59-B472-D29987F2B07F}"/>
          </ac:spMkLst>
        </pc:spChg>
        <pc:spChg chg="del mod">
          <ac:chgData name="Velani, Ankitkumar" userId="039f6639-35cd-4471-8ac8-1e78077ab1db" providerId="ADAL" clId="{6E7EBFA6-20D7-458D-8FE4-D4D9E95247FF}" dt="2022-08-12T12:41:23.238" v="1699" actId="478"/>
          <ac:spMkLst>
            <pc:docMk/>
            <pc:sldMk cId="2873633882" sldId="322"/>
            <ac:spMk id="8" creationId="{857C982D-D15D-4286-A574-C54EF4B420B9}"/>
          </ac:spMkLst>
        </pc:spChg>
        <pc:spChg chg="add mod">
          <ac:chgData name="Velani, Ankitkumar" userId="039f6639-35cd-4471-8ac8-1e78077ab1db" providerId="ADAL" clId="{6E7EBFA6-20D7-458D-8FE4-D4D9E95247FF}" dt="2022-08-12T12:43:47.392" v="1855" actId="403"/>
          <ac:spMkLst>
            <pc:docMk/>
            <pc:sldMk cId="2873633882" sldId="322"/>
            <ac:spMk id="9" creationId="{E6BA24AB-6554-461F-BEAA-84296B838C78}"/>
          </ac:spMkLst>
        </pc:spChg>
        <pc:spChg chg="add mod">
          <ac:chgData name="Velani, Ankitkumar" userId="039f6639-35cd-4471-8ac8-1e78077ab1db" providerId="ADAL" clId="{6E7EBFA6-20D7-458D-8FE4-D4D9E95247FF}" dt="2022-08-12T12:47:17.214" v="1995" actId="20577"/>
          <ac:spMkLst>
            <pc:docMk/>
            <pc:sldMk cId="2873633882" sldId="322"/>
            <ac:spMk id="10" creationId="{F78A8215-CDAE-47A8-AE4A-30F38D18E50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52:02.700" v="2261" actId="20577"/>
        <pc:sldMkLst>
          <pc:docMk/>
          <pc:sldMk cId="1748519129" sldId="323"/>
        </pc:sldMkLst>
        <pc:spChg chg="mod">
          <ac:chgData name="Velani, Ankitkumar" userId="039f6639-35cd-4471-8ac8-1e78077ab1db" providerId="ADAL" clId="{6E7EBFA6-20D7-458D-8FE4-D4D9E95247FF}" dt="2022-08-12T12:47:59.224" v="2064" actId="20577"/>
          <ac:spMkLst>
            <pc:docMk/>
            <pc:sldMk cId="1748519129" sldId="323"/>
            <ac:spMk id="2" creationId="{78292884-ABD9-44F5-9157-3C7BD662EB8F}"/>
          </ac:spMkLst>
        </pc:spChg>
        <pc:spChg chg="add del mod">
          <ac:chgData name="Velani, Ankitkumar" userId="039f6639-35cd-4471-8ac8-1e78077ab1db" providerId="ADAL" clId="{6E7EBFA6-20D7-458D-8FE4-D4D9E95247FF}" dt="2022-08-12T12:50:04.560" v="2158" actId="478"/>
          <ac:spMkLst>
            <pc:docMk/>
            <pc:sldMk cId="1748519129" sldId="323"/>
            <ac:spMk id="8" creationId="{AE3EF5E7-33CD-413D-953D-16F5C2F3D854}"/>
          </ac:spMkLst>
        </pc:spChg>
        <pc:spChg chg="mod">
          <ac:chgData name="Velani, Ankitkumar" userId="039f6639-35cd-4471-8ac8-1e78077ab1db" providerId="ADAL" clId="{6E7EBFA6-20D7-458D-8FE4-D4D9E95247FF}" dt="2022-08-12T12:52:02.700" v="2261" actId="20577"/>
          <ac:spMkLst>
            <pc:docMk/>
            <pc:sldMk cId="1748519129" sldId="323"/>
            <ac:spMk id="9" creationId="{E6BA24AB-6554-461F-BEAA-84296B838C78}"/>
          </ac:spMkLst>
        </pc:spChg>
        <pc:spChg chg="del mod">
          <ac:chgData name="Velani, Ankitkumar" userId="039f6639-35cd-4471-8ac8-1e78077ab1db" providerId="ADAL" clId="{6E7EBFA6-20D7-458D-8FE4-D4D9E95247FF}" dt="2022-08-12T12:47:28.300" v="1998" actId="478"/>
          <ac:spMkLst>
            <pc:docMk/>
            <pc:sldMk cId="1748519129" sldId="323"/>
            <ac:spMk id="10" creationId="{F78A8215-CDAE-47A8-AE4A-30F38D18E506}"/>
          </ac:spMkLst>
        </pc:spChg>
        <pc:spChg chg="add del mod">
          <ac:chgData name="Velani, Ankitkumar" userId="039f6639-35cd-4471-8ac8-1e78077ab1db" providerId="ADAL" clId="{6E7EBFA6-20D7-458D-8FE4-D4D9E95247FF}" dt="2022-08-12T12:50:06.248" v="2159" actId="478"/>
          <ac:spMkLst>
            <pc:docMk/>
            <pc:sldMk cId="1748519129" sldId="323"/>
            <ac:spMk id="11" creationId="{5B357510-22D4-4048-A8EB-C37DCFE899D2}"/>
          </ac:spMkLst>
        </pc:spChg>
        <pc:spChg chg="add del mod">
          <ac:chgData name="Velani, Ankitkumar" userId="039f6639-35cd-4471-8ac8-1e78077ab1db" providerId="ADAL" clId="{6E7EBFA6-20D7-458D-8FE4-D4D9E95247FF}" dt="2022-08-12T12:50:02.493" v="2157" actId="478"/>
          <ac:spMkLst>
            <pc:docMk/>
            <pc:sldMk cId="1748519129" sldId="323"/>
            <ac:spMk id="12" creationId="{AF37762E-A073-42BA-8408-8D98FC0FA4CC}"/>
          </ac:spMkLst>
        </pc:spChg>
        <pc:cxnChg chg="add mod">
          <ac:chgData name="Velani, Ankitkumar" userId="039f6639-35cd-4471-8ac8-1e78077ab1db" providerId="ADAL" clId="{6E7EBFA6-20D7-458D-8FE4-D4D9E95247FF}" dt="2022-08-12T12:52:01.149" v="2260" actId="14100"/>
          <ac:cxnSpMkLst>
            <pc:docMk/>
            <pc:sldMk cId="1748519129" sldId="323"/>
            <ac:cxnSpMk id="7" creationId="{A107CB92-6DC7-415D-A83F-B317B1CDF724}"/>
          </ac:cxnSpMkLst>
        </pc:cxnChg>
      </pc:sldChg>
      <pc:sldChg chg="add">
        <pc:chgData name="Velani, Ankitkumar" userId="039f6639-35cd-4471-8ac8-1e78077ab1db" providerId="ADAL" clId="{6E7EBFA6-20D7-458D-8FE4-D4D9E95247FF}" dt="2022-08-12T12:49:59.515" v="2156" actId="2890"/>
        <pc:sldMkLst>
          <pc:docMk/>
          <pc:sldMk cId="708030352" sldId="324"/>
        </pc:sldMkLst>
      </pc:sldChg>
      <pc:sldChg chg="modSp new mod">
        <pc:chgData name="Velani, Ankitkumar" userId="039f6639-35cd-4471-8ac8-1e78077ab1db" providerId="ADAL" clId="{6E7EBFA6-20D7-458D-8FE4-D4D9E95247FF}" dt="2022-08-25T15:43:59.179" v="2290" actId="20577"/>
        <pc:sldMkLst>
          <pc:docMk/>
          <pc:sldMk cId="3647571177" sldId="326"/>
        </pc:sldMkLst>
        <pc:spChg chg="mod">
          <ac:chgData name="Velani, Ankitkumar" userId="039f6639-35cd-4471-8ac8-1e78077ab1db" providerId="ADAL" clId="{6E7EBFA6-20D7-458D-8FE4-D4D9E95247FF}" dt="2022-08-25T15:41:25.543" v="2272"/>
          <ac:spMkLst>
            <pc:docMk/>
            <pc:sldMk cId="3647571177" sldId="326"/>
            <ac:spMk id="2" creationId="{E136D4E3-A27D-4CDD-A548-C2C0A86EDCD6}"/>
          </ac:spMkLst>
        </pc:spChg>
        <pc:spChg chg="mod">
          <ac:chgData name="Velani, Ankitkumar" userId="039f6639-35cd-4471-8ac8-1e78077ab1db" providerId="ADAL" clId="{6E7EBFA6-20D7-458D-8FE4-D4D9E95247FF}" dt="2022-08-25T15:43:59.179" v="2290" actId="20577"/>
          <ac:spMkLst>
            <pc:docMk/>
            <pc:sldMk cId="3647571177" sldId="326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5:54:13.834" v="2457" actId="20577"/>
        <pc:sldMkLst>
          <pc:docMk/>
          <pc:sldMk cId="928620668" sldId="327"/>
        </pc:sldMkLst>
        <pc:spChg chg="mod">
          <ac:chgData name="Velani, Ankitkumar" userId="039f6639-35cd-4471-8ac8-1e78077ab1db" providerId="ADAL" clId="{6E7EBFA6-20D7-458D-8FE4-D4D9E95247FF}" dt="2022-08-25T15:48:29.139" v="2336" actId="2711"/>
          <ac:spMkLst>
            <pc:docMk/>
            <pc:sldMk cId="928620668" sldId="327"/>
            <ac:spMk id="2" creationId="{E136D4E3-A27D-4CDD-A548-C2C0A86EDCD6}"/>
          </ac:spMkLst>
        </pc:spChg>
        <pc:spChg chg="mod">
          <ac:chgData name="Velani, Ankitkumar" userId="039f6639-35cd-4471-8ac8-1e78077ab1db" providerId="ADAL" clId="{6E7EBFA6-20D7-458D-8FE4-D4D9E95247FF}" dt="2022-08-25T15:54:13.834" v="2457" actId="20577"/>
          <ac:spMkLst>
            <pc:docMk/>
            <pc:sldMk cId="928620668" sldId="327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06:47.663" v="2529" actId="20577"/>
        <pc:sldMkLst>
          <pc:docMk/>
          <pc:sldMk cId="812777686" sldId="328"/>
        </pc:sldMkLst>
        <pc:spChg chg="mod">
          <ac:chgData name="Velani, Ankitkumar" userId="039f6639-35cd-4471-8ac8-1e78077ab1db" providerId="ADAL" clId="{6E7EBFA6-20D7-458D-8FE4-D4D9E95247FF}" dt="2022-08-25T16:06:47.663" v="2529" actId="20577"/>
          <ac:spMkLst>
            <pc:docMk/>
            <pc:sldMk cId="812777686" sldId="328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07:37.817" v="2563" actId="20577"/>
        <pc:sldMkLst>
          <pc:docMk/>
          <pc:sldMk cId="6198885" sldId="329"/>
        </pc:sldMkLst>
        <pc:spChg chg="mod">
          <ac:chgData name="Velani, Ankitkumar" userId="039f6639-35cd-4471-8ac8-1e78077ab1db" providerId="ADAL" clId="{6E7EBFA6-20D7-458D-8FE4-D4D9E95247FF}" dt="2022-08-25T16:07:37.817" v="2563" actId="20577"/>
          <ac:spMkLst>
            <pc:docMk/>
            <pc:sldMk cId="6198885" sldId="329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15:03.389" v="2841" actId="207"/>
        <pc:sldMkLst>
          <pc:docMk/>
          <pc:sldMk cId="257316982" sldId="330"/>
        </pc:sldMkLst>
        <pc:spChg chg="mod">
          <ac:chgData name="Velani, Ankitkumar" userId="039f6639-35cd-4471-8ac8-1e78077ab1db" providerId="ADAL" clId="{6E7EBFA6-20D7-458D-8FE4-D4D9E95247FF}" dt="2022-08-25T16:15:03.389" v="2841" actId="207"/>
          <ac:spMkLst>
            <pc:docMk/>
            <pc:sldMk cId="257316982" sldId="330"/>
            <ac:spMk id="3" creationId="{C40D229E-FB63-493A-B4B7-676991C7DE2B}"/>
          </ac:spMkLst>
        </pc:spChg>
      </pc:sldChg>
      <pc:sldChg chg="addSp delSp modSp add mod ord setBg">
        <pc:chgData name="Velani, Ankitkumar" userId="039f6639-35cd-4471-8ac8-1e78077ab1db" providerId="ADAL" clId="{6E7EBFA6-20D7-458D-8FE4-D4D9E95247FF}" dt="2022-08-26T13:40:00.313" v="4793" actId="113"/>
        <pc:sldMkLst>
          <pc:docMk/>
          <pc:sldMk cId="609655786" sldId="331"/>
        </pc:sldMkLst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2" creationId="{E136D4E3-A27D-4CDD-A548-C2C0A86EDCD6}"/>
          </ac:spMkLst>
        </pc:spChg>
        <pc:spChg chg="del mod">
          <ac:chgData name="Velani, Ankitkumar" userId="039f6639-35cd-4471-8ac8-1e78077ab1db" providerId="ADAL" clId="{6E7EBFA6-20D7-458D-8FE4-D4D9E95247FF}" dt="2022-08-25T16:27:15.759" v="3039" actId="478"/>
          <ac:spMkLst>
            <pc:docMk/>
            <pc:sldMk cId="609655786" sldId="331"/>
            <ac:spMk id="3" creationId="{C40D229E-FB63-493A-B4B7-676991C7DE2B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4" creationId="{C7153FF0-A6F3-4E4E-B36A-1804F042322F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5" creationId="{DFE8F51E-237A-402D-A173-AAEDDF1AD23A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6" creationId="{9E091EDD-F21B-43BA-BBFA-AD2908DCCEB0}"/>
          </ac:spMkLst>
        </pc:spChg>
        <pc:spChg chg="add del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14" creationId="{7F57BEA8-497D-4AA8-8A18-BDCD696B25FE}"/>
          </ac:spMkLst>
        </pc:spChg>
        <pc:graphicFrameChg chg="add mod modGraphic">
          <ac:chgData name="Velani, Ankitkumar" userId="039f6639-35cd-4471-8ac8-1e78077ab1db" providerId="ADAL" clId="{6E7EBFA6-20D7-458D-8FE4-D4D9E95247FF}" dt="2022-08-26T13:40:00.313" v="4793" actId="113"/>
          <ac:graphicFrameMkLst>
            <pc:docMk/>
            <pc:sldMk cId="609655786" sldId="331"/>
            <ac:graphicFrameMk id="7" creationId="{8520562F-FBC7-4BDF-B848-6C4A8D771208}"/>
          </ac:graphicFrameMkLst>
        </pc:graphicFrame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2" creationId="{D2E961F1-4A28-4A5F-BBD4-6E400E5E6C75}"/>
          </ac:cxnSpMkLst>
        </pc:cxn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6" creationId="{A82415D3-DDE5-4D63-8CB3-23A5EC581B27}"/>
          </ac:cxnSpMkLst>
        </pc:cxn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8" creationId="{AD7193FB-6AE6-4B3B-8F89-56B55DD63B4D}"/>
          </ac:cxnSpMkLst>
        </pc:cxnChg>
      </pc:sldChg>
      <pc:sldChg chg="modSp add mod">
        <pc:chgData name="Velani, Ankitkumar" userId="039f6639-35cd-4471-8ac8-1e78077ab1db" providerId="ADAL" clId="{6E7EBFA6-20D7-458D-8FE4-D4D9E95247FF}" dt="2022-08-26T13:41:54.201" v="4799" actId="20577"/>
        <pc:sldMkLst>
          <pc:docMk/>
          <pc:sldMk cId="4180915331" sldId="332"/>
        </pc:sldMkLst>
        <pc:spChg chg="mod">
          <ac:chgData name="Velani, Ankitkumar" userId="039f6639-35cd-4471-8ac8-1e78077ab1db" providerId="ADAL" clId="{6E7EBFA6-20D7-458D-8FE4-D4D9E95247FF}" dt="2022-08-25T16:43:23.523" v="3101" actId="20577"/>
          <ac:spMkLst>
            <pc:docMk/>
            <pc:sldMk cId="4180915331" sldId="332"/>
            <ac:spMk id="2" creationId="{E136D4E3-A27D-4CDD-A548-C2C0A86EDCD6}"/>
          </ac:spMkLst>
        </pc:spChg>
        <pc:graphicFrameChg chg="mod modGraphic">
          <ac:chgData name="Velani, Ankitkumar" userId="039f6639-35cd-4471-8ac8-1e78077ab1db" providerId="ADAL" clId="{6E7EBFA6-20D7-458D-8FE4-D4D9E95247FF}" dt="2022-08-26T13:41:54.201" v="4799" actId="20577"/>
          <ac:graphicFrameMkLst>
            <pc:docMk/>
            <pc:sldMk cId="4180915331" sldId="332"/>
            <ac:graphicFrameMk id="7" creationId="{8520562F-FBC7-4BDF-B848-6C4A8D771208}"/>
          </ac:graphicFrameMkLst>
        </pc:graphicFrameChg>
      </pc:sldChg>
      <pc:sldChg chg="addSp delSp modSp new mod">
        <pc:chgData name="Velani, Ankitkumar" userId="039f6639-35cd-4471-8ac8-1e78077ab1db" providerId="ADAL" clId="{6E7EBFA6-20D7-458D-8FE4-D4D9E95247FF}" dt="2022-08-26T14:26:51.672" v="5032" actId="20577"/>
        <pc:sldMkLst>
          <pc:docMk/>
          <pc:sldMk cId="823048861" sldId="333"/>
        </pc:sldMkLst>
        <pc:spChg chg="mod">
          <ac:chgData name="Velani, Ankitkumar" userId="039f6639-35cd-4471-8ac8-1e78077ab1db" providerId="ADAL" clId="{6E7EBFA6-20D7-458D-8FE4-D4D9E95247FF}" dt="2022-08-26T01:00:48.150" v="3246" actId="20577"/>
          <ac:spMkLst>
            <pc:docMk/>
            <pc:sldMk cId="823048861" sldId="333"/>
            <ac:spMk id="2" creationId="{35AD228E-9226-4593-945A-4AD6F141D2DE}"/>
          </ac:spMkLst>
        </pc:spChg>
        <pc:spChg chg="del">
          <ac:chgData name="Velani, Ankitkumar" userId="039f6639-35cd-4471-8ac8-1e78077ab1db" providerId="ADAL" clId="{6E7EBFA6-20D7-458D-8FE4-D4D9E95247FF}" dt="2022-08-26T01:00:31.356" v="3205"/>
          <ac:spMkLst>
            <pc:docMk/>
            <pc:sldMk cId="823048861" sldId="333"/>
            <ac:spMk id="3" creationId="{EAA20F3B-B1AD-442D-9871-6F6129566C87}"/>
          </ac:spMkLst>
        </pc:spChg>
        <pc:spChg chg="add mod">
          <ac:chgData name="Velani, Ankitkumar" userId="039f6639-35cd-4471-8ac8-1e78077ab1db" providerId="ADAL" clId="{6E7EBFA6-20D7-458D-8FE4-D4D9E95247FF}" dt="2022-08-26T14:26:51.672" v="5032" actId="20577"/>
          <ac:spMkLst>
            <pc:docMk/>
            <pc:sldMk cId="823048861" sldId="333"/>
            <ac:spMk id="7" creationId="{C27DA515-9034-4E7E-AC0B-E53893C10385}"/>
          </ac:spMkLst>
        </pc:spChg>
      </pc:sldChg>
      <pc:sldChg chg="modSp add mod">
        <pc:chgData name="Velani, Ankitkumar" userId="039f6639-35cd-4471-8ac8-1e78077ab1db" providerId="ADAL" clId="{6E7EBFA6-20D7-458D-8FE4-D4D9E95247FF}" dt="2022-08-26T14:53:04.342" v="5412" actId="20577"/>
        <pc:sldMkLst>
          <pc:docMk/>
          <pc:sldMk cId="2187836596" sldId="334"/>
        </pc:sldMkLst>
        <pc:spChg chg="mod">
          <ac:chgData name="Velani, Ankitkumar" userId="039f6639-35cd-4471-8ac8-1e78077ab1db" providerId="ADAL" clId="{6E7EBFA6-20D7-458D-8FE4-D4D9E95247FF}" dt="2022-08-26T14:51:51.146" v="5400" actId="20577"/>
          <ac:spMkLst>
            <pc:docMk/>
            <pc:sldMk cId="2187836596" sldId="334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14:53:04.342" v="5412" actId="20577"/>
          <ac:spMkLst>
            <pc:docMk/>
            <pc:sldMk cId="2187836596" sldId="334"/>
            <ac:spMk id="7" creationId="{C27DA515-9034-4E7E-AC0B-E53893C10385}"/>
          </ac:spMkLst>
        </pc:spChg>
      </pc:sldChg>
      <pc:sldChg chg="modSp add del mod">
        <pc:chgData name="Velani, Ankitkumar" userId="039f6639-35cd-4471-8ac8-1e78077ab1db" providerId="ADAL" clId="{6E7EBFA6-20D7-458D-8FE4-D4D9E95247FF}" dt="2022-08-26T01:11:45.746" v="3415" actId="2696"/>
        <pc:sldMkLst>
          <pc:docMk/>
          <pc:sldMk cId="1334124599" sldId="335"/>
        </pc:sldMkLst>
        <pc:spChg chg="mod">
          <ac:chgData name="Velani, Ankitkumar" userId="039f6639-35cd-4471-8ac8-1e78077ab1db" providerId="ADAL" clId="{6E7EBFA6-20D7-458D-8FE4-D4D9E95247FF}" dt="2022-08-26T01:11:32.140" v="3414" actId="20577"/>
          <ac:spMkLst>
            <pc:docMk/>
            <pc:sldMk cId="1334124599" sldId="335"/>
            <ac:spMk id="7" creationId="{C27DA515-9034-4E7E-AC0B-E53893C10385}"/>
          </ac:spMkLst>
        </pc:spChg>
      </pc:sldChg>
      <pc:sldChg chg="addSp modSp add mod ord">
        <pc:chgData name="Velani, Ankitkumar" userId="039f6639-35cd-4471-8ac8-1e78077ab1db" providerId="ADAL" clId="{6E7EBFA6-20D7-458D-8FE4-D4D9E95247FF}" dt="2022-09-02T01:59:32.946" v="5422"/>
        <pc:sldMkLst>
          <pc:docMk/>
          <pc:sldMk cId="2191642574" sldId="335"/>
        </pc:sldMkLst>
        <pc:spChg chg="mod">
          <ac:chgData name="Velani, Ankitkumar" userId="039f6639-35cd-4471-8ac8-1e78077ab1db" providerId="ADAL" clId="{6E7EBFA6-20D7-458D-8FE4-D4D9E95247FF}" dt="2022-08-26T01:12:04.558" v="3425" actId="5793"/>
          <ac:spMkLst>
            <pc:docMk/>
            <pc:sldMk cId="2191642574" sldId="335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01:17:37.275" v="3592" actId="1037"/>
          <ac:spMkLst>
            <pc:docMk/>
            <pc:sldMk cId="2191642574" sldId="335"/>
            <ac:spMk id="7" creationId="{C27DA515-9034-4E7E-AC0B-E53893C10385}"/>
          </ac:spMkLst>
        </pc:spChg>
        <pc:spChg chg="add mod">
          <ac:chgData name="Velani, Ankitkumar" userId="039f6639-35cd-4471-8ac8-1e78077ab1db" providerId="ADAL" clId="{6E7EBFA6-20D7-458D-8FE4-D4D9E95247FF}" dt="2022-08-26T01:17:28.025" v="3553" actId="1076"/>
          <ac:spMkLst>
            <pc:docMk/>
            <pc:sldMk cId="2191642574" sldId="335"/>
            <ac:spMk id="8" creationId="{8BF56D1D-40FE-4DE8-A337-D0AA25542136}"/>
          </ac:spMkLst>
        </pc:spChg>
        <pc:spChg chg="add mod">
          <ac:chgData name="Velani, Ankitkumar" userId="039f6639-35cd-4471-8ac8-1e78077ab1db" providerId="ADAL" clId="{6E7EBFA6-20D7-458D-8FE4-D4D9E95247FF}" dt="2022-08-26T01:18:22.410" v="3628" actId="1076"/>
          <ac:spMkLst>
            <pc:docMk/>
            <pc:sldMk cId="2191642574" sldId="335"/>
            <ac:spMk id="9" creationId="{ABD4B749-2C71-490D-8D08-EB08B0545C74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26T14:47:34.711" v="5105" actId="20577"/>
        <pc:sldMkLst>
          <pc:docMk/>
          <pc:sldMk cId="2758511532" sldId="336"/>
        </pc:sldMkLst>
        <pc:spChg chg="mod">
          <ac:chgData name="Velani, Ankitkumar" userId="039f6639-35cd-4471-8ac8-1e78077ab1db" providerId="ADAL" clId="{6E7EBFA6-20D7-458D-8FE4-D4D9E95247FF}" dt="2022-08-26T14:47:30.788" v="5104" actId="20577"/>
          <ac:spMkLst>
            <pc:docMk/>
            <pc:sldMk cId="2758511532" sldId="336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14:47:34.711" v="5105" actId="20577"/>
          <ac:spMkLst>
            <pc:docMk/>
            <pc:sldMk cId="2758511532" sldId="336"/>
            <ac:spMk id="7" creationId="{C27DA515-9034-4E7E-AC0B-E53893C10385}"/>
          </ac:spMkLst>
        </pc:spChg>
        <pc:picChg chg="add del mod">
          <ac:chgData name="Velani, Ankitkumar" userId="039f6639-35cd-4471-8ac8-1e78077ab1db" providerId="ADAL" clId="{6E7EBFA6-20D7-458D-8FE4-D4D9E95247FF}" dt="2022-08-26T01:51:16.015" v="3712" actId="478"/>
          <ac:picMkLst>
            <pc:docMk/>
            <pc:sldMk cId="2758511532" sldId="336"/>
            <ac:picMk id="8" creationId="{20C9F65E-2D7B-4DF0-8315-94B60ED860E3}"/>
          </ac:picMkLst>
        </pc:picChg>
        <pc:picChg chg="add mod modCrop">
          <ac:chgData name="Velani, Ankitkumar" userId="039f6639-35cd-4471-8ac8-1e78077ab1db" providerId="ADAL" clId="{6E7EBFA6-20D7-458D-8FE4-D4D9E95247FF}" dt="2022-08-26T14:46:33.608" v="5045" actId="1076"/>
          <ac:picMkLst>
            <pc:docMk/>
            <pc:sldMk cId="2758511532" sldId="336"/>
            <ac:picMk id="10" creationId="{60EE0F19-3ABD-42F9-B7F7-A877CEE8AF3E}"/>
          </ac:picMkLst>
        </pc:picChg>
      </pc:sldChg>
      <pc:sldChg chg="addSp delSp modSp new mod">
        <pc:chgData name="Velani, Ankitkumar" userId="039f6639-35cd-4471-8ac8-1e78077ab1db" providerId="ADAL" clId="{6E7EBFA6-20D7-458D-8FE4-D4D9E95247FF}" dt="2022-08-26T01:55:00.947" v="3794" actId="20577"/>
        <pc:sldMkLst>
          <pc:docMk/>
          <pc:sldMk cId="3904021605" sldId="337"/>
        </pc:sldMkLst>
        <pc:spChg chg="mod">
          <ac:chgData name="Velani, Ankitkumar" userId="039f6639-35cd-4471-8ac8-1e78077ab1db" providerId="ADAL" clId="{6E7EBFA6-20D7-458D-8FE4-D4D9E95247FF}" dt="2022-08-26T01:53:17.079" v="3757"/>
          <ac:spMkLst>
            <pc:docMk/>
            <pc:sldMk cId="3904021605" sldId="337"/>
            <ac:spMk id="2" creationId="{954C6154-B9B8-449C-AAA9-2A2EE6D87C82}"/>
          </ac:spMkLst>
        </pc:spChg>
        <pc:spChg chg="add del mod">
          <ac:chgData name="Velani, Ankitkumar" userId="039f6639-35cd-4471-8ac8-1e78077ab1db" providerId="ADAL" clId="{6E7EBFA6-20D7-458D-8FE4-D4D9E95247FF}" dt="2022-08-26T01:55:00.947" v="3794" actId="20577"/>
          <ac:spMkLst>
            <pc:docMk/>
            <pc:sldMk cId="3904021605" sldId="337"/>
            <ac:spMk id="3" creationId="{2B95DA44-EF40-48EC-989A-AE47800DF776}"/>
          </ac:spMkLst>
        </pc:spChg>
        <pc:spChg chg="add del mod">
          <ac:chgData name="Velani, Ankitkumar" userId="039f6639-35cd-4471-8ac8-1e78077ab1db" providerId="ADAL" clId="{6E7EBFA6-20D7-458D-8FE4-D4D9E95247FF}" dt="2022-08-26T01:53:39.344" v="3759"/>
          <ac:spMkLst>
            <pc:docMk/>
            <pc:sldMk cId="3904021605" sldId="337"/>
            <ac:spMk id="7" creationId="{214D4452-A97F-462A-872F-2CEF2AE1B064}"/>
          </ac:spMkLst>
        </pc:spChg>
      </pc:sldChg>
      <pc:sldChg chg="modSp add mod">
        <pc:chgData name="Velani, Ankitkumar" userId="039f6639-35cd-4471-8ac8-1e78077ab1db" providerId="ADAL" clId="{6E7EBFA6-20D7-458D-8FE4-D4D9E95247FF}" dt="2022-08-26T01:59:49.120" v="3990" actId="207"/>
        <pc:sldMkLst>
          <pc:docMk/>
          <pc:sldMk cId="3453056400" sldId="338"/>
        </pc:sldMkLst>
        <pc:spChg chg="mod">
          <ac:chgData name="Velani, Ankitkumar" userId="039f6639-35cd-4471-8ac8-1e78077ab1db" providerId="ADAL" clId="{6E7EBFA6-20D7-458D-8FE4-D4D9E95247FF}" dt="2022-08-26T01:59:49.120" v="3990" actId="207"/>
          <ac:spMkLst>
            <pc:docMk/>
            <pc:sldMk cId="3453056400" sldId="338"/>
            <ac:spMk id="3" creationId="{2B95DA44-EF40-48EC-989A-AE47800DF77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26T02:01:59.245" v="4035" actId="20577"/>
        <pc:sldMkLst>
          <pc:docMk/>
          <pc:sldMk cId="2245451818" sldId="339"/>
        </pc:sldMkLst>
        <pc:spChg chg="mod">
          <ac:chgData name="Velani, Ankitkumar" userId="039f6639-35cd-4471-8ac8-1e78077ab1db" providerId="ADAL" clId="{6E7EBFA6-20D7-458D-8FE4-D4D9E95247FF}" dt="2022-08-26T02:00:33.320" v="3993"/>
          <ac:spMkLst>
            <pc:docMk/>
            <pc:sldMk cId="2245451818" sldId="339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02:01:59.245" v="4035" actId="20577"/>
          <ac:spMkLst>
            <pc:docMk/>
            <pc:sldMk cId="2245451818" sldId="339"/>
            <ac:spMk id="3" creationId="{2B95DA44-EF40-48EC-989A-AE47800DF776}"/>
          </ac:spMkLst>
        </pc:spChg>
        <pc:spChg chg="add del">
          <ac:chgData name="Velani, Ankitkumar" userId="039f6639-35cd-4471-8ac8-1e78077ab1db" providerId="ADAL" clId="{6E7EBFA6-20D7-458D-8FE4-D4D9E95247FF}" dt="2022-08-26T02:00:54.066" v="3997"/>
          <ac:spMkLst>
            <pc:docMk/>
            <pc:sldMk cId="2245451818" sldId="339"/>
            <ac:spMk id="7" creationId="{8ABDF092-DDAA-4D53-B764-C5F9BF165255}"/>
          </ac:spMkLst>
        </pc:spChg>
        <pc:spChg chg="add del">
          <ac:chgData name="Velani, Ankitkumar" userId="039f6639-35cd-4471-8ac8-1e78077ab1db" providerId="ADAL" clId="{6E7EBFA6-20D7-458D-8FE4-D4D9E95247FF}" dt="2022-08-26T02:00:56.996" v="4000"/>
          <ac:spMkLst>
            <pc:docMk/>
            <pc:sldMk cId="2245451818" sldId="339"/>
            <ac:spMk id="8" creationId="{EDE92203-8113-4742-B992-4B67817A403A}"/>
          </ac:spMkLst>
        </pc:spChg>
      </pc:sldChg>
      <pc:sldChg chg="modSp add mod">
        <pc:chgData name="Velani, Ankitkumar" userId="039f6639-35cd-4471-8ac8-1e78077ab1db" providerId="ADAL" clId="{6E7EBFA6-20D7-458D-8FE4-D4D9E95247FF}" dt="2022-08-26T02:05:52.873" v="4208" actId="20577"/>
        <pc:sldMkLst>
          <pc:docMk/>
          <pc:sldMk cId="1686196780" sldId="340"/>
        </pc:sldMkLst>
        <pc:spChg chg="mod">
          <ac:chgData name="Velani, Ankitkumar" userId="039f6639-35cd-4471-8ac8-1e78077ab1db" providerId="ADAL" clId="{6E7EBFA6-20D7-458D-8FE4-D4D9E95247FF}" dt="2022-08-26T02:05:52.873" v="4208" actId="20577"/>
          <ac:spMkLst>
            <pc:docMk/>
            <pc:sldMk cId="1686196780" sldId="340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02:08:38.946" v="4314" actId="5793"/>
        <pc:sldMkLst>
          <pc:docMk/>
          <pc:sldMk cId="2153624845" sldId="341"/>
        </pc:sldMkLst>
        <pc:spChg chg="mod">
          <ac:chgData name="Velani, Ankitkumar" userId="039f6639-35cd-4471-8ac8-1e78077ab1db" providerId="ADAL" clId="{6E7EBFA6-20D7-458D-8FE4-D4D9E95247FF}" dt="2022-08-26T02:08:38.946" v="4314" actId="5793"/>
          <ac:spMkLst>
            <pc:docMk/>
            <pc:sldMk cId="2153624845" sldId="341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14:45:15.644" v="5038" actId="20577"/>
        <pc:sldMkLst>
          <pc:docMk/>
          <pc:sldMk cId="1550638952" sldId="342"/>
        </pc:sldMkLst>
        <pc:spChg chg="mod">
          <ac:chgData name="Velani, Ankitkumar" userId="039f6639-35cd-4471-8ac8-1e78077ab1db" providerId="ADAL" clId="{6E7EBFA6-20D7-458D-8FE4-D4D9E95247FF}" dt="2022-08-26T14:45:15.644" v="5038" actId="20577"/>
          <ac:spMkLst>
            <pc:docMk/>
            <pc:sldMk cId="1550638952" sldId="342"/>
            <ac:spMk id="3" creationId="{2B95DA44-EF40-48EC-989A-AE47800DF776}"/>
          </ac:spMkLst>
        </pc:spChg>
      </pc:sldChg>
      <pc:sldChg chg="modSp add mod ord">
        <pc:chgData name="Velani, Ankitkumar" userId="039f6639-35cd-4471-8ac8-1e78077ab1db" providerId="ADAL" clId="{6E7EBFA6-20D7-458D-8FE4-D4D9E95247FF}" dt="2022-08-26T13:01:44.161" v="4546" actId="20577"/>
        <pc:sldMkLst>
          <pc:docMk/>
          <pc:sldMk cId="2366999247" sldId="343"/>
        </pc:sldMkLst>
        <pc:spChg chg="mod">
          <ac:chgData name="Velani, Ankitkumar" userId="039f6639-35cd-4471-8ac8-1e78077ab1db" providerId="ADAL" clId="{6E7EBFA6-20D7-458D-8FE4-D4D9E95247FF}" dt="2022-08-26T12:36:29.271" v="4370" actId="20577"/>
          <ac:spMkLst>
            <pc:docMk/>
            <pc:sldMk cId="2366999247" sldId="343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13:01:44.161" v="4546" actId="20577"/>
          <ac:spMkLst>
            <pc:docMk/>
            <pc:sldMk cId="2366999247" sldId="343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7T05:32:41.690" v="5418" actId="20577"/>
        <pc:sldMkLst>
          <pc:docMk/>
          <pc:sldMk cId="227221033" sldId="344"/>
        </pc:sldMkLst>
        <pc:spChg chg="mod">
          <ac:chgData name="Velani, Ankitkumar" userId="039f6639-35cd-4471-8ac8-1e78077ab1db" providerId="ADAL" clId="{6E7EBFA6-20D7-458D-8FE4-D4D9E95247FF}" dt="2022-08-26T13:34:03.706" v="4582" actId="20577"/>
          <ac:spMkLst>
            <pc:docMk/>
            <pc:sldMk cId="227221033" sldId="344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7T05:32:41.690" v="5418" actId="20577"/>
          <ac:spMkLst>
            <pc:docMk/>
            <pc:sldMk cId="227221033" sldId="344"/>
            <ac:spMk id="3" creationId="{2B95DA44-EF40-48EC-989A-AE47800DF776}"/>
          </ac:spMkLst>
        </pc:spChg>
      </pc:sldChg>
      <pc:sldChg chg="addSp delSp modSp new mod">
        <pc:chgData name="Velani, Ankitkumar" userId="039f6639-35cd-4471-8ac8-1e78077ab1db" providerId="ADAL" clId="{6E7EBFA6-20D7-458D-8FE4-D4D9E95247FF}" dt="2022-08-26T13:45:17.054" v="4838" actId="20577"/>
        <pc:sldMkLst>
          <pc:docMk/>
          <pc:sldMk cId="3695707246" sldId="345"/>
        </pc:sldMkLst>
        <pc:spChg chg="mod">
          <ac:chgData name="Velani, Ankitkumar" userId="039f6639-35cd-4471-8ac8-1e78077ab1db" providerId="ADAL" clId="{6E7EBFA6-20D7-458D-8FE4-D4D9E95247FF}" dt="2022-08-26T13:43:12.145" v="4801"/>
          <ac:spMkLst>
            <pc:docMk/>
            <pc:sldMk cId="3695707246" sldId="345"/>
            <ac:spMk id="2" creationId="{B08CA511-A242-4273-BD05-DC3D1678709E}"/>
          </ac:spMkLst>
        </pc:spChg>
        <pc:spChg chg="add del mod">
          <ac:chgData name="Velani, Ankitkumar" userId="039f6639-35cd-4471-8ac8-1e78077ab1db" providerId="ADAL" clId="{6E7EBFA6-20D7-458D-8FE4-D4D9E95247FF}" dt="2022-08-26T13:45:17.054" v="4838" actId="20577"/>
          <ac:spMkLst>
            <pc:docMk/>
            <pc:sldMk cId="3695707246" sldId="345"/>
            <ac:spMk id="3" creationId="{B966A815-A66B-4358-814B-B13A145FB96D}"/>
          </ac:spMkLst>
        </pc:spChg>
        <pc:spChg chg="add del mod">
          <ac:chgData name="Velani, Ankitkumar" userId="039f6639-35cd-4471-8ac8-1e78077ab1db" providerId="ADAL" clId="{6E7EBFA6-20D7-458D-8FE4-D4D9E95247FF}" dt="2022-08-26T13:43:25.048" v="4805"/>
          <ac:spMkLst>
            <pc:docMk/>
            <pc:sldMk cId="3695707246" sldId="345"/>
            <ac:spMk id="7" creationId="{3DDF62E8-0BA5-4210-B417-73E4525E1819}"/>
          </ac:spMkLst>
        </pc:spChg>
      </pc:sldChg>
      <pc:sldChg chg="add">
        <pc:chgData name="Velani, Ankitkumar" userId="039f6639-35cd-4471-8ac8-1e78077ab1db" providerId="ADAL" clId="{6E7EBFA6-20D7-458D-8FE4-D4D9E95247FF}" dt="2022-08-26T13:45:34.284" v="4839" actId="2890"/>
        <pc:sldMkLst>
          <pc:docMk/>
          <pc:sldMk cId="2766466082" sldId="346"/>
        </pc:sldMkLst>
      </pc:sldChg>
      <pc:sldChg chg="addSp delSp modSp new mod">
        <pc:chgData name="Velani, Ankitkumar" userId="039f6639-35cd-4471-8ac8-1e78077ab1db" providerId="ADAL" clId="{6E7EBFA6-20D7-458D-8FE4-D4D9E95247FF}" dt="2022-08-26T13:53:18.002" v="4863" actId="14734"/>
        <pc:sldMkLst>
          <pc:docMk/>
          <pc:sldMk cId="3921869114" sldId="347"/>
        </pc:sldMkLst>
        <pc:spChg chg="mod">
          <ac:chgData name="Velani, Ankitkumar" userId="039f6639-35cd-4471-8ac8-1e78077ab1db" providerId="ADAL" clId="{6E7EBFA6-20D7-458D-8FE4-D4D9E95247FF}" dt="2022-08-26T13:52:14.614" v="4852"/>
          <ac:spMkLst>
            <pc:docMk/>
            <pc:sldMk cId="3921869114" sldId="347"/>
            <ac:spMk id="2" creationId="{DE009E71-2133-4F0C-ADB4-E9A60AACA828}"/>
          </ac:spMkLst>
        </pc:spChg>
        <pc:spChg chg="del">
          <ac:chgData name="Velani, Ankitkumar" userId="039f6639-35cd-4471-8ac8-1e78077ab1db" providerId="ADAL" clId="{6E7EBFA6-20D7-458D-8FE4-D4D9E95247FF}" dt="2022-08-26T13:51:19.269" v="4843" actId="478"/>
          <ac:spMkLst>
            <pc:docMk/>
            <pc:sldMk cId="3921869114" sldId="347"/>
            <ac:spMk id="3" creationId="{843455C7-6688-41B1-ACCF-B0940A7098CD}"/>
          </ac:spMkLst>
        </pc:spChg>
        <pc:spChg chg="add mod">
          <ac:chgData name="Velani, Ankitkumar" userId="039f6639-35cd-4471-8ac8-1e78077ab1db" providerId="ADAL" clId="{6E7EBFA6-20D7-458D-8FE4-D4D9E95247FF}" dt="2022-08-26T13:51:19.754" v="4844"/>
          <ac:spMkLst>
            <pc:docMk/>
            <pc:sldMk cId="3921869114" sldId="347"/>
            <ac:spMk id="8" creationId="{046978DD-B828-4DD5-BE7B-2C1646840E51}"/>
          </ac:spMkLst>
        </pc:spChg>
        <pc:spChg chg="add mod">
          <ac:chgData name="Velani, Ankitkumar" userId="039f6639-35cd-4471-8ac8-1e78077ab1db" providerId="ADAL" clId="{6E7EBFA6-20D7-458D-8FE4-D4D9E95247FF}" dt="2022-08-26T13:53:01.533" v="4862" actId="1076"/>
          <ac:spMkLst>
            <pc:docMk/>
            <pc:sldMk cId="3921869114" sldId="347"/>
            <ac:spMk id="9" creationId="{A91EC726-8C44-4EDC-ABAC-A755AB972346}"/>
          </ac:spMkLst>
        </pc:spChg>
        <pc:graphicFrameChg chg="add mod modGraphic">
          <ac:chgData name="Velani, Ankitkumar" userId="039f6639-35cd-4471-8ac8-1e78077ab1db" providerId="ADAL" clId="{6E7EBFA6-20D7-458D-8FE4-D4D9E95247FF}" dt="2022-08-26T13:53:18.002" v="4863" actId="14734"/>
          <ac:graphicFrameMkLst>
            <pc:docMk/>
            <pc:sldMk cId="3921869114" sldId="347"/>
            <ac:graphicFrameMk id="7" creationId="{39E43362-AF26-434D-896B-D47AA87B2567}"/>
          </ac:graphicFrameMkLst>
        </pc:graphicFrameChg>
      </pc:sldChg>
      <pc:sldChg chg="addSp delSp modSp add mod">
        <pc:chgData name="Velani, Ankitkumar" userId="039f6639-35cd-4471-8ac8-1e78077ab1db" providerId="ADAL" clId="{6E7EBFA6-20D7-458D-8FE4-D4D9E95247FF}" dt="2022-08-26T13:55:32.410" v="4983" actId="1076"/>
        <pc:sldMkLst>
          <pc:docMk/>
          <pc:sldMk cId="3880608009" sldId="348"/>
        </pc:sldMkLst>
        <pc:spChg chg="add del">
          <ac:chgData name="Velani, Ankitkumar" userId="039f6639-35cd-4471-8ac8-1e78077ab1db" providerId="ADAL" clId="{6E7EBFA6-20D7-458D-8FE4-D4D9E95247FF}" dt="2022-08-26T13:54:59.566" v="4974"/>
          <ac:spMkLst>
            <pc:docMk/>
            <pc:sldMk cId="3880608009" sldId="348"/>
            <ac:spMk id="3" creationId="{7ED480FA-AEAC-4FC6-9182-03A6AD3EB17E}"/>
          </ac:spMkLst>
        </pc:spChg>
        <pc:spChg chg="mod">
          <ac:chgData name="Velani, Ankitkumar" userId="039f6639-35cd-4471-8ac8-1e78077ab1db" providerId="ADAL" clId="{6E7EBFA6-20D7-458D-8FE4-D4D9E95247FF}" dt="2022-08-26T13:55:32.410" v="4983" actId="1076"/>
          <ac:spMkLst>
            <pc:docMk/>
            <pc:sldMk cId="3880608009" sldId="348"/>
            <ac:spMk id="9" creationId="{A91EC726-8C44-4EDC-ABAC-A755AB972346}"/>
          </ac:spMkLst>
        </pc:spChg>
        <pc:spChg chg="add del">
          <ac:chgData name="Velani, Ankitkumar" userId="039f6639-35cd-4471-8ac8-1e78077ab1db" providerId="ADAL" clId="{6E7EBFA6-20D7-458D-8FE4-D4D9E95247FF}" dt="2022-08-26T13:55:17.986" v="4980"/>
          <ac:spMkLst>
            <pc:docMk/>
            <pc:sldMk cId="3880608009" sldId="348"/>
            <ac:spMk id="10" creationId="{99D1C44D-5806-4327-9737-847BF3A8D0A4}"/>
          </ac:spMkLst>
        </pc:spChg>
        <pc:graphicFrameChg chg="del">
          <ac:chgData name="Velani, Ankitkumar" userId="039f6639-35cd-4471-8ac8-1e78077ab1db" providerId="ADAL" clId="{6E7EBFA6-20D7-458D-8FE4-D4D9E95247FF}" dt="2022-08-26T13:54:36.891" v="4958" actId="478"/>
          <ac:graphicFrameMkLst>
            <pc:docMk/>
            <pc:sldMk cId="3880608009" sldId="348"/>
            <ac:graphicFrameMk id="7" creationId="{39E43362-AF26-434D-896B-D47AA87B2567}"/>
          </ac:graphicFrameMkLst>
        </pc:graphicFrameChg>
      </pc:sldChg>
      <pc:sldChg chg="modSp new mod">
        <pc:chgData name="Velani, Ankitkumar" userId="039f6639-35cd-4471-8ac8-1e78077ab1db" providerId="ADAL" clId="{6E7EBFA6-20D7-458D-8FE4-D4D9E95247FF}" dt="2022-08-26T13:59:16.070" v="5015" actId="20577"/>
        <pc:sldMkLst>
          <pc:docMk/>
          <pc:sldMk cId="3848661783" sldId="349"/>
        </pc:sldMkLst>
        <pc:spChg chg="mod">
          <ac:chgData name="Velani, Ankitkumar" userId="039f6639-35cd-4471-8ac8-1e78077ab1db" providerId="ADAL" clId="{6E7EBFA6-20D7-458D-8FE4-D4D9E95247FF}" dt="2022-08-26T13:56:02.040" v="4985"/>
          <ac:spMkLst>
            <pc:docMk/>
            <pc:sldMk cId="3848661783" sldId="349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8-26T13:59:16.070" v="5015" actId="20577"/>
          <ac:spMkLst>
            <pc:docMk/>
            <pc:sldMk cId="3848661783" sldId="349"/>
            <ac:spMk id="3" creationId="{A4630A96-F55D-4678-B6F5-B7582D03C248}"/>
          </ac:spMkLst>
        </pc:spChg>
      </pc:sldChg>
      <pc:sldChg chg="modSp new mod">
        <pc:chgData name="Velani, Ankitkumar" userId="039f6639-35cd-4471-8ac8-1e78077ab1db" providerId="ADAL" clId="{6E7EBFA6-20D7-458D-8FE4-D4D9E95247FF}" dt="2022-08-26T14:50:08.598" v="5299" actId="20577"/>
        <pc:sldMkLst>
          <pc:docMk/>
          <pc:sldMk cId="1549525535" sldId="350"/>
        </pc:sldMkLst>
        <pc:spChg chg="mod">
          <ac:chgData name="Velani, Ankitkumar" userId="039f6639-35cd-4471-8ac8-1e78077ab1db" providerId="ADAL" clId="{6E7EBFA6-20D7-458D-8FE4-D4D9E95247FF}" dt="2022-08-26T14:49:31.395" v="5235" actId="5793"/>
          <ac:spMkLst>
            <pc:docMk/>
            <pc:sldMk cId="1549525535" sldId="350"/>
            <ac:spMk id="2" creationId="{9E050D12-8881-4A94-8AF9-498D64304C8B}"/>
          </ac:spMkLst>
        </pc:spChg>
        <pc:spChg chg="mod">
          <ac:chgData name="Velani, Ankitkumar" userId="039f6639-35cd-4471-8ac8-1e78077ab1db" providerId="ADAL" clId="{6E7EBFA6-20D7-458D-8FE4-D4D9E95247FF}" dt="2022-08-26T14:50:08.598" v="5299" actId="20577"/>
          <ac:spMkLst>
            <pc:docMk/>
            <pc:sldMk cId="1549525535" sldId="350"/>
            <ac:spMk id="3" creationId="{F4A26EAC-81D4-41F9-9D77-32FC87E4A786}"/>
          </ac:spMkLst>
        </pc:spChg>
      </pc:sldChg>
      <pc:sldChg chg="new del">
        <pc:chgData name="Velani, Ankitkumar" userId="039f6639-35cd-4471-8ac8-1e78077ab1db" providerId="ADAL" clId="{6E7EBFA6-20D7-458D-8FE4-D4D9E95247FF}" dt="2022-09-02T01:59:20.104" v="5420" actId="2696"/>
        <pc:sldMkLst>
          <pc:docMk/>
          <pc:sldMk cId="2290607057" sldId="351"/>
        </pc:sldMkLst>
      </pc:sldChg>
      <pc:sldChg chg="addSp delSp modSp add mod">
        <pc:chgData name="Velani, Ankitkumar" userId="039f6639-35cd-4471-8ac8-1e78077ab1db" providerId="ADAL" clId="{6E7EBFA6-20D7-458D-8FE4-D4D9E95247FF}" dt="2022-09-02T14:44:29.635" v="6800" actId="114"/>
        <pc:sldMkLst>
          <pc:docMk/>
          <pc:sldMk cId="3749758785" sldId="351"/>
        </pc:sldMkLst>
        <pc:spChg chg="mod">
          <ac:chgData name="Velani, Ankitkumar" userId="039f6639-35cd-4471-8ac8-1e78077ab1db" providerId="ADAL" clId="{6E7EBFA6-20D7-458D-8FE4-D4D9E95247FF}" dt="2022-09-02T02:04:01.867" v="5484"/>
          <ac:spMkLst>
            <pc:docMk/>
            <pc:sldMk cId="3749758785" sldId="351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4:44:29.635" v="6800" actId="114"/>
          <ac:spMkLst>
            <pc:docMk/>
            <pc:sldMk cId="3749758785" sldId="351"/>
            <ac:spMk id="3" creationId="{A4630A96-F55D-4678-B6F5-B7582D03C248}"/>
          </ac:spMkLst>
        </pc:spChg>
        <pc:spChg chg="add del">
          <ac:chgData name="Velani, Ankitkumar" userId="039f6639-35cd-4471-8ac8-1e78077ab1db" providerId="ADAL" clId="{6E7EBFA6-20D7-458D-8FE4-D4D9E95247FF}" dt="2022-09-02T02:00:36.520" v="5427"/>
          <ac:spMkLst>
            <pc:docMk/>
            <pc:sldMk cId="3749758785" sldId="351"/>
            <ac:spMk id="7" creationId="{805739B7-5289-4391-96BA-B6CB753283CC}"/>
          </ac:spMkLst>
        </pc:spChg>
        <pc:spChg chg="add mod">
          <ac:chgData name="Velani, Ankitkumar" userId="039f6639-35cd-4471-8ac8-1e78077ab1db" providerId="ADAL" clId="{6E7EBFA6-20D7-458D-8FE4-D4D9E95247FF}" dt="2022-09-02T02:07:07.530" v="5596" actId="1076"/>
          <ac:spMkLst>
            <pc:docMk/>
            <pc:sldMk cId="3749758785" sldId="351"/>
            <ac:spMk id="8" creationId="{3297C308-6C76-4417-AB0C-381BF1400EE5}"/>
          </ac:spMkLst>
        </pc:spChg>
        <pc:spChg chg="add mod">
          <ac:chgData name="Velani, Ankitkumar" userId="039f6639-35cd-4471-8ac8-1e78077ab1db" providerId="ADAL" clId="{6E7EBFA6-20D7-458D-8FE4-D4D9E95247FF}" dt="2022-09-02T02:07:11.603" v="5597" actId="1076"/>
          <ac:spMkLst>
            <pc:docMk/>
            <pc:sldMk cId="3749758785" sldId="351"/>
            <ac:spMk id="9" creationId="{0D2BCCA8-9090-4B02-9072-DADF8FB57C08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3T02:49:57.450" v="8708" actId="20577"/>
        <pc:sldMkLst>
          <pc:docMk/>
          <pc:sldMk cId="1927055290" sldId="352"/>
        </pc:sldMkLst>
        <pc:spChg chg="mod">
          <ac:chgData name="Velani, Ankitkumar" userId="039f6639-35cd-4471-8ac8-1e78077ab1db" providerId="ADAL" clId="{6E7EBFA6-20D7-458D-8FE4-D4D9E95247FF}" dt="2022-09-02T02:04:55.482" v="5486"/>
          <ac:spMkLst>
            <pc:docMk/>
            <pc:sldMk cId="1927055290" sldId="352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3T02:49:57.450" v="8708" actId="20577"/>
          <ac:spMkLst>
            <pc:docMk/>
            <pc:sldMk cId="1927055290" sldId="352"/>
            <ac:spMk id="3" creationId="{A4630A96-F55D-4678-B6F5-B7582D03C248}"/>
          </ac:spMkLst>
        </pc:spChg>
        <pc:spChg chg="del">
          <ac:chgData name="Velani, Ankitkumar" userId="039f6639-35cd-4471-8ac8-1e78077ab1db" providerId="ADAL" clId="{6E7EBFA6-20D7-458D-8FE4-D4D9E95247FF}" dt="2022-09-02T02:05:12.460" v="5491" actId="478"/>
          <ac:spMkLst>
            <pc:docMk/>
            <pc:sldMk cId="1927055290" sldId="352"/>
            <ac:spMk id="8" creationId="{3297C308-6C76-4417-AB0C-381BF1400EE5}"/>
          </ac:spMkLst>
        </pc:spChg>
        <pc:spChg chg="del">
          <ac:chgData name="Velani, Ankitkumar" userId="039f6639-35cd-4471-8ac8-1e78077ab1db" providerId="ADAL" clId="{6E7EBFA6-20D7-458D-8FE4-D4D9E95247FF}" dt="2022-09-02T02:05:15.100" v="5492" actId="478"/>
          <ac:spMkLst>
            <pc:docMk/>
            <pc:sldMk cId="1927055290" sldId="352"/>
            <ac:spMk id="9" creationId="{0D2BCCA8-9090-4B02-9072-DADF8FB57C08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56:44.843" v="8702" actId="207"/>
        <pc:sldMkLst>
          <pc:docMk/>
          <pc:sldMk cId="2426323752" sldId="353"/>
        </pc:sldMkLst>
        <pc:spChg chg="mod">
          <ac:chgData name="Velani, Ankitkumar" userId="039f6639-35cd-4471-8ac8-1e78077ab1db" providerId="ADAL" clId="{6E7EBFA6-20D7-458D-8FE4-D4D9E95247FF}" dt="2022-09-02T02:15:05.429" v="5611" actId="20577"/>
          <ac:spMkLst>
            <pc:docMk/>
            <pc:sldMk cId="2426323752" sldId="353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6:56:44.843" v="8702" actId="207"/>
          <ac:spMkLst>
            <pc:docMk/>
            <pc:sldMk cId="2426323752" sldId="353"/>
            <ac:spMk id="3" creationId="{A4630A96-F55D-4678-B6F5-B7582D03C248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54:51.852" v="8612" actId="20577"/>
        <pc:sldMkLst>
          <pc:docMk/>
          <pc:sldMk cId="3158778929" sldId="354"/>
        </pc:sldMkLst>
        <pc:spChg chg="mod">
          <ac:chgData name="Velani, Ankitkumar" userId="039f6639-35cd-4471-8ac8-1e78077ab1db" providerId="ADAL" clId="{6E7EBFA6-20D7-458D-8FE4-D4D9E95247FF}" dt="2022-09-02T02:16:17.673" v="5628" actId="20577"/>
          <ac:spMkLst>
            <pc:docMk/>
            <pc:sldMk cId="3158778929" sldId="354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9-02T16:54:51.852" v="8612" actId="20577"/>
          <ac:spMkLst>
            <pc:docMk/>
            <pc:sldMk cId="3158778929" sldId="354"/>
            <ac:spMk id="3" creationId="{A4630A96-F55D-4678-B6F5-B7582D03C248}"/>
          </ac:spMkLst>
        </pc:spChg>
      </pc:sldChg>
      <pc:sldChg chg="modSp new mod ord">
        <pc:chgData name="Velani, Ankitkumar" userId="039f6639-35cd-4471-8ac8-1e78077ab1db" providerId="ADAL" clId="{6E7EBFA6-20D7-458D-8FE4-D4D9E95247FF}" dt="2022-09-02T16:58:00.971" v="8704"/>
        <pc:sldMkLst>
          <pc:docMk/>
          <pc:sldMk cId="3907977023" sldId="355"/>
        </pc:sldMkLst>
        <pc:spChg chg="mod">
          <ac:chgData name="Velani, Ankitkumar" userId="039f6639-35cd-4471-8ac8-1e78077ab1db" providerId="ADAL" clId="{6E7EBFA6-20D7-458D-8FE4-D4D9E95247FF}" dt="2022-09-02T06:24:04.515" v="5694" actId="255"/>
          <ac:spMkLst>
            <pc:docMk/>
            <pc:sldMk cId="3907977023" sldId="355"/>
            <ac:spMk id="2" creationId="{C0F456DA-168E-4AE0-A10B-172250BBECEE}"/>
          </ac:spMkLst>
        </pc:spChg>
        <pc:spChg chg="mod">
          <ac:chgData name="Velani, Ankitkumar" userId="039f6639-35cd-4471-8ac8-1e78077ab1db" providerId="ADAL" clId="{6E7EBFA6-20D7-458D-8FE4-D4D9E95247FF}" dt="2022-09-02T06:25:17.041" v="5708"/>
          <ac:spMkLst>
            <pc:docMk/>
            <pc:sldMk cId="3907977023" sldId="355"/>
            <ac:spMk id="3" creationId="{9B4713CF-B595-4E0D-B008-3187522D7C33}"/>
          </ac:spMkLst>
        </pc:spChg>
      </pc:sldChg>
      <pc:sldChg chg="addSp modSp new mod">
        <pc:chgData name="Velani, Ankitkumar" userId="039f6639-35cd-4471-8ac8-1e78077ab1db" providerId="ADAL" clId="{6E7EBFA6-20D7-458D-8FE4-D4D9E95247FF}" dt="2022-09-02T14:56:25.910" v="6868" actId="1076"/>
        <pc:sldMkLst>
          <pc:docMk/>
          <pc:sldMk cId="1723110705" sldId="356"/>
        </pc:sldMkLst>
        <pc:spChg chg="mod">
          <ac:chgData name="Velani, Ankitkumar" userId="039f6639-35cd-4471-8ac8-1e78077ab1db" providerId="ADAL" clId="{6E7EBFA6-20D7-458D-8FE4-D4D9E95247FF}" dt="2022-09-02T06:26:32.286" v="5710"/>
          <ac:spMkLst>
            <pc:docMk/>
            <pc:sldMk cId="1723110705" sldId="356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06:29:13.880" v="5786" actId="404"/>
          <ac:spMkLst>
            <pc:docMk/>
            <pc:sldMk cId="1723110705" sldId="356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06:29:57.905" v="5788" actId="1076"/>
          <ac:spMkLst>
            <pc:docMk/>
            <pc:sldMk cId="1723110705" sldId="356"/>
            <ac:spMk id="9" creationId="{85F90116-C01C-47D2-A265-0805B4EBF31E}"/>
          </ac:spMkLst>
        </pc:spChg>
        <pc:spChg chg="add mod">
          <ac:chgData name="Velani, Ankitkumar" userId="039f6639-35cd-4471-8ac8-1e78077ab1db" providerId="ADAL" clId="{6E7EBFA6-20D7-458D-8FE4-D4D9E95247FF}" dt="2022-09-02T06:31:20.564" v="5842" actId="20577"/>
          <ac:spMkLst>
            <pc:docMk/>
            <pc:sldMk cId="1723110705" sldId="356"/>
            <ac:spMk id="12" creationId="{0388442E-4771-4BDC-AF82-E051D7302164}"/>
          </ac:spMkLst>
        </pc:spChg>
        <pc:spChg chg="add mod">
          <ac:chgData name="Velani, Ankitkumar" userId="039f6639-35cd-4471-8ac8-1e78077ab1db" providerId="ADAL" clId="{6E7EBFA6-20D7-458D-8FE4-D4D9E95247FF}" dt="2022-09-02T14:56:25.910" v="6868" actId="1076"/>
          <ac:spMkLst>
            <pc:docMk/>
            <pc:sldMk cId="1723110705" sldId="356"/>
            <ac:spMk id="14" creationId="{CEF2CA7E-11EF-4CFF-8D68-5AD0987512EB}"/>
          </ac:spMkLst>
        </pc:spChg>
        <pc:graphicFrameChg chg="add mod modGraphic">
          <ac:chgData name="Velani, Ankitkumar" userId="039f6639-35cd-4471-8ac8-1e78077ab1db" providerId="ADAL" clId="{6E7EBFA6-20D7-458D-8FE4-D4D9E95247FF}" dt="2022-09-02T14:52:06.502" v="6828" actId="20577"/>
          <ac:graphicFrameMkLst>
            <pc:docMk/>
            <pc:sldMk cId="1723110705" sldId="356"/>
            <ac:graphicFrameMk id="7" creationId="{DF55DE4C-CBE4-4E8D-8838-619825D65E76}"/>
          </ac:graphicFrameMkLst>
        </pc:graphicFrameChg>
        <pc:graphicFrameChg chg="add mod modGraphic">
          <ac:chgData name="Velani, Ankitkumar" userId="039f6639-35cd-4471-8ac8-1e78077ab1db" providerId="ADAL" clId="{6E7EBFA6-20D7-458D-8FE4-D4D9E95247FF}" dt="2022-09-02T14:48:13.117" v="6810" actId="20577"/>
          <ac:graphicFrameMkLst>
            <pc:docMk/>
            <pc:sldMk cId="1723110705" sldId="356"/>
            <ac:graphicFrameMk id="10" creationId="{694D15CB-AE09-4CB9-AA21-380C4CE13E4E}"/>
          </ac:graphicFrameMkLst>
        </pc:graphicFrameChg>
      </pc:sldChg>
      <pc:sldChg chg="new del">
        <pc:chgData name="Velani, Ankitkumar" userId="039f6639-35cd-4471-8ac8-1e78077ab1db" providerId="ADAL" clId="{6E7EBFA6-20D7-458D-8FE4-D4D9E95247FF}" dt="2022-09-02T06:34:48.952" v="5852" actId="680"/>
        <pc:sldMkLst>
          <pc:docMk/>
          <pc:sldMk cId="531531283" sldId="357"/>
        </pc:sldMkLst>
      </pc:sldChg>
      <pc:sldChg chg="addSp delSp modSp add mod">
        <pc:chgData name="Velani, Ankitkumar" userId="039f6639-35cd-4471-8ac8-1e78077ab1db" providerId="ADAL" clId="{6E7EBFA6-20D7-458D-8FE4-D4D9E95247FF}" dt="2022-09-02T06:38:41.792" v="5992" actId="115"/>
        <pc:sldMkLst>
          <pc:docMk/>
          <pc:sldMk cId="1210075082" sldId="357"/>
        </pc:sldMkLst>
        <pc:spChg chg="mod">
          <ac:chgData name="Velani, Ankitkumar" userId="039f6639-35cd-4471-8ac8-1e78077ab1db" providerId="ADAL" clId="{6E7EBFA6-20D7-458D-8FE4-D4D9E95247FF}" dt="2022-09-02T06:35:22.882" v="5875" actId="20577"/>
          <ac:spMkLst>
            <pc:docMk/>
            <pc:sldMk cId="1210075082" sldId="35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06:35:36.386" v="5876"/>
          <ac:spMkLst>
            <pc:docMk/>
            <pc:sldMk cId="1210075082" sldId="357"/>
            <ac:spMk id="3" creationId="{875C4111-4481-4FAB-A8C7-B4187361950B}"/>
          </ac:spMkLst>
        </pc:spChg>
        <pc:spChg chg="del">
          <ac:chgData name="Velani, Ankitkumar" userId="039f6639-35cd-4471-8ac8-1e78077ab1db" providerId="ADAL" clId="{6E7EBFA6-20D7-458D-8FE4-D4D9E95247FF}" dt="2022-09-02T06:34:54.335" v="5855" actId="478"/>
          <ac:spMkLst>
            <pc:docMk/>
            <pc:sldMk cId="1210075082" sldId="357"/>
            <ac:spMk id="9" creationId="{85F90116-C01C-47D2-A265-0805B4EBF31E}"/>
          </ac:spMkLst>
        </pc:spChg>
        <pc:spChg chg="del">
          <ac:chgData name="Velani, Ankitkumar" userId="039f6639-35cd-4471-8ac8-1e78077ab1db" providerId="ADAL" clId="{6E7EBFA6-20D7-458D-8FE4-D4D9E95247FF}" dt="2022-09-02T06:34:57.383" v="5857" actId="478"/>
          <ac:spMkLst>
            <pc:docMk/>
            <pc:sldMk cId="1210075082" sldId="357"/>
            <ac:spMk id="12" creationId="{0388442E-4771-4BDC-AF82-E051D7302164}"/>
          </ac:spMkLst>
        </pc:spChg>
        <pc:spChg chg="add del">
          <ac:chgData name="Velani, Ankitkumar" userId="039f6639-35cd-4471-8ac8-1e78077ab1db" providerId="ADAL" clId="{6E7EBFA6-20D7-458D-8FE4-D4D9E95247FF}" dt="2022-09-02T06:35:45.112" v="5878" actId="22"/>
          <ac:spMkLst>
            <pc:docMk/>
            <pc:sldMk cId="1210075082" sldId="357"/>
            <ac:spMk id="13" creationId="{507B414F-9ECE-43A8-A16C-45FB8F7F7492}"/>
          </ac:spMkLst>
        </pc:spChg>
        <pc:spChg chg="add mod">
          <ac:chgData name="Velani, Ankitkumar" userId="039f6639-35cd-4471-8ac8-1e78077ab1db" providerId="ADAL" clId="{6E7EBFA6-20D7-458D-8FE4-D4D9E95247FF}" dt="2022-09-02T06:38:41.792" v="5992" actId="115"/>
          <ac:spMkLst>
            <pc:docMk/>
            <pc:sldMk cId="1210075082" sldId="357"/>
            <ac:spMk id="15" creationId="{02C8CA20-50D4-4E5D-8D32-F3303AE6BDE9}"/>
          </ac:spMkLst>
        </pc:spChg>
        <pc:spChg chg="add mod">
          <ac:chgData name="Velani, Ankitkumar" userId="039f6639-35cd-4471-8ac8-1e78077ab1db" providerId="ADAL" clId="{6E7EBFA6-20D7-458D-8FE4-D4D9E95247FF}" dt="2022-09-02T06:38:10.333" v="5986" actId="403"/>
          <ac:spMkLst>
            <pc:docMk/>
            <pc:sldMk cId="1210075082" sldId="357"/>
            <ac:spMk id="17" creationId="{C79B3065-4C0C-4419-988F-5DC7612F9E4F}"/>
          </ac:spMkLst>
        </pc:spChg>
        <pc:grpChg chg="add mod">
          <ac:chgData name="Velani, Ankitkumar" userId="039f6639-35cd-4471-8ac8-1e78077ab1db" providerId="ADAL" clId="{6E7EBFA6-20D7-458D-8FE4-D4D9E95247FF}" dt="2022-09-02T06:38:22.173" v="5989" actId="1076"/>
          <ac:grpSpMkLst>
            <pc:docMk/>
            <pc:sldMk cId="1210075082" sldId="357"/>
            <ac:grpSpMk id="16" creationId="{715632FB-279E-4E6E-B440-D5C7246AE28B}"/>
          </ac:grpSpMkLst>
        </pc:grpChg>
        <pc:graphicFrameChg chg="del">
          <ac:chgData name="Velani, Ankitkumar" userId="039f6639-35cd-4471-8ac8-1e78077ab1db" providerId="ADAL" clId="{6E7EBFA6-20D7-458D-8FE4-D4D9E95247FF}" dt="2022-09-02T06:34:52.504" v="5854" actId="478"/>
          <ac:graphicFrameMkLst>
            <pc:docMk/>
            <pc:sldMk cId="1210075082" sldId="357"/>
            <ac:graphicFrameMk id="7" creationId="{DF55DE4C-CBE4-4E8D-8838-619825D65E76}"/>
          </ac:graphicFrameMkLst>
        </pc:graphicFrameChg>
        <pc:graphicFrameChg chg="del">
          <ac:chgData name="Velani, Ankitkumar" userId="039f6639-35cd-4471-8ac8-1e78077ab1db" providerId="ADAL" clId="{6E7EBFA6-20D7-458D-8FE4-D4D9E95247FF}" dt="2022-09-02T06:34:55.859" v="5856" actId="478"/>
          <ac:graphicFrameMkLst>
            <pc:docMk/>
            <pc:sldMk cId="1210075082" sldId="357"/>
            <ac:graphicFrameMk id="10" creationId="{694D15CB-AE09-4CB9-AA21-380C4CE13E4E}"/>
          </ac:graphicFrameMkLst>
        </pc:graphicFrameChg>
        <pc:picChg chg="add mod">
          <ac:chgData name="Velani, Ankitkumar" userId="039f6639-35cd-4471-8ac8-1e78077ab1db" providerId="ADAL" clId="{6E7EBFA6-20D7-458D-8FE4-D4D9E95247FF}" dt="2022-09-02T06:38:27.823" v="5991" actId="1076"/>
          <ac:picMkLst>
            <pc:docMk/>
            <pc:sldMk cId="1210075082" sldId="357"/>
            <ac:picMk id="2050" creationId="{65DD2B8A-E190-4339-93F7-3BBA010E41AA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44:49.782" v="6044" actId="20577"/>
        <pc:sldMkLst>
          <pc:docMk/>
          <pc:sldMk cId="1803490894" sldId="358"/>
        </pc:sldMkLst>
        <pc:spChg chg="mod">
          <ac:chgData name="Velani, Ankitkumar" userId="039f6639-35cd-4471-8ac8-1e78077ab1db" providerId="ADAL" clId="{6E7EBFA6-20D7-458D-8FE4-D4D9E95247FF}" dt="2022-09-02T10:42:09.040" v="6002" actId="20577"/>
          <ac:spMkLst>
            <pc:docMk/>
            <pc:sldMk cId="1803490894" sldId="358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2:24.272" v="6004"/>
          <ac:spMkLst>
            <pc:docMk/>
            <pc:sldMk cId="1803490894" sldId="358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0:44:49.782" v="6044" actId="20577"/>
          <ac:spMkLst>
            <pc:docMk/>
            <pc:sldMk cId="1803490894" sldId="358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3:23.215" v="6029" actId="20577"/>
          <ac:spMkLst>
            <pc:docMk/>
            <pc:sldMk cId="1803490894" sldId="358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2:32.090" v="6005" actId="478"/>
          <ac:picMkLst>
            <pc:docMk/>
            <pc:sldMk cId="1803490894" sldId="358"/>
            <ac:picMk id="2050" creationId="{65DD2B8A-E190-4339-93F7-3BBA010E41AA}"/>
          </ac:picMkLst>
        </pc:picChg>
        <pc:picChg chg="add mod">
          <ac:chgData name="Velani, Ankitkumar" userId="039f6639-35cd-4471-8ac8-1e78077ab1db" providerId="ADAL" clId="{6E7EBFA6-20D7-458D-8FE4-D4D9E95247FF}" dt="2022-09-02T10:43:49.956" v="6032" actId="1076"/>
          <ac:picMkLst>
            <pc:docMk/>
            <pc:sldMk cId="1803490894" sldId="358"/>
            <ac:picMk id="3074" creationId="{42B4C111-704F-43AF-BCCE-10CE6A825BD1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5:16:23.839" v="7355" actId="20577"/>
        <pc:sldMkLst>
          <pc:docMk/>
          <pc:sldMk cId="231840791" sldId="359"/>
        </pc:sldMkLst>
        <pc:spChg chg="mod">
          <ac:chgData name="Velani, Ankitkumar" userId="039f6639-35cd-4471-8ac8-1e78077ab1db" providerId="ADAL" clId="{6E7EBFA6-20D7-458D-8FE4-D4D9E95247FF}" dt="2022-09-02T15:16:23.839" v="7355" actId="20577"/>
          <ac:spMkLst>
            <pc:docMk/>
            <pc:sldMk cId="231840791" sldId="359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4:16.457" v="6036" actId="20577"/>
          <ac:spMkLst>
            <pc:docMk/>
            <pc:sldMk cId="231840791" sldId="359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0:44:56.897" v="6049" actId="20577"/>
          <ac:spMkLst>
            <pc:docMk/>
            <pc:sldMk cId="231840791" sldId="359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5:03.133" v="6054" actId="20577"/>
          <ac:spMkLst>
            <pc:docMk/>
            <pc:sldMk cId="231840791" sldId="359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4:26.394" v="6037" actId="478"/>
          <ac:picMkLst>
            <pc:docMk/>
            <pc:sldMk cId="231840791" sldId="359"/>
            <ac:picMk id="3074" creationId="{42B4C111-704F-43AF-BCCE-10CE6A825BD1}"/>
          </ac:picMkLst>
        </pc:picChg>
        <pc:picChg chg="add mod">
          <ac:chgData name="Velani, Ankitkumar" userId="039f6639-35cd-4471-8ac8-1e78077ab1db" providerId="ADAL" clId="{6E7EBFA6-20D7-458D-8FE4-D4D9E95247FF}" dt="2022-09-02T10:44:33.632" v="6040" actId="14100"/>
          <ac:picMkLst>
            <pc:docMk/>
            <pc:sldMk cId="231840791" sldId="359"/>
            <ac:picMk id="4098" creationId="{F182631D-A320-495B-9667-E8DBAFC81F0D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46:46.303" v="6097" actId="20577"/>
        <pc:sldMkLst>
          <pc:docMk/>
          <pc:sldMk cId="3111824706" sldId="360"/>
        </pc:sldMkLst>
        <pc:spChg chg="mod">
          <ac:chgData name="Velani, Ankitkumar" userId="039f6639-35cd-4471-8ac8-1e78077ab1db" providerId="ADAL" clId="{6E7EBFA6-20D7-458D-8FE4-D4D9E95247FF}" dt="2022-09-02T10:45:35.331" v="6062" actId="20577"/>
          <ac:spMkLst>
            <pc:docMk/>
            <pc:sldMk cId="3111824706" sldId="360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45:44.523" v="6065"/>
          <ac:spMkLst>
            <pc:docMk/>
            <pc:sldMk cId="3111824706" sldId="360"/>
            <ac:spMk id="3" creationId="{875C4111-4481-4FAB-A8C7-B4187361950B}"/>
          </ac:spMkLst>
        </pc:spChg>
        <pc:spChg chg="add del">
          <ac:chgData name="Velani, Ankitkumar" userId="039f6639-35cd-4471-8ac8-1e78077ab1db" providerId="ADAL" clId="{6E7EBFA6-20D7-458D-8FE4-D4D9E95247FF}" dt="2022-09-02T10:45:53.609" v="6068" actId="22"/>
          <ac:spMkLst>
            <pc:docMk/>
            <pc:sldMk cId="3111824706" sldId="360"/>
            <ac:spMk id="12" creationId="{14DD74F7-B808-4D00-872F-A7F2054E512F}"/>
          </ac:spMkLst>
        </pc:spChg>
        <pc:spChg chg="mod">
          <ac:chgData name="Velani, Ankitkumar" userId="039f6639-35cd-4471-8ac8-1e78077ab1db" providerId="ADAL" clId="{6E7EBFA6-20D7-458D-8FE4-D4D9E95247FF}" dt="2022-09-02T10:46:22.540" v="6076" actId="20577"/>
          <ac:spMkLst>
            <pc:docMk/>
            <pc:sldMk cId="3111824706" sldId="360"/>
            <ac:spMk id="15" creationId="{02C8CA20-50D4-4E5D-8D32-F3303AE6BDE9}"/>
          </ac:spMkLst>
        </pc:spChg>
        <pc:spChg chg="mod">
          <ac:chgData name="Velani, Ankitkumar" userId="039f6639-35cd-4471-8ac8-1e78077ab1db" providerId="ADAL" clId="{6E7EBFA6-20D7-458D-8FE4-D4D9E95247FF}" dt="2022-09-02T10:46:46.303" v="6097" actId="20577"/>
          <ac:spMkLst>
            <pc:docMk/>
            <pc:sldMk cId="3111824706" sldId="360"/>
            <ac:spMk id="17" creationId="{C79B3065-4C0C-4419-988F-5DC7612F9E4F}"/>
          </ac:spMkLst>
        </pc:spChg>
        <pc:picChg chg="del">
          <ac:chgData name="Velani, Ankitkumar" userId="039f6639-35cd-4471-8ac8-1e78077ab1db" providerId="ADAL" clId="{6E7EBFA6-20D7-458D-8FE4-D4D9E95247FF}" dt="2022-09-02T10:45:49.136" v="6066" actId="478"/>
          <ac:picMkLst>
            <pc:docMk/>
            <pc:sldMk cId="3111824706" sldId="360"/>
            <ac:picMk id="4098" creationId="{F182631D-A320-495B-9667-E8DBAFC81F0D}"/>
          </ac:picMkLst>
        </pc:picChg>
        <pc:picChg chg="add mod">
          <ac:chgData name="Velani, Ankitkumar" userId="039f6639-35cd-4471-8ac8-1e78077ab1db" providerId="ADAL" clId="{6E7EBFA6-20D7-458D-8FE4-D4D9E95247FF}" dt="2022-09-02T10:46:08" v="6073" actId="14100"/>
          <ac:picMkLst>
            <pc:docMk/>
            <pc:sldMk cId="3111824706" sldId="360"/>
            <ac:picMk id="5122" creationId="{0B6899B5-9C2D-4FDB-99ED-9DA54CA11468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9-02T10:51:00.179" v="6230" actId="20577"/>
        <pc:sldMkLst>
          <pc:docMk/>
          <pc:sldMk cId="2486671798" sldId="361"/>
        </pc:sldMkLst>
        <pc:spChg chg="mod">
          <ac:chgData name="Velani, Ankitkumar" userId="039f6639-35cd-4471-8ac8-1e78077ab1db" providerId="ADAL" clId="{6E7EBFA6-20D7-458D-8FE4-D4D9E95247FF}" dt="2022-09-02T10:48:42.733" v="6099"/>
          <ac:spMkLst>
            <pc:docMk/>
            <pc:sldMk cId="2486671798" sldId="36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0:51:00.179" v="6230" actId="20577"/>
          <ac:spMkLst>
            <pc:docMk/>
            <pc:sldMk cId="2486671798" sldId="361"/>
            <ac:spMk id="3" creationId="{875C4111-4481-4FAB-A8C7-B4187361950B}"/>
          </ac:spMkLst>
        </pc:spChg>
        <pc:spChg chg="del topLvl">
          <ac:chgData name="Velani, Ankitkumar" userId="039f6639-35cd-4471-8ac8-1e78077ab1db" providerId="ADAL" clId="{6E7EBFA6-20D7-458D-8FE4-D4D9E95247FF}" dt="2022-09-02T10:48:59.320" v="6101" actId="478"/>
          <ac:spMkLst>
            <pc:docMk/>
            <pc:sldMk cId="2486671798" sldId="361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0:48:57.624" v="6100" actId="478"/>
          <ac:spMkLst>
            <pc:docMk/>
            <pc:sldMk cId="2486671798" sldId="361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0:48:57.624" v="6100" actId="478"/>
          <ac:grpSpMkLst>
            <pc:docMk/>
            <pc:sldMk cId="2486671798" sldId="361"/>
            <ac:grpSpMk id="16" creationId="{715632FB-279E-4E6E-B440-D5C7246AE28B}"/>
          </ac:grpSpMkLst>
        </pc:grpChg>
        <pc:picChg chg="del">
          <ac:chgData name="Velani, Ankitkumar" userId="039f6639-35cd-4471-8ac8-1e78077ab1db" providerId="ADAL" clId="{6E7EBFA6-20D7-458D-8FE4-D4D9E95247FF}" dt="2022-09-02T10:49:00.588" v="6102" actId="478"/>
          <ac:picMkLst>
            <pc:docMk/>
            <pc:sldMk cId="2486671798" sldId="361"/>
            <ac:picMk id="5122" creationId="{0B6899B5-9C2D-4FDB-99ED-9DA54CA11468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0:57:38.709" v="6385" actId="255"/>
        <pc:sldMkLst>
          <pc:docMk/>
          <pc:sldMk cId="1959809490" sldId="362"/>
        </pc:sldMkLst>
        <pc:spChg chg="mod">
          <ac:chgData name="Velani, Ankitkumar" userId="039f6639-35cd-4471-8ac8-1e78077ab1db" providerId="ADAL" clId="{6E7EBFA6-20D7-458D-8FE4-D4D9E95247FF}" dt="2022-09-02T10:57:13.385" v="6364" actId="1035"/>
          <ac:spMkLst>
            <pc:docMk/>
            <pc:sldMk cId="1959809490" sldId="362"/>
            <ac:spMk id="2" creationId="{E48B3E39-BF9F-414E-8996-FE28138A5AA4}"/>
          </ac:spMkLst>
        </pc:spChg>
        <pc:spChg chg="del">
          <ac:chgData name="Velani, Ankitkumar" userId="039f6639-35cd-4471-8ac8-1e78077ab1db" providerId="ADAL" clId="{6E7EBFA6-20D7-458D-8FE4-D4D9E95247FF}" dt="2022-09-02T10:51:13.924" v="6232" actId="478"/>
          <ac:spMkLst>
            <pc:docMk/>
            <pc:sldMk cId="1959809490" sldId="362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10:57:38.709" v="6385" actId="255"/>
          <ac:spMkLst>
            <pc:docMk/>
            <pc:sldMk cId="1959809490" sldId="362"/>
            <ac:spMk id="8" creationId="{80DEBEFD-A6B6-41D0-B2C8-7FBBE5675B3A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1:05:09.865" v="6457" actId="403"/>
        <pc:sldMkLst>
          <pc:docMk/>
          <pc:sldMk cId="3487125472" sldId="363"/>
        </pc:sldMkLst>
        <pc:spChg chg="mod">
          <ac:chgData name="Velani, Ankitkumar" userId="039f6639-35cd-4471-8ac8-1e78077ab1db" providerId="ADAL" clId="{6E7EBFA6-20D7-458D-8FE4-D4D9E95247FF}" dt="2022-09-02T11:04:30.236" v="6444" actId="1036"/>
          <ac:spMkLst>
            <pc:docMk/>
            <pc:sldMk cId="3487125472" sldId="363"/>
            <ac:spMk id="2" creationId="{E48B3E39-BF9F-414E-8996-FE28138A5AA4}"/>
          </ac:spMkLst>
        </pc:spChg>
        <pc:spChg chg="add del mod">
          <ac:chgData name="Velani, Ankitkumar" userId="039f6639-35cd-4471-8ac8-1e78077ab1db" providerId="ADAL" clId="{6E7EBFA6-20D7-458D-8FE4-D4D9E95247FF}" dt="2022-09-02T11:02:46.137" v="6400"/>
          <ac:spMkLst>
            <pc:docMk/>
            <pc:sldMk cId="3487125472" sldId="363"/>
            <ac:spMk id="3" creationId="{6A3ADA0D-265D-4D2D-8BB8-0AF9956CEFBB}"/>
          </ac:spMkLst>
        </pc:spChg>
        <pc:spChg chg="add del">
          <ac:chgData name="Velani, Ankitkumar" userId="039f6639-35cd-4471-8ac8-1e78077ab1db" providerId="ADAL" clId="{6E7EBFA6-20D7-458D-8FE4-D4D9E95247FF}" dt="2022-09-02T11:03:30.336" v="6410"/>
          <ac:spMkLst>
            <pc:docMk/>
            <pc:sldMk cId="3487125472" sldId="363"/>
            <ac:spMk id="7" creationId="{76326587-FBCA-4A1B-871B-97B0AE1FE390}"/>
          </ac:spMkLst>
        </pc:spChg>
        <pc:spChg chg="add del mod">
          <ac:chgData name="Velani, Ankitkumar" userId="039f6639-35cd-4471-8ac8-1e78077ab1db" providerId="ADAL" clId="{6E7EBFA6-20D7-458D-8FE4-D4D9E95247FF}" dt="2022-09-02T11:05:09.865" v="6457" actId="403"/>
          <ac:spMkLst>
            <pc:docMk/>
            <pc:sldMk cId="3487125472" sldId="363"/>
            <ac:spMk id="8" creationId="{80DEBEFD-A6B6-41D0-B2C8-7FBBE5675B3A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1:07:05.363" v="6549" actId="20577"/>
        <pc:sldMkLst>
          <pc:docMk/>
          <pc:sldMk cId="3120882908" sldId="364"/>
        </pc:sldMkLst>
        <pc:spChg chg="add mod">
          <ac:chgData name="Velani, Ankitkumar" userId="039f6639-35cd-4471-8ac8-1e78077ab1db" providerId="ADAL" clId="{6E7EBFA6-20D7-458D-8FE4-D4D9E95247FF}" dt="2022-09-02T11:07:05.363" v="6549" actId="20577"/>
          <ac:spMkLst>
            <pc:docMk/>
            <pc:sldMk cId="3120882908" sldId="364"/>
            <ac:spMk id="7" creationId="{253AA530-1FD7-4A13-9FEB-0F1D8322C720}"/>
          </ac:spMkLst>
        </pc:spChg>
        <pc:spChg chg="del">
          <ac:chgData name="Velani, Ankitkumar" userId="039f6639-35cd-4471-8ac8-1e78077ab1db" providerId="ADAL" clId="{6E7EBFA6-20D7-458D-8FE4-D4D9E95247FF}" dt="2022-09-02T11:05:17.104" v="6459" actId="478"/>
          <ac:spMkLst>
            <pc:docMk/>
            <pc:sldMk cId="3120882908" sldId="364"/>
            <ac:spMk id="8" creationId="{80DEBEFD-A6B6-41D0-B2C8-7FBBE5675B3A}"/>
          </ac:spMkLst>
        </pc:spChg>
      </pc:sldChg>
      <pc:sldChg chg="modSp add mod">
        <pc:chgData name="Velani, Ankitkumar" userId="039f6639-35cd-4471-8ac8-1e78077ab1db" providerId="ADAL" clId="{6E7EBFA6-20D7-458D-8FE4-D4D9E95247FF}" dt="2022-09-02T11:09:04.921" v="6685" actId="313"/>
        <pc:sldMkLst>
          <pc:docMk/>
          <pc:sldMk cId="4013865652" sldId="365"/>
        </pc:sldMkLst>
        <pc:spChg chg="mod">
          <ac:chgData name="Velani, Ankitkumar" userId="039f6639-35cd-4471-8ac8-1e78077ab1db" providerId="ADAL" clId="{6E7EBFA6-20D7-458D-8FE4-D4D9E95247FF}" dt="2022-09-02T11:07:54.874" v="6563" actId="20577"/>
          <ac:spMkLst>
            <pc:docMk/>
            <pc:sldMk cId="4013865652" sldId="365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1:09:04.921" v="6685" actId="313"/>
          <ac:spMkLst>
            <pc:docMk/>
            <pc:sldMk cId="4013865652" sldId="365"/>
            <ac:spMk id="7" creationId="{253AA530-1FD7-4A13-9FEB-0F1D8322C720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1:30:47.123" v="6757" actId="1076"/>
        <pc:sldMkLst>
          <pc:docMk/>
          <pc:sldMk cId="2511191926" sldId="366"/>
        </pc:sldMkLst>
        <pc:spChg chg="mod">
          <ac:chgData name="Velani, Ankitkumar" userId="039f6639-35cd-4471-8ac8-1e78077ab1db" providerId="ADAL" clId="{6E7EBFA6-20D7-458D-8FE4-D4D9E95247FF}" dt="2022-09-02T11:26:58.512" v="6687"/>
          <ac:spMkLst>
            <pc:docMk/>
            <pc:sldMk cId="2511191926" sldId="366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1:30:17.511" v="6745" actId="21"/>
          <ac:spMkLst>
            <pc:docMk/>
            <pc:sldMk cId="2511191926" sldId="366"/>
            <ac:spMk id="7" creationId="{253AA530-1FD7-4A13-9FEB-0F1D8322C720}"/>
          </ac:spMkLst>
        </pc:spChg>
        <pc:spChg chg="add mod">
          <ac:chgData name="Velani, Ankitkumar" userId="039f6639-35cd-4471-8ac8-1e78077ab1db" providerId="ADAL" clId="{6E7EBFA6-20D7-458D-8FE4-D4D9E95247FF}" dt="2022-09-02T11:30:47.123" v="6757" actId="1076"/>
          <ac:spMkLst>
            <pc:docMk/>
            <pc:sldMk cId="2511191926" sldId="366"/>
            <ac:spMk id="8" creationId="{091B47E3-54A8-45DF-BD12-EAEAF0D8D37E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6:25:51.656" v="8191" actId="20577"/>
        <pc:sldMkLst>
          <pc:docMk/>
          <pc:sldMk cId="3665172618" sldId="367"/>
        </pc:sldMkLst>
        <pc:spChg chg="mod">
          <ac:chgData name="Velani, Ankitkumar" userId="039f6639-35cd-4471-8ac8-1e78077ab1db" providerId="ADAL" clId="{6E7EBFA6-20D7-458D-8FE4-D4D9E95247FF}" dt="2022-09-02T11:31:54.347" v="6770" actId="20577"/>
          <ac:spMkLst>
            <pc:docMk/>
            <pc:sldMk cId="3665172618" sldId="36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25:51.656" v="8191" actId="20577"/>
          <ac:spMkLst>
            <pc:docMk/>
            <pc:sldMk cId="3665172618" sldId="367"/>
            <ac:spMk id="7" creationId="{253AA530-1FD7-4A13-9FEB-0F1D8322C720}"/>
          </ac:spMkLst>
        </pc:spChg>
        <pc:spChg chg="del">
          <ac:chgData name="Velani, Ankitkumar" userId="039f6639-35cd-4471-8ac8-1e78077ab1db" providerId="ADAL" clId="{6E7EBFA6-20D7-458D-8FE4-D4D9E95247FF}" dt="2022-09-02T11:32:13.518" v="6774" actId="478"/>
          <ac:spMkLst>
            <pc:docMk/>
            <pc:sldMk cId="3665172618" sldId="367"/>
            <ac:spMk id="8" creationId="{091B47E3-54A8-45DF-BD12-EAEAF0D8D37E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4:59:53.122" v="6944" actId="115"/>
        <pc:sldMkLst>
          <pc:docMk/>
          <pc:sldMk cId="3833090953" sldId="368"/>
        </pc:sldMkLst>
        <pc:spChg chg="mod">
          <ac:chgData name="Velani, Ankitkumar" userId="039f6639-35cd-4471-8ac8-1e78077ab1db" providerId="ADAL" clId="{6E7EBFA6-20D7-458D-8FE4-D4D9E95247FF}" dt="2022-09-02T14:59:53.122" v="6944" actId="115"/>
          <ac:spMkLst>
            <pc:docMk/>
            <pc:sldMk cId="3833090953" sldId="368"/>
            <ac:spMk id="3" creationId="{875C4111-4481-4FAB-A8C7-B4187361950B}"/>
          </ac:spMkLst>
        </pc:spChg>
        <pc:spChg chg="del topLvl">
          <ac:chgData name="Velani, Ankitkumar" userId="039f6639-35cd-4471-8ac8-1e78077ab1db" providerId="ADAL" clId="{6E7EBFA6-20D7-458D-8FE4-D4D9E95247FF}" dt="2022-09-02T14:58:29.836" v="6870" actId="478"/>
          <ac:spMkLst>
            <pc:docMk/>
            <pc:sldMk cId="3833090953" sldId="368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4:58:31.502" v="6871" actId="478"/>
          <ac:spMkLst>
            <pc:docMk/>
            <pc:sldMk cId="3833090953" sldId="368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4:58:29.836" v="6870" actId="478"/>
          <ac:grpSpMkLst>
            <pc:docMk/>
            <pc:sldMk cId="3833090953" sldId="368"/>
            <ac:grpSpMk id="16" creationId="{715632FB-279E-4E6E-B440-D5C7246AE28B}"/>
          </ac:grpSpMkLst>
        </pc:grpChg>
        <pc:picChg chg="del">
          <ac:chgData name="Velani, Ankitkumar" userId="039f6639-35cd-4471-8ac8-1e78077ab1db" providerId="ADAL" clId="{6E7EBFA6-20D7-458D-8FE4-D4D9E95247FF}" dt="2022-09-02T14:58:33.139" v="6872" actId="478"/>
          <ac:picMkLst>
            <pc:docMk/>
            <pc:sldMk cId="3833090953" sldId="368"/>
            <ac:picMk id="2050" creationId="{65DD2B8A-E190-4339-93F7-3BBA010E41AA}"/>
          </ac:picMkLst>
        </pc:picChg>
      </pc:sldChg>
      <pc:sldChg chg="modSp add del mod">
        <pc:chgData name="Velani, Ankitkumar" userId="039f6639-35cd-4471-8ac8-1e78077ab1db" providerId="ADAL" clId="{6E7EBFA6-20D7-458D-8FE4-D4D9E95247FF}" dt="2022-09-03T02:50:34.206" v="8709" actId="47"/>
        <pc:sldMkLst>
          <pc:docMk/>
          <pc:sldMk cId="300499276" sldId="369"/>
        </pc:sldMkLst>
        <pc:spChg chg="mod">
          <ac:chgData name="Velani, Ankitkumar" userId="039f6639-35cd-4471-8ac8-1e78077ab1db" providerId="ADAL" clId="{6E7EBFA6-20D7-458D-8FE4-D4D9E95247FF}" dt="2022-09-02T15:05:56.690" v="7182" actId="113"/>
          <ac:spMkLst>
            <pc:docMk/>
            <pc:sldMk cId="300499276" sldId="369"/>
            <ac:spMk id="3" creationId="{875C4111-4481-4FAB-A8C7-B4187361950B}"/>
          </ac:spMkLst>
        </pc:spChg>
      </pc:sldChg>
      <pc:sldChg chg="addSp delSp modSp add del mod">
        <pc:chgData name="Velani, Ankitkumar" userId="039f6639-35cd-4471-8ac8-1e78077ab1db" providerId="ADAL" clId="{6E7EBFA6-20D7-458D-8FE4-D4D9E95247FF}" dt="2022-09-02T17:01:04.337" v="8706" actId="2696"/>
        <pc:sldMkLst>
          <pc:docMk/>
          <pc:sldMk cId="1364918286" sldId="370"/>
        </pc:sldMkLst>
        <pc:spChg chg="del mod">
          <ac:chgData name="Velani, Ankitkumar" userId="039f6639-35cd-4471-8ac8-1e78077ab1db" providerId="ADAL" clId="{6E7EBFA6-20D7-458D-8FE4-D4D9E95247FF}" dt="2022-09-02T15:04:04.662" v="7151" actId="478"/>
          <ac:spMkLst>
            <pc:docMk/>
            <pc:sldMk cId="1364918286" sldId="370"/>
            <ac:spMk id="3" creationId="{875C4111-4481-4FAB-A8C7-B4187361950B}"/>
          </ac:spMkLst>
        </pc:spChg>
        <pc:spChg chg="add mod">
          <ac:chgData name="Velani, Ankitkumar" userId="039f6639-35cd-4471-8ac8-1e78077ab1db" providerId="ADAL" clId="{6E7EBFA6-20D7-458D-8FE4-D4D9E95247FF}" dt="2022-09-02T15:16:43.879" v="7358" actId="14100"/>
          <ac:spMkLst>
            <pc:docMk/>
            <pc:sldMk cId="1364918286" sldId="370"/>
            <ac:spMk id="12" creationId="{E22CF837-50F1-4785-A5FC-37F9E51228C1}"/>
          </ac:spMkLst>
        </pc:spChg>
        <pc:spChg chg="del mod topLvl">
          <ac:chgData name="Velani, Ankitkumar" userId="039f6639-35cd-4471-8ac8-1e78077ab1db" providerId="ADAL" clId="{6E7EBFA6-20D7-458D-8FE4-D4D9E95247FF}" dt="2022-09-02T15:04:12.101" v="7154" actId="478"/>
          <ac:spMkLst>
            <pc:docMk/>
            <pc:sldMk cId="1364918286" sldId="370"/>
            <ac:spMk id="15" creationId="{02C8CA20-50D4-4E5D-8D32-F3303AE6BDE9}"/>
          </ac:spMkLst>
        </pc:spChg>
        <pc:spChg chg="del topLvl">
          <ac:chgData name="Velani, Ankitkumar" userId="039f6639-35cd-4471-8ac8-1e78077ab1db" providerId="ADAL" clId="{6E7EBFA6-20D7-458D-8FE4-D4D9E95247FF}" dt="2022-09-02T15:03:55.276" v="7148" actId="478"/>
          <ac:spMkLst>
            <pc:docMk/>
            <pc:sldMk cId="1364918286" sldId="370"/>
            <ac:spMk id="17" creationId="{C79B3065-4C0C-4419-988F-5DC7612F9E4F}"/>
          </ac:spMkLst>
        </pc:spChg>
        <pc:grpChg chg="del">
          <ac:chgData name="Velani, Ankitkumar" userId="039f6639-35cd-4471-8ac8-1e78077ab1db" providerId="ADAL" clId="{6E7EBFA6-20D7-458D-8FE4-D4D9E95247FF}" dt="2022-09-02T15:03:55.276" v="7148" actId="478"/>
          <ac:grpSpMkLst>
            <pc:docMk/>
            <pc:sldMk cId="1364918286" sldId="370"/>
            <ac:grpSpMk id="16" creationId="{715632FB-279E-4E6E-B440-D5C7246AE28B}"/>
          </ac:grpSpMkLst>
        </pc:grpChg>
        <pc:picChg chg="add del mod">
          <ac:chgData name="Velani, Ankitkumar" userId="039f6639-35cd-4471-8ac8-1e78077ab1db" providerId="ADAL" clId="{6E7EBFA6-20D7-458D-8FE4-D4D9E95247FF}" dt="2022-09-02T15:06:24.467" v="7185" actId="478"/>
          <ac:picMkLst>
            <pc:docMk/>
            <pc:sldMk cId="1364918286" sldId="370"/>
            <ac:picMk id="9" creationId="{5B57CDF0-0911-4436-8476-48AE6FC423EE}"/>
          </ac:picMkLst>
        </pc:picChg>
        <pc:picChg chg="mod">
          <ac:chgData name="Velani, Ankitkumar" userId="039f6639-35cd-4471-8ac8-1e78077ab1db" providerId="ADAL" clId="{6E7EBFA6-20D7-458D-8FE4-D4D9E95247FF}" dt="2022-09-02T15:16:40.665" v="7357" actId="1076"/>
          <ac:picMkLst>
            <pc:docMk/>
            <pc:sldMk cId="1364918286" sldId="370"/>
            <ac:picMk id="3074" creationId="{42B4C111-704F-43AF-BCCE-10CE6A825BD1}"/>
          </ac:picMkLst>
        </pc:picChg>
      </pc:sldChg>
      <pc:sldChg chg="addSp delSp modSp add del mod setBg">
        <pc:chgData name="Velani, Ankitkumar" userId="039f6639-35cd-4471-8ac8-1e78077ab1db" providerId="ADAL" clId="{6E7EBFA6-20D7-458D-8FE4-D4D9E95247FF}" dt="2022-09-02T15:15:59.051" v="7350" actId="2696"/>
        <pc:sldMkLst>
          <pc:docMk/>
          <pc:sldMk cId="2367106835" sldId="371"/>
        </pc:sldMkLst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3" creationId="{875C4111-4481-4FAB-A8C7-B4187361950B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4" creationId="{2FCB3F9E-7251-48F0-B13B-5B110A6B7640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5" creationId="{A05E6C2A-0676-4166-A0E4-5E1FCF337867}"/>
          </ac:spMkLst>
        </pc:spChg>
        <pc:spChg chg="mod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6" creationId="{89933161-E0E1-4B21-A600-F078B5EA203B}"/>
          </ac:spMkLst>
        </pc:spChg>
        <pc:spChg chg="add del">
          <ac:chgData name="Velani, Ankitkumar" userId="039f6639-35cd-4471-8ac8-1e78077ab1db" providerId="ADAL" clId="{6E7EBFA6-20D7-458D-8FE4-D4D9E95247FF}" dt="2022-09-02T15:07:45.141" v="7205" actId="26606"/>
          <ac:spMkLst>
            <pc:docMk/>
            <pc:sldMk cId="2367106835" sldId="371"/>
            <ac:spMk id="15" creationId="{66E48AFA-8884-4F68-A44F-D2C1E8609C5A}"/>
          </ac:spMkLst>
        </pc:spChg>
        <pc:spChg chg="add del">
          <ac:chgData name="Velani, Ankitkumar" userId="039f6639-35cd-4471-8ac8-1e78077ab1db" providerId="ADAL" clId="{6E7EBFA6-20D7-458D-8FE4-D4D9E95247FF}" dt="2022-09-02T15:07:45.141" v="7205" actId="26606"/>
          <ac:spMkLst>
            <pc:docMk/>
            <pc:sldMk cId="2367106835" sldId="371"/>
            <ac:spMk id="17" creationId="{969D19A6-08CB-498C-93EC-3FFB021FC68A}"/>
          </ac:spMkLst>
        </pc:spChg>
        <pc:spChg chg="add del">
          <ac:chgData name="Velani, Ankitkumar" userId="039f6639-35cd-4471-8ac8-1e78077ab1db" providerId="ADAL" clId="{6E7EBFA6-20D7-458D-8FE4-D4D9E95247FF}" dt="2022-09-02T15:07:50.337" v="7207" actId="26606"/>
          <ac:spMkLst>
            <pc:docMk/>
            <pc:sldMk cId="2367106835" sldId="371"/>
            <ac:spMk id="19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1" creationId="{32AEEBC8-9D30-42EF-95F2-386C2653FBF0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2" creationId="{3529E97A-97C3-40EA-8A04-5C02398D568F}"/>
          </ac:spMkLst>
        </pc:spChg>
        <pc:spChg chg="add del">
          <ac:chgData name="Velani, Ankitkumar" userId="039f6639-35cd-4471-8ac8-1e78077ab1db" providerId="ADAL" clId="{6E7EBFA6-20D7-458D-8FE4-D4D9E95247FF}" dt="2022-09-02T15:08:18.593" v="7209" actId="26606"/>
          <ac:spMkLst>
            <pc:docMk/>
            <pc:sldMk cId="2367106835" sldId="371"/>
            <ac:spMk id="23" creationId="{59FA8C2E-A5A7-4490-927A-7CD58343EDBB}"/>
          </ac:spMkLst>
        </pc:spChg>
        <pc:spChg chg="add del">
          <ac:chgData name="Velani, Ankitkumar" userId="039f6639-35cd-4471-8ac8-1e78077ab1db" providerId="ADAL" clId="{6E7EBFA6-20D7-458D-8FE4-D4D9E95247FF}" dt="2022-09-02T15:10:18.049" v="7238" actId="26606"/>
          <ac:spMkLst>
            <pc:docMk/>
            <pc:sldMk cId="2367106835" sldId="371"/>
            <ac:spMk id="25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10:06.484" v="7230" actId="26606"/>
          <ac:spMkLst>
            <pc:docMk/>
            <pc:sldMk cId="2367106835" sldId="371"/>
            <ac:spMk id="30" creationId="{81AEB8A9-B768-4E30-BA55-D919E6687343}"/>
          </ac:spMkLst>
        </pc:spChg>
        <pc:spChg chg="add del">
          <ac:chgData name="Velani, Ankitkumar" userId="039f6639-35cd-4471-8ac8-1e78077ab1db" providerId="ADAL" clId="{6E7EBFA6-20D7-458D-8FE4-D4D9E95247FF}" dt="2022-09-02T15:09:34.778" v="7221" actId="26606"/>
          <ac:spMkLst>
            <pc:docMk/>
            <pc:sldMk cId="2367106835" sldId="371"/>
            <ac:spMk id="35" creationId="{B0792D4F-247E-46FE-85FC-881DEFA41D94}"/>
          </ac:spMkLst>
        </pc:spChg>
        <pc:spChg chg="add del">
          <ac:chgData name="Velani, Ankitkumar" userId="039f6639-35cd-4471-8ac8-1e78077ab1db" providerId="ADAL" clId="{6E7EBFA6-20D7-458D-8FE4-D4D9E95247FF}" dt="2022-09-02T15:09:58.954" v="7225" actId="26606"/>
          <ac:spMkLst>
            <pc:docMk/>
            <pc:sldMk cId="2367106835" sldId="371"/>
            <ac:spMk id="39" creationId="{81AEB8A9-B768-4E30-BA55-D919E6687343}"/>
          </ac:spMkLst>
        </pc:spChg>
        <pc:picChg chg="add del mod">
          <ac:chgData name="Velani, Ankitkumar" userId="039f6639-35cd-4471-8ac8-1e78077ab1db" providerId="ADAL" clId="{6E7EBFA6-20D7-458D-8FE4-D4D9E95247FF}" dt="2022-09-02T15:06:59.956" v="7193" actId="22"/>
          <ac:picMkLst>
            <pc:docMk/>
            <pc:sldMk cId="2367106835" sldId="371"/>
            <ac:picMk id="8" creationId="{5EF64280-12FD-48E0-BB4C-5E22053E0E6E}"/>
          </ac:picMkLst>
        </pc:picChg>
        <pc:picChg chg="add mod ord">
          <ac:chgData name="Velani, Ankitkumar" userId="039f6639-35cd-4471-8ac8-1e78077ab1db" providerId="ADAL" clId="{6E7EBFA6-20D7-458D-8FE4-D4D9E95247FF}" dt="2022-09-02T15:10:18.049" v="7238" actId="26606"/>
          <ac:picMkLst>
            <pc:docMk/>
            <pc:sldMk cId="2367106835" sldId="371"/>
            <ac:picMk id="10" creationId="{8C5FC511-8567-4941-B3C4-8EC5F2B77288}"/>
          </ac:picMkLst>
        </pc:picChg>
        <pc:cxnChg chg="add del">
          <ac:chgData name="Velani, Ankitkumar" userId="039f6639-35cd-4471-8ac8-1e78077ab1db" providerId="ADAL" clId="{6E7EBFA6-20D7-458D-8FE4-D4D9E95247FF}" dt="2022-09-02T15:09:34.778" v="7221" actId="26606"/>
          <ac:cxnSpMkLst>
            <pc:docMk/>
            <pc:sldMk cId="2367106835" sldId="371"/>
            <ac:cxnSpMk id="37" creationId="{CE272F12-AF86-441A-BC1B-C014BBBF85B5}"/>
          </ac:cxnSpMkLst>
        </pc:cxnChg>
      </pc:sldChg>
      <pc:sldChg chg="addSp delSp modSp new mod modClrScheme chgLayout">
        <pc:chgData name="Velani, Ankitkumar" userId="039f6639-35cd-4471-8ac8-1e78077ab1db" providerId="ADAL" clId="{6E7EBFA6-20D7-458D-8FE4-D4D9E95247FF}" dt="2022-09-02T15:18:40.531" v="7380" actId="113"/>
        <pc:sldMkLst>
          <pc:docMk/>
          <pc:sldMk cId="749995482" sldId="372"/>
        </pc:sldMkLst>
        <pc:spChg chg="del 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2" creationId="{379DD3CC-BFC4-4966-A179-24AF050A3C7B}"/>
          </ac:spMkLst>
        </pc:spChg>
        <pc:spChg chg="del 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3" creationId="{3F14727C-8F5E-494D-A49B-860CF99BE630}"/>
          </ac:spMkLst>
        </pc:spChg>
        <pc:spChg chg="del mod ord">
          <ac:chgData name="Velani, Ankitkumar" userId="039f6639-35cd-4471-8ac8-1e78077ab1db" providerId="ADAL" clId="{6E7EBFA6-20D7-458D-8FE4-D4D9E95247FF}" dt="2022-09-02T15:15:45.045" v="7349" actId="478"/>
          <ac:spMkLst>
            <pc:docMk/>
            <pc:sldMk cId="749995482" sldId="372"/>
            <ac:spMk id="4" creationId="{2D5315A2-D80D-476C-9551-56CFED89B06D}"/>
          </ac:spMkLst>
        </pc:spChg>
        <pc:spChg chg="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5" creationId="{01781415-B368-4751-9421-094689A16841}"/>
          </ac:spMkLst>
        </pc:spChg>
        <pc:spChg chg="mod ord">
          <ac:chgData name="Velani, Ankitkumar" userId="039f6639-35cd-4471-8ac8-1e78077ab1db" providerId="ADAL" clId="{6E7EBFA6-20D7-458D-8FE4-D4D9E95247FF}" dt="2022-09-02T15:11:44.586" v="7276" actId="700"/>
          <ac:spMkLst>
            <pc:docMk/>
            <pc:sldMk cId="749995482" sldId="372"/>
            <ac:spMk id="6" creationId="{7D87156F-CA8B-466A-9122-2B6AB23FD102}"/>
          </ac:spMkLst>
        </pc:spChg>
        <pc:spChg chg="add del mod ord">
          <ac:chgData name="Velani, Ankitkumar" userId="039f6639-35cd-4471-8ac8-1e78077ab1db" providerId="ADAL" clId="{6E7EBFA6-20D7-458D-8FE4-D4D9E95247FF}" dt="2022-09-02T15:11:54.287" v="7277" actId="478"/>
          <ac:spMkLst>
            <pc:docMk/>
            <pc:sldMk cId="749995482" sldId="372"/>
            <ac:spMk id="7" creationId="{0A7816F8-DFD6-43AC-A145-1186182440D4}"/>
          </ac:spMkLst>
        </pc:spChg>
        <pc:spChg chg="add del mod ord">
          <ac:chgData name="Velani, Ankitkumar" userId="039f6639-35cd-4471-8ac8-1e78077ab1db" providerId="ADAL" clId="{6E7EBFA6-20D7-458D-8FE4-D4D9E95247FF}" dt="2022-09-02T15:13:51.975" v="7313" actId="478"/>
          <ac:spMkLst>
            <pc:docMk/>
            <pc:sldMk cId="749995482" sldId="372"/>
            <ac:spMk id="8" creationId="{48E77B5D-0948-49A1-BC88-CA29498321D9}"/>
          </ac:spMkLst>
        </pc:spChg>
        <pc:spChg chg="add mod ord">
          <ac:chgData name="Velani, Ankitkumar" userId="039f6639-35cd-4471-8ac8-1e78077ab1db" providerId="ADAL" clId="{6E7EBFA6-20D7-458D-8FE4-D4D9E95247FF}" dt="2022-09-02T15:13:34.614" v="7312" actId="207"/>
          <ac:spMkLst>
            <pc:docMk/>
            <pc:sldMk cId="749995482" sldId="372"/>
            <ac:spMk id="9" creationId="{01F929EB-CB91-49ED-B81D-11A907824EDB}"/>
          </ac:spMkLst>
        </pc:spChg>
        <pc:spChg chg="add mod">
          <ac:chgData name="Velani, Ankitkumar" userId="039f6639-35cd-4471-8ac8-1e78077ab1db" providerId="ADAL" clId="{6E7EBFA6-20D7-458D-8FE4-D4D9E95247FF}" dt="2022-09-02T15:18:40.531" v="7380" actId="113"/>
          <ac:spMkLst>
            <pc:docMk/>
            <pc:sldMk cId="749995482" sldId="372"/>
            <ac:spMk id="10" creationId="{946DA655-4B35-4C4F-A490-244AA5FF9A17}"/>
          </ac:spMkLst>
        </pc:spChg>
        <pc:spChg chg="add mod">
          <ac:chgData name="Velani, Ankitkumar" userId="039f6639-35cd-4471-8ac8-1e78077ab1db" providerId="ADAL" clId="{6E7EBFA6-20D7-458D-8FE4-D4D9E95247FF}" dt="2022-09-02T15:15:21.840" v="7347" actId="1076"/>
          <ac:spMkLst>
            <pc:docMk/>
            <pc:sldMk cId="749995482" sldId="372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14:59.970" v="7331" actId="1076"/>
          <ac:picMkLst>
            <pc:docMk/>
            <pc:sldMk cId="749995482" sldId="372"/>
            <ac:picMk id="11" creationId="{3597F263-56E0-4B00-AF5A-AAD9A7490349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19:39.638" v="7387" actId="1076"/>
        <pc:sldMkLst>
          <pc:docMk/>
          <pc:sldMk cId="75570520" sldId="373"/>
        </pc:sldMkLst>
        <pc:spChg chg="mod">
          <ac:chgData name="Velani, Ankitkumar" userId="039f6639-35cd-4471-8ac8-1e78077ab1db" providerId="ADAL" clId="{6E7EBFA6-20D7-458D-8FE4-D4D9E95247FF}" dt="2022-09-02T15:17:10.911" v="7365" actId="20577"/>
          <ac:spMkLst>
            <pc:docMk/>
            <pc:sldMk cId="75570520" sldId="373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18:35.533" v="7379" actId="113"/>
          <ac:spMkLst>
            <pc:docMk/>
            <pc:sldMk cId="75570520" sldId="373"/>
            <ac:spMk id="10" creationId="{946DA655-4B35-4C4F-A490-244AA5FF9A17}"/>
          </ac:spMkLst>
        </pc:spChg>
        <pc:spChg chg="mod">
          <ac:chgData name="Velani, Ankitkumar" userId="039f6639-35cd-4471-8ac8-1e78077ab1db" providerId="ADAL" clId="{6E7EBFA6-20D7-458D-8FE4-D4D9E95247FF}" dt="2022-09-02T15:19:35.078" v="7386" actId="1076"/>
          <ac:spMkLst>
            <pc:docMk/>
            <pc:sldMk cId="75570520" sldId="373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19:39.638" v="7387" actId="1076"/>
          <ac:picMkLst>
            <pc:docMk/>
            <pc:sldMk cId="75570520" sldId="373"/>
            <ac:picMk id="3" creationId="{9CBDC0BF-3DA7-42EC-AC90-F96EEA61A2C5}"/>
          </ac:picMkLst>
        </pc:picChg>
        <pc:picChg chg="del">
          <ac:chgData name="Velani, Ankitkumar" userId="039f6639-35cd-4471-8ac8-1e78077ab1db" providerId="ADAL" clId="{6E7EBFA6-20D7-458D-8FE4-D4D9E95247FF}" dt="2022-09-02T15:19:14.433" v="7381" actId="478"/>
          <ac:picMkLst>
            <pc:docMk/>
            <pc:sldMk cId="75570520" sldId="373"/>
            <ac:picMk id="11" creationId="{3597F263-56E0-4B00-AF5A-AAD9A7490349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21:23.856" v="7410" actId="1038"/>
        <pc:sldMkLst>
          <pc:docMk/>
          <pc:sldMk cId="3865565127" sldId="374"/>
        </pc:sldMkLst>
        <pc:spChg chg="mod">
          <ac:chgData name="Velani, Ankitkumar" userId="039f6639-35cd-4471-8ac8-1e78077ab1db" providerId="ADAL" clId="{6E7EBFA6-20D7-458D-8FE4-D4D9E95247FF}" dt="2022-09-02T15:20:08.506" v="7395" actId="20577"/>
          <ac:spMkLst>
            <pc:docMk/>
            <pc:sldMk cId="3865565127" sldId="374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20:14.802" v="7400" actId="20577"/>
          <ac:spMkLst>
            <pc:docMk/>
            <pc:sldMk cId="3865565127" sldId="374"/>
            <ac:spMk id="10" creationId="{946DA655-4B35-4C4F-A490-244AA5FF9A17}"/>
          </ac:spMkLst>
        </pc:spChg>
        <pc:picChg chg="del">
          <ac:chgData name="Velani, Ankitkumar" userId="039f6639-35cd-4471-8ac8-1e78077ab1db" providerId="ADAL" clId="{6E7EBFA6-20D7-458D-8FE4-D4D9E95247FF}" dt="2022-09-02T15:20:20.513" v="7401" actId="478"/>
          <ac:picMkLst>
            <pc:docMk/>
            <pc:sldMk cId="3865565127" sldId="374"/>
            <ac:picMk id="3" creationId="{9CBDC0BF-3DA7-42EC-AC90-F96EEA61A2C5}"/>
          </ac:picMkLst>
        </pc:picChg>
        <pc:picChg chg="add mod">
          <ac:chgData name="Velani, Ankitkumar" userId="039f6639-35cd-4471-8ac8-1e78077ab1db" providerId="ADAL" clId="{6E7EBFA6-20D7-458D-8FE4-D4D9E95247FF}" dt="2022-09-02T15:21:23.856" v="7410" actId="1038"/>
          <ac:picMkLst>
            <pc:docMk/>
            <pc:sldMk cId="3865565127" sldId="374"/>
            <ac:picMk id="4" creationId="{3D787BD8-791F-461E-85FF-F7CBD7409377}"/>
          </ac:picMkLst>
        </pc:picChg>
      </pc:sldChg>
      <pc:sldChg chg="addSp delSp modSp add mod ord">
        <pc:chgData name="Velani, Ankitkumar" userId="039f6639-35cd-4471-8ac8-1e78077ab1db" providerId="ADAL" clId="{6E7EBFA6-20D7-458D-8FE4-D4D9E95247FF}" dt="2022-09-02T15:26:41.363" v="7442" actId="14100"/>
        <pc:sldMkLst>
          <pc:docMk/>
          <pc:sldMk cId="2245907415" sldId="375"/>
        </pc:sldMkLst>
        <pc:spChg chg="mod">
          <ac:chgData name="Velani, Ankitkumar" userId="039f6639-35cd-4471-8ac8-1e78077ab1db" providerId="ADAL" clId="{6E7EBFA6-20D7-458D-8FE4-D4D9E95247FF}" dt="2022-09-02T15:25:14.900" v="7418" actId="20577"/>
          <ac:spMkLst>
            <pc:docMk/>
            <pc:sldMk cId="2245907415" sldId="375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25:23.950" v="7433" actId="20577"/>
          <ac:spMkLst>
            <pc:docMk/>
            <pc:sldMk cId="2245907415" sldId="375"/>
            <ac:spMk id="10" creationId="{946DA655-4B35-4C4F-A490-244AA5FF9A17}"/>
          </ac:spMkLst>
        </pc:spChg>
        <pc:spChg chg="mod">
          <ac:chgData name="Velani, Ankitkumar" userId="039f6639-35cd-4471-8ac8-1e78077ab1db" providerId="ADAL" clId="{6E7EBFA6-20D7-458D-8FE4-D4D9E95247FF}" dt="2022-09-02T15:26:36.110" v="7440" actId="1076"/>
          <ac:spMkLst>
            <pc:docMk/>
            <pc:sldMk cId="2245907415" sldId="375"/>
            <ac:spMk id="12" creationId="{69D3F259-0F72-4439-8026-24CA5E7CA32C}"/>
          </ac:spMkLst>
        </pc:spChg>
        <pc:picChg chg="add mod">
          <ac:chgData name="Velani, Ankitkumar" userId="039f6639-35cd-4471-8ac8-1e78077ab1db" providerId="ADAL" clId="{6E7EBFA6-20D7-458D-8FE4-D4D9E95247FF}" dt="2022-09-02T15:26:41.363" v="7442" actId="14100"/>
          <ac:picMkLst>
            <pc:docMk/>
            <pc:sldMk cId="2245907415" sldId="375"/>
            <ac:picMk id="3" creationId="{F89C214E-9A58-4036-B931-1F76861C6460}"/>
          </ac:picMkLst>
        </pc:picChg>
        <pc:picChg chg="del">
          <ac:chgData name="Velani, Ankitkumar" userId="039f6639-35cd-4471-8ac8-1e78077ab1db" providerId="ADAL" clId="{6E7EBFA6-20D7-458D-8FE4-D4D9E95247FF}" dt="2022-09-02T15:26:20.992" v="7434" actId="478"/>
          <ac:picMkLst>
            <pc:docMk/>
            <pc:sldMk cId="2245907415" sldId="375"/>
            <ac:picMk id="4" creationId="{3D787BD8-791F-461E-85FF-F7CBD7409377}"/>
          </ac:picMkLst>
        </pc:picChg>
      </pc:sldChg>
      <pc:sldChg chg="modSp add del mod">
        <pc:chgData name="Velani, Ankitkumar" userId="039f6639-35cd-4471-8ac8-1e78077ab1db" providerId="ADAL" clId="{6E7EBFA6-20D7-458D-8FE4-D4D9E95247FF}" dt="2022-09-02T15:44:40.572" v="7495" actId="47"/>
        <pc:sldMkLst>
          <pc:docMk/>
          <pc:sldMk cId="2006699183" sldId="376"/>
        </pc:sldMkLst>
        <pc:spChg chg="mod">
          <ac:chgData name="Velani, Ankitkumar" userId="039f6639-35cd-4471-8ac8-1e78077ab1db" providerId="ADAL" clId="{6E7EBFA6-20D7-458D-8FE4-D4D9E95247FF}" dt="2022-09-02T15:42:45.165" v="7465" actId="20577"/>
          <ac:spMkLst>
            <pc:docMk/>
            <pc:sldMk cId="2006699183" sldId="376"/>
            <ac:spMk id="8" creationId="{80DEBEFD-A6B6-41D0-B2C8-7FBBE5675B3A}"/>
          </ac:spMkLst>
        </pc:spChg>
      </pc:sldChg>
      <pc:sldChg chg="modSp add del mod ord">
        <pc:chgData name="Velani, Ankitkumar" userId="039f6639-35cd-4471-8ac8-1e78077ab1db" providerId="ADAL" clId="{6E7EBFA6-20D7-458D-8FE4-D4D9E95247FF}" dt="2022-09-02T15:44:34.538" v="7494" actId="2696"/>
        <pc:sldMkLst>
          <pc:docMk/>
          <pc:sldMk cId="1559287348" sldId="377"/>
        </pc:sldMkLst>
        <pc:spChg chg="mod">
          <ac:chgData name="Velani, Ankitkumar" userId="039f6639-35cd-4471-8ac8-1e78077ab1db" providerId="ADAL" clId="{6E7EBFA6-20D7-458D-8FE4-D4D9E95247FF}" dt="2022-09-02T15:43:17.301" v="7473" actId="20577"/>
          <ac:spMkLst>
            <pc:docMk/>
            <pc:sldMk cId="1559287348" sldId="377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43:20.846" v="7474" actId="20577"/>
          <ac:spMkLst>
            <pc:docMk/>
            <pc:sldMk cId="1559287348" sldId="377"/>
            <ac:spMk id="10" creationId="{946DA655-4B35-4C4F-A490-244AA5FF9A17}"/>
          </ac:spMkLst>
        </pc:spChg>
      </pc:sldChg>
      <pc:sldChg chg="addSp delSp modSp add del mod ord">
        <pc:chgData name="Velani, Ankitkumar" userId="039f6639-35cd-4471-8ac8-1e78077ab1db" providerId="ADAL" clId="{6E7EBFA6-20D7-458D-8FE4-D4D9E95247FF}" dt="2022-09-02T15:48:13.569" v="7554" actId="1076"/>
        <pc:sldMkLst>
          <pc:docMk/>
          <pc:sldMk cId="399754451" sldId="378"/>
        </pc:sldMkLst>
        <pc:spChg chg="mod">
          <ac:chgData name="Velani, Ankitkumar" userId="039f6639-35cd-4471-8ac8-1e78077ab1db" providerId="ADAL" clId="{6E7EBFA6-20D7-458D-8FE4-D4D9E95247FF}" dt="2022-09-02T15:43:36.460" v="7485" actId="20577"/>
          <ac:spMkLst>
            <pc:docMk/>
            <pc:sldMk cId="399754451" sldId="378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47:52.847" v="7552" actId="27636"/>
          <ac:spMkLst>
            <pc:docMk/>
            <pc:sldMk cId="399754451" sldId="378"/>
            <ac:spMk id="10" creationId="{946DA655-4B35-4C4F-A490-244AA5FF9A17}"/>
          </ac:spMkLst>
        </pc:spChg>
        <pc:picChg chg="del">
          <ac:chgData name="Velani, Ankitkumar" userId="039f6639-35cd-4471-8ac8-1e78077ab1db" providerId="ADAL" clId="{6E7EBFA6-20D7-458D-8FE4-D4D9E95247FF}" dt="2022-09-02T15:44:52.127" v="7496" actId="478"/>
          <ac:picMkLst>
            <pc:docMk/>
            <pc:sldMk cId="399754451" sldId="378"/>
            <ac:picMk id="3" creationId="{F89C214E-9A58-4036-B931-1F76861C6460}"/>
          </ac:picMkLst>
        </pc:picChg>
        <pc:picChg chg="add del mod">
          <ac:chgData name="Velani, Ankitkumar" userId="039f6639-35cd-4471-8ac8-1e78077ab1db" providerId="ADAL" clId="{6E7EBFA6-20D7-458D-8FE4-D4D9E95247FF}" dt="2022-09-02T15:45:18.683" v="7499" actId="478"/>
          <ac:picMkLst>
            <pc:docMk/>
            <pc:sldMk cId="399754451" sldId="378"/>
            <ac:picMk id="4" creationId="{29F83A91-1D95-42C0-BBEF-1DEBAFB0363D}"/>
          </ac:picMkLst>
        </pc:picChg>
        <pc:picChg chg="add mod">
          <ac:chgData name="Velani, Ankitkumar" userId="039f6639-35cd-4471-8ac8-1e78077ab1db" providerId="ADAL" clId="{6E7EBFA6-20D7-458D-8FE4-D4D9E95247FF}" dt="2022-09-02T15:48:13.569" v="7554" actId="1076"/>
          <ac:picMkLst>
            <pc:docMk/>
            <pc:sldMk cId="399754451" sldId="378"/>
            <ac:picMk id="8" creationId="{8523C138-C346-4D40-8B02-17C3EC6821A6}"/>
          </ac:picMkLst>
        </pc:picChg>
      </pc:sldChg>
      <pc:sldChg chg="addSp delSp modSp add mod">
        <pc:chgData name="Velani, Ankitkumar" userId="039f6639-35cd-4471-8ac8-1e78077ab1db" providerId="ADAL" clId="{6E7EBFA6-20D7-458D-8FE4-D4D9E95247FF}" dt="2022-09-02T15:50:25.094" v="7570" actId="207"/>
        <pc:sldMkLst>
          <pc:docMk/>
          <pc:sldMk cId="3562862435" sldId="379"/>
        </pc:sldMkLst>
        <pc:spChg chg="mod">
          <ac:chgData name="Velani, Ankitkumar" userId="039f6639-35cd-4471-8ac8-1e78077ab1db" providerId="ADAL" clId="{6E7EBFA6-20D7-458D-8FE4-D4D9E95247FF}" dt="2022-09-02T15:48:32.608" v="7562" actId="6549"/>
          <ac:spMkLst>
            <pc:docMk/>
            <pc:sldMk cId="3562862435" sldId="379"/>
            <ac:spMk id="9" creationId="{01F929EB-CB91-49ED-B81D-11A907824EDB}"/>
          </ac:spMkLst>
        </pc:spChg>
        <pc:spChg chg="mod">
          <ac:chgData name="Velani, Ankitkumar" userId="039f6639-35cd-4471-8ac8-1e78077ab1db" providerId="ADAL" clId="{6E7EBFA6-20D7-458D-8FE4-D4D9E95247FF}" dt="2022-09-02T15:50:25.094" v="7570" actId="207"/>
          <ac:spMkLst>
            <pc:docMk/>
            <pc:sldMk cId="3562862435" sldId="379"/>
            <ac:spMk id="10" creationId="{946DA655-4B35-4C4F-A490-244AA5FF9A17}"/>
          </ac:spMkLst>
        </pc:spChg>
        <pc:picChg chg="add mod">
          <ac:chgData name="Velani, Ankitkumar" userId="039f6639-35cd-4471-8ac8-1e78077ab1db" providerId="ADAL" clId="{6E7EBFA6-20D7-458D-8FE4-D4D9E95247FF}" dt="2022-09-02T15:50:06.473" v="7569" actId="1076"/>
          <ac:picMkLst>
            <pc:docMk/>
            <pc:sldMk cId="3562862435" sldId="379"/>
            <ac:picMk id="3" creationId="{70971B44-B372-4EFC-8B29-527C7965CB78}"/>
          </ac:picMkLst>
        </pc:picChg>
        <pc:picChg chg="del">
          <ac:chgData name="Velani, Ankitkumar" userId="039f6639-35cd-4471-8ac8-1e78077ab1db" providerId="ADAL" clId="{6E7EBFA6-20D7-458D-8FE4-D4D9E95247FF}" dt="2022-09-02T15:50:03.621" v="7567" actId="478"/>
          <ac:picMkLst>
            <pc:docMk/>
            <pc:sldMk cId="3562862435" sldId="379"/>
            <ac:picMk id="8" creationId="{8523C138-C346-4D40-8B02-17C3EC6821A6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02:55.327" v="7800" actId="20577"/>
        <pc:sldMkLst>
          <pc:docMk/>
          <pc:sldMk cId="1218333191" sldId="380"/>
        </pc:sldMkLst>
        <pc:spChg chg="mod">
          <ac:chgData name="Velani, Ankitkumar" userId="039f6639-35cd-4471-8ac8-1e78077ab1db" providerId="ADAL" clId="{6E7EBFA6-20D7-458D-8FE4-D4D9E95247FF}" dt="2022-09-02T16:02:55.327" v="7800" actId="20577"/>
          <ac:spMkLst>
            <pc:docMk/>
            <pc:sldMk cId="1218333191" sldId="380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5:59:04.126" v="7726" actId="20577"/>
          <ac:spMkLst>
            <pc:docMk/>
            <pc:sldMk cId="1218333191" sldId="380"/>
            <ac:spMk id="7" creationId="{253AA530-1FD7-4A13-9FEB-0F1D8322C720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09:22.813" v="7883" actId="20577"/>
        <pc:sldMkLst>
          <pc:docMk/>
          <pc:sldMk cId="2911527938" sldId="381"/>
        </pc:sldMkLst>
        <pc:spChg chg="mod">
          <ac:chgData name="Velani, Ankitkumar" userId="039f6639-35cd-4471-8ac8-1e78077ab1db" providerId="ADAL" clId="{6E7EBFA6-20D7-458D-8FE4-D4D9E95247FF}" dt="2022-09-02T16:03:00.561" v="7801"/>
          <ac:spMkLst>
            <pc:docMk/>
            <pc:sldMk cId="2911527938" sldId="381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9:22.813" v="7883" actId="20577"/>
          <ac:spMkLst>
            <pc:docMk/>
            <pc:sldMk cId="2911527938" sldId="381"/>
            <ac:spMk id="7" creationId="{253AA530-1FD7-4A13-9FEB-0F1D8322C720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03:24.726" v="7809" actId="478"/>
        <pc:sldMkLst>
          <pc:docMk/>
          <pc:sldMk cId="3960322453" sldId="382"/>
        </pc:sldMkLst>
        <pc:spChg chg="mod">
          <ac:chgData name="Velani, Ankitkumar" userId="039f6639-35cd-4471-8ac8-1e78077ab1db" providerId="ADAL" clId="{6E7EBFA6-20D7-458D-8FE4-D4D9E95247FF}" dt="2022-09-02T16:03:08.172" v="7804"/>
          <ac:spMkLst>
            <pc:docMk/>
            <pc:sldMk cId="3960322453" sldId="382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1:33.760" v="7773" actId="14100"/>
          <ac:spMkLst>
            <pc:docMk/>
            <pc:sldMk cId="3960322453" sldId="382"/>
            <ac:spMk id="7" creationId="{253AA530-1FD7-4A13-9FEB-0F1D8322C720}"/>
          </ac:spMkLst>
        </pc:spChg>
        <pc:spChg chg="add del mod">
          <ac:chgData name="Velani, Ankitkumar" userId="039f6639-35cd-4471-8ac8-1e78077ab1db" providerId="ADAL" clId="{6E7EBFA6-20D7-458D-8FE4-D4D9E95247FF}" dt="2022-09-02T16:03:24.726" v="7809" actId="478"/>
          <ac:spMkLst>
            <pc:docMk/>
            <pc:sldMk cId="3960322453" sldId="382"/>
            <ac:spMk id="8" creationId="{D0C82BE0-17C0-489E-A578-40E79F5A554E}"/>
          </ac:spMkLst>
        </pc:spChg>
        <pc:spChg chg="add del mod">
          <ac:chgData name="Velani, Ankitkumar" userId="039f6639-35cd-4471-8ac8-1e78077ab1db" providerId="ADAL" clId="{6E7EBFA6-20D7-458D-8FE4-D4D9E95247FF}" dt="2022-09-02T16:03:23.067" v="7808" actId="478"/>
          <ac:spMkLst>
            <pc:docMk/>
            <pc:sldMk cId="3960322453" sldId="382"/>
            <ac:spMk id="9" creationId="{16B32F3D-7A31-413B-81B0-816F46DAF4C9}"/>
          </ac:spMkLst>
        </pc:spChg>
      </pc:sldChg>
      <pc:sldChg chg="delSp modSp add mod">
        <pc:chgData name="Velani, Ankitkumar" userId="039f6639-35cd-4471-8ac8-1e78077ab1db" providerId="ADAL" clId="{6E7EBFA6-20D7-458D-8FE4-D4D9E95247FF}" dt="2022-09-02T16:03:42.814" v="7812" actId="207"/>
        <pc:sldMkLst>
          <pc:docMk/>
          <pc:sldMk cId="3060989707" sldId="383"/>
        </pc:sldMkLst>
        <pc:spChg chg="mod">
          <ac:chgData name="Velani, Ankitkumar" userId="039f6639-35cd-4471-8ac8-1e78077ab1db" providerId="ADAL" clId="{6E7EBFA6-20D7-458D-8FE4-D4D9E95247FF}" dt="2022-09-02T16:03:42.814" v="7812" actId="207"/>
          <ac:spMkLst>
            <pc:docMk/>
            <pc:sldMk cId="3060989707" sldId="383"/>
            <ac:spMk id="8" creationId="{D0C82BE0-17C0-489E-A578-40E79F5A554E}"/>
          </ac:spMkLst>
        </pc:spChg>
        <pc:spChg chg="del">
          <ac:chgData name="Velani, Ankitkumar" userId="039f6639-35cd-4471-8ac8-1e78077ab1db" providerId="ADAL" clId="{6E7EBFA6-20D7-458D-8FE4-D4D9E95247FF}" dt="2022-09-02T16:03:19.361" v="7807" actId="478"/>
          <ac:spMkLst>
            <pc:docMk/>
            <pc:sldMk cId="3060989707" sldId="383"/>
            <ac:spMk id="9" creationId="{16B32F3D-7A31-413B-81B0-816F46DAF4C9}"/>
          </ac:spMkLst>
        </pc:spChg>
      </pc:sldChg>
      <pc:sldChg chg="add del">
        <pc:chgData name="Velani, Ankitkumar" userId="039f6639-35cd-4471-8ac8-1e78077ab1db" providerId="ADAL" clId="{6E7EBFA6-20D7-458D-8FE4-D4D9E95247FF}" dt="2022-09-02T16:03:55.202" v="7815" actId="2696"/>
        <pc:sldMkLst>
          <pc:docMk/>
          <pc:sldMk cId="873830501" sldId="384"/>
        </pc:sldMkLst>
      </pc:sldChg>
      <pc:sldChg chg="addSp modSp add mod">
        <pc:chgData name="Velani, Ankitkumar" userId="039f6639-35cd-4471-8ac8-1e78077ab1db" providerId="ADAL" clId="{6E7EBFA6-20D7-458D-8FE4-D4D9E95247FF}" dt="2022-09-02T16:04:20.821" v="7817" actId="207"/>
        <pc:sldMkLst>
          <pc:docMk/>
          <pc:sldMk cId="3588985219" sldId="385"/>
        </pc:sldMkLst>
        <pc:spChg chg="add mod">
          <ac:chgData name="Velani, Ankitkumar" userId="039f6639-35cd-4471-8ac8-1e78077ab1db" providerId="ADAL" clId="{6E7EBFA6-20D7-458D-8FE4-D4D9E95247FF}" dt="2022-09-02T16:04:20.821" v="7817" actId="207"/>
          <ac:spMkLst>
            <pc:docMk/>
            <pc:sldMk cId="3588985219" sldId="385"/>
            <ac:spMk id="9" creationId="{DF914585-9F82-4827-8A46-313FD2E4357D}"/>
          </ac:spMkLst>
        </pc:spChg>
      </pc:sldChg>
      <pc:sldChg chg="add del">
        <pc:chgData name="Velani, Ankitkumar" userId="039f6639-35cd-4471-8ac8-1e78077ab1db" providerId="ADAL" clId="{6E7EBFA6-20D7-458D-8FE4-D4D9E95247FF}" dt="2022-09-02T16:05:37.735" v="7820" actId="47"/>
        <pc:sldMkLst>
          <pc:docMk/>
          <pc:sldMk cId="2516500361" sldId="386"/>
        </pc:sldMkLst>
      </pc:sldChg>
      <pc:sldChg chg="modSp add mod">
        <pc:chgData name="Velani, Ankitkumar" userId="039f6639-35cd-4471-8ac8-1e78077ab1db" providerId="ADAL" clId="{6E7EBFA6-20D7-458D-8FE4-D4D9E95247FF}" dt="2022-09-02T16:07:14.499" v="7858" actId="20577"/>
        <pc:sldMkLst>
          <pc:docMk/>
          <pc:sldMk cId="3228632691" sldId="387"/>
        </pc:sldMkLst>
        <pc:spChg chg="mod">
          <ac:chgData name="Velani, Ankitkumar" userId="039f6639-35cd-4471-8ac8-1e78077ab1db" providerId="ADAL" clId="{6E7EBFA6-20D7-458D-8FE4-D4D9E95247FF}" dt="2022-09-02T16:07:14.499" v="7858" actId="20577"/>
          <ac:spMkLst>
            <pc:docMk/>
            <pc:sldMk cId="3228632691" sldId="387"/>
            <ac:spMk id="2" creationId="{E48B3E39-BF9F-414E-8996-FE28138A5AA4}"/>
          </ac:spMkLst>
        </pc:spChg>
        <pc:spChg chg="mod">
          <ac:chgData name="Velani, Ankitkumar" userId="039f6639-35cd-4471-8ac8-1e78077ab1db" providerId="ADAL" clId="{6E7EBFA6-20D7-458D-8FE4-D4D9E95247FF}" dt="2022-09-02T16:06:44.475" v="7834" actId="207"/>
          <ac:spMkLst>
            <pc:docMk/>
            <pc:sldMk cId="3228632691" sldId="387"/>
            <ac:spMk id="7" creationId="{253AA530-1FD7-4A13-9FEB-0F1D8322C720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10:34.919" v="7948" actId="20577"/>
        <pc:sldMkLst>
          <pc:docMk/>
          <pc:sldMk cId="695430964" sldId="388"/>
        </pc:sldMkLst>
        <pc:spChg chg="mod">
          <ac:chgData name="Velani, Ankitkumar" userId="039f6639-35cd-4471-8ac8-1e78077ab1db" providerId="ADAL" clId="{6E7EBFA6-20D7-458D-8FE4-D4D9E95247FF}" dt="2022-09-02T16:10:34.919" v="7948" actId="20577"/>
          <ac:spMkLst>
            <pc:docMk/>
            <pc:sldMk cId="695430964" sldId="388"/>
            <ac:spMk id="7" creationId="{253AA530-1FD7-4A13-9FEB-0F1D8322C720}"/>
          </ac:spMkLst>
        </pc:spChg>
      </pc:sldChg>
      <pc:sldChg chg="add">
        <pc:chgData name="Velani, Ankitkumar" userId="039f6639-35cd-4471-8ac8-1e78077ab1db" providerId="ADAL" clId="{6E7EBFA6-20D7-458D-8FE4-D4D9E95247FF}" dt="2022-09-02T16:10:45.348" v="7949" actId="2890"/>
        <pc:sldMkLst>
          <pc:docMk/>
          <pc:sldMk cId="3851540737" sldId="389"/>
        </pc:sldMkLst>
      </pc:sldChg>
      <pc:sldChg chg="modSp add mod">
        <pc:chgData name="Velani, Ankitkumar" userId="039f6639-35cd-4471-8ac8-1e78077ab1db" providerId="ADAL" clId="{6E7EBFA6-20D7-458D-8FE4-D4D9E95247FF}" dt="2022-09-02T16:12:15.354" v="7958" actId="20577"/>
        <pc:sldMkLst>
          <pc:docMk/>
          <pc:sldMk cId="2254332943" sldId="390"/>
        </pc:sldMkLst>
        <pc:spChg chg="mod">
          <ac:chgData name="Velani, Ankitkumar" userId="039f6639-35cd-4471-8ac8-1e78077ab1db" providerId="ADAL" clId="{6E7EBFA6-20D7-458D-8FE4-D4D9E95247FF}" dt="2022-09-02T16:12:15.354" v="7958" actId="20577"/>
          <ac:spMkLst>
            <pc:docMk/>
            <pc:sldMk cId="2254332943" sldId="390"/>
            <ac:spMk id="7" creationId="{253AA530-1FD7-4A13-9FEB-0F1D8322C720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24:55.012" v="8157" actId="478"/>
        <pc:sldMkLst>
          <pc:docMk/>
          <pc:sldMk cId="3820915904" sldId="391"/>
        </pc:sldMkLst>
        <pc:spChg chg="mod">
          <ac:chgData name="Velani, Ankitkumar" userId="039f6639-35cd-4471-8ac8-1e78077ab1db" providerId="ADAL" clId="{6E7EBFA6-20D7-458D-8FE4-D4D9E95247FF}" dt="2022-09-02T16:23:06.526" v="8111" actId="207"/>
          <ac:spMkLst>
            <pc:docMk/>
            <pc:sldMk cId="3820915904" sldId="391"/>
            <ac:spMk id="7" creationId="{253AA530-1FD7-4A13-9FEB-0F1D8322C720}"/>
          </ac:spMkLst>
        </pc:spChg>
        <pc:spChg chg="del mod">
          <ac:chgData name="Velani, Ankitkumar" userId="039f6639-35cd-4471-8ac8-1e78077ab1db" providerId="ADAL" clId="{6E7EBFA6-20D7-458D-8FE4-D4D9E95247FF}" dt="2022-09-02T16:12:49.898" v="7962" actId="478"/>
          <ac:spMkLst>
            <pc:docMk/>
            <pc:sldMk cId="3820915904" sldId="391"/>
            <ac:spMk id="8" creationId="{091B47E3-54A8-45DF-BD12-EAEAF0D8D37E}"/>
          </ac:spMkLst>
        </pc:spChg>
        <pc:spChg chg="add del mod">
          <ac:chgData name="Velani, Ankitkumar" userId="039f6639-35cd-4471-8ac8-1e78077ab1db" providerId="ADAL" clId="{6E7EBFA6-20D7-458D-8FE4-D4D9E95247FF}" dt="2022-09-02T16:24:52.886" v="8156" actId="478"/>
          <ac:spMkLst>
            <pc:docMk/>
            <pc:sldMk cId="3820915904" sldId="391"/>
            <ac:spMk id="9" creationId="{B4E206B6-6334-4542-A62E-88191F56AFE0}"/>
          </ac:spMkLst>
        </pc:spChg>
        <pc:spChg chg="add del mod">
          <ac:chgData name="Velani, Ankitkumar" userId="039f6639-35cd-4471-8ac8-1e78077ab1db" providerId="ADAL" clId="{6E7EBFA6-20D7-458D-8FE4-D4D9E95247FF}" dt="2022-09-02T16:24:55.012" v="8157" actId="478"/>
          <ac:spMkLst>
            <pc:docMk/>
            <pc:sldMk cId="3820915904" sldId="391"/>
            <ac:spMk id="10" creationId="{5059CF5B-97AD-4E96-B39A-A413971AD675}"/>
          </ac:spMkLst>
        </pc:spChg>
      </pc:sldChg>
      <pc:sldChg chg="modSp add mod">
        <pc:chgData name="Velani, Ankitkumar" userId="039f6639-35cd-4471-8ac8-1e78077ab1db" providerId="ADAL" clId="{6E7EBFA6-20D7-458D-8FE4-D4D9E95247FF}" dt="2022-09-02T16:25:14.747" v="8163" actId="207"/>
        <pc:sldMkLst>
          <pc:docMk/>
          <pc:sldMk cId="2483129219" sldId="392"/>
        </pc:sldMkLst>
        <pc:spChg chg="mod">
          <ac:chgData name="Velani, Ankitkumar" userId="039f6639-35cd-4471-8ac8-1e78077ab1db" providerId="ADAL" clId="{6E7EBFA6-20D7-458D-8FE4-D4D9E95247FF}" dt="2022-09-02T16:25:14.747" v="8163" actId="207"/>
          <ac:spMkLst>
            <pc:docMk/>
            <pc:sldMk cId="2483129219" sldId="392"/>
            <ac:spMk id="9" creationId="{B4E206B6-6334-4542-A62E-88191F56AFE0}"/>
          </ac:spMkLst>
        </pc:spChg>
        <pc:spChg chg="mod">
          <ac:chgData name="Velani, Ankitkumar" userId="039f6639-35cd-4471-8ac8-1e78077ab1db" providerId="ADAL" clId="{6E7EBFA6-20D7-458D-8FE4-D4D9E95247FF}" dt="2022-09-02T16:25:04.407" v="8161" actId="20577"/>
          <ac:spMkLst>
            <pc:docMk/>
            <pc:sldMk cId="2483129219" sldId="392"/>
            <ac:spMk id="10" creationId="{5059CF5B-97AD-4E96-B39A-A413971AD675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9-02T16:39:22.823" v="8263" actId="14100"/>
        <pc:sldMkLst>
          <pc:docMk/>
          <pc:sldMk cId="786491115" sldId="393"/>
        </pc:sldMkLst>
        <pc:spChg chg="mod">
          <ac:chgData name="Velani, Ankitkumar" userId="039f6639-35cd-4471-8ac8-1e78077ab1db" providerId="ADAL" clId="{6E7EBFA6-20D7-458D-8FE4-D4D9E95247FF}" dt="2022-09-02T16:38:47.744" v="8260" actId="20577"/>
          <ac:spMkLst>
            <pc:docMk/>
            <pc:sldMk cId="786491115" sldId="393"/>
            <ac:spMk id="3" creationId="{A4630A96-F55D-4678-B6F5-B7582D03C248}"/>
          </ac:spMkLst>
        </pc:spChg>
        <pc:spChg chg="del">
          <ac:chgData name="Velani, Ankitkumar" userId="039f6639-35cd-4471-8ac8-1e78077ab1db" providerId="ADAL" clId="{6E7EBFA6-20D7-458D-8FE4-D4D9E95247FF}" dt="2022-09-02T16:38:06.232" v="8236" actId="478"/>
          <ac:spMkLst>
            <pc:docMk/>
            <pc:sldMk cId="786491115" sldId="393"/>
            <ac:spMk id="8" creationId="{3297C308-6C76-4417-AB0C-381BF1400EE5}"/>
          </ac:spMkLst>
        </pc:spChg>
        <pc:spChg chg="del">
          <ac:chgData name="Velani, Ankitkumar" userId="039f6639-35cd-4471-8ac8-1e78077ab1db" providerId="ADAL" clId="{6E7EBFA6-20D7-458D-8FE4-D4D9E95247FF}" dt="2022-09-02T16:38:08.019" v="8237" actId="478"/>
          <ac:spMkLst>
            <pc:docMk/>
            <pc:sldMk cId="786491115" sldId="393"/>
            <ac:spMk id="9" creationId="{0D2BCCA8-9090-4B02-9072-DADF8FB57C08}"/>
          </ac:spMkLst>
        </pc:spChg>
        <pc:picChg chg="add mod">
          <ac:chgData name="Velani, Ankitkumar" userId="039f6639-35cd-4471-8ac8-1e78077ab1db" providerId="ADAL" clId="{6E7EBFA6-20D7-458D-8FE4-D4D9E95247FF}" dt="2022-09-02T16:39:22.823" v="8263" actId="14100"/>
          <ac:picMkLst>
            <pc:docMk/>
            <pc:sldMk cId="786491115" sldId="393"/>
            <ac:picMk id="10" creationId="{704B680B-C052-48DA-8ECB-917B0114815D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9-02T16:49:51.025" v="8520"/>
        <pc:sldMkLst>
          <pc:docMk/>
          <pc:sldMk cId="2475571285" sldId="394"/>
        </pc:sldMkLst>
        <pc:spChg chg="mod">
          <ac:chgData name="Velani, Ankitkumar" userId="039f6639-35cd-4471-8ac8-1e78077ab1db" providerId="ADAL" clId="{6E7EBFA6-20D7-458D-8FE4-D4D9E95247FF}" dt="2022-09-02T16:49:51.025" v="8520"/>
          <ac:spMkLst>
            <pc:docMk/>
            <pc:sldMk cId="2475571285" sldId="394"/>
            <ac:spMk id="3" creationId="{A4630A96-F55D-4678-B6F5-B7582D03C248}"/>
          </ac:spMkLst>
        </pc:spChg>
        <pc:picChg chg="del">
          <ac:chgData name="Velani, Ankitkumar" userId="039f6639-35cd-4471-8ac8-1e78077ab1db" providerId="ADAL" clId="{6E7EBFA6-20D7-458D-8FE4-D4D9E95247FF}" dt="2022-09-02T16:41:02.282" v="8309" actId="478"/>
          <ac:picMkLst>
            <pc:docMk/>
            <pc:sldMk cId="2475571285" sldId="394"/>
            <ac:picMk id="10" creationId="{704B680B-C052-48DA-8ECB-917B0114815D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0:36.800" v="8525"/>
        <pc:sldMkLst>
          <pc:docMk/>
          <pc:sldMk cId="1534481065" sldId="395"/>
        </pc:sldMkLst>
        <pc:spChg chg="mod">
          <ac:chgData name="Velani, Ankitkumar" userId="039f6639-35cd-4471-8ac8-1e78077ab1db" providerId="ADAL" clId="{6E7EBFA6-20D7-458D-8FE4-D4D9E95247FF}" dt="2022-09-02T16:50:36.800" v="8525"/>
          <ac:spMkLst>
            <pc:docMk/>
            <pc:sldMk cId="1534481065" sldId="395"/>
            <ac:spMk id="3" creationId="{A4630A96-F55D-4678-B6F5-B7582D03C248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6:48:07.801" v="8505" actId="14100"/>
        <pc:sldMkLst>
          <pc:docMk/>
          <pc:sldMk cId="679612697" sldId="396"/>
        </pc:sldMkLst>
        <pc:spChg chg="mod">
          <ac:chgData name="Velani, Ankitkumar" userId="039f6639-35cd-4471-8ac8-1e78077ab1db" providerId="ADAL" clId="{6E7EBFA6-20D7-458D-8FE4-D4D9E95247FF}" dt="2022-09-02T16:47:51.418" v="8502" actId="20577"/>
          <ac:spMkLst>
            <pc:docMk/>
            <pc:sldMk cId="679612697" sldId="396"/>
            <ac:spMk id="3" creationId="{A4630A96-F55D-4678-B6F5-B7582D03C248}"/>
          </ac:spMkLst>
        </pc:spChg>
        <pc:picChg chg="add mod">
          <ac:chgData name="Velani, Ankitkumar" userId="039f6639-35cd-4471-8ac8-1e78077ab1db" providerId="ADAL" clId="{6E7EBFA6-20D7-458D-8FE4-D4D9E95247FF}" dt="2022-09-02T16:48:07.801" v="8505" actId="14100"/>
          <ac:picMkLst>
            <pc:docMk/>
            <pc:sldMk cId="679612697" sldId="396"/>
            <ac:picMk id="8" creationId="{EBBDBE60-F5F0-4C68-B354-E33F79CF70D3}"/>
          </ac:picMkLst>
        </pc:picChg>
      </pc:sldChg>
      <pc:sldChg chg="add del">
        <pc:chgData name="Velani, Ankitkumar" userId="039f6639-35cd-4471-8ac8-1e78077ab1db" providerId="ADAL" clId="{6E7EBFA6-20D7-458D-8FE4-D4D9E95247FF}" dt="2022-09-02T16:48:42.262" v="8510" actId="2696"/>
        <pc:sldMkLst>
          <pc:docMk/>
          <pc:sldMk cId="2975881739" sldId="397"/>
        </pc:sldMkLst>
      </pc:sldChg>
      <pc:sldChg chg="addSp delSp modSp add mod ord">
        <pc:chgData name="Velani, Ankitkumar" userId="039f6639-35cd-4471-8ac8-1e78077ab1db" providerId="ADAL" clId="{6E7EBFA6-20D7-458D-8FE4-D4D9E95247FF}" dt="2022-09-02T16:50:25.803" v="8524" actId="14100"/>
        <pc:sldMkLst>
          <pc:docMk/>
          <pc:sldMk cId="1363343577" sldId="398"/>
        </pc:sldMkLst>
        <pc:picChg chg="del">
          <ac:chgData name="Velani, Ankitkumar" userId="039f6639-35cd-4471-8ac8-1e78077ab1db" providerId="ADAL" clId="{6E7EBFA6-20D7-458D-8FE4-D4D9E95247FF}" dt="2022-09-02T16:50:18.677" v="8521" actId="478"/>
          <ac:picMkLst>
            <pc:docMk/>
            <pc:sldMk cId="1363343577" sldId="398"/>
            <ac:picMk id="8" creationId="{EBBDBE60-F5F0-4C68-B354-E33F79CF70D3}"/>
          </ac:picMkLst>
        </pc:picChg>
        <pc:picChg chg="add mod">
          <ac:chgData name="Velani, Ankitkumar" userId="039f6639-35cd-4471-8ac8-1e78077ab1db" providerId="ADAL" clId="{6E7EBFA6-20D7-458D-8FE4-D4D9E95247FF}" dt="2022-09-02T16:50:25.803" v="8524" actId="14100"/>
          <ac:picMkLst>
            <pc:docMk/>
            <pc:sldMk cId="1363343577" sldId="398"/>
            <ac:picMk id="9" creationId="{142BBEAD-615D-418C-BD72-0DF0F8490DD0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9:04.384" v="8705"/>
        <pc:sldMkLst>
          <pc:docMk/>
          <pc:sldMk cId="524159418" sldId="399"/>
        </pc:sldMkLst>
        <pc:spChg chg="mod">
          <ac:chgData name="Velani, Ankitkumar" userId="039f6639-35cd-4471-8ac8-1e78077ab1db" providerId="ADAL" clId="{6E7EBFA6-20D7-458D-8FE4-D4D9E95247FF}" dt="2022-09-02T16:59:04.384" v="8705"/>
          <ac:spMkLst>
            <pc:docMk/>
            <pc:sldMk cId="524159418" sldId="399"/>
            <ac:spMk id="3" creationId="{A4630A96-F55D-4678-B6F5-B7582D03C248}"/>
          </ac:spMkLst>
        </pc:spChg>
      </pc:sldChg>
      <pc:sldChg chg="addSp modSp add mod">
        <pc:chgData name="Velani, Ankitkumar" userId="039f6639-35cd-4471-8ac8-1e78077ab1db" providerId="ADAL" clId="{6E7EBFA6-20D7-458D-8FE4-D4D9E95247FF}" dt="2022-09-02T16:53:43.368" v="8593" actId="14100"/>
        <pc:sldMkLst>
          <pc:docMk/>
          <pc:sldMk cId="1539955051" sldId="400"/>
        </pc:sldMkLst>
        <pc:spChg chg="mod">
          <ac:chgData name="Velani, Ankitkumar" userId="039f6639-35cd-4471-8ac8-1e78077ab1db" providerId="ADAL" clId="{6E7EBFA6-20D7-458D-8FE4-D4D9E95247FF}" dt="2022-09-02T16:53:25.114" v="8588" actId="20577"/>
          <ac:spMkLst>
            <pc:docMk/>
            <pc:sldMk cId="1539955051" sldId="400"/>
            <ac:spMk id="3" creationId="{A4630A96-F55D-4678-B6F5-B7582D03C248}"/>
          </ac:spMkLst>
        </pc:spChg>
        <pc:picChg chg="add mod">
          <ac:chgData name="Velani, Ankitkumar" userId="039f6639-35cd-4471-8ac8-1e78077ab1db" providerId="ADAL" clId="{6E7EBFA6-20D7-458D-8FE4-D4D9E95247FF}" dt="2022-09-02T16:53:43.368" v="8593" actId="14100"/>
          <ac:picMkLst>
            <pc:docMk/>
            <pc:sldMk cId="1539955051" sldId="400"/>
            <ac:picMk id="8" creationId="{9EE97CB6-B80E-456C-BFDE-CFED73730708}"/>
          </ac:picMkLst>
        </pc:picChg>
      </pc:sldChg>
      <pc:sldChg chg="modSp add mod">
        <pc:chgData name="Velani, Ankitkumar" userId="039f6639-35cd-4471-8ac8-1e78077ab1db" providerId="ADAL" clId="{6E7EBFA6-20D7-458D-8FE4-D4D9E95247FF}" dt="2022-09-02T16:56:12.387" v="8667" actId="108"/>
        <pc:sldMkLst>
          <pc:docMk/>
          <pc:sldMk cId="785690605" sldId="401"/>
        </pc:sldMkLst>
        <pc:spChg chg="mod">
          <ac:chgData name="Velani, Ankitkumar" userId="039f6639-35cd-4471-8ac8-1e78077ab1db" providerId="ADAL" clId="{6E7EBFA6-20D7-458D-8FE4-D4D9E95247FF}" dt="2022-09-02T16:56:12.387" v="8667" actId="108"/>
          <ac:spMkLst>
            <pc:docMk/>
            <pc:sldMk cId="785690605" sldId="401"/>
            <ac:spMk id="3" creationId="{A4630A96-F55D-4678-B6F5-B7582D03C248}"/>
          </ac:spMkLst>
        </pc:spChg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4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6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61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14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9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81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9/3/2022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9/3/2022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9/3/2022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9/3/2022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9/3/2022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9/3/2022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9/3/2022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9/3/2022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9/3/2022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9/3/2022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9/3/2022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9/3/2022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sitmbadept/sitmbadept.github.io/main/BDTM/SQL/customers.sq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/phpmyadmin/url.php?url=https://dev.mysql.com/doc/refman/8.0/en/describe.html" TargetMode="External"/><Relationship Id="rId2" Type="http://schemas.openxmlformats.org/officeDocument/2006/relationships/hyperlink" Target="https://raw.githubusercontent.com/sitmbadept/sitmbadept.github.io/main/BDTM/SQL/post.sq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3TERmqQ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TERmqQ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AJdcRh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Unit-2 : Data Retrieval using MySQL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Mysql Workbench Logo">
            <a:extLst>
              <a:ext uri="{FF2B5EF4-FFF2-40B4-BE49-F238E27FC236}">
                <a16:creationId xmlns:a16="http://schemas.microsoft.com/office/drawing/2014/main" id="{B011F6A3-1CD4-42F4-A2CE-0A39A51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1" y="2381937"/>
            <a:ext cx="3119438" cy="22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Records/Rows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 err="1">
                <a:solidFill>
                  <a:schemeClr val="bg2"/>
                </a:solidFill>
              </a:rPr>
              <a:t>table_name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(‘</a:t>
            </a:r>
            <a:r>
              <a:rPr lang="en-US" sz="2400" dirty="0">
                <a:solidFill>
                  <a:schemeClr val="tx1"/>
                </a:solidFill>
              </a:rPr>
              <a:t>value-1</a:t>
            </a:r>
            <a:r>
              <a:rPr lang="en-US" sz="2400" dirty="0">
                <a:solidFill>
                  <a:srgbClr val="FF0000"/>
                </a:solidFill>
              </a:rPr>
              <a:t>’, ‘</a:t>
            </a:r>
            <a:r>
              <a:rPr lang="en-US" sz="2400" dirty="0">
                <a:solidFill>
                  <a:schemeClr val="tx1"/>
                </a:solidFill>
              </a:rPr>
              <a:t>value-2</a:t>
            </a:r>
            <a:r>
              <a:rPr lang="en-US" sz="2400" dirty="0">
                <a:solidFill>
                  <a:srgbClr val="FF0000"/>
                </a:solidFill>
              </a:rPr>
              <a:t>’,……);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A8215-CDAE-47A8-AE4A-30F38D18E506}"/>
              </a:ext>
            </a:extLst>
          </p:cNvPr>
          <p:cNvSpPr txBox="1"/>
          <p:nvPr/>
        </p:nvSpPr>
        <p:spPr>
          <a:xfrm>
            <a:off x="157843" y="2992014"/>
            <a:ext cx="8828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‘John’,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‘Manager’,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‘USA’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			  );</a:t>
            </a:r>
          </a:p>
        </p:txBody>
      </p:sp>
    </p:spTree>
    <p:extLst>
      <p:ext uri="{BB962C8B-B14F-4D97-AF65-F5344CB8AC3E}">
        <p14:creationId xmlns:p14="http://schemas.microsoft.com/office/powerpoint/2010/main" val="287363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    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    (</a:t>
            </a:r>
            <a:r>
              <a:rPr lang="en-US" sz="3600" dirty="0">
                <a:solidFill>
                  <a:schemeClr val="tx1"/>
                </a:solidFill>
              </a:rPr>
              <a:t>asterisk) represent all the columns  </a:t>
            </a:r>
          </a:p>
          <a:p>
            <a:r>
              <a:rPr lang="en-US" sz="3600" dirty="0">
                <a:solidFill>
                  <a:schemeClr val="tx1"/>
                </a:solidFill>
              </a:rPr>
              <a:t>      from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7CB92-6DC7-415D-A83F-B317B1CDF724}"/>
              </a:ext>
            </a:extLst>
          </p:cNvPr>
          <p:cNvCxnSpPr>
            <a:cxnSpLocks/>
          </p:cNvCxnSpPr>
          <p:nvPr/>
        </p:nvCxnSpPr>
        <p:spPr>
          <a:xfrm flipH="1">
            <a:off x="1948543" y="2079171"/>
            <a:ext cx="1001486" cy="134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EF5E7-33CD-413D-953D-16F5C2F3D854}"/>
              </a:ext>
            </a:extLst>
          </p:cNvPr>
          <p:cNvSpPr txBox="1"/>
          <p:nvPr/>
        </p:nvSpPr>
        <p:spPr>
          <a:xfrm>
            <a:off x="315686" y="2865362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7510-22D4-4048-A8EB-C37DCFE899D2}"/>
              </a:ext>
            </a:extLst>
          </p:cNvPr>
          <p:cNvSpPr txBox="1"/>
          <p:nvPr/>
        </p:nvSpPr>
        <p:spPr>
          <a:xfrm>
            <a:off x="315686" y="3511693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ename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762E-A073-42BA-8408-8D98FC0FA4CC}"/>
              </a:ext>
            </a:extLst>
          </p:cNvPr>
          <p:cNvSpPr txBox="1"/>
          <p:nvPr/>
        </p:nvSpPr>
        <p:spPr>
          <a:xfrm>
            <a:off x="315686" y="4175285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rgbClr val="00B0F0"/>
                </a:solidFill>
              </a:rPr>
              <a:t>ename</a:t>
            </a:r>
            <a:r>
              <a:rPr lang="en-US" sz="3600" dirty="0">
                <a:solidFill>
                  <a:srgbClr val="00B0F0"/>
                </a:solidFill>
              </a:rPr>
              <a:t>, city </a:t>
            </a:r>
            <a:r>
              <a:rPr lang="en-US" sz="3600" dirty="0">
                <a:solidFill>
                  <a:srgbClr val="FF0000"/>
                </a:solidFill>
              </a:rPr>
              <a:t>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70803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093D-43D3-481D-BB13-406C1F3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6375"/>
            <a:ext cx="8229600" cy="1143000"/>
          </a:xfrm>
        </p:spPr>
        <p:txBody>
          <a:bodyPr/>
          <a:lstStyle/>
          <a:p>
            <a:pPr algn="l"/>
            <a:r>
              <a:rPr lang="en-US" sz="4000" dirty="0"/>
              <a:t>Create Employee_2 table in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2C69-5EF8-4D42-B948-1D9846B98C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6589-677E-4050-A120-D8E5CE7FB0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4EDB-77DB-4A54-A01A-4E48B34CB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2BD5C-FA2D-4BFB-ABCF-C7AEEAE0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17638"/>
            <a:ext cx="8496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data type of a column defines what value the column can hold: integer, character, money, date and time, binary, and so on.</a:t>
            </a:r>
          </a:p>
          <a:p>
            <a:endParaRPr lang="en-US" sz="2600" dirty="0"/>
          </a:p>
          <a:p>
            <a:r>
              <a:rPr lang="en-US" sz="2600" dirty="0"/>
              <a:t>Each column in a database table is required to have a name and a data type.</a:t>
            </a:r>
          </a:p>
          <a:p>
            <a:endParaRPr lang="en-US" sz="2600" dirty="0"/>
          </a:p>
          <a:p>
            <a:r>
              <a:rPr lang="en-US" sz="2600" dirty="0"/>
              <a:t>In MySQL there are three main data types: </a:t>
            </a:r>
            <a:r>
              <a:rPr lang="en-US" sz="2600" b="1" dirty="0"/>
              <a:t>string</a:t>
            </a:r>
            <a:r>
              <a:rPr lang="en-US" sz="2600" dirty="0"/>
              <a:t>, </a:t>
            </a:r>
            <a:r>
              <a:rPr lang="en-US" sz="2600" b="1" dirty="0"/>
              <a:t>numeric</a:t>
            </a:r>
            <a:r>
              <a:rPr lang="en-US" sz="2600" dirty="0"/>
              <a:t>, and </a:t>
            </a:r>
            <a:r>
              <a:rPr lang="en-US" sz="2600" b="1" dirty="0"/>
              <a:t>datetime</a:t>
            </a:r>
            <a:r>
              <a:rPr lang="en-US" sz="2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>
                <a:latin typeface="+mj-lt"/>
              </a:rPr>
              <a:t>CHAR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</a:rPr>
              <a:t>(size)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fixed-length string between 1 and 255 characters in length (for example CHAR(5)), right-padded with spaces to the specified length when stored</a:t>
            </a: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CREATE TABLE student(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+mj-lt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CHAR(10)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>
                <a:latin typeface="+mj-lt"/>
              </a:rPr>
              <a:t>VARCHAR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</a:rPr>
              <a:t>(size)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variable-length string between 1 and 255 characters in length.</a:t>
            </a: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CREATE TABLE student(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+mj-lt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VARCHAR(10)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TINYTEXT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255 characters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16777215 characters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LONGTEXT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4294967295 or 4 GB of characters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106478" cy="3488635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CREATE TABLE 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student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VARCHAR(50)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address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  <a:cs typeface="Raavi" panose="020B0502040204020203" pitchFamily="34" charset="0"/>
              </a:rPr>
              <a:t>TINYTEXT,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city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VARCHAR(20),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state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VARCHAR(20),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pincode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CHAR(5)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Numeric Types</a:t>
            </a:r>
            <a:endParaRPr lang="en-US" b="0" i="0" dirty="0">
              <a:solidFill>
                <a:srgbClr val="000000"/>
              </a:solidFill>
              <a:effectLst/>
              <a:latin typeface="+mj-lt"/>
              <a:cs typeface="Heebo" panose="020B0604020202020204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562F-FBC7-4BDF-B848-6C4A8D77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5911"/>
              </p:ext>
            </p:extLst>
          </p:nvPr>
        </p:nvGraphicFramePr>
        <p:xfrm>
          <a:off x="49695" y="1443798"/>
          <a:ext cx="9044609" cy="450608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26180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6667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25175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9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Signed range(Number with Sign)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Unsigned range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TINYINT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-128 to 127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255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SMALLINT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-32768 to 32767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65535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MEDIUMINT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-8388608  to 8388607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16777215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-2147483648 to 2147483647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4294967295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1069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BIGINT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-9223372036854775808  to 9223372036854775807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18446744073709551615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FLOAT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Decimal precision can go to 24 places for a float 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DOUBLE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Data is a collection of a small piece of information. It can be used in a variety of forms like text, numbers, media, bytes…etc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i.e. Student data, Employee data, Events data, Travelling data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DateTime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562F-FBC7-4BDF-B848-6C4A8D77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36785"/>
              </p:ext>
            </p:extLst>
          </p:nvPr>
        </p:nvGraphicFramePr>
        <p:xfrm>
          <a:off x="457200" y="1417638"/>
          <a:ext cx="8567530" cy="442657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03774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96375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8462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 Syntax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DATE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'1000-01-01' to '9999-12-31'.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'-838:59:59' to '838:59:59'.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'1000-01-01 00:00:00' to '9999-12-31 23:59:59'.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1041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'1970-01-01 00:00:01' UTC </a:t>
                      </a:r>
                    </a:p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to  '2038-01-19 03:14:07’ UTC.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1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76" y="1417638"/>
            <a:ext cx="3319670" cy="247484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String Data Type: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CHAR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VARCHAR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TINYTEXT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  <a:latin typeface="+mj-lt"/>
              </a:rPr>
              <a:t>LONGTEXT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F56D1D-40FE-4DE8-A337-D0AA25542136}"/>
              </a:ext>
            </a:extLst>
          </p:cNvPr>
          <p:cNvSpPr txBox="1">
            <a:spLocks/>
          </p:cNvSpPr>
          <p:nvPr/>
        </p:nvSpPr>
        <p:spPr>
          <a:xfrm>
            <a:off x="5287618" y="1282148"/>
            <a:ext cx="4114799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Numeric Data Type: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TINYINT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SMALLINT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MEDIUMINT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INT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BIGINT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FLOAT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DOUBLE</a:t>
            </a:r>
            <a:endParaRPr lang="en-US" sz="2000" dirty="0">
              <a:latin typeface="+mj-lt"/>
            </a:endParaRPr>
          </a:p>
          <a:p>
            <a:pPr lvl="1"/>
            <a:endParaRPr lang="en-US" sz="2000" u="none" strike="noStrike" dirty="0">
              <a:effectLst/>
              <a:latin typeface="+mj-lt"/>
            </a:endParaRPr>
          </a:p>
          <a:p>
            <a:pPr lvl="1"/>
            <a:endParaRPr lang="en-US" sz="2000" u="none" strike="noStrike" dirty="0">
              <a:effectLst/>
              <a:latin typeface="+mj-lt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D4B749-2C71-490D-8D08-EB08B0545C74}"/>
              </a:ext>
            </a:extLst>
          </p:cNvPr>
          <p:cNvSpPr txBox="1">
            <a:spLocks/>
          </p:cNvSpPr>
          <p:nvPr/>
        </p:nvSpPr>
        <p:spPr>
          <a:xfrm>
            <a:off x="298176" y="4054620"/>
            <a:ext cx="331967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 Data Type: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TIME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DATETIME</a:t>
            </a:r>
          </a:p>
          <a:p>
            <a:pPr lvl="1"/>
            <a:r>
              <a:rPr lang="en-US" sz="2000" b="0" i="0" u="none" strike="noStrike" cap="none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TIMESTAMP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4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String, Int, and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CREATE TABLE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students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dob	 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DATE,</a:t>
            </a:r>
            <a:endParaRPr lang="en-US" sz="2400" dirty="0">
              <a:solidFill>
                <a:srgbClr val="00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degree_per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	</a:t>
            </a:r>
            <a:r>
              <a:rPr lang="en-US" sz="2400" u="none" strike="noStrike" dirty="0">
                <a:effectLst/>
                <a:latin typeface="+mj-lt"/>
              </a:rPr>
              <a:t> </a:t>
            </a:r>
            <a:r>
              <a:rPr lang="en-US" sz="2400" b="1" u="none" strike="noStrike" dirty="0">
                <a:effectLst/>
                <a:latin typeface="+mj-lt"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304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String, Int, and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6569"/>
            <a:ext cx="7812157" cy="4104861"/>
          </a:xfrm>
        </p:spPr>
        <p:txBody>
          <a:bodyPr/>
          <a:lstStyle/>
          <a:p>
            <a:pPr marL="114300" indent="0">
              <a:buNone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j-lt"/>
                <a:cs typeface="Raavi" panose="020B0502040204020203" pitchFamily="34" charset="0"/>
              </a:rPr>
              <a:t>** Numeric data should be without single or double quotes.</a:t>
            </a:r>
            <a:endParaRPr lang="en-US" sz="2400" b="1" dirty="0">
              <a:solidFill>
                <a:srgbClr val="00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INSERT INTO </a:t>
            </a:r>
            <a:r>
              <a:rPr lang="en-US" sz="22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students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VALUES (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'MBA01',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'Paul S',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7030A0"/>
                </a:solidFill>
                <a:latin typeface="+mj-lt"/>
                <a:cs typeface="Raavi" panose="020B0502040204020203" pitchFamily="34" charset="0"/>
              </a:rPr>
              <a:t>'1991-09-08',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00B0F0"/>
                </a:solidFill>
                <a:latin typeface="+mj-lt"/>
                <a:cs typeface="Raavi" panose="020B0502040204020203" pitchFamily="34" charset="0"/>
              </a:rPr>
              <a:t>30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00B0F0"/>
                </a:solidFill>
                <a:latin typeface="+mj-lt"/>
                <a:cs typeface="Raavi" panose="020B0502040204020203" pitchFamily="34" charset="0"/>
              </a:rPr>
              <a:t>70.80, 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'B.H. Road,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Tumkur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572103, Karnataka’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  <a:endParaRPr lang="en-US" sz="2200" i="1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3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 MySQL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3847"/>
            <a:ext cx="8229600" cy="4525963"/>
          </a:xfrm>
        </p:spPr>
        <p:txBody>
          <a:bodyPr/>
          <a:lstStyle/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  <a:latin typeface="+mj-lt"/>
              <a:cs typeface="Raavi" panose="020B0502040204020203" pitchFamily="34" charset="0"/>
              <a:hlinkClick r:id="rId2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Download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customer.sql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 file : </a:t>
            </a:r>
            <a:endParaRPr lang="en-US" sz="1800" dirty="0">
              <a:solidFill>
                <a:schemeClr val="tx1"/>
              </a:solidFill>
              <a:latin typeface="+mj-lt"/>
              <a:cs typeface="Raav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9999"/>
                </a:solidFill>
                <a:latin typeface="+mj-lt"/>
                <a:cs typeface="Raav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https://raw.githubusercontent.com/sitmbadept/sitmbadept.github.io/main/BDTM/SQL/customers.sql</a:t>
            </a:r>
            <a:endParaRPr lang="en-US" sz="18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E0F19-3ABD-42F9-B7F7-A877CEE8A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r="20869"/>
          <a:stretch/>
        </p:blipFill>
        <p:spPr>
          <a:xfrm>
            <a:off x="725557" y="3012056"/>
            <a:ext cx="6480314" cy="32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1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DESCRIBE statement used to view the structure of a table in MySQL.</a:t>
            </a: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Syntax: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DESCRIBE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table_name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DESCRIBE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customers;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The SELECT statement is used to select data from a database.</a:t>
            </a:r>
          </a:p>
          <a:p>
            <a:r>
              <a:rPr lang="en-US" sz="2400" dirty="0">
                <a:latin typeface="+mj-lt"/>
              </a:rPr>
              <a:t>The data returned is stored in a result table, called the result-set.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 column2, column3,...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Display all the records &amp; columns from Table:</a:t>
            </a:r>
          </a:p>
          <a:p>
            <a:pPr lvl="1"/>
            <a:r>
              <a:rPr lang="en-US" sz="2000" b="0" i="0" dirty="0">
                <a:solidFill>
                  <a:srgbClr val="0000CD"/>
                </a:solidFill>
                <a:effectLst/>
                <a:latin typeface="+mj-lt"/>
              </a:rPr>
              <a:t>SELECT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*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+mj-lt"/>
              </a:rPr>
              <a:t>customers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Display all the records and selected column from Table: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+mj-lt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customerNumber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,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customerName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+mj-lt"/>
              </a:rPr>
              <a:t>The SELECT DISTINCT statement is used to return only distinct (different) values.</a:t>
            </a: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  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DISTINCT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 column2, column3,...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1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all the countries from the country column in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unique/distinct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countries from the country column in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Database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A database is an organized collection of data so that it can be easily managed and accessible.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058AF2-2198-4D19-B24F-FE777E37AE89}"/>
              </a:ext>
            </a:extLst>
          </p:cNvPr>
          <p:cNvGrpSpPr/>
          <p:nvPr/>
        </p:nvGrpSpPr>
        <p:grpSpPr>
          <a:xfrm>
            <a:off x="620486" y="3329442"/>
            <a:ext cx="8310294" cy="1850571"/>
            <a:chOff x="587829" y="2906486"/>
            <a:chExt cx="8310294" cy="18505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4AC76B-F868-476E-BECE-C4D1E71C636B}"/>
                </a:ext>
              </a:extLst>
            </p:cNvPr>
            <p:cNvSpPr/>
            <p:nvPr/>
          </p:nvSpPr>
          <p:spPr>
            <a:xfrm>
              <a:off x="587829" y="2906486"/>
              <a:ext cx="6324600" cy="185057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A5043E-FC19-42B7-80FA-677A5F719831}"/>
                </a:ext>
              </a:extLst>
            </p:cNvPr>
            <p:cNvSpPr txBox="1"/>
            <p:nvPr/>
          </p:nvSpPr>
          <p:spPr>
            <a:xfrm>
              <a:off x="740227" y="3121223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Student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0B215E-5FA3-48A4-BF12-88644AC0E4D9}"/>
                </a:ext>
              </a:extLst>
            </p:cNvPr>
            <p:cNvSpPr txBox="1"/>
            <p:nvPr/>
          </p:nvSpPr>
          <p:spPr>
            <a:xfrm>
              <a:off x="740226" y="3556652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Employee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FDB884-9ED3-48E4-BD9C-52834659F7D0}"/>
                </a:ext>
              </a:extLst>
            </p:cNvPr>
            <p:cNvSpPr txBox="1"/>
            <p:nvPr/>
          </p:nvSpPr>
          <p:spPr>
            <a:xfrm>
              <a:off x="740227" y="3992081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Exam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8E8A8-AEF1-4126-88A5-A69766706482}"/>
                </a:ext>
              </a:extLst>
            </p:cNvPr>
            <p:cNvSpPr txBox="1"/>
            <p:nvPr/>
          </p:nvSpPr>
          <p:spPr>
            <a:xfrm>
              <a:off x="2950027" y="3556652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Event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F9C05-A1B0-44A4-890B-B8928237ED5A}"/>
                </a:ext>
              </a:extLst>
            </p:cNvPr>
            <p:cNvSpPr txBox="1"/>
            <p:nvPr/>
          </p:nvSpPr>
          <p:spPr>
            <a:xfrm>
              <a:off x="2950027" y="3970309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Sports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41F68-1DB4-4C05-9497-15D12EE39B74}"/>
                </a:ext>
              </a:extLst>
            </p:cNvPr>
            <p:cNvSpPr txBox="1"/>
            <p:nvPr/>
          </p:nvSpPr>
          <p:spPr>
            <a:xfrm>
              <a:off x="4865916" y="3696678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Movies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FFB745-0040-46CA-9413-DA778A27248C}"/>
                </a:ext>
              </a:extLst>
            </p:cNvPr>
            <p:cNvSpPr txBox="1"/>
            <p:nvPr/>
          </p:nvSpPr>
          <p:spPr>
            <a:xfrm>
              <a:off x="7123752" y="3600977"/>
              <a:ext cx="1774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Database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61ABFA-A5FC-4A03-B0E1-A6D4F84F423C}"/>
                </a:ext>
              </a:extLst>
            </p:cNvPr>
            <p:cNvCxnSpPr/>
            <p:nvPr/>
          </p:nvCxnSpPr>
          <p:spPr>
            <a:xfrm flipH="1">
              <a:off x="7086600" y="3950028"/>
              <a:ext cx="1132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904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values for city and country columns from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city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,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unique/distinct values for city and country columns from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city, country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city, state,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postalCode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country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 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large text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Download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post.sql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file from below link and import into phpMyAdmin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hlinkClick r:id="rId2"/>
              </a:rPr>
              <a:t>https://raw.githubusercontent.com/sitmbadept/sitmbadept.github.io/main/BDTM/SQL/post.sql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Execute SQL queries for following: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View Table Structure  (</a:t>
            </a:r>
            <a:r>
              <a:rPr lang="en-US" sz="1400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DESCRIBE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posts;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View the table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511-A242-4273-BD05-DC3D1678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A815-A66B-4358-814B-B13A145F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WHERE clause is used to filter records.</a:t>
            </a:r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  <a:p>
            <a:pPr marL="114300" indent="0">
              <a:buNone/>
            </a:pPr>
            <a:r>
              <a:rPr lang="en-US" sz="2600" u="sng" dirty="0">
                <a:solidFill>
                  <a:schemeClr val="tx1"/>
                </a:solidFill>
              </a:rPr>
              <a:t>WHERE Syntax:</a:t>
            </a:r>
          </a:p>
          <a:p>
            <a:pPr marL="114300" indent="0">
              <a:buNone/>
            </a:pPr>
            <a:endParaRPr lang="en-US" sz="2600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SELECT</a:t>
            </a:r>
            <a:r>
              <a:rPr lang="en-US" sz="2600" dirty="0"/>
              <a:t> </a:t>
            </a:r>
          </a:p>
          <a:p>
            <a:pPr marL="114300" indent="0">
              <a:buNone/>
            </a:pPr>
            <a:r>
              <a:rPr lang="en-US" sz="2600" dirty="0"/>
              <a:t>		column1, column2, 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600" dirty="0"/>
              <a:t> </a:t>
            </a:r>
            <a:r>
              <a:rPr lang="en-US" sz="2600" dirty="0" err="1"/>
              <a:t>table_name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sz="2600" dirty="0"/>
              <a:t> </a:t>
            </a:r>
            <a:r>
              <a:rPr lang="en-US" sz="2600" dirty="0">
                <a:solidFill>
                  <a:srgbClr val="FF0000"/>
                </a:solidFill>
              </a:rPr>
              <a:t>condition</a:t>
            </a:r>
            <a:r>
              <a:rPr lang="en-US" sz="26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1E9D-556A-4B2D-A24D-81407D9F7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19FC-CC33-41DC-B703-714476D3B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C831-3A48-4C0C-86E5-25E6F4564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7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511-A242-4273-BD05-DC3D1678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A815-A66B-4358-814B-B13A145F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WHERE clause is used to filter records.</a:t>
            </a:r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  <a:p>
            <a:pPr marL="114300" indent="0">
              <a:buNone/>
            </a:pPr>
            <a:r>
              <a:rPr lang="en-US" sz="2600" u="sng" dirty="0">
                <a:solidFill>
                  <a:schemeClr val="tx1"/>
                </a:solidFill>
              </a:rPr>
              <a:t>WHERE Syntax:</a:t>
            </a:r>
          </a:p>
          <a:p>
            <a:pPr marL="114300" indent="0">
              <a:buNone/>
            </a:pPr>
            <a:endParaRPr lang="en-US" sz="2600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SELECT</a:t>
            </a:r>
            <a:r>
              <a:rPr lang="en-US" sz="2600" dirty="0"/>
              <a:t> </a:t>
            </a:r>
          </a:p>
          <a:p>
            <a:pPr marL="114300" indent="0">
              <a:buNone/>
            </a:pPr>
            <a:r>
              <a:rPr lang="en-US" sz="2600" dirty="0"/>
              <a:t>		column1, column2, 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600" dirty="0"/>
              <a:t> </a:t>
            </a:r>
            <a:r>
              <a:rPr lang="en-US" sz="2600" dirty="0" err="1"/>
              <a:t>table_name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sz="2600" dirty="0"/>
              <a:t> </a:t>
            </a:r>
            <a:r>
              <a:rPr lang="en-US" sz="2600" dirty="0">
                <a:solidFill>
                  <a:srgbClr val="FF0000"/>
                </a:solidFill>
              </a:rPr>
              <a:t>condition</a:t>
            </a:r>
            <a:r>
              <a:rPr lang="en-US" sz="26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1E9D-556A-4B2D-A24D-81407D9F7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19FC-CC33-41DC-B703-714476D3B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C831-3A48-4C0C-86E5-25E6F4564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E71-2133-4F0C-ADB4-E9A60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502-4F80-4DCD-B004-D357701E27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8D9-D679-4AAA-B554-73EB77688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53B6-46C9-45CA-806F-904CB0B1F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43362-AF26-434D-896B-D47AA87B2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46221"/>
              </p:ext>
            </p:extLst>
          </p:nvPr>
        </p:nvGraphicFramePr>
        <p:xfrm>
          <a:off x="168964" y="2036914"/>
          <a:ext cx="8975035" cy="3932693"/>
        </p:xfrm>
        <a:graphic>
          <a:graphicData uri="http://schemas.openxmlformats.org/drawingml/2006/table">
            <a:tbl>
              <a:tblPr/>
              <a:tblGrid>
                <a:gridCol w="1994400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980635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equal. </a:t>
                      </a:r>
                      <a:r>
                        <a:rPr lang="en-US" b="1" dirty="0">
                          <a:effectLst/>
                        </a:rPr>
                        <a:t>Note:</a:t>
                      </a:r>
                      <a:r>
                        <a:rPr lang="en-US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46978DD-B828-4DD5-BE7B-2C164684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1EC726-8C44-4EDC-ABAC-A755AB97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5" y="1391331"/>
            <a:ext cx="831905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following operators can be used 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clause: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186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E71-2133-4F0C-ADB4-E9A60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502-4F80-4DCD-B004-D357701E27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8D9-D679-4AAA-B554-73EB77688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53B6-46C9-45CA-806F-904CB0B1F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6978DD-B828-4DD5-BE7B-2C164684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1EC726-8C44-4EDC-ABAC-A755AB97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8" y="1536174"/>
            <a:ext cx="83190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Condition can be apply in multiple columns using AND OR operators.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AND </a:t>
            </a:r>
            <a:r>
              <a:rPr lang="en-US" altLang="en-US" sz="2400" dirty="0">
                <a:latin typeface="+mj-lt"/>
              </a:rPr>
              <a:t>operator displays a record if all the conditions separated by AND are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OR </a:t>
            </a:r>
            <a:r>
              <a:rPr lang="en-US" altLang="en-US" sz="2400" dirty="0">
                <a:latin typeface="+mj-lt"/>
              </a:rPr>
              <a:t>operator displays a record if any of the conditions separated by OR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060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dirty="0"/>
              <a:t>SELECT * FROM `customers` WHERE country = 'USA’;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* FROM customers </a:t>
            </a:r>
          </a:p>
          <a:p>
            <a:pPr marL="11430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creditLimit</a:t>
            </a:r>
            <a:r>
              <a:rPr lang="en-US" sz="2400" dirty="0"/>
              <a:t> BETWEEN 10000 AND 50000;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1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0D12-8881-4A94-8AF9-498D6430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6EAC-81D4-41F9-9D77-32FC87E4A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String, Number and Date data types</a:t>
            </a:r>
          </a:p>
          <a:p>
            <a:r>
              <a:rPr lang="en-US" dirty="0"/>
              <a:t>Create Table </a:t>
            </a:r>
          </a:p>
          <a:p>
            <a:r>
              <a:rPr lang="en-US" dirty="0"/>
              <a:t>Insert data (String, Number, Date)</a:t>
            </a:r>
          </a:p>
          <a:p>
            <a:r>
              <a:rPr lang="en-US" dirty="0"/>
              <a:t>Import Data</a:t>
            </a:r>
          </a:p>
          <a:p>
            <a:r>
              <a:rPr lang="en-US" dirty="0"/>
              <a:t>Select DISTINCT</a:t>
            </a:r>
          </a:p>
          <a:p>
            <a:r>
              <a:rPr lang="en-US" dirty="0"/>
              <a:t>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3694-0368-4902-94BE-AFBE5BB46E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CA77-0A61-43DE-A508-FA5D6B540A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053C-DAB4-41B8-92D3-C908F0D1C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5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UPDATE statement is used to modify the existing records in a table.</a:t>
            </a:r>
            <a:br>
              <a:rPr lang="en-US" sz="2400" dirty="0"/>
            </a:b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UPDATE Syntax: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UPDATE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SET column1 = value1, column2 = value2, ...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WHERE condition;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4"/>
                </a:solidFill>
              </a:rPr>
              <a:t>***without WHERE condition all the records gets updated in the table.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297C308-6C76-4417-AB0C-381BF1400EE5}"/>
              </a:ext>
            </a:extLst>
          </p:cNvPr>
          <p:cNvSpPr/>
          <p:nvPr/>
        </p:nvSpPr>
        <p:spPr>
          <a:xfrm rot="16200000">
            <a:off x="4927489" y="2998975"/>
            <a:ext cx="377370" cy="24301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BCCA8-9090-4B02-9072-DADF8FB57C08}"/>
              </a:ext>
            </a:extLst>
          </p:cNvPr>
          <p:cNvSpPr txBox="1"/>
          <p:nvPr/>
        </p:nvSpPr>
        <p:spPr>
          <a:xfrm>
            <a:off x="4058031" y="4308293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Column with new values</a:t>
            </a:r>
          </a:p>
        </p:txBody>
      </p:sp>
    </p:spTree>
    <p:extLst>
      <p:ext uri="{BB962C8B-B14F-4D97-AF65-F5344CB8AC3E}">
        <p14:creationId xmlns:p14="http://schemas.microsoft.com/office/powerpoint/2010/main" val="374975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 is software used to store and retrieve the database.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b="1" dirty="0"/>
          </a:p>
        </p:txBody>
      </p:sp>
      <p:pic>
        <p:nvPicPr>
          <p:cNvPr id="2052" name="Picture 4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1" y="2560638"/>
            <a:ext cx="5397275" cy="33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08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Download Data: </a:t>
            </a:r>
            <a:r>
              <a:rPr lang="en-US" sz="2400" dirty="0">
                <a:hlinkClick r:id="rId2"/>
              </a:rPr>
              <a:t>https://bit.ly/3TERmqQ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* FROM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rgbClr val="0055AA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4B680B-C052-48DA-8ECB-917B0114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3540269"/>
            <a:ext cx="6606454" cy="23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91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>
                <a:solidFill>
                  <a:schemeClr val="accent2"/>
                </a:solidFill>
              </a:rPr>
              <a:t>Update state name as per city 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UPDATE students  </a:t>
            </a:r>
            <a:r>
              <a:rPr lang="en-US" sz="1800" dirty="0">
                <a:solidFill>
                  <a:srgbClr val="FF0000"/>
                </a:solidFill>
              </a:rPr>
              <a:t>SET STATES='Maharashtra'</a:t>
            </a:r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/>
              <a:t>WHERE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CITY= 'Pune';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UPDATE students  </a:t>
            </a:r>
            <a:r>
              <a:rPr lang="en-US" sz="1800" dirty="0">
                <a:solidFill>
                  <a:srgbClr val="FF0000"/>
                </a:solidFill>
              </a:rPr>
              <a:t>SET STATES='Maharashtra'  </a:t>
            </a:r>
            <a:r>
              <a:rPr lang="en-US" sz="1800" dirty="0"/>
              <a:t>WHERE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CITY= 'Mumbai';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UPDATE students </a:t>
            </a:r>
            <a:r>
              <a:rPr lang="en-US" sz="1800" dirty="0">
                <a:solidFill>
                  <a:srgbClr val="FF0000"/>
                </a:solidFill>
              </a:rPr>
              <a:t>SET STATES='Karnataka'  </a:t>
            </a:r>
          </a:p>
          <a:p>
            <a:pPr marL="114300" indent="0">
              <a:buNone/>
            </a:pPr>
            <a:r>
              <a:rPr lang="en-US" sz="1800" dirty="0"/>
              <a:t>WHERE </a:t>
            </a:r>
            <a:r>
              <a:rPr lang="en-US" sz="1800" dirty="0">
                <a:solidFill>
                  <a:srgbClr val="00B050"/>
                </a:solidFill>
              </a:rPr>
              <a:t>CITY IN ('</a:t>
            </a:r>
            <a:r>
              <a:rPr lang="en-US" sz="1800" dirty="0" err="1">
                <a:solidFill>
                  <a:srgbClr val="00B050"/>
                </a:solidFill>
              </a:rPr>
              <a:t>Tumkur</a:t>
            </a:r>
            <a:r>
              <a:rPr lang="en-US" sz="1800" dirty="0">
                <a:solidFill>
                  <a:srgbClr val="00B050"/>
                </a:solidFill>
              </a:rPr>
              <a:t>','Bangalore')</a:t>
            </a:r>
            <a:r>
              <a:rPr lang="en-US" sz="18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1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students;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BBEAD-615D-418C-BD72-0DF0F849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5" y="3345007"/>
            <a:ext cx="6908657" cy="23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4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u="sng" dirty="0">
                <a:solidFill>
                  <a:schemeClr val="accent2"/>
                </a:solidFill>
              </a:rPr>
              <a:t>Update country as India for all the students</a:t>
            </a:r>
          </a:p>
          <a:p>
            <a:pPr marL="11430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1800" dirty="0"/>
              <a:t>Example: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UPDATE students </a:t>
            </a:r>
            <a:r>
              <a:rPr lang="en-US" sz="1800" dirty="0">
                <a:solidFill>
                  <a:srgbClr val="FF0000"/>
                </a:solidFill>
              </a:rPr>
              <a:t>SET COUNTRY = 'India'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***without WHERE condition all the records gets updated in the table.</a:t>
            </a: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1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UPDATE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3137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SELECT * FROM students;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DBE60-F5F0-4C68-B354-E33F79CF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3270105"/>
            <a:ext cx="6057899" cy="20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2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DELETE statement is used to delete existing records in a table.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DELETE FROM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WHERE condition; 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4"/>
                </a:solidFill>
              </a:rPr>
              <a:t>***without WHERE condition all the records gets deleted from the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DELETE FROM</a:t>
            </a:r>
            <a:r>
              <a:rPr lang="en-US" sz="2400" dirty="0">
                <a:solidFill>
                  <a:schemeClr val="accent4"/>
                </a:solidFill>
              </a:rPr>
              <a:t> students WHERE </a:t>
            </a:r>
            <a:r>
              <a:rPr lang="en-US" sz="2400" dirty="0">
                <a:solidFill>
                  <a:srgbClr val="00B050"/>
                </a:solidFill>
              </a:rPr>
              <a:t>USN='USN01'</a:t>
            </a:r>
            <a:r>
              <a:rPr lang="en-US" sz="2400" dirty="0">
                <a:solidFill>
                  <a:schemeClr val="accent4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DELETE FROM</a:t>
            </a:r>
            <a:r>
              <a:rPr lang="en-US" sz="2400" dirty="0">
                <a:solidFill>
                  <a:schemeClr val="accent4"/>
                </a:solidFill>
              </a:rPr>
              <a:t> students WHERE </a:t>
            </a:r>
            <a:r>
              <a:rPr lang="en-US" sz="2400" dirty="0">
                <a:solidFill>
                  <a:srgbClr val="00B050"/>
                </a:solidFill>
              </a:rPr>
              <a:t>City='Pune'</a:t>
            </a:r>
            <a:r>
              <a:rPr lang="en-US" sz="2400" dirty="0">
                <a:solidFill>
                  <a:schemeClr val="accent4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9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DELETE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View Table data: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* FROM students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97CB6-B80E-456C-BFDE-CFED7373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3274435"/>
            <a:ext cx="7484486" cy="14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5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TRUNCATE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10139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TRUNCATE TABLE statement is used to delete the data inside a table, but not the table itself.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TRUNCATE TABLE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8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TRUNCATE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10139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TRUNCATE TABLE statement is used to delete the data inside a table, but not the table itself.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Example:</a:t>
            </a: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TABLE</a:t>
            </a:r>
            <a:r>
              <a:rPr lang="en-US" sz="1400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u="sng" dirty="0">
                <a:solidFill>
                  <a:schemeClr val="bg2"/>
                </a:solidFill>
              </a:rPr>
              <a:t>View Table data: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SELECT * FROM students;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R</a:t>
            </a:r>
            <a:r>
              <a:rPr lang="en-US" sz="2800" dirty="0"/>
              <a:t>elational </a:t>
            </a: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 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All the modern database systems like MySQL, ORACLE…etc are based on RDBMS.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RDBMS, data are stored in form of Tables, and it allows to create relationships between tables.</a:t>
            </a:r>
          </a:p>
        </p:txBody>
      </p:sp>
    </p:spTree>
    <p:extLst>
      <p:ext uri="{BB962C8B-B14F-4D97-AF65-F5344CB8AC3E}">
        <p14:creationId xmlns:p14="http://schemas.microsoft.com/office/powerpoint/2010/main" val="2203076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DROP TABLE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DROP TABLE statement is used to drop an existing table in a database.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DROP TABLE </a:t>
            </a:r>
            <a:r>
              <a:rPr lang="en-US" sz="2400" dirty="0" err="1">
                <a:solidFill>
                  <a:schemeClr val="accent2"/>
                </a:solidFill>
              </a:rPr>
              <a:t>table_name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114300" indent="0">
              <a:buNone/>
            </a:pPr>
            <a:r>
              <a:rPr lang="en-US" sz="2400" u="sng" dirty="0">
                <a:solidFill>
                  <a:schemeClr val="bg2"/>
                </a:solidFill>
              </a:rPr>
              <a:t>Example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>
                <a:solidFill>
                  <a:schemeClr val="accent2"/>
                </a:solidFill>
              </a:rPr>
              <a:t> TABLE </a:t>
            </a:r>
            <a:r>
              <a:rPr lang="en-US" sz="2400" dirty="0">
                <a:solidFill>
                  <a:srgbClr val="FF0000"/>
                </a:solidFill>
              </a:rPr>
              <a:t>students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3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JOIN clause is used to combine rows from two or more tables, based on a related column between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55DE4C-CBE4-4E8D-8838-619825D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78150"/>
              </p:ext>
            </p:extLst>
          </p:nvPr>
        </p:nvGraphicFramePr>
        <p:xfrm>
          <a:off x="177880" y="3008485"/>
          <a:ext cx="3055621" cy="1341120"/>
        </p:xfrm>
        <a:graphic>
          <a:graphicData uri="http://schemas.openxmlformats.org/drawingml/2006/table">
            <a:tbl>
              <a:tblPr/>
              <a:tblGrid>
                <a:gridCol w="862330">
                  <a:extLst>
                    <a:ext uri="{9D8B030D-6E8A-4147-A177-3AD203B41FA5}">
                      <a16:colId xmlns:a16="http://schemas.microsoft.com/office/drawing/2014/main" val="1163898166"/>
                    </a:ext>
                  </a:extLst>
                </a:gridCol>
                <a:gridCol w="1117283">
                  <a:extLst>
                    <a:ext uri="{9D8B030D-6E8A-4147-A177-3AD203B41FA5}">
                      <a16:colId xmlns:a16="http://schemas.microsoft.com/office/drawing/2014/main" val="1294582980"/>
                    </a:ext>
                  </a:extLst>
                </a:gridCol>
                <a:gridCol w="1076008">
                  <a:extLst>
                    <a:ext uri="{9D8B030D-6E8A-4147-A177-3AD203B41FA5}">
                      <a16:colId xmlns:a16="http://schemas.microsoft.com/office/drawing/2014/main" val="2976558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OrderDate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4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10308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2022-08-15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10309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2022-08-26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31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10310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2022-09-01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583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F90116-C01C-47D2-A265-0805B4EBF31E}"/>
              </a:ext>
            </a:extLst>
          </p:cNvPr>
          <p:cNvSpPr txBox="1"/>
          <p:nvPr/>
        </p:nvSpPr>
        <p:spPr>
          <a:xfrm>
            <a:off x="79512" y="2672035"/>
            <a:ext cx="178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Orders Table</a:t>
            </a:r>
            <a:endParaRPr lang="en-US" b="1" u="sn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D15CB-AE09-4CB9-AA21-380C4CE1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79171"/>
              </p:ext>
            </p:extLst>
          </p:nvPr>
        </p:nvGraphicFramePr>
        <p:xfrm>
          <a:off x="3409087" y="4587240"/>
          <a:ext cx="5557033" cy="1341120"/>
        </p:xfrm>
        <a:graphic>
          <a:graphicData uri="http://schemas.openxmlformats.org/drawingml/2006/table">
            <a:tbl>
              <a:tblPr/>
              <a:tblGrid>
                <a:gridCol w="1161959">
                  <a:extLst>
                    <a:ext uri="{9D8B030D-6E8A-4147-A177-3AD203B41FA5}">
                      <a16:colId xmlns:a16="http://schemas.microsoft.com/office/drawing/2014/main" val="1270402453"/>
                    </a:ext>
                  </a:extLst>
                </a:gridCol>
                <a:gridCol w="2197537">
                  <a:extLst>
                    <a:ext uri="{9D8B030D-6E8A-4147-A177-3AD203B41FA5}">
                      <a16:colId xmlns:a16="http://schemas.microsoft.com/office/drawing/2014/main" val="290767840"/>
                    </a:ext>
                  </a:extLst>
                </a:gridCol>
                <a:gridCol w="2197537">
                  <a:extLst>
                    <a:ext uri="{9D8B030D-6E8A-4147-A177-3AD203B41FA5}">
                      <a16:colId xmlns:a16="http://schemas.microsoft.com/office/drawing/2014/main" val="1008146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CustomerID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Todd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35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Dominic</a:t>
                      </a:r>
                      <a:r>
                        <a:rPr lang="es-ES" dirty="0">
                          <a:effectLst/>
                        </a:rPr>
                        <a:t> Dom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5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Paul 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49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88442E-4771-4BDC-AF82-E051D7302164}"/>
              </a:ext>
            </a:extLst>
          </p:cNvPr>
          <p:cNvSpPr txBox="1"/>
          <p:nvPr/>
        </p:nvSpPr>
        <p:spPr>
          <a:xfrm>
            <a:off x="4790661" y="42794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 Table</a:t>
            </a:r>
            <a:endParaRPr lang="en-US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2CA7E-11EF-4CFF-8D68-5AD0987512EB}"/>
              </a:ext>
            </a:extLst>
          </p:cNvPr>
          <p:cNvSpPr txBox="1"/>
          <p:nvPr/>
        </p:nvSpPr>
        <p:spPr>
          <a:xfrm>
            <a:off x="4046251" y="2610480"/>
            <a:ext cx="468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Download Data : </a:t>
            </a:r>
            <a:r>
              <a:rPr lang="en-US" sz="1800" dirty="0">
                <a:hlinkClick r:id="rId2"/>
              </a:rPr>
              <a:t>https://bit.ly/3TERmqQ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110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INNER JOIN keyword selects records that have matching values in both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pic>
        <p:nvPicPr>
          <p:cNvPr id="2050" name="Picture 2" descr="MySQL INNER JOIN">
            <a:extLst>
              <a:ext uri="{FF2B5EF4-FFF2-40B4-BE49-F238E27FC236}">
                <a16:creationId xmlns:a16="http://schemas.microsoft.com/office/drawing/2014/main" id="{65DD2B8A-E190-4339-93F7-3BBA010E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6002"/>
            <a:ext cx="2249954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2091829"/>
            <a:chOff x="4283765" y="3010756"/>
            <a:chExt cx="5173317" cy="20918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INNER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INNER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075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 Selecting all the columns from both the table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FF0000"/>
                </a:solidFill>
              </a:rPr>
              <a:t>customers.* </a:t>
            </a:r>
            <a:r>
              <a:rPr lang="en-US" sz="2400" dirty="0"/>
              <a:t>, </a:t>
            </a:r>
          </a:p>
          <a:p>
            <a:pPr marL="114300" indent="0">
              <a:buNone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400" dirty="0"/>
              <a:t>FROM customers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INNER JOIN orders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ON </a:t>
            </a:r>
            <a:r>
              <a:rPr lang="en-US" sz="2400" dirty="0" err="1">
                <a:solidFill>
                  <a:srgbClr val="FF0000"/>
                </a:solidFill>
              </a:rPr>
              <a:t>orders.CustomerID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customers.CustomerID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0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INNER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ctr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1800" u="sng" dirty="0"/>
              <a:t>Example: Selecting specified columns from tables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1800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SELECT  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orders.OrderID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orders.OrderDate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customers.CustomerName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	     </a:t>
            </a:r>
            <a:r>
              <a:rPr lang="en-US" sz="1800" dirty="0" err="1">
                <a:solidFill>
                  <a:srgbClr val="FF0000"/>
                </a:solidFill>
              </a:rPr>
              <a:t>customers.Country</a:t>
            </a:r>
            <a:endParaRPr lang="en-US" sz="1800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/>
              <a:t>FROM customers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INNER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JOIN</a:t>
            </a:r>
            <a:r>
              <a:rPr lang="en-US" sz="18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orders.CustomerID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customers.CustomerID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7F263-56E0-4B00-AF5A-AAD9A74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4787758"/>
            <a:ext cx="6196730" cy="1301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124199" y="4401904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749995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LEFT JOIN keyword returns all records from the left table (table1), and the matching records (if any) from the right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784052"/>
            <a:chOff x="4283765" y="3010756"/>
            <a:chExt cx="5173317" cy="17840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LEFT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4" name="Picture 2" descr="MySQL LEFT JOIN">
            <a:extLst>
              <a:ext uri="{FF2B5EF4-FFF2-40B4-BE49-F238E27FC236}">
                <a16:creationId xmlns:a16="http://schemas.microsoft.com/office/drawing/2014/main" id="{42B4C111-704F-43AF-BCCE-10CE6A82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3" y="3130555"/>
            <a:ext cx="2317474" cy="168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90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LEFT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C0BF-3DA7-42EC-AC90-F96EEA61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00" y="3838210"/>
            <a:ext cx="6137587" cy="14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RIGHT JOIN keyword returns all records from the right table (table2), and the matching records (if any) from the left table (table1)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784052"/>
            <a:chOff x="4283765" y="3010756"/>
            <a:chExt cx="5173317" cy="17840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RIGHT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b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table1.column_name 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table2.column_name</a:t>
              </a:r>
              <a:r>
                <a:rPr lang="en-US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098" name="Picture 2" descr="MySQL RIGHT JOIN">
            <a:extLst>
              <a:ext uri="{FF2B5EF4-FFF2-40B4-BE49-F238E27FC236}">
                <a16:creationId xmlns:a16="http://schemas.microsoft.com/office/drawing/2014/main" id="{F182631D-A320-495B-9667-E8DBAFC8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172687"/>
            <a:ext cx="2259361" cy="16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0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RIGHT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ON </a:t>
            </a:r>
            <a:r>
              <a:rPr lang="en-US" sz="2000" dirty="0" err="1">
                <a:solidFill>
                  <a:srgbClr val="FF0000"/>
                </a:solidFill>
              </a:rPr>
              <a:t>orders.CustomerID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customers.CustomerID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2971800" y="351718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7BD8-791F-461E-85FF-F7CBD740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5" y="3926464"/>
            <a:ext cx="6172199" cy="14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6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CROSS JOIN keyword returns all records from both tables (table1 and table2).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632FB-279E-4E6E-B440-D5C7246AE28B}"/>
              </a:ext>
            </a:extLst>
          </p:cNvPr>
          <p:cNvGrpSpPr/>
          <p:nvPr/>
        </p:nvGrpSpPr>
        <p:grpSpPr>
          <a:xfrm>
            <a:off x="2999962" y="3026672"/>
            <a:ext cx="6251713" cy="1476276"/>
            <a:chOff x="4283765" y="3010756"/>
            <a:chExt cx="5173317" cy="14762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8CA20-50D4-4E5D-8D32-F3303AE6BDE9}"/>
                </a:ext>
              </a:extLst>
            </p:cNvPr>
            <p:cNvSpPr txBox="1"/>
            <p:nvPr/>
          </p:nvSpPr>
          <p:spPr>
            <a:xfrm>
              <a:off x="4283765" y="3010756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400" u="sng" dirty="0">
                  <a:solidFill>
                    <a:schemeClr val="dk1"/>
                  </a:solidFill>
                </a:rPr>
                <a:t>CROSS JOIN Syntax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9B3065-4C0C-4419-988F-5DC7612F9E4F}"/>
                </a:ext>
              </a:extLst>
            </p:cNvPr>
            <p:cNvSpPr txBox="1"/>
            <p:nvPr/>
          </p:nvSpPr>
          <p:spPr>
            <a:xfrm>
              <a:off x="4283765" y="3471369"/>
              <a:ext cx="517331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col-1, col-2….columns(s)</a:t>
              </a:r>
              <a:br>
                <a:rPr lang="en-US" sz="2000" dirty="0"/>
              </a:br>
              <a:r>
                <a:rPr lang="en-US" sz="20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20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table1</a:t>
              </a:r>
              <a:br>
                <a:rPr lang="en-US" sz="2000" dirty="0"/>
              </a:br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CROSS</a:t>
              </a:r>
              <a:r>
                <a:rPr lang="en-US" sz="2000" b="1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JOIN </a:t>
              </a:r>
              <a:r>
                <a:rPr lang="en-US" sz="2000" b="0" i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table2</a:t>
              </a:r>
              <a:r>
                <a:rPr lang="en-US" sz="2000" i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122" name="Picture 2" descr="MySQL CROSS JOIN">
            <a:extLst>
              <a:ext uri="{FF2B5EF4-FFF2-40B4-BE49-F238E27FC236}">
                <a16:creationId xmlns:a16="http://schemas.microsoft.com/office/drawing/2014/main" id="{0B6899B5-9C2D-4FDB-99ED-9DA54CA1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6" y="3011970"/>
            <a:ext cx="2580281" cy="179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65756"/>
              </p:ext>
            </p:extLst>
          </p:nvPr>
        </p:nvGraphicFramePr>
        <p:xfrm>
          <a:off x="457199" y="1664833"/>
          <a:ext cx="8105361" cy="3941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6340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563177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904001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611843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7882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42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CROSS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199" y="136374"/>
            <a:ext cx="5853545" cy="3656307"/>
          </a:xfrm>
        </p:spPr>
        <p:txBody>
          <a:bodyPr anchor="t"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000" u="sng" dirty="0"/>
              <a:t>Example: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SELECT   </a:t>
            </a:r>
            <a:r>
              <a:rPr lang="en-US" sz="2000" dirty="0">
                <a:solidFill>
                  <a:srgbClr val="FF0000"/>
                </a:solidFill>
              </a:rPr>
              <a:t>customers.* </a:t>
            </a:r>
            <a:r>
              <a:rPr lang="en-US" sz="2000" dirty="0"/>
              <a:t>, </a:t>
            </a:r>
          </a:p>
          <a:p>
            <a:pPr marL="114300" indent="0">
              <a:buNone/>
            </a:pPr>
            <a:r>
              <a:rPr lang="en-US" sz="2000" dirty="0"/>
              <a:t>	     </a:t>
            </a:r>
            <a:r>
              <a:rPr lang="en-US" sz="2000" dirty="0">
                <a:solidFill>
                  <a:srgbClr val="FF0000"/>
                </a:solidFill>
              </a:rPr>
              <a:t>orders.* </a:t>
            </a:r>
          </a:p>
          <a:p>
            <a:pPr marL="114300" indent="0">
              <a:buNone/>
            </a:pPr>
            <a:r>
              <a:rPr lang="en-US" sz="2000" dirty="0"/>
              <a:t>FROM customers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CROSS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 orders;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214E-9A58-4036-B931-1F76861C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53" y="3115202"/>
            <a:ext cx="5899236" cy="28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07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4111-4481-4FAB-A8C7-B4187361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UNION operator is used to combine the result-set of two or more SELECT statements.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Important points for UNION operator.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Every SELECT statement within UNION must have the same number of columns.</a:t>
            </a:r>
          </a:p>
          <a:p>
            <a:pPr marL="5715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columns must also have similar data types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columns in every SELECT statement must also be in the same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17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655"/>
            <a:ext cx="8229600" cy="1143000"/>
          </a:xfrm>
        </p:spPr>
        <p:txBody>
          <a:bodyPr/>
          <a:lstStyle/>
          <a:p>
            <a:r>
              <a:rPr lang="en-US" dirty="0"/>
              <a:t>UNION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BEFD-A6B6-41D0-B2C8-7FBBE567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3250"/>
            <a:ext cx="8070574" cy="3637722"/>
          </a:xfrm>
        </p:spPr>
        <p:txBody>
          <a:bodyPr/>
          <a:lstStyle/>
          <a:p>
            <a:pPr marL="114300" indent="0">
              <a:buNone/>
            </a:pPr>
            <a:r>
              <a:rPr lang="en-US" sz="2200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UNION Syntax</a:t>
            </a:r>
            <a:endParaRPr lang="en-US" sz="2200" dirty="0"/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 col2,..etc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col1,col2,..etc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sz="2200" i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200" i="1" u="sng" dirty="0">
                <a:solidFill>
                  <a:srgbClr val="000000"/>
                </a:solidFill>
                <a:latin typeface="Segoe UI" panose="020B0502040204020203" pitchFamily="34" charset="0"/>
              </a:rPr>
              <a:t>UNION ALL Syntax</a:t>
            </a:r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 col2,..etc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 ALL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col1,col2,..etc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i="1" dirty="0"/>
              <a:t>****The UNION operator selects only distinct values by default. To allow duplicate values, use UNION ALL</a:t>
            </a:r>
          </a:p>
        </p:txBody>
      </p:sp>
    </p:spTree>
    <p:extLst>
      <p:ext uri="{BB962C8B-B14F-4D97-AF65-F5344CB8AC3E}">
        <p14:creationId xmlns:p14="http://schemas.microsoft.com/office/powerpoint/2010/main" val="1959809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821400" cy="2492526"/>
          </a:xfrm>
        </p:spPr>
        <p:txBody>
          <a:bodyPr anchor="t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UNION</a:t>
            </a: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3C138-C346-4D40-8B02-17C3EC6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79" y="2961313"/>
            <a:ext cx="3638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F929EB-CB91-49ED-B81D-11A907824ED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3008400" cy="6858000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UNION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1415-B368-4751-9421-094689A168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Ankit Velani, MBA-</a:t>
            </a:r>
            <a:r>
              <a:rPr lang="en-US" dirty="0" err="1"/>
              <a:t>SIT,Tumkur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56F-CA8B-466A-9122-2B6AB23FD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6DA655-4B35-4C4F-A490-244AA5FF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00" y="-3849"/>
            <a:ext cx="6821400" cy="2492526"/>
          </a:xfrm>
        </p:spPr>
        <p:txBody>
          <a:bodyPr anchor="t"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sz="2400" u="sng" dirty="0"/>
              <a:t>Example:</a:t>
            </a:r>
          </a:p>
          <a:p>
            <a:pPr marL="114300" indent="0">
              <a:lnSpc>
                <a:spcPct val="90000"/>
              </a:lnSpc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UNION </a:t>
            </a:r>
            <a:r>
              <a:rPr lang="en-US" sz="1800" dirty="0">
                <a:solidFill>
                  <a:srgbClr val="00B050"/>
                </a:solidFill>
              </a:rPr>
              <a:t>ALL</a:t>
            </a:r>
          </a:p>
          <a:p>
            <a:pPr marL="11430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customerNumber</a:t>
            </a:r>
            <a:r>
              <a:rPr lang="en-US" sz="1800" dirty="0"/>
              <a:t>, </a:t>
            </a:r>
            <a:r>
              <a:rPr lang="en-US" sz="1800" dirty="0" err="1"/>
              <a:t>customerName</a:t>
            </a:r>
            <a:r>
              <a:rPr lang="en-US" sz="1800" dirty="0"/>
              <a:t>, city FROM customers_2;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3F259-0F72-4439-8026-24CA5E7CA32C}"/>
              </a:ext>
            </a:extLst>
          </p:cNvPr>
          <p:cNvSpPr txBox="1"/>
          <p:nvPr/>
        </p:nvSpPr>
        <p:spPr>
          <a:xfrm>
            <a:off x="3008400" y="2807425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1B44-B372-4EFC-8B29-527C796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37" y="2807425"/>
            <a:ext cx="36671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2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BEFD-A6B6-41D0-B2C8-7FBBE567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49900"/>
            <a:ext cx="8070574" cy="3637722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The GROUP BY statement is often used with aggregate functions (COUNT(), MAX(), MIN(), SUM(), AVG()) to group the result-set by one or more columns.</a:t>
            </a:r>
          </a:p>
        </p:txBody>
      </p:sp>
    </p:spTree>
    <p:extLst>
      <p:ext uri="{BB962C8B-B14F-4D97-AF65-F5344CB8AC3E}">
        <p14:creationId xmlns:p14="http://schemas.microsoft.com/office/powerpoint/2010/main" val="34871254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56DA-168E-4AE0-A10B-172250BB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dirty="0"/>
              <a:t>MIN, MAX,</a:t>
            </a:r>
            <a:r>
              <a:rPr lang="en-US" sz="35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COUNT, AVG, SUM Functions</a:t>
            </a:r>
            <a:endParaRPr lang="en-US" sz="3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713CF-B595-4E0D-B008-3187522D7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MIN() function returns the smallest value of the selected column.</a:t>
            </a:r>
          </a:p>
          <a:p>
            <a:r>
              <a:rPr lang="en-US" sz="2400" dirty="0"/>
              <a:t>MAX() function returns the largest value of the selected column.</a:t>
            </a:r>
          </a:p>
          <a:p>
            <a:r>
              <a:rPr lang="en-US" sz="2400" dirty="0"/>
              <a:t>The COUNT() function returns the number of rows that matches a specified criterion.</a:t>
            </a:r>
          </a:p>
          <a:p>
            <a:r>
              <a:rPr lang="en-US" sz="2400" dirty="0"/>
              <a:t>The AVG() function returns the average value of a numeric column.</a:t>
            </a:r>
          </a:p>
          <a:p>
            <a:r>
              <a:rPr lang="en-US" sz="2400" dirty="0"/>
              <a:t>The SUM() function returns the total sum of a numeric column.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B2E8-E1ED-4B62-A37E-BFF164DAE0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DB33-3F81-4C5E-9293-4F0CFBE721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EB0A-9822-4A98-9C06-A53302C43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7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Syntax: 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col-1, col-2, col-3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sz="2400" dirty="0"/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</a:t>
            </a:r>
            <a:b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col-3;</a:t>
            </a:r>
          </a:p>
          <a:p>
            <a:pPr marL="114300" indent="0">
              <a:buNone/>
            </a:pPr>
            <a:endParaRPr 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** ORDER BY fo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r sorting the column values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882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Download Data: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https://bit.ly/3AJdcRh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: Calculate Product count for each order ID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count(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ProductID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33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: Calculate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order qty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each order ID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2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9/3/2022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36353"/>
              </p:ext>
            </p:extLst>
          </p:nvPr>
        </p:nvGraphicFramePr>
        <p:xfrm>
          <a:off x="1872342" y="2938461"/>
          <a:ext cx="6984132" cy="266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346940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502285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388874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5335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D4FD74-7C77-4B01-B1B0-36E7A745FC60}"/>
              </a:ext>
            </a:extLst>
          </p:cNvPr>
          <p:cNvCxnSpPr>
            <a:cxnSpLocks/>
          </p:cNvCxnSpPr>
          <p:nvPr/>
        </p:nvCxnSpPr>
        <p:spPr>
          <a:xfrm>
            <a:off x="2558142" y="2329542"/>
            <a:ext cx="54102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F03E8-BF52-4C39-ABA8-8F6E1DA30B44}"/>
              </a:ext>
            </a:extLst>
          </p:cNvPr>
          <p:cNvCxnSpPr/>
          <p:nvPr/>
        </p:nvCxnSpPr>
        <p:spPr>
          <a:xfrm>
            <a:off x="2558143" y="2329543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6067-202D-4428-BD0C-6C93527270C5}"/>
              </a:ext>
            </a:extLst>
          </p:cNvPr>
          <p:cNvCxnSpPr/>
          <p:nvPr/>
        </p:nvCxnSpPr>
        <p:spPr>
          <a:xfrm>
            <a:off x="4310743" y="2340429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8742AF-5D0C-4B18-859E-8B63F8690819}"/>
              </a:ext>
            </a:extLst>
          </p:cNvPr>
          <p:cNvCxnSpPr/>
          <p:nvPr/>
        </p:nvCxnSpPr>
        <p:spPr>
          <a:xfrm>
            <a:off x="6019800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E91E58-AC29-4DB6-AE59-2E2280F48197}"/>
              </a:ext>
            </a:extLst>
          </p:cNvPr>
          <p:cNvCxnSpPr/>
          <p:nvPr/>
        </p:nvCxnSpPr>
        <p:spPr>
          <a:xfrm>
            <a:off x="7968343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FE882-6CC3-4DCC-9115-4AEB71B95BA6}"/>
              </a:ext>
            </a:extLst>
          </p:cNvPr>
          <p:cNvSpPr txBox="1"/>
          <p:nvPr/>
        </p:nvSpPr>
        <p:spPr>
          <a:xfrm>
            <a:off x="3907971" y="19044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Columns/ Attributes/ Fields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9C948B-927B-4761-86EA-A9D8354AA276}"/>
              </a:ext>
            </a:extLst>
          </p:cNvPr>
          <p:cNvCxnSpPr/>
          <p:nvPr/>
        </p:nvCxnSpPr>
        <p:spPr>
          <a:xfrm>
            <a:off x="1360714" y="3635829"/>
            <a:ext cx="0" cy="1676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48CFB-C06D-4C09-9C6D-A26E719AF412}"/>
              </a:ext>
            </a:extLst>
          </p:cNvPr>
          <p:cNvCxnSpPr/>
          <p:nvPr/>
        </p:nvCxnSpPr>
        <p:spPr>
          <a:xfrm>
            <a:off x="1360714" y="365759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689DF-4508-47D6-BB2B-6B63F1CEB585}"/>
              </a:ext>
            </a:extLst>
          </p:cNvPr>
          <p:cNvCxnSpPr/>
          <p:nvPr/>
        </p:nvCxnSpPr>
        <p:spPr>
          <a:xfrm>
            <a:off x="1360713" y="4212772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172A57-93A4-4DDC-9DAB-5E1BBAF4F016}"/>
              </a:ext>
            </a:extLst>
          </p:cNvPr>
          <p:cNvCxnSpPr/>
          <p:nvPr/>
        </p:nvCxnSpPr>
        <p:spPr>
          <a:xfrm>
            <a:off x="1360713" y="4767943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5C7AF-E7B2-4AAA-AEBB-D90155F1D894}"/>
              </a:ext>
            </a:extLst>
          </p:cNvPr>
          <p:cNvCxnSpPr/>
          <p:nvPr/>
        </p:nvCxnSpPr>
        <p:spPr>
          <a:xfrm>
            <a:off x="1366154" y="531222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77D88-986B-4841-83A3-0F8A257630EB}"/>
              </a:ext>
            </a:extLst>
          </p:cNvPr>
          <p:cNvSpPr txBox="1"/>
          <p:nvPr/>
        </p:nvSpPr>
        <p:spPr>
          <a:xfrm>
            <a:off x="157846" y="4028083"/>
            <a:ext cx="136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Records/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Tuples/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59975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03224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C82BE0-17C0-489E-A578-40E79F5A554E}"/>
              </a:ext>
            </a:extLst>
          </p:cNvPr>
          <p:cNvSpPr txBox="1">
            <a:spLocks/>
          </p:cNvSpPr>
          <p:nvPr/>
        </p:nvSpPr>
        <p:spPr>
          <a:xfrm>
            <a:off x="4838700" y="1596736"/>
            <a:ext cx="3013364" cy="227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    	max(Quantity)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09897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13364" cy="2275609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min(Quantity)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C82BE0-17C0-489E-A578-40E79F5A554E}"/>
              </a:ext>
            </a:extLst>
          </p:cNvPr>
          <p:cNvSpPr txBox="1">
            <a:spLocks/>
          </p:cNvSpPr>
          <p:nvPr/>
        </p:nvSpPr>
        <p:spPr>
          <a:xfrm>
            <a:off x="4838700" y="1596736"/>
            <a:ext cx="3013364" cy="227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 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    	max(Quantity)</a:t>
            </a: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F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14585-9F82-4827-8A46-313FD2E4357D}"/>
              </a:ext>
            </a:extLst>
          </p:cNvPr>
          <p:cNvSpPr txBox="1"/>
          <p:nvPr/>
        </p:nvSpPr>
        <p:spPr>
          <a:xfrm>
            <a:off x="2805546" y="4087557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SELECT </a:t>
            </a:r>
          </a:p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,</a:t>
            </a:r>
          </a:p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    	avg(Quantity)</a:t>
            </a:r>
          </a:p>
          <a:p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Segoe UI" panose="020B0502040204020203" pitchFamily="34" charset="0"/>
              </a:rPr>
              <a:t>order_details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GROUP BY </a:t>
            </a:r>
            <a:r>
              <a:rPr lang="en-US" sz="2400" dirty="0" err="1">
                <a:solidFill>
                  <a:srgbClr val="00B050"/>
                </a:solidFill>
                <a:latin typeface="Segoe UI" panose="020B0502040204020203" pitchFamily="34" charset="0"/>
              </a:rPr>
              <a:t>OrderID</a:t>
            </a:r>
            <a:r>
              <a:rPr lang="en-US" sz="2400" dirty="0">
                <a:solidFill>
                  <a:srgbClr val="00B050"/>
                </a:solidFill>
                <a:latin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89852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13865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Syntax: 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col-1, col-2, col-3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sz="2400" dirty="0"/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HAVING condition</a:t>
            </a:r>
            <a:b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 BY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col-1, col-2, col-3;</a:t>
            </a:r>
          </a:p>
          <a:p>
            <a:pPr marL="114300" indent="0">
              <a:buNone/>
            </a:pPr>
            <a:endParaRPr 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** ORDER BY fo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r sorting the column values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632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greater than 180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309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greater than 180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40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GROUP BY with HAVING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Find out Order ID which has Order qty less than 10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SELECT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   	sum(Quantity)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order_details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GROUP BY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OrderID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&lt; 10;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329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algn="l"/>
            <a:r>
              <a:rPr lang="en-US" sz="2400" dirty="0">
                <a:latin typeface="+mj-lt"/>
              </a:rPr>
              <a:t>In SQL, a view is a virtual table based on the result-set of an SQL statement.</a:t>
            </a:r>
          </a:p>
          <a:p>
            <a:pPr algn="l"/>
            <a:r>
              <a:rPr lang="en-US" sz="2400" dirty="0">
                <a:latin typeface="+mj-lt"/>
              </a:rPr>
              <a:t>A view contains rows and columns, just like a real table. The fields in a view are fields from one or more real tables in the database.</a:t>
            </a:r>
          </a:p>
          <a:p>
            <a:pPr algn="l"/>
            <a:endParaRPr lang="en-US" sz="2400" dirty="0">
              <a:latin typeface="+mj-lt"/>
            </a:endParaRPr>
          </a:p>
          <a:p>
            <a:r>
              <a:rPr lang="en-US" sz="2400" u="sng" dirty="0">
                <a:latin typeface="+mj-lt"/>
              </a:rPr>
              <a:t>Syntax</a:t>
            </a:r>
            <a:endParaRPr lang="en-US" sz="2000" b="0" i="0" dirty="0">
              <a:solidFill>
                <a:srgbClr val="0000CD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en-US" sz="2000" dirty="0">
                <a:solidFill>
                  <a:srgbClr val="0000CD"/>
                </a:solidFill>
                <a:latin typeface="+mj-lt"/>
              </a:rPr>
              <a:t>		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B47E3-54A8-45DF-BD12-EAEAF0D8D37E}"/>
              </a:ext>
            </a:extLst>
          </p:cNvPr>
          <p:cNvSpPr txBox="1"/>
          <p:nvPr/>
        </p:nvSpPr>
        <p:spPr>
          <a:xfrm>
            <a:off x="2286000" y="3614148"/>
            <a:ext cx="5625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CREATE VIEW 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+mj-lt"/>
              </a:rPr>
              <a:t>view_name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+mj-lt"/>
              </a:rPr>
              <a:t> AS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 ...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br>
              <a:rPr lang="en-US" sz="2400" dirty="0">
                <a:latin typeface="+mj-lt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condition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1919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</a:t>
            </a:r>
          </a:p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View which gives Order ID with greater than 180 Order qty</a:t>
            </a:r>
          </a:p>
          <a:p>
            <a:pPr marL="11430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CREATE VIEW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qty_gt_180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AS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SELECT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sum(Quantity)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order_details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GROUP BY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</p:txBody>
      </p:sp>
    </p:spTree>
    <p:extLst>
      <p:ext uri="{BB962C8B-B14F-4D97-AF65-F5344CB8AC3E}">
        <p14:creationId xmlns:p14="http://schemas.microsoft.com/office/powerpoint/2010/main" val="382091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881743" y="1861458"/>
            <a:ext cx="6468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CREATE TABLE </a:t>
            </a:r>
            <a:r>
              <a:rPr lang="en-US" sz="3600" dirty="0" err="1"/>
              <a:t>table_name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</a:p>
          <a:p>
            <a:r>
              <a:rPr lang="en-US" sz="3600" dirty="0"/>
              <a:t>     col-name-1    data-type</a:t>
            </a:r>
          </a:p>
          <a:p>
            <a:r>
              <a:rPr lang="en-US" sz="3600" dirty="0"/>
              <a:t>     col-name-2    data-type,</a:t>
            </a:r>
          </a:p>
          <a:p>
            <a:r>
              <a:rPr lang="en-US" sz="3600" dirty="0"/>
              <a:t>     col-name-3    data-type,</a:t>
            </a:r>
          </a:p>
          <a:p>
            <a:r>
              <a:rPr lang="en-US" sz="3600" dirty="0"/>
              <a:t>     col-name-4    data-type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0672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 </a:t>
            </a:r>
          </a:p>
          <a:p>
            <a:pPr marL="11430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View which gives Order ID with greater than 180 Order qty</a:t>
            </a:r>
          </a:p>
          <a:p>
            <a:pPr marL="11430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CREATE VIEW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qty_gt_180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AS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SELECT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sum(Quantity)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order_details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GROUP BY </a:t>
            </a:r>
            <a:r>
              <a:rPr lang="en-US" sz="2000" dirty="0" err="1">
                <a:solidFill>
                  <a:srgbClr val="FF0000"/>
                </a:solidFill>
                <a:latin typeface="Segoe UI" panose="020B0502040204020203" pitchFamily="34" charset="0"/>
              </a:rPr>
              <a:t>OrderID</a:t>
            </a:r>
            <a:endParaRPr lang="en-US" sz="20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HAVING sum(Quantity) &gt; 180;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206B6-6334-4542-A62E-88191F56AFE0}"/>
              </a:ext>
            </a:extLst>
          </p:cNvPr>
          <p:cNvSpPr txBox="1"/>
          <p:nvPr/>
        </p:nvSpPr>
        <p:spPr>
          <a:xfrm>
            <a:off x="5205845" y="35452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SELECT * FROM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qty_gt_180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9CF5B-97AD-4E96-B39A-A413971AD675}"/>
              </a:ext>
            </a:extLst>
          </p:cNvPr>
          <p:cNvSpPr txBox="1"/>
          <p:nvPr/>
        </p:nvSpPr>
        <p:spPr>
          <a:xfrm>
            <a:off x="5205845" y="3104120"/>
            <a:ext cx="3296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2"/>
                </a:solidFill>
              </a:rPr>
              <a:t>Now Query the View to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24831292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E39-BF9F-414E-8996-FE28138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369"/>
            <a:ext cx="8229600" cy="1143000"/>
          </a:xfrm>
        </p:spPr>
        <p:txBody>
          <a:bodyPr/>
          <a:lstStyle/>
          <a:p>
            <a:r>
              <a:rPr lang="en-US" dirty="0"/>
              <a:t>Dropping a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3F9E-7251-48F0-B13B-5B110A6B76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6C2A-0676-4166-A0E4-5E1FCF3378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3161-E0E1-4B21-A600-F078B5EA20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AA530-1FD7-4A13-9FEB-0F1D832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3758"/>
            <a:ext cx="8229600" cy="4526100"/>
          </a:xfrm>
        </p:spPr>
        <p:txBody>
          <a:bodyPr/>
          <a:lstStyle/>
          <a:p>
            <a:pPr algn="l"/>
            <a:r>
              <a:rPr lang="en-US" sz="2200" dirty="0">
                <a:latin typeface="+mj-lt"/>
              </a:rPr>
              <a:t>A view is deleted with the DROP VIEW statement.</a:t>
            </a:r>
          </a:p>
          <a:p>
            <a:pPr algn="l"/>
            <a:endParaRPr lang="en-US" sz="2200" dirty="0">
              <a:latin typeface="+mj-lt"/>
            </a:endParaRPr>
          </a:p>
          <a:p>
            <a:r>
              <a:rPr lang="en-US" sz="2200" u="sng" dirty="0">
                <a:latin typeface="+mj-lt"/>
              </a:rPr>
              <a:t>Syntax</a:t>
            </a:r>
            <a:r>
              <a:rPr lang="en-US" sz="2200" dirty="0">
                <a:solidFill>
                  <a:srgbClr val="0000CD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r>
              <a:rPr lang="en-US" sz="2200" b="0" i="0" dirty="0">
                <a:solidFill>
                  <a:srgbClr val="0000CD"/>
                </a:solidFill>
                <a:effectLst/>
                <a:latin typeface="+mj-lt"/>
              </a:rPr>
              <a:t>	DROP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200" b="0" i="0" dirty="0">
                <a:solidFill>
                  <a:srgbClr val="0000CD"/>
                </a:solidFill>
                <a:effectLst/>
                <a:latin typeface="+mj-lt"/>
              </a:rPr>
              <a:t>VIEW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200" b="0" i="1" dirty="0" err="1">
                <a:solidFill>
                  <a:srgbClr val="000000"/>
                </a:solidFill>
                <a:effectLst/>
                <a:latin typeface="+mj-lt"/>
              </a:rPr>
              <a:t>view_name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DROP VIEW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qty_gt_180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517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206829" y="1417638"/>
            <a:ext cx="513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TABLE </a:t>
            </a:r>
            <a:r>
              <a:rPr lang="en-US" sz="2400" dirty="0" err="1"/>
              <a:t>table_name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r>
              <a:rPr lang="en-US" sz="2400" dirty="0"/>
              <a:t>     col-name-1   data-type</a:t>
            </a:r>
          </a:p>
          <a:p>
            <a:r>
              <a:rPr lang="en-US" sz="2400" dirty="0"/>
              <a:t>     col-name-2   data-type,</a:t>
            </a:r>
          </a:p>
          <a:p>
            <a:r>
              <a:rPr lang="en-US" sz="2400" dirty="0"/>
              <a:t>     col-name-3   data-type,</a:t>
            </a:r>
          </a:p>
          <a:p>
            <a:r>
              <a:rPr lang="en-US" sz="2400" dirty="0"/>
              <a:t>     col-name-4   data-type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982D-D15D-4286-A574-C54EF4B420B9}"/>
              </a:ext>
            </a:extLst>
          </p:cNvPr>
          <p:cNvSpPr txBox="1"/>
          <p:nvPr/>
        </p:nvSpPr>
        <p:spPr>
          <a:xfrm>
            <a:off x="3331028" y="3429000"/>
            <a:ext cx="5138057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emp_id</a:t>
            </a:r>
            <a:r>
              <a:rPr lang="en-US" sz="2800" dirty="0"/>
              <a:t>   text,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ename</a:t>
            </a:r>
            <a:r>
              <a:rPr lang="en-US" sz="2800" dirty="0"/>
              <a:t>    text,</a:t>
            </a:r>
          </a:p>
          <a:p>
            <a:r>
              <a:rPr lang="en-US" sz="2800" dirty="0"/>
              <a:t>	post        text,</a:t>
            </a:r>
          </a:p>
          <a:p>
            <a:r>
              <a:rPr lang="en-US" sz="2800" dirty="0"/>
              <a:t>	city	   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3174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3948</Words>
  <Application>Microsoft Office PowerPoint</Application>
  <PresentationFormat>On-screen Show (4:3)</PresentationFormat>
  <Paragraphs>985</Paragraphs>
  <Slides>81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Consolas</vt:lpstr>
      <vt:lpstr>Courier New</vt:lpstr>
      <vt:lpstr>Segoe UI</vt:lpstr>
      <vt:lpstr>Verdana</vt:lpstr>
      <vt:lpstr>Default Design</vt:lpstr>
      <vt:lpstr>BIG DATA TOOLS FOR MANAGERS</vt:lpstr>
      <vt:lpstr>Data</vt:lpstr>
      <vt:lpstr>Database</vt:lpstr>
      <vt:lpstr>DBMS</vt:lpstr>
      <vt:lpstr>RDBMS</vt:lpstr>
      <vt:lpstr>RDBMS</vt:lpstr>
      <vt:lpstr>RDBMS</vt:lpstr>
      <vt:lpstr>Table Creation</vt:lpstr>
      <vt:lpstr>Table Creation</vt:lpstr>
      <vt:lpstr>Insert Records/Rows</vt:lpstr>
      <vt:lpstr>Retrieve Data using SELECT</vt:lpstr>
      <vt:lpstr>Retrieve Data using SELECT</vt:lpstr>
      <vt:lpstr>Create Employee_2 table in SQL</vt:lpstr>
      <vt:lpstr>MySQL Data Types</vt:lpstr>
      <vt:lpstr>String Types</vt:lpstr>
      <vt:lpstr>String Types</vt:lpstr>
      <vt:lpstr>String Types</vt:lpstr>
      <vt:lpstr>String Types</vt:lpstr>
      <vt:lpstr>Numeric Types</vt:lpstr>
      <vt:lpstr>DateTime Types</vt:lpstr>
      <vt:lpstr>Recap…</vt:lpstr>
      <vt:lpstr>Example : String, Int, and DateTime</vt:lpstr>
      <vt:lpstr>String, Int, and DateTime</vt:lpstr>
      <vt:lpstr>Import data in MySQL</vt:lpstr>
      <vt:lpstr>Describe Table</vt:lpstr>
      <vt:lpstr>SELECT Statement</vt:lpstr>
      <vt:lpstr>SELECT Statement</vt:lpstr>
      <vt:lpstr>SELECT DISTINCT Statement</vt:lpstr>
      <vt:lpstr>SELECT DISTINCT Statement</vt:lpstr>
      <vt:lpstr>SELECT DISTINCT Statement</vt:lpstr>
      <vt:lpstr>SELECT DISTINCT Statement</vt:lpstr>
      <vt:lpstr>Working with large text data</vt:lpstr>
      <vt:lpstr>SQL WHERE Clause</vt:lpstr>
      <vt:lpstr>SQL WHERE Clause</vt:lpstr>
      <vt:lpstr>SQL WHERE Clause</vt:lpstr>
      <vt:lpstr>SQL WHERE Clause</vt:lpstr>
      <vt:lpstr>SQL WHERE Clause</vt:lpstr>
      <vt:lpstr>Recap…</vt:lpstr>
      <vt:lpstr>UPDATE statement</vt:lpstr>
      <vt:lpstr>UPDATE statement</vt:lpstr>
      <vt:lpstr>UPDATE statement</vt:lpstr>
      <vt:lpstr>UPDATE statement</vt:lpstr>
      <vt:lpstr>UPDATE statement</vt:lpstr>
      <vt:lpstr>UPDATE statement</vt:lpstr>
      <vt:lpstr>DELETE statement</vt:lpstr>
      <vt:lpstr>DELETE statement</vt:lpstr>
      <vt:lpstr>DELETE statement</vt:lpstr>
      <vt:lpstr>TRUNCATE statement</vt:lpstr>
      <vt:lpstr>TRUNCATE statement</vt:lpstr>
      <vt:lpstr>DROP TABLE Statement</vt:lpstr>
      <vt:lpstr>MySQL Joins</vt:lpstr>
      <vt:lpstr>INNER JOIN</vt:lpstr>
      <vt:lpstr>INNER JOIN</vt:lpstr>
      <vt:lpstr>PowerPoint Presentation</vt:lpstr>
      <vt:lpstr>LEFT JOIN</vt:lpstr>
      <vt:lpstr>PowerPoint Presentation</vt:lpstr>
      <vt:lpstr>RIGHT JOIN</vt:lpstr>
      <vt:lpstr>PowerPoint Presentation</vt:lpstr>
      <vt:lpstr>CROSS JOIN</vt:lpstr>
      <vt:lpstr>PowerPoint Presentation</vt:lpstr>
      <vt:lpstr>UNION Operator</vt:lpstr>
      <vt:lpstr>UNION Operator</vt:lpstr>
      <vt:lpstr>PowerPoint Presentation</vt:lpstr>
      <vt:lpstr>PowerPoint Presentation</vt:lpstr>
      <vt:lpstr>GROUP BY Statement</vt:lpstr>
      <vt:lpstr>MIN, MAX, COUNT, AVG, SUM Functions</vt:lpstr>
      <vt:lpstr>GROUP BY Statement</vt:lpstr>
      <vt:lpstr>GROUP BY Example</vt:lpstr>
      <vt:lpstr>GROUP BY Example</vt:lpstr>
      <vt:lpstr>GROUP BY Example</vt:lpstr>
      <vt:lpstr>GROUP BY Example</vt:lpstr>
      <vt:lpstr>GROUP BY Example</vt:lpstr>
      <vt:lpstr>GROUP BY with HAVING</vt:lpstr>
      <vt:lpstr>GROUP BY with HAVING</vt:lpstr>
      <vt:lpstr>GROUP BY with HAVING</vt:lpstr>
      <vt:lpstr>GROUP BY with HAVING</vt:lpstr>
      <vt:lpstr>GROUP BY with HAVING</vt:lpstr>
      <vt:lpstr>Views</vt:lpstr>
      <vt:lpstr>Views</vt:lpstr>
      <vt:lpstr>Views</vt:lpstr>
      <vt:lpstr>Dropping a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2</cp:revision>
  <cp:lastPrinted>2022-08-13T03:40:28Z</cp:lastPrinted>
  <dcterms:modified xsi:type="dcterms:W3CDTF">2022-09-03T02:50:41Z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