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356" r:id="rId3"/>
    <p:sldId id="359" r:id="rId4"/>
    <p:sldId id="360" r:id="rId5"/>
    <p:sldId id="318" r:id="rId6"/>
    <p:sldId id="344" r:id="rId7"/>
    <p:sldId id="285" r:id="rId8"/>
    <p:sldId id="345" r:id="rId9"/>
    <p:sldId id="346" r:id="rId10"/>
    <p:sldId id="311" r:id="rId11"/>
    <p:sldId id="362" r:id="rId12"/>
    <p:sldId id="339" r:id="rId13"/>
    <p:sldId id="402" r:id="rId14"/>
    <p:sldId id="361" r:id="rId15"/>
    <p:sldId id="363" r:id="rId16"/>
    <p:sldId id="364" r:id="rId17"/>
    <p:sldId id="365" r:id="rId18"/>
    <p:sldId id="366" r:id="rId19"/>
    <p:sldId id="367" r:id="rId20"/>
    <p:sldId id="379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80" r:id="rId32"/>
    <p:sldId id="381" r:id="rId33"/>
    <p:sldId id="382" r:id="rId34"/>
    <p:sldId id="383" r:id="rId35"/>
    <p:sldId id="385" r:id="rId36"/>
    <p:sldId id="384" r:id="rId37"/>
    <p:sldId id="387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350" r:id="rId52"/>
    <p:sldId id="351" r:id="rId53"/>
    <p:sldId id="352" r:id="rId54"/>
    <p:sldId id="353" r:id="rId55"/>
    <p:sldId id="354" r:id="rId56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0E681-60A3-43C9-86A2-A614324C29E3}" v="95" dt="2022-09-16T14:19:29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3" autoAdjust="0"/>
    <p:restoredTop sz="94679"/>
  </p:normalViewPr>
  <p:slideViewPr>
    <p:cSldViewPr snapToGrid="0">
      <p:cViewPr varScale="1">
        <p:scale>
          <a:sx n="74" d="100"/>
          <a:sy n="74" d="100"/>
        </p:scale>
        <p:origin x="168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1340E681-60A3-43C9-86A2-A614324C29E3}"/>
    <pc:docChg chg="undo custSel addSld delSld modSld sldOrd">
      <pc:chgData name="Velani, Ankitkumar" userId="039f6639-35cd-4471-8ac8-1e78077ab1db" providerId="ADAL" clId="{1340E681-60A3-43C9-86A2-A614324C29E3}" dt="2022-09-27T04:14:15.618" v="13890" actId="1035"/>
      <pc:docMkLst>
        <pc:docMk/>
      </pc:docMkLst>
      <pc:sldChg chg="addSp delSp modSp mod">
        <pc:chgData name="Velani, Ankitkumar" userId="039f6639-35cd-4471-8ac8-1e78077ab1db" providerId="ADAL" clId="{1340E681-60A3-43C9-86A2-A614324C29E3}" dt="2022-09-08T14:48:31.241" v="43" actId="1076"/>
        <pc:sldMkLst>
          <pc:docMk/>
          <pc:sldMk cId="0" sldId="256"/>
        </pc:sldMkLst>
        <pc:spChg chg="mod">
          <ac:chgData name="Velani, Ankitkumar" userId="039f6639-35cd-4471-8ac8-1e78077ab1db" providerId="ADAL" clId="{1340E681-60A3-43C9-86A2-A614324C29E3}" dt="2022-09-08T14:47:52.380" v="38" actId="1038"/>
          <ac:spMkLst>
            <pc:docMk/>
            <pc:sldMk cId="0" sldId="256"/>
            <ac:spMk id="90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4:47:46.424" v="26" actId="478"/>
          <ac:picMkLst>
            <pc:docMk/>
            <pc:sldMk cId="0" sldId="256"/>
            <ac:picMk id="91" creationId="{00000000-0000-0000-0000-000000000000}"/>
          </ac:picMkLst>
        </pc:picChg>
        <pc:picChg chg="add mod">
          <ac:chgData name="Velani, Ankitkumar" userId="039f6639-35cd-4471-8ac8-1e78077ab1db" providerId="ADAL" clId="{1340E681-60A3-43C9-86A2-A614324C29E3}" dt="2022-09-08T14:48:31.241" v="43" actId="1076"/>
          <ac:picMkLst>
            <pc:docMk/>
            <pc:sldMk cId="0" sldId="256"/>
            <ac:picMk id="1026" creationId="{32CA916F-CC2F-44D8-860F-51EEBE75F0C3}"/>
          </ac:picMkLst>
        </pc:picChg>
      </pc:sldChg>
      <pc:sldChg chg="modSp mod">
        <pc:chgData name="Velani, Ankitkumar" userId="039f6639-35cd-4471-8ac8-1e78077ab1db" providerId="ADAL" clId="{1340E681-60A3-43C9-86A2-A614324C29E3}" dt="2022-09-09T13:24:15.023" v="2052" actId="20577"/>
        <pc:sldMkLst>
          <pc:docMk/>
          <pc:sldMk cId="0" sldId="257"/>
        </pc:sldMkLst>
        <pc:spChg chg="mod">
          <ac:chgData name="Velani, Ankitkumar" userId="039f6639-35cd-4471-8ac8-1e78077ab1db" providerId="ADAL" clId="{1340E681-60A3-43C9-86A2-A614324C29E3}" dt="2022-09-09T13:24:15.023" v="2052" actId="20577"/>
          <ac:spMkLst>
            <pc:docMk/>
            <pc:sldMk cId="0" sldId="257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13:24:08.674" v="2051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delSp modSp mod">
        <pc:chgData name="Velani, Ankitkumar" userId="039f6639-35cd-4471-8ac8-1e78077ab1db" providerId="ADAL" clId="{1340E681-60A3-43C9-86A2-A614324C29E3}" dt="2022-09-09T01:31:02.814" v="503"/>
        <pc:sldMkLst>
          <pc:docMk/>
          <pc:sldMk cId="0" sldId="258"/>
        </pc:sldMkLst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7" creationId="{ADEEC505-20C6-4691-A645-258AE9F6F855}"/>
          </ac:spMkLst>
        </pc:spChg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8" creationId="{64E402EA-1A34-40D5-9749-932A69D1C086}"/>
          </ac:spMkLst>
        </pc:spChg>
        <pc:spChg chg="mod">
          <ac:chgData name="Velani, Ankitkumar" userId="039f6639-35cd-4471-8ac8-1e78077ab1db" providerId="ADAL" clId="{1340E681-60A3-43C9-86A2-A614324C29E3}" dt="2022-09-08T15:13:09.062" v="50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6:20.645" v="428" actId="20577"/>
          <ac:spMkLst>
            <pc:docMk/>
            <pc:sldMk cId="0" sldId="258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5:14:10.085" v="56" actId="478"/>
          <ac:picMkLst>
            <pc:docMk/>
            <pc:sldMk cId="0" sldId="258"/>
            <ac:picMk id="7" creationId="{82D688DE-B6F5-4F65-9BCB-BA72C7FC1EB8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1:36:25.137" v="1046" actId="47"/>
        <pc:sldMkLst>
          <pc:docMk/>
          <pc:sldMk cId="4065110562" sldId="272"/>
        </pc:sldMkLst>
        <pc:spChg chg="mod">
          <ac:chgData name="Velani, Ankitkumar" userId="039f6639-35cd-4471-8ac8-1e78077ab1db" providerId="ADAL" clId="{1340E681-60A3-43C9-86A2-A614324C29E3}" dt="2022-09-09T01:28:55.878" v="468" actId="20577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9:30.664" v="501" actId="20577"/>
          <ac:spMkLst>
            <pc:docMk/>
            <pc:sldMk cId="4065110562" sldId="272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9T02:02:23.375" v="1244" actId="20577"/>
        <pc:sldMkLst>
          <pc:docMk/>
          <pc:sldMk cId="114794549" sldId="273"/>
        </pc:sldMkLst>
        <pc:spChg chg="mod">
          <ac:chgData name="Velani, Ankitkumar" userId="039f6639-35cd-4471-8ac8-1e78077ab1db" providerId="ADAL" clId="{1340E681-60A3-43C9-86A2-A614324C29E3}" dt="2022-09-08T15:16:49.581" v="75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02:23.375" v="1244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8:26.722" v="91" actId="47"/>
        <pc:sldMkLst>
          <pc:docMk/>
          <pc:sldMk cId="1592126093" sldId="274"/>
        </pc:sldMkLst>
      </pc:sldChg>
      <pc:sldChg chg="del">
        <pc:chgData name="Velani, Ankitkumar" userId="039f6639-35cd-4471-8ac8-1e78077ab1db" providerId="ADAL" clId="{1340E681-60A3-43C9-86A2-A614324C29E3}" dt="2022-09-08T15:18:28.897" v="92" actId="47"/>
        <pc:sldMkLst>
          <pc:docMk/>
          <pc:sldMk cId="2959000939" sldId="275"/>
        </pc:sldMkLst>
      </pc:sldChg>
      <pc:sldChg chg="del">
        <pc:chgData name="Velani, Ankitkumar" userId="039f6639-35cd-4471-8ac8-1e78077ab1db" providerId="ADAL" clId="{1340E681-60A3-43C9-86A2-A614324C29E3}" dt="2022-09-08T15:18:29.467" v="93" actId="47"/>
        <pc:sldMkLst>
          <pc:docMk/>
          <pc:sldMk cId="1688761229" sldId="276"/>
        </pc:sldMkLst>
      </pc:sldChg>
      <pc:sldChg chg="addSp delSp modSp mod">
        <pc:chgData name="Velani, Ankitkumar" userId="039f6639-35cd-4471-8ac8-1e78077ab1db" providerId="ADAL" clId="{1340E681-60A3-43C9-86A2-A614324C29E3}" dt="2022-09-09T01:59:00.182" v="1213" actId="20577"/>
        <pc:sldMkLst>
          <pc:docMk/>
          <pc:sldMk cId="435176371" sldId="277"/>
        </pc:sldMkLst>
        <pc:spChg chg="mod">
          <ac:chgData name="Velani, Ankitkumar" userId="039f6639-35cd-4471-8ac8-1e78077ab1db" providerId="ADAL" clId="{1340E681-60A3-43C9-86A2-A614324C29E3}" dt="2022-09-09T01:58:44.148" v="1176" actId="20577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59:00.182" v="1213" actId="20577"/>
          <ac:spMkLst>
            <pc:docMk/>
            <pc:sldMk cId="435176371" sldId="277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1:54:14.914" v="1087" actId="478"/>
          <ac:picMkLst>
            <pc:docMk/>
            <pc:sldMk cId="435176371" sldId="277"/>
            <ac:picMk id="3" creationId="{A64FDB2C-5821-4FDA-A040-592AAA634CEC}"/>
          </ac:picMkLst>
        </pc:picChg>
        <pc:picChg chg="add del mod modCrop">
          <ac:chgData name="Velani, Ankitkumar" userId="039f6639-35cd-4471-8ac8-1e78077ab1db" providerId="ADAL" clId="{1340E681-60A3-43C9-86A2-A614324C29E3}" dt="2022-09-09T01:54:57.648" v="1097" actId="478"/>
          <ac:picMkLst>
            <pc:docMk/>
            <pc:sldMk cId="435176371" sldId="277"/>
            <ac:picMk id="5" creationId="{40E43780-CA30-4D68-9C53-28EEF9AE6637}"/>
          </ac:picMkLst>
        </pc:picChg>
        <pc:picChg chg="add mod">
          <ac:chgData name="Velani, Ankitkumar" userId="039f6639-35cd-4471-8ac8-1e78077ab1db" providerId="ADAL" clId="{1340E681-60A3-43C9-86A2-A614324C29E3}" dt="2022-09-09T01:58:23.947" v="1136" actId="1076"/>
          <ac:picMkLst>
            <pc:docMk/>
            <pc:sldMk cId="435176371" sldId="277"/>
            <ac:picMk id="7" creationId="{CB0B4D40-9369-4A36-B972-476D305E9622}"/>
          </ac:picMkLst>
        </pc:picChg>
        <pc:picChg chg="add mod">
          <ac:chgData name="Velani, Ankitkumar" userId="039f6639-35cd-4471-8ac8-1e78077ab1db" providerId="ADAL" clId="{1340E681-60A3-43C9-86A2-A614324C29E3}" dt="2022-09-09T01:58:09.581" v="1132" actId="1076"/>
          <ac:picMkLst>
            <pc:docMk/>
            <pc:sldMk cId="435176371" sldId="277"/>
            <ac:picMk id="9" creationId="{1EA184A3-FFFA-4982-8965-BF5103A53112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3:18:39.181" v="2020" actId="47"/>
        <pc:sldMkLst>
          <pc:docMk/>
          <pc:sldMk cId="320955946" sldId="278"/>
        </pc:sldMkLst>
        <pc:spChg chg="mod">
          <ac:chgData name="Velani, Ankitkumar" userId="039f6639-35cd-4471-8ac8-1e78077ab1db" providerId="ADAL" clId="{1340E681-60A3-43C9-86A2-A614324C29E3}" dt="2022-09-08T15:19:10.439" v="109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9:13.950" v="110" actId="47"/>
        <pc:sldMkLst>
          <pc:docMk/>
          <pc:sldMk cId="2174626971" sldId="279"/>
        </pc:sldMkLst>
      </pc:sldChg>
      <pc:sldChg chg="modSp mod">
        <pc:chgData name="Velani, Ankitkumar" userId="039f6639-35cd-4471-8ac8-1e78077ab1db" providerId="ADAL" clId="{1340E681-60A3-43C9-86A2-A614324C29E3}" dt="2022-09-08T15:19:19.881" v="11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1340E681-60A3-43C9-86A2-A614324C29E3}" dt="2022-09-08T15:19:19.881" v="118" actId="20577"/>
          <ac:spMkLst>
            <pc:docMk/>
            <pc:sldMk cId="2469122854" sldId="280"/>
            <ac:spMk id="108" creationId="{00000000-0000-0000-0000-000000000000}"/>
          </ac:spMkLst>
        </pc:spChg>
      </pc:sldChg>
      <pc:sldChg chg="modSp mod ord">
        <pc:chgData name="Velani, Ankitkumar" userId="039f6639-35cd-4471-8ac8-1e78077ab1db" providerId="ADAL" clId="{1340E681-60A3-43C9-86A2-A614324C29E3}" dt="2022-09-09T02:53:57.803" v="1706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1340E681-60A3-43C9-86A2-A614324C29E3}" dt="2022-09-09T02:53:57.803" v="1706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modSp del mod">
        <pc:chgData name="Velani, Ankitkumar" userId="039f6639-35cd-4471-8ac8-1e78077ab1db" providerId="ADAL" clId="{1340E681-60A3-43C9-86A2-A614324C29E3}" dt="2022-09-09T02:54:24.586" v="1707" actId="47"/>
        <pc:sldMkLst>
          <pc:docMk/>
          <pc:sldMk cId="3132053676" sldId="282"/>
        </pc:sldMkLst>
        <pc:spChg chg="mod">
          <ac:chgData name="Velani, Ankitkumar" userId="039f6639-35cd-4471-8ac8-1e78077ab1db" providerId="ADAL" clId="{1340E681-60A3-43C9-86A2-A614324C29E3}" dt="2022-09-08T15:18:55.839" v="9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9T03:12:52.136" v="1864" actId="2696"/>
        <pc:sldMkLst>
          <pc:docMk/>
          <pc:sldMk cId="575650393" sldId="283"/>
        </pc:sldMkLst>
      </pc:sldChg>
      <pc:sldChg chg="del">
        <pc:chgData name="Velani, Ankitkumar" userId="039f6639-35cd-4471-8ac8-1e78077ab1db" providerId="ADAL" clId="{1340E681-60A3-43C9-86A2-A614324C29E3}" dt="2022-09-08T15:19:14.855" v="111" actId="47"/>
        <pc:sldMkLst>
          <pc:docMk/>
          <pc:sldMk cId="3711818749" sldId="284"/>
        </pc:sldMkLst>
      </pc:sldChg>
      <pc:sldChg chg="modSp mod">
        <pc:chgData name="Velani, Ankitkumar" userId="039f6639-35cd-4471-8ac8-1e78077ab1db" providerId="ADAL" clId="{1340E681-60A3-43C9-86A2-A614324C29E3}" dt="2022-09-08T15:19:31.867" v="126" actId="20577"/>
        <pc:sldMkLst>
          <pc:docMk/>
          <pc:sldMk cId="1515200759" sldId="285"/>
        </pc:sldMkLst>
        <pc:spChg chg="mod">
          <ac:chgData name="Velani, Ankitkumar" userId="039f6639-35cd-4471-8ac8-1e78077ab1db" providerId="ADAL" clId="{1340E681-60A3-43C9-86A2-A614324C29E3}" dt="2022-09-08T15:19:28.059" v="125" actId="20577"/>
          <ac:spMkLst>
            <pc:docMk/>
            <pc:sldMk cId="1515200759" sldId="28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19:31.867" v="126" actId="20577"/>
          <ac:spMkLst>
            <pc:docMk/>
            <pc:sldMk cId="1515200759" sldId="285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8T15:19:38.184" v="133" actId="20577"/>
        <pc:sldMkLst>
          <pc:docMk/>
          <pc:sldMk cId="4111025725" sldId="286"/>
        </pc:sldMkLst>
        <pc:spChg chg="mod">
          <ac:chgData name="Velani, Ankitkumar" userId="039f6639-35cd-4471-8ac8-1e78077ab1db" providerId="ADAL" clId="{1340E681-60A3-43C9-86A2-A614324C29E3}" dt="2022-09-08T15:19:38.184" v="133" actId="20577"/>
          <ac:spMkLst>
            <pc:docMk/>
            <pc:sldMk cId="4111025725" sldId="286"/>
            <ac:spMk id="108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10T03:12:20.446" v="2062" actId="313"/>
        <pc:sldMkLst>
          <pc:docMk/>
          <pc:sldMk cId="2438622846" sldId="287"/>
        </pc:sldMkLst>
        <pc:spChg chg="mod">
          <ac:chgData name="Velani, Ankitkumar" userId="039f6639-35cd-4471-8ac8-1e78077ab1db" providerId="ADAL" clId="{1340E681-60A3-43C9-86A2-A614324C29E3}" dt="2022-09-10T03:12:20.446" v="2062" actId="313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1340E681-60A3-43C9-86A2-A614324C29E3}" dt="2022-09-08T15:23:27.352" v="264" actId="6549"/>
        <pc:sldMkLst>
          <pc:docMk/>
          <pc:sldMk cId="1205780775" sldId="288"/>
        </pc:sldMkLst>
        <pc:spChg chg="mod">
          <ac:chgData name="Velani, Ankitkumar" userId="039f6639-35cd-4471-8ac8-1e78077ab1db" providerId="ADAL" clId="{1340E681-60A3-43C9-86A2-A614324C29E3}" dt="2022-09-08T15:22:16.004" v="211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3:27.352" v="264" actId="6549"/>
          <ac:spMkLst>
            <pc:docMk/>
            <pc:sldMk cId="1205780775" sldId="288"/>
            <ac:spMk id="100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0.712" v="142" actId="47"/>
        <pc:sldMkLst>
          <pc:docMk/>
          <pc:sldMk cId="2344059627" sldId="289"/>
        </pc:sldMkLst>
      </pc:sldChg>
      <pc:sldChg chg="del">
        <pc:chgData name="Velani, Ankitkumar" userId="039f6639-35cd-4471-8ac8-1e78077ab1db" providerId="ADAL" clId="{1340E681-60A3-43C9-86A2-A614324C29E3}" dt="2022-09-08T15:20:51.013" v="143" actId="47"/>
        <pc:sldMkLst>
          <pc:docMk/>
          <pc:sldMk cId="2673655364" sldId="290"/>
        </pc:sldMkLst>
      </pc:sldChg>
      <pc:sldChg chg="del">
        <pc:chgData name="Velani, Ankitkumar" userId="039f6639-35cd-4471-8ac8-1e78077ab1db" providerId="ADAL" clId="{1340E681-60A3-43C9-86A2-A614324C29E3}" dt="2022-09-08T15:20:51.276" v="144" actId="47"/>
        <pc:sldMkLst>
          <pc:docMk/>
          <pc:sldMk cId="3671309648" sldId="291"/>
        </pc:sldMkLst>
      </pc:sldChg>
      <pc:sldChg chg="del">
        <pc:chgData name="Velani, Ankitkumar" userId="039f6639-35cd-4471-8ac8-1e78077ab1db" providerId="ADAL" clId="{1340E681-60A3-43C9-86A2-A614324C29E3}" dt="2022-09-08T15:20:51.577" v="145" actId="47"/>
        <pc:sldMkLst>
          <pc:docMk/>
          <pc:sldMk cId="981376725" sldId="292"/>
        </pc:sldMkLst>
      </pc:sldChg>
      <pc:sldChg chg="del">
        <pc:chgData name="Velani, Ankitkumar" userId="039f6639-35cd-4471-8ac8-1e78077ab1db" providerId="ADAL" clId="{1340E681-60A3-43C9-86A2-A614324C29E3}" dt="2022-09-08T15:20:52.166" v="146" actId="47"/>
        <pc:sldMkLst>
          <pc:docMk/>
          <pc:sldMk cId="2738354077" sldId="293"/>
        </pc:sldMkLst>
      </pc:sldChg>
      <pc:sldChg chg="add del">
        <pc:chgData name="Velani, Ankitkumar" userId="039f6639-35cd-4471-8ac8-1e78077ab1db" providerId="ADAL" clId="{1340E681-60A3-43C9-86A2-A614324C29E3}" dt="2022-09-08T15:21:57.002" v="181" actId="47"/>
        <pc:sldMkLst>
          <pc:docMk/>
          <pc:sldMk cId="3138019313" sldId="294"/>
        </pc:sldMkLst>
      </pc:sldChg>
      <pc:sldChg chg="modSp add mod">
        <pc:chgData name="Velani, Ankitkumar" userId="039f6639-35cd-4471-8ac8-1e78077ab1db" providerId="ADAL" clId="{1340E681-60A3-43C9-86A2-A614324C29E3}" dt="2022-09-08T15:24:14.068" v="294"/>
        <pc:sldMkLst>
          <pc:docMk/>
          <pc:sldMk cId="1416168009" sldId="295"/>
        </pc:sldMkLst>
        <pc:spChg chg="mod">
          <ac:chgData name="Velani, Ankitkumar" userId="039f6639-35cd-4471-8ac8-1e78077ab1db" providerId="ADAL" clId="{1340E681-60A3-43C9-86A2-A614324C29E3}" dt="2022-09-08T15:24:14.068" v="294"/>
          <ac:spMkLst>
            <pc:docMk/>
            <pc:sldMk cId="1416168009" sldId="295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5.226" v="151" actId="47"/>
        <pc:sldMkLst>
          <pc:docMk/>
          <pc:sldMk cId="1632705750" sldId="295"/>
        </pc:sldMkLst>
      </pc:sldChg>
      <pc:sldChg chg="add del">
        <pc:chgData name="Velani, Ankitkumar" userId="039f6639-35cd-4471-8ac8-1e78077ab1db" providerId="ADAL" clId="{1340E681-60A3-43C9-86A2-A614324C29E3}" dt="2022-09-08T15:23:45.049" v="273" actId="47"/>
        <pc:sldMkLst>
          <pc:docMk/>
          <pc:sldMk cId="1513836142" sldId="296"/>
        </pc:sldMkLst>
      </pc:sldChg>
      <pc:sldChg chg="modSp add mod">
        <pc:chgData name="Velani, Ankitkumar" userId="039f6639-35cd-4471-8ac8-1e78077ab1db" providerId="ADAL" clId="{1340E681-60A3-43C9-86A2-A614324C29E3}" dt="2022-09-08T15:24:23.482" v="300" actId="20577"/>
        <pc:sldMkLst>
          <pc:docMk/>
          <pc:sldMk cId="3632673750" sldId="296"/>
        </pc:sldMkLst>
        <pc:spChg chg="mod">
          <ac:chgData name="Velani, Ankitkumar" userId="039f6639-35cd-4471-8ac8-1e78077ab1db" providerId="ADAL" clId="{1340E681-60A3-43C9-86A2-A614324C29E3}" dt="2022-09-08T15:24:23.482" v="300" actId="20577"/>
          <ac:spMkLst>
            <pc:docMk/>
            <pc:sldMk cId="3632673750" sldId="296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3.143" v="147" actId="47"/>
        <pc:sldMkLst>
          <pc:docMk/>
          <pc:sldMk cId="2077387241" sldId="297"/>
        </pc:sldMkLst>
      </pc:sldChg>
      <pc:sldChg chg="modSp add mod">
        <pc:chgData name="Velani, Ankitkumar" userId="039f6639-35cd-4471-8ac8-1e78077ab1db" providerId="ADAL" clId="{1340E681-60A3-43C9-86A2-A614324C29E3}" dt="2022-09-08T15:24:33.036" v="304" actId="20577"/>
        <pc:sldMkLst>
          <pc:docMk/>
          <pc:sldMk cId="3870813925" sldId="297"/>
        </pc:sldMkLst>
        <pc:spChg chg="mod">
          <ac:chgData name="Velani, Ankitkumar" userId="039f6639-35cd-4471-8ac8-1e78077ab1db" providerId="ADAL" clId="{1340E681-60A3-43C9-86A2-A614324C29E3}" dt="2022-09-08T15:24:33.036" v="304" actId="20577"/>
          <ac:spMkLst>
            <pc:docMk/>
            <pc:sldMk cId="3870813925" sldId="297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6.245" v="152" actId="47"/>
        <pc:sldMkLst>
          <pc:docMk/>
          <pc:sldMk cId="1149467149" sldId="298"/>
        </pc:sldMkLst>
      </pc:sldChg>
      <pc:sldChg chg="modSp add mod">
        <pc:chgData name="Velani, Ankitkumar" userId="039f6639-35cd-4471-8ac8-1e78077ab1db" providerId="ADAL" clId="{1340E681-60A3-43C9-86A2-A614324C29E3}" dt="2022-09-08T15:25:31.519" v="370" actId="108"/>
        <pc:sldMkLst>
          <pc:docMk/>
          <pc:sldMk cId="2537595148" sldId="298"/>
        </pc:sldMkLst>
        <pc:spChg chg="mod">
          <ac:chgData name="Velani, Ankitkumar" userId="039f6639-35cd-4471-8ac8-1e78077ab1db" providerId="ADAL" clId="{1340E681-60A3-43C9-86A2-A614324C29E3}" dt="2022-09-08T15:24:51.723" v="324" actId="20577"/>
          <ac:spMkLst>
            <pc:docMk/>
            <pc:sldMk cId="2537595148" sldId="29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5:31.519" v="370" actId="108"/>
          <ac:spMkLst>
            <pc:docMk/>
            <pc:sldMk cId="2537595148" sldId="298"/>
            <ac:spMk id="109" creationId="{00000000-0000-0000-0000-000000000000}"/>
          </ac:spMkLst>
        </pc:spChg>
      </pc:sldChg>
      <pc:sldChg chg="add">
        <pc:chgData name="Velani, Ankitkumar" userId="039f6639-35cd-4471-8ac8-1e78077ab1db" providerId="ADAL" clId="{1340E681-60A3-43C9-86A2-A614324C29E3}" dt="2022-09-08T15:27:08.942" v="371"/>
        <pc:sldMkLst>
          <pc:docMk/>
          <pc:sldMk cId="1714319504" sldId="299"/>
        </pc:sldMkLst>
      </pc:sldChg>
      <pc:sldChg chg="del">
        <pc:chgData name="Velani, Ankitkumar" userId="039f6639-35cd-4471-8ac8-1e78077ab1db" providerId="ADAL" clId="{1340E681-60A3-43C9-86A2-A614324C29E3}" dt="2022-09-08T15:20:57.763" v="153" actId="47"/>
        <pc:sldMkLst>
          <pc:docMk/>
          <pc:sldMk cId="2809169825" sldId="299"/>
        </pc:sldMkLst>
      </pc:sldChg>
      <pc:sldChg chg="del">
        <pc:chgData name="Velani, Ankitkumar" userId="039f6639-35cd-4471-8ac8-1e78077ab1db" providerId="ADAL" clId="{1340E681-60A3-43C9-86A2-A614324C29E3}" dt="2022-09-08T15:20:53.469" v="148" actId="47"/>
        <pc:sldMkLst>
          <pc:docMk/>
          <pc:sldMk cId="1642795635" sldId="300"/>
        </pc:sldMkLst>
      </pc:sldChg>
      <pc:sldChg chg="modSp add del mod">
        <pc:chgData name="Velani, Ankitkumar" userId="039f6639-35cd-4471-8ac8-1e78077ab1db" providerId="ADAL" clId="{1340E681-60A3-43C9-86A2-A614324C29E3}" dt="2022-09-08T15:27:40.977" v="378" actId="47"/>
        <pc:sldMkLst>
          <pc:docMk/>
          <pc:sldMk cId="2169210693" sldId="300"/>
        </pc:sldMkLst>
        <pc:spChg chg="mod">
          <ac:chgData name="Velani, Ankitkumar" userId="039f6639-35cd-4471-8ac8-1e78077ab1db" providerId="ADAL" clId="{1340E681-60A3-43C9-86A2-A614324C29E3}" dt="2022-09-08T15:27:13.651" v="373"/>
          <ac:spMkLst>
            <pc:docMk/>
            <pc:sldMk cId="2169210693" sldId="300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756" v="149" actId="47"/>
        <pc:sldMkLst>
          <pc:docMk/>
          <pc:sldMk cId="3179861112" sldId="301"/>
        </pc:sldMkLst>
      </pc:sldChg>
      <pc:sldChg chg="add">
        <pc:chgData name="Velani, Ankitkumar" userId="039f6639-35cd-4471-8ac8-1e78077ab1db" providerId="ADAL" clId="{1340E681-60A3-43C9-86A2-A614324C29E3}" dt="2022-09-08T15:27:22.169" v="374"/>
        <pc:sldMkLst>
          <pc:docMk/>
          <pc:sldMk cId="3340506046" sldId="301"/>
        </pc:sldMkLst>
      </pc:sldChg>
      <pc:sldChg chg="modSp add mod">
        <pc:chgData name="Velani, Ankitkumar" userId="039f6639-35cd-4471-8ac8-1e78077ab1db" providerId="ADAL" clId="{1340E681-60A3-43C9-86A2-A614324C29E3}" dt="2022-09-08T15:27:29.508" v="377" actId="20577"/>
        <pc:sldMkLst>
          <pc:docMk/>
          <pc:sldMk cId="115505484" sldId="302"/>
        </pc:sldMkLst>
        <pc:spChg chg="mod">
          <ac:chgData name="Velani, Ankitkumar" userId="039f6639-35cd-4471-8ac8-1e78077ab1db" providerId="ADAL" clId="{1340E681-60A3-43C9-86A2-A614324C29E3}" dt="2022-09-08T15:27:29.508" v="377" actId="20577"/>
          <ac:spMkLst>
            <pc:docMk/>
            <pc:sldMk cId="115505484" sldId="302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988" v="150" actId="47"/>
        <pc:sldMkLst>
          <pc:docMk/>
          <pc:sldMk cId="1531365578" sldId="302"/>
        </pc:sldMkLst>
      </pc:sldChg>
      <pc:sldChg chg="add del">
        <pc:chgData name="Velani, Ankitkumar" userId="039f6639-35cd-4471-8ac8-1e78077ab1db" providerId="ADAL" clId="{1340E681-60A3-43C9-86A2-A614324C29E3}" dt="2022-09-08T15:23:29.800" v="265" actId="47"/>
        <pc:sldMkLst>
          <pc:docMk/>
          <pc:sldMk cId="1104195167" sldId="303"/>
        </pc:sldMkLst>
      </pc:sldChg>
      <pc:sldChg chg="modSp add mod">
        <pc:chgData name="Velani, Ankitkumar" userId="039f6639-35cd-4471-8ac8-1e78077ab1db" providerId="ADAL" clId="{1340E681-60A3-43C9-86A2-A614324C29E3}" dt="2022-09-08T15:27:53.372" v="398" actId="20577"/>
        <pc:sldMkLst>
          <pc:docMk/>
          <pc:sldMk cId="3367843845" sldId="303"/>
        </pc:sldMkLst>
        <pc:spChg chg="mod">
          <ac:chgData name="Velani, Ankitkumar" userId="039f6639-35cd-4471-8ac8-1e78077ab1db" providerId="ADAL" clId="{1340E681-60A3-43C9-86A2-A614324C29E3}" dt="2022-09-08T15:27:53.372" v="398" actId="20577"/>
          <ac:spMkLst>
            <pc:docMk/>
            <pc:sldMk cId="3367843845" sldId="303"/>
            <ac:spMk id="108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1.044" v="266" actId="47"/>
        <pc:sldMkLst>
          <pc:docMk/>
          <pc:sldMk cId="2310146408" sldId="304"/>
        </pc:sldMkLst>
      </pc:sldChg>
      <pc:sldChg chg="modSp add mod">
        <pc:chgData name="Velani, Ankitkumar" userId="039f6639-35cd-4471-8ac8-1e78077ab1db" providerId="ADAL" clId="{1340E681-60A3-43C9-86A2-A614324C29E3}" dt="2022-09-08T15:28:02.021" v="410" actId="20577"/>
        <pc:sldMkLst>
          <pc:docMk/>
          <pc:sldMk cId="3065635960" sldId="304"/>
        </pc:sldMkLst>
        <pc:spChg chg="mod">
          <ac:chgData name="Velani, Ankitkumar" userId="039f6639-35cd-4471-8ac8-1e78077ab1db" providerId="ADAL" clId="{1340E681-60A3-43C9-86A2-A614324C29E3}" dt="2022-09-08T15:28:02.021" v="410" actId="20577"/>
          <ac:spMkLst>
            <pc:docMk/>
            <pc:sldMk cId="3065635960" sldId="304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1340E681-60A3-43C9-86A2-A614324C29E3}" dt="2022-09-24T07:47:42.524" v="13873" actId="1036"/>
        <pc:sldMkLst>
          <pc:docMk/>
          <pc:sldMk cId="1505795841" sldId="305"/>
        </pc:sldMkLst>
        <pc:spChg chg="mod">
          <ac:chgData name="Velani, Ankitkumar" userId="039f6639-35cd-4471-8ac8-1e78077ab1db" providerId="ADAL" clId="{1340E681-60A3-43C9-86A2-A614324C29E3}" dt="2022-09-08T15:29:46.485" v="412"/>
          <ac:spMkLst>
            <pc:docMk/>
            <pc:sldMk cId="1505795841" sldId="30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24T07:47:42.524" v="13873" actId="1036"/>
          <ac:spMkLst>
            <pc:docMk/>
            <pc:sldMk cId="1505795841" sldId="305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139" v="267" actId="47"/>
        <pc:sldMkLst>
          <pc:docMk/>
          <pc:sldMk cId="3164702486" sldId="305"/>
        </pc:sldMkLst>
      </pc:sldChg>
      <pc:sldChg chg="addSp delSp modSp new mod">
        <pc:chgData name="Velani, Ankitkumar" userId="039f6639-35cd-4471-8ac8-1e78077ab1db" providerId="ADAL" clId="{1340E681-60A3-43C9-86A2-A614324C29E3}" dt="2022-09-09T01:35:56.010" v="1045" actId="20577"/>
        <pc:sldMkLst>
          <pc:docMk/>
          <pc:sldMk cId="1610246580" sldId="306"/>
        </pc:sldMkLst>
        <pc:spChg chg="del">
          <ac:chgData name="Velani, Ankitkumar" userId="039f6639-35cd-4471-8ac8-1e78077ab1db" providerId="ADAL" clId="{1340E681-60A3-43C9-86A2-A614324C29E3}" dt="2022-09-09T01:31:09.639" v="508" actId="478"/>
          <ac:spMkLst>
            <pc:docMk/>
            <pc:sldMk cId="1610246580" sldId="306"/>
            <ac:spMk id="2" creationId="{EBBB610B-7CA0-4FCF-B719-2B753275CC96}"/>
          </ac:spMkLst>
        </pc:spChg>
        <pc:spChg chg="del">
          <ac:chgData name="Velani, Ankitkumar" userId="039f6639-35cd-4471-8ac8-1e78077ab1db" providerId="ADAL" clId="{1340E681-60A3-43C9-86A2-A614324C29E3}" dt="2022-09-09T01:31:08.324" v="507" actId="478"/>
          <ac:spMkLst>
            <pc:docMk/>
            <pc:sldMk cId="1610246580" sldId="306"/>
            <ac:spMk id="3" creationId="{51E8E4B7-CA69-4182-A6D1-DD6A265D97AB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7" creationId="{D09BDA12-2AED-47C5-A5A4-C1DD44F95948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8" creationId="{A5C2A38B-BD47-4F59-887F-C7339BA7261F}"/>
          </ac:spMkLst>
        </pc:spChg>
        <pc:spChg chg="add mod">
          <ac:chgData name="Velani, Ankitkumar" userId="039f6639-35cd-4471-8ac8-1e78077ab1db" providerId="ADAL" clId="{1340E681-60A3-43C9-86A2-A614324C29E3}" dt="2022-09-09T01:31:14.723" v="516" actId="20577"/>
          <ac:spMkLst>
            <pc:docMk/>
            <pc:sldMk cId="1610246580" sldId="306"/>
            <ac:spMk id="9" creationId="{DAD87299-AFA6-4612-AD6C-C7C8F879B512}"/>
          </ac:spMkLst>
        </pc:spChg>
        <pc:spChg chg="add mod">
          <ac:chgData name="Velani, Ankitkumar" userId="039f6639-35cd-4471-8ac8-1e78077ab1db" providerId="ADAL" clId="{1340E681-60A3-43C9-86A2-A614324C29E3}" dt="2022-09-09T01:35:56.010" v="1045" actId="20577"/>
          <ac:spMkLst>
            <pc:docMk/>
            <pc:sldMk cId="1610246580" sldId="306"/>
            <ac:spMk id="10" creationId="{16A03AE6-6BA9-4260-8580-96DB254B59A2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634" v="268" actId="47"/>
        <pc:sldMkLst>
          <pc:docMk/>
          <pc:sldMk cId="3836807520" sldId="306"/>
        </pc:sldMkLst>
      </pc:sldChg>
      <pc:sldChg chg="addSp modSp add mod">
        <pc:chgData name="Velani, Ankitkumar" userId="039f6639-35cd-4471-8ac8-1e78077ab1db" providerId="ADAL" clId="{1340E681-60A3-43C9-86A2-A614324C29E3}" dt="2022-09-09T02:36:11.968" v="1356" actId="20577"/>
        <pc:sldMkLst>
          <pc:docMk/>
          <pc:sldMk cId="1372787291" sldId="307"/>
        </pc:sldMkLst>
        <pc:spChg chg="add mod">
          <ac:chgData name="Velani, Ankitkumar" userId="039f6639-35cd-4471-8ac8-1e78077ab1db" providerId="ADAL" clId="{1340E681-60A3-43C9-86A2-A614324C29E3}" dt="2022-09-09T02:36:11.968" v="1356" actId="20577"/>
          <ac:spMkLst>
            <pc:docMk/>
            <pc:sldMk cId="1372787291" sldId="307"/>
            <ac:spMk id="3" creationId="{E6D78361-0904-456A-99B6-AC02ABF44868}"/>
          </ac:spMkLst>
        </pc:spChg>
        <pc:spChg chg="add mod">
          <ac:chgData name="Velani, Ankitkumar" userId="039f6639-35cd-4471-8ac8-1e78077ab1db" providerId="ADAL" clId="{1340E681-60A3-43C9-86A2-A614324C29E3}" dt="2022-09-09T02:35:00.712" v="1337" actId="1076"/>
          <ac:spMkLst>
            <pc:docMk/>
            <pc:sldMk cId="1372787291" sldId="307"/>
            <ac:spMk id="8" creationId="{E8D47BD8-FE8D-46E7-9BE7-CF7680474D93}"/>
          </ac:spMkLst>
        </pc:spChg>
        <pc:spChg chg="mod">
          <ac:chgData name="Velani, Ankitkumar" userId="039f6639-35cd-4471-8ac8-1e78077ab1db" providerId="ADAL" clId="{1340E681-60A3-43C9-86A2-A614324C29E3}" dt="2022-09-09T02:32:41.673" v="1298" actId="20577"/>
          <ac:spMkLst>
            <pc:docMk/>
            <pc:sldMk cId="1372787291" sldId="307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4.151" v="269" actId="47"/>
        <pc:sldMkLst>
          <pc:docMk/>
          <pc:sldMk cId="2944235571" sldId="307"/>
        </pc:sldMkLst>
      </pc:sldChg>
      <pc:sldChg chg="add del">
        <pc:chgData name="Velani, Ankitkumar" userId="039f6639-35cd-4471-8ac8-1e78077ab1db" providerId="ADAL" clId="{1340E681-60A3-43C9-86A2-A614324C29E3}" dt="2022-09-08T15:23:34.489" v="270" actId="47"/>
        <pc:sldMkLst>
          <pc:docMk/>
          <pc:sldMk cId="3224482173" sldId="308"/>
        </pc:sldMkLst>
      </pc:sldChg>
      <pc:sldChg chg="addSp modSp add mod ord">
        <pc:chgData name="Velani, Ankitkumar" userId="039f6639-35cd-4471-8ac8-1e78077ab1db" providerId="ADAL" clId="{1340E681-60A3-43C9-86A2-A614324C29E3}" dt="2022-09-09T02:30:15.775" v="1291" actId="20577"/>
        <pc:sldMkLst>
          <pc:docMk/>
          <pc:sldMk cId="4199906352" sldId="308"/>
        </pc:sldMkLst>
        <pc:spChg chg="mod">
          <ac:chgData name="Velani, Ankitkumar" userId="039f6639-35cd-4471-8ac8-1e78077ab1db" providerId="ADAL" clId="{1340E681-60A3-43C9-86A2-A614324C29E3}" dt="2022-09-09T02:03:19.450" v="1246"/>
          <ac:spMkLst>
            <pc:docMk/>
            <pc:sldMk cId="4199906352" sldId="30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30:15.775" v="1291" actId="20577"/>
          <ac:spMkLst>
            <pc:docMk/>
            <pc:sldMk cId="4199906352" sldId="308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1340E681-60A3-43C9-86A2-A614324C29E3}" dt="2022-09-09T02:05:42.290" v="1290" actId="1035"/>
          <ac:graphicFrameMkLst>
            <pc:docMk/>
            <pc:sldMk cId="4199906352" sldId="308"/>
            <ac:graphicFrameMk id="2" creationId="{A8914A6C-0D51-4015-B3E6-B5B7064383B8}"/>
          </ac:graphicFrameMkLst>
        </pc:graphicFrameChg>
      </pc:sldChg>
      <pc:sldChg chg="addSp modSp add mod">
        <pc:chgData name="Velani, Ankitkumar" userId="039f6639-35cd-4471-8ac8-1e78077ab1db" providerId="ADAL" clId="{1340E681-60A3-43C9-86A2-A614324C29E3}" dt="2022-09-09T02:48:10.538" v="1583" actId="207"/>
        <pc:sldMkLst>
          <pc:docMk/>
          <pc:sldMk cId="1586293684" sldId="309"/>
        </pc:sldMkLst>
        <pc:spChg chg="add mod">
          <ac:chgData name="Velani, Ankitkumar" userId="039f6639-35cd-4471-8ac8-1e78077ab1db" providerId="ADAL" clId="{1340E681-60A3-43C9-86A2-A614324C29E3}" dt="2022-09-09T02:45:50.624" v="1524" actId="20577"/>
          <ac:spMkLst>
            <pc:docMk/>
            <pc:sldMk cId="1586293684" sldId="309"/>
            <ac:spMk id="2" creationId="{73824065-2495-47FD-9A82-EC928C433F48}"/>
          </ac:spMkLst>
        </pc:spChg>
        <pc:spChg chg="add mod">
          <ac:chgData name="Velani, Ankitkumar" userId="039f6639-35cd-4471-8ac8-1e78077ab1db" providerId="ADAL" clId="{1340E681-60A3-43C9-86A2-A614324C29E3}" dt="2022-09-09T02:46:44.286" v="1559" actId="1076"/>
          <ac:spMkLst>
            <pc:docMk/>
            <pc:sldMk cId="1586293684" sldId="309"/>
            <ac:spMk id="3" creationId="{1DF16D99-916A-48EB-B164-D6F1AF63EA35}"/>
          </ac:spMkLst>
        </pc:spChg>
        <pc:spChg chg="add mod">
          <ac:chgData name="Velani, Ankitkumar" userId="039f6639-35cd-4471-8ac8-1e78077ab1db" providerId="ADAL" clId="{1340E681-60A3-43C9-86A2-A614324C29E3}" dt="2022-09-09T02:47:55.047" v="1577" actId="208"/>
          <ac:spMkLst>
            <pc:docMk/>
            <pc:sldMk cId="1586293684" sldId="309"/>
            <ac:spMk id="9" creationId="{4054F86A-B8A7-469C-B67E-4D92E1DB07C8}"/>
          </ac:spMkLst>
        </pc:spChg>
        <pc:spChg chg="add mod">
          <ac:chgData name="Velani, Ankitkumar" userId="039f6639-35cd-4471-8ac8-1e78077ab1db" providerId="ADAL" clId="{1340E681-60A3-43C9-86A2-A614324C29E3}" dt="2022-09-09T02:48:10.538" v="1583" actId="207"/>
          <ac:spMkLst>
            <pc:docMk/>
            <pc:sldMk cId="1586293684" sldId="309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46:59.997" v="1561" actId="20577"/>
          <ac:spMkLst>
            <pc:docMk/>
            <pc:sldMk cId="1586293684" sldId="309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121" v="271" actId="47"/>
        <pc:sldMkLst>
          <pc:docMk/>
          <pc:sldMk cId="2995025662" sldId="309"/>
        </pc:sldMkLst>
      </pc:sldChg>
      <pc:sldChg chg="delSp modSp add mod">
        <pc:chgData name="Velani, Ankitkumar" userId="039f6639-35cd-4471-8ac8-1e78077ab1db" providerId="ADAL" clId="{1340E681-60A3-43C9-86A2-A614324C29E3}" dt="2022-09-09T02:51:19.280" v="1662" actId="5793"/>
        <pc:sldMkLst>
          <pc:docMk/>
          <pc:sldMk cId="2623842265" sldId="310"/>
        </pc:sldMkLst>
        <pc:spChg chg="del">
          <ac:chgData name="Velani, Ankitkumar" userId="039f6639-35cd-4471-8ac8-1e78077ab1db" providerId="ADAL" clId="{1340E681-60A3-43C9-86A2-A614324C29E3}" dt="2022-09-09T02:48:48.791" v="1592" actId="478"/>
          <ac:spMkLst>
            <pc:docMk/>
            <pc:sldMk cId="2623842265" sldId="310"/>
            <ac:spMk id="2" creationId="{73824065-2495-47FD-9A82-EC928C433F48}"/>
          </ac:spMkLst>
        </pc:spChg>
        <pc:spChg chg="del">
          <ac:chgData name="Velani, Ankitkumar" userId="039f6639-35cd-4471-8ac8-1e78077ab1db" providerId="ADAL" clId="{1340E681-60A3-43C9-86A2-A614324C29E3}" dt="2022-09-09T02:48:41.817" v="1589" actId="478"/>
          <ac:spMkLst>
            <pc:docMk/>
            <pc:sldMk cId="2623842265" sldId="310"/>
            <ac:spMk id="3" creationId="{1DF16D99-916A-48EB-B164-D6F1AF63EA35}"/>
          </ac:spMkLst>
        </pc:spChg>
        <pc:spChg chg="del">
          <ac:chgData name="Velani, Ankitkumar" userId="039f6639-35cd-4471-8ac8-1e78077ab1db" providerId="ADAL" clId="{1340E681-60A3-43C9-86A2-A614324C29E3}" dt="2022-09-09T02:48:47.273" v="1591" actId="478"/>
          <ac:spMkLst>
            <pc:docMk/>
            <pc:sldMk cId="2623842265" sldId="310"/>
            <ac:spMk id="9" creationId="{4054F86A-B8A7-469C-B67E-4D92E1DB07C8}"/>
          </ac:spMkLst>
        </pc:spChg>
        <pc:spChg chg="del">
          <ac:chgData name="Velani, Ankitkumar" userId="039f6639-35cd-4471-8ac8-1e78077ab1db" providerId="ADAL" clId="{1340E681-60A3-43C9-86A2-A614324C29E3}" dt="2022-09-09T02:48:44.998" v="1590" actId="478"/>
          <ac:spMkLst>
            <pc:docMk/>
            <pc:sldMk cId="2623842265" sldId="310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51:19.280" v="1662" actId="5793"/>
          <ac:spMkLst>
            <pc:docMk/>
            <pc:sldMk cId="2623842265" sldId="310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738" v="272" actId="47"/>
        <pc:sldMkLst>
          <pc:docMk/>
          <pc:sldMk cId="3743774038" sldId="310"/>
        </pc:sldMkLst>
      </pc:sldChg>
      <pc:sldChg chg="addSp delSp modSp add mod">
        <pc:chgData name="Velani, Ankitkumar" userId="039f6639-35cd-4471-8ac8-1e78077ab1db" providerId="ADAL" clId="{1340E681-60A3-43C9-86A2-A614324C29E3}" dt="2022-09-09T03:00:57.316" v="1817" actId="1038"/>
        <pc:sldMkLst>
          <pc:docMk/>
          <pc:sldMk cId="2666916628" sldId="311"/>
        </pc:sldMkLst>
        <pc:spChg chg="add del">
          <ac:chgData name="Velani, Ankitkumar" userId="039f6639-35cd-4471-8ac8-1e78077ab1db" providerId="ADAL" clId="{1340E681-60A3-43C9-86A2-A614324C29E3}" dt="2022-09-09T02:56:17.593" v="1731"/>
          <ac:spMkLst>
            <pc:docMk/>
            <pc:sldMk cId="2666916628" sldId="311"/>
            <ac:spMk id="2" creationId="{DB7CD58B-3CCD-41B9-9B92-F102D75BA61B}"/>
          </ac:spMkLst>
        </pc:spChg>
        <pc:spChg chg="add del mod">
          <ac:chgData name="Velani, Ankitkumar" userId="039f6639-35cd-4471-8ac8-1e78077ab1db" providerId="ADAL" clId="{1340E681-60A3-43C9-86A2-A614324C29E3}" dt="2022-09-09T02:56:22.710" v="1734" actId="478"/>
          <ac:spMkLst>
            <pc:docMk/>
            <pc:sldMk cId="2666916628" sldId="311"/>
            <ac:spMk id="3" creationId="{81880FD7-9F1A-446C-A549-EF3C911931CD}"/>
          </ac:spMkLst>
        </pc:spChg>
        <pc:spChg chg="add mod">
          <ac:chgData name="Velani, Ankitkumar" userId="039f6639-35cd-4471-8ac8-1e78077ab1db" providerId="ADAL" clId="{1340E681-60A3-43C9-86A2-A614324C29E3}" dt="2022-09-09T02:59:40.610" v="1783"/>
          <ac:spMkLst>
            <pc:docMk/>
            <pc:sldMk cId="2666916628" sldId="311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0:28.888" v="1810" actId="1037"/>
          <ac:spMkLst>
            <pc:docMk/>
            <pc:sldMk cId="2666916628" sldId="311"/>
            <ac:spMk id="14" creationId="{857E0607-8876-42DB-B5A0-A92474BC8076}"/>
          </ac:spMkLst>
        </pc:spChg>
        <pc:spChg chg="add del mod">
          <ac:chgData name="Velani, Ankitkumar" userId="039f6639-35cd-4471-8ac8-1e78077ab1db" providerId="ADAL" clId="{1340E681-60A3-43C9-86A2-A614324C29E3}" dt="2022-09-09T02:58:30.256" v="1767"/>
          <ac:spMkLst>
            <pc:docMk/>
            <pc:sldMk cId="2666916628" sldId="311"/>
            <ac:spMk id="15" creationId="{800348C7-A55E-467F-AE3F-FB25B240D3BF}"/>
          </ac:spMkLst>
        </pc:spChg>
        <pc:spChg chg="del mod">
          <ac:chgData name="Velani, Ankitkumar" userId="039f6639-35cd-4471-8ac8-1e78077ab1db" providerId="ADAL" clId="{1340E681-60A3-43C9-86A2-A614324C29E3}" dt="2022-09-09T02:56:12.388" v="1729" actId="478"/>
          <ac:spMkLst>
            <pc:docMk/>
            <pc:sldMk cId="2666916628" sldId="311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2:58:05.998" v="1746" actId="208"/>
          <ac:picMkLst>
            <pc:docMk/>
            <pc:sldMk cId="2666916628" sldId="311"/>
            <ac:picMk id="5" creationId="{161CC3B4-A4EC-4853-8B36-03F8C15D64F1}"/>
          </ac:picMkLst>
        </pc:picChg>
        <pc:picChg chg="add mod">
          <ac:chgData name="Velani, Ankitkumar" userId="039f6639-35cd-4471-8ac8-1e78077ab1db" providerId="ADAL" clId="{1340E681-60A3-43C9-86A2-A614324C29E3}" dt="2022-09-09T02:57:48.300" v="1744" actId="1440"/>
          <ac:picMkLst>
            <pc:docMk/>
            <pc:sldMk cId="2666916628" sldId="311"/>
            <ac:picMk id="7" creationId="{D7D72AA9-75E2-46C1-9D0B-B3B594A71878}"/>
          </ac:picMkLst>
        </pc:picChg>
        <pc:cxnChg chg="add mod">
          <ac:chgData name="Velani, Ankitkumar" userId="039f6639-35cd-4471-8ac8-1e78077ab1db" providerId="ADAL" clId="{1340E681-60A3-43C9-86A2-A614324C29E3}" dt="2022-09-09T03:00:57.316" v="1817" actId="1038"/>
          <ac:cxnSpMkLst>
            <pc:docMk/>
            <pc:sldMk cId="2666916628" sldId="311"/>
            <ac:cxnSpMk id="10" creationId="{61C95CAF-69C7-495C-89DF-D5A4659A3E30}"/>
          </ac:cxnSpMkLst>
        </pc:cxnChg>
        <pc:cxnChg chg="add mod">
          <ac:chgData name="Velani, Ankitkumar" userId="039f6639-35cd-4471-8ac8-1e78077ab1db" providerId="ADAL" clId="{1340E681-60A3-43C9-86A2-A614324C29E3}" dt="2022-09-09T03:00:40.947" v="1813" actId="1037"/>
          <ac:cxnSpMkLst>
            <pc:docMk/>
            <pc:sldMk cId="2666916628" sldId="311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5.418" v="274" actId="47"/>
        <pc:sldMkLst>
          <pc:docMk/>
          <pc:sldMk cId="3535413999" sldId="311"/>
        </pc:sldMkLst>
      </pc:sldChg>
      <pc:sldChg chg="add del">
        <pc:chgData name="Velani, Ankitkumar" userId="039f6639-35cd-4471-8ac8-1e78077ab1db" providerId="ADAL" clId="{1340E681-60A3-43C9-86A2-A614324C29E3}" dt="2022-09-08T15:23:46.699" v="275" actId="47"/>
        <pc:sldMkLst>
          <pc:docMk/>
          <pc:sldMk cId="2675418257" sldId="312"/>
        </pc:sldMkLst>
      </pc:sldChg>
      <pc:sldChg chg="addSp delSp modSp add mod">
        <pc:chgData name="Velani, Ankitkumar" userId="039f6639-35cd-4471-8ac8-1e78077ab1db" providerId="ADAL" clId="{1340E681-60A3-43C9-86A2-A614324C29E3}" dt="2022-09-24T07:49:35.670" v="13874" actId="1036"/>
        <pc:sldMkLst>
          <pc:docMk/>
          <pc:sldMk cId="3785170993" sldId="312"/>
        </pc:sldMkLst>
        <pc:spChg chg="add del mod">
          <ac:chgData name="Velani, Ankitkumar" userId="039f6639-35cd-4471-8ac8-1e78077ab1db" providerId="ADAL" clId="{1340E681-60A3-43C9-86A2-A614324C29E3}" dt="2022-09-09T03:03:21.555" v="1834"/>
          <ac:spMkLst>
            <pc:docMk/>
            <pc:sldMk cId="3785170993" sldId="312"/>
            <ac:spMk id="2" creationId="{2217D3EA-E58E-4EFD-82CC-F2C8B3FCD1D6}"/>
          </ac:spMkLst>
        </pc:spChg>
        <pc:spChg chg="del">
          <ac:chgData name="Velani, Ankitkumar" userId="039f6639-35cd-4471-8ac8-1e78077ab1db" providerId="ADAL" clId="{1340E681-60A3-43C9-86A2-A614324C29E3}" dt="2022-09-09T03:02:29.354" v="1821" actId="478"/>
          <ac:spMkLst>
            <pc:docMk/>
            <pc:sldMk cId="3785170993" sldId="312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24T07:49:35.670" v="13874" actId="1036"/>
          <ac:spMkLst>
            <pc:docMk/>
            <pc:sldMk cId="3785170993" sldId="312"/>
            <ac:spMk id="13" creationId="{03C6A7A5-E466-44CD-B02B-85F9B86D8D56}"/>
          </ac:spMkLst>
        </pc:spChg>
        <pc:spChg chg="del">
          <ac:chgData name="Velani, Ankitkumar" userId="039f6639-35cd-4471-8ac8-1e78077ab1db" providerId="ADAL" clId="{1340E681-60A3-43C9-86A2-A614324C29E3}" dt="2022-09-09T03:02:38.058" v="1825" actId="478"/>
          <ac:spMkLst>
            <pc:docMk/>
            <pc:sldMk cId="3785170993" sldId="312"/>
            <ac:spMk id="14" creationId="{857E0607-8876-42DB-B5A0-A92474BC8076}"/>
          </ac:spMkLst>
        </pc:spChg>
        <pc:spChg chg="mod">
          <ac:chgData name="Velani, Ankitkumar" userId="039f6639-35cd-4471-8ac8-1e78077ab1db" providerId="ADAL" clId="{1340E681-60A3-43C9-86A2-A614324C29E3}" dt="2022-09-09T03:02:24.207" v="1819"/>
          <ac:spMkLst>
            <pc:docMk/>
            <pc:sldMk cId="3785170993" sldId="312"/>
            <ac:spMk id="108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03:50.353" v="1838" actId="478"/>
          <ac:picMkLst>
            <pc:docMk/>
            <pc:sldMk cId="3785170993" sldId="312"/>
            <ac:picMk id="4" creationId="{B73033A9-B8CD-4B91-AC36-1D89FB14A3E9}"/>
          </ac:picMkLst>
        </pc:picChg>
        <pc:picChg chg="del">
          <ac:chgData name="Velani, Ankitkumar" userId="039f6639-35cd-4471-8ac8-1e78077ab1db" providerId="ADAL" clId="{1340E681-60A3-43C9-86A2-A614324C29E3}" dt="2022-09-09T03:02:27.186" v="1820" actId="478"/>
          <ac:picMkLst>
            <pc:docMk/>
            <pc:sldMk cId="3785170993" sldId="312"/>
            <ac:picMk id="5" creationId="{161CC3B4-A4EC-4853-8B36-03F8C15D64F1}"/>
          </ac:picMkLst>
        </pc:picChg>
        <pc:picChg chg="del">
          <ac:chgData name="Velani, Ankitkumar" userId="039f6639-35cd-4471-8ac8-1e78077ab1db" providerId="ADAL" clId="{1340E681-60A3-43C9-86A2-A614324C29E3}" dt="2022-09-09T03:02:34.861" v="1823" actId="478"/>
          <ac:picMkLst>
            <pc:docMk/>
            <pc:sldMk cId="3785170993" sldId="312"/>
            <ac:picMk id="7" creationId="{D7D72AA9-75E2-46C1-9D0B-B3B594A71878}"/>
          </ac:picMkLst>
        </pc:picChg>
        <pc:picChg chg="add mod modCrop">
          <ac:chgData name="Velani, Ankitkumar" userId="039f6639-35cd-4471-8ac8-1e78077ab1db" providerId="ADAL" clId="{1340E681-60A3-43C9-86A2-A614324C29E3}" dt="2022-09-09T03:04:25.467" v="1845" actId="14100"/>
          <ac:picMkLst>
            <pc:docMk/>
            <pc:sldMk cId="3785170993" sldId="312"/>
            <ac:picMk id="9" creationId="{23C07B96-92CD-4C87-88CA-A1E53B995380}"/>
          </ac:picMkLst>
        </pc:picChg>
        <pc:cxnChg chg="del">
          <ac:chgData name="Velani, Ankitkumar" userId="039f6639-35cd-4471-8ac8-1e78077ab1db" providerId="ADAL" clId="{1340E681-60A3-43C9-86A2-A614324C29E3}" dt="2022-09-09T03:02:30.826" v="1822" actId="478"/>
          <ac:cxnSpMkLst>
            <pc:docMk/>
            <pc:sldMk cId="3785170993" sldId="312"/>
            <ac:cxnSpMk id="10" creationId="{61C95CAF-69C7-495C-89DF-D5A4659A3E30}"/>
          </ac:cxnSpMkLst>
        </pc:cxnChg>
        <pc:cxnChg chg="del">
          <ac:chgData name="Velani, Ankitkumar" userId="039f6639-35cd-4471-8ac8-1e78077ab1db" providerId="ADAL" clId="{1340E681-60A3-43C9-86A2-A614324C29E3}" dt="2022-09-09T03:02:36.076" v="1824" actId="478"/>
          <ac:cxnSpMkLst>
            <pc:docMk/>
            <pc:sldMk cId="3785170993" sldId="312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7.185" v="276" actId="47"/>
        <pc:sldMkLst>
          <pc:docMk/>
          <pc:sldMk cId="2772585780" sldId="313"/>
        </pc:sldMkLst>
      </pc:sldChg>
      <pc:sldChg chg="addSp delSp modSp add mod">
        <pc:chgData name="Velani, Ankitkumar" userId="039f6639-35cd-4471-8ac8-1e78077ab1db" providerId="ADAL" clId="{1340E681-60A3-43C9-86A2-A614324C29E3}" dt="2022-09-09T03:06:27.095" v="1854" actId="14100"/>
        <pc:sldMkLst>
          <pc:docMk/>
          <pc:sldMk cId="3490158369" sldId="313"/>
        </pc:sldMkLst>
        <pc:spChg chg="mod">
          <ac:chgData name="Velani, Ankitkumar" userId="039f6639-35cd-4471-8ac8-1e78077ab1db" providerId="ADAL" clId="{1340E681-60A3-43C9-86A2-A614324C29E3}" dt="2022-09-09T03:05:48.281" v="1851" actId="20577"/>
          <ac:spMkLst>
            <pc:docMk/>
            <pc:sldMk cId="3490158369" sldId="313"/>
            <ac:spMk id="13" creationId="{03C6A7A5-E466-44CD-B02B-85F9B86D8D56}"/>
          </ac:spMkLst>
        </pc:spChg>
        <pc:spChg chg="mod">
          <ac:chgData name="Velani, Ankitkumar" userId="039f6639-35cd-4471-8ac8-1e78077ab1db" providerId="ADAL" clId="{1340E681-60A3-43C9-86A2-A614324C29E3}" dt="2022-09-09T03:05:15.243" v="1847"/>
          <ac:spMkLst>
            <pc:docMk/>
            <pc:sldMk cId="3490158369" sldId="313"/>
            <ac:spMk id="108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3:06:27.095" v="1854" actId="14100"/>
          <ac:picMkLst>
            <pc:docMk/>
            <pc:sldMk cId="3490158369" sldId="313"/>
            <ac:picMk id="3" creationId="{FEDB3D5E-3B6B-4827-87FB-5B99BED3D05E}"/>
          </ac:picMkLst>
        </pc:picChg>
        <pc:picChg chg="del">
          <ac:chgData name="Velani, Ankitkumar" userId="039f6639-35cd-4471-8ac8-1e78077ab1db" providerId="ADAL" clId="{1340E681-60A3-43C9-86A2-A614324C29E3}" dt="2022-09-09T03:05:21.841" v="1848" actId="478"/>
          <ac:picMkLst>
            <pc:docMk/>
            <pc:sldMk cId="3490158369" sldId="313"/>
            <ac:picMk id="9" creationId="{23C07B96-92CD-4C87-88CA-A1E53B995380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6.416" v="282" actId="47"/>
        <pc:sldMkLst>
          <pc:docMk/>
          <pc:sldMk cId="967904056" sldId="314"/>
        </pc:sldMkLst>
      </pc:sldChg>
      <pc:sldChg chg="addSp delSp modSp add mod">
        <pc:chgData name="Velani, Ankitkumar" userId="039f6639-35cd-4471-8ac8-1e78077ab1db" providerId="ADAL" clId="{1340E681-60A3-43C9-86A2-A614324C29E3}" dt="2022-09-09T03:19:25.354" v="2044" actId="14100"/>
        <pc:sldMkLst>
          <pc:docMk/>
          <pc:sldMk cId="2618532024" sldId="314"/>
        </pc:sldMkLst>
        <pc:spChg chg="add mod">
          <ac:chgData name="Velani, Ankitkumar" userId="039f6639-35cd-4471-8ac8-1e78077ab1db" providerId="ADAL" clId="{1340E681-60A3-43C9-86A2-A614324C29E3}" dt="2022-09-09T03:16:38.966" v="1878" actId="208"/>
          <ac:spMkLst>
            <pc:docMk/>
            <pc:sldMk cId="2618532024" sldId="314"/>
            <ac:spMk id="8" creationId="{705C474F-DDA9-4B51-BA31-F0C930DE1ABF}"/>
          </ac:spMkLst>
        </pc:spChg>
        <pc:spChg chg="add mod">
          <ac:chgData name="Velani, Ankitkumar" userId="039f6639-35cd-4471-8ac8-1e78077ab1db" providerId="ADAL" clId="{1340E681-60A3-43C9-86A2-A614324C29E3}" dt="2022-09-09T03:19:25.354" v="2044" actId="14100"/>
          <ac:spMkLst>
            <pc:docMk/>
            <pc:sldMk cId="2618532024" sldId="314"/>
            <ac:spMk id="9" creationId="{1DF6D864-4962-40F0-AA63-88A2C0478874}"/>
          </ac:spMkLst>
        </pc:spChg>
        <pc:spChg chg="mod">
          <ac:chgData name="Velani, Ankitkumar" userId="039f6639-35cd-4471-8ac8-1e78077ab1db" providerId="ADAL" clId="{1340E681-60A3-43C9-86A2-A614324C29E3}" dt="2022-09-09T03:09:31.518" v="1860" actId="21"/>
          <ac:spMkLst>
            <pc:docMk/>
            <pc:sldMk cId="2618532024" sldId="314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14:05.705" v="1865" actId="478"/>
          <ac:picMkLst>
            <pc:docMk/>
            <pc:sldMk cId="2618532024" sldId="314"/>
            <ac:picMk id="3" creationId="{95D91836-3D1C-44D1-8BE5-7C4AE7D7154D}"/>
          </ac:picMkLst>
        </pc:picChg>
        <pc:picChg chg="add del mod">
          <ac:chgData name="Velani, Ankitkumar" userId="039f6639-35cd-4471-8ac8-1e78077ab1db" providerId="ADAL" clId="{1340E681-60A3-43C9-86A2-A614324C29E3}" dt="2022-09-09T03:15:53.807" v="1870" actId="478"/>
          <ac:picMkLst>
            <pc:docMk/>
            <pc:sldMk cId="2618532024" sldId="314"/>
            <ac:picMk id="5" creationId="{1B4B2A00-95F4-4098-AA93-2BB92B248140}"/>
          </ac:picMkLst>
        </pc:picChg>
        <pc:picChg chg="add mod">
          <ac:chgData name="Velani, Ankitkumar" userId="039f6639-35cd-4471-8ac8-1e78077ab1db" providerId="ADAL" clId="{1340E681-60A3-43C9-86A2-A614324C29E3}" dt="2022-09-09T03:16:01.928" v="1873" actId="14100"/>
          <ac:picMkLst>
            <pc:docMk/>
            <pc:sldMk cId="2618532024" sldId="314"/>
            <ac:picMk id="7" creationId="{10F2695B-6D81-400A-BB90-615F5E13AD2F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3.325" v="277" actId="47"/>
        <pc:sldMkLst>
          <pc:docMk/>
          <pc:sldMk cId="1220571586" sldId="315"/>
        </pc:sldMkLst>
      </pc:sldChg>
      <pc:sldChg chg="add del">
        <pc:chgData name="Velani, Ankitkumar" userId="039f6639-35cd-4471-8ac8-1e78077ab1db" providerId="ADAL" clId="{1340E681-60A3-43C9-86A2-A614324C29E3}" dt="2022-09-08T15:23:54.127" v="278" actId="47"/>
        <pc:sldMkLst>
          <pc:docMk/>
          <pc:sldMk cId="1006699271" sldId="316"/>
        </pc:sldMkLst>
      </pc:sldChg>
      <pc:sldChg chg="modSp new mod">
        <pc:chgData name="Velani, Ankitkumar" userId="039f6639-35cd-4471-8ac8-1e78077ab1db" providerId="ADAL" clId="{1340E681-60A3-43C9-86A2-A614324C29E3}" dt="2022-09-17T03:13:27.668" v="13872" actId="20577"/>
        <pc:sldMkLst>
          <pc:docMk/>
          <pc:sldMk cId="506897760" sldId="317"/>
        </pc:sldMkLst>
        <pc:spChg chg="mod">
          <ac:chgData name="Velani, Ankitkumar" userId="039f6639-35cd-4471-8ac8-1e78077ab1db" providerId="ADAL" clId="{1340E681-60A3-43C9-86A2-A614324C29E3}" dt="2022-09-16T08:02:17.171" v="2083" actId="20577"/>
          <ac:spMkLst>
            <pc:docMk/>
            <pc:sldMk cId="506897760" sldId="317"/>
            <ac:spMk id="2" creationId="{9F837788-56EF-4088-BC93-C4434B0D7699}"/>
          </ac:spMkLst>
        </pc:spChg>
        <pc:spChg chg="mod">
          <ac:chgData name="Velani, Ankitkumar" userId="039f6639-35cd-4471-8ac8-1e78077ab1db" providerId="ADAL" clId="{1340E681-60A3-43C9-86A2-A614324C29E3}" dt="2022-09-17T03:13:27.668" v="13872" actId="20577"/>
          <ac:spMkLst>
            <pc:docMk/>
            <pc:sldMk cId="506897760" sldId="317"/>
            <ac:spMk id="3" creationId="{94109C72-812E-422E-B62B-0E6BC222A87B}"/>
          </ac:spMkLst>
        </pc:spChg>
      </pc:sldChg>
      <pc:sldChg chg="add del">
        <pc:chgData name="Velani, Ankitkumar" userId="039f6639-35cd-4471-8ac8-1e78077ab1db" providerId="ADAL" clId="{1340E681-60A3-43C9-86A2-A614324C29E3}" dt="2022-09-08T15:23:54.580" v="279" actId="47"/>
        <pc:sldMkLst>
          <pc:docMk/>
          <pc:sldMk cId="3804771162" sldId="317"/>
        </pc:sldMkLst>
      </pc:sldChg>
      <pc:sldChg chg="add del">
        <pc:chgData name="Velani, Ankitkumar" userId="039f6639-35cd-4471-8ac8-1e78077ab1db" providerId="ADAL" clId="{1340E681-60A3-43C9-86A2-A614324C29E3}" dt="2022-09-08T15:23:55.028" v="280" actId="47"/>
        <pc:sldMkLst>
          <pc:docMk/>
          <pc:sldMk cId="882034974" sldId="318"/>
        </pc:sldMkLst>
      </pc:sldChg>
      <pc:sldChg chg="modSp new mod">
        <pc:chgData name="Velani, Ankitkumar" userId="039f6639-35cd-4471-8ac8-1e78077ab1db" providerId="ADAL" clId="{1340E681-60A3-43C9-86A2-A614324C29E3}" dt="2022-09-16T08:12:56.950" v="2921" actId="207"/>
        <pc:sldMkLst>
          <pc:docMk/>
          <pc:sldMk cId="4079943098" sldId="318"/>
        </pc:sldMkLst>
        <pc:spChg chg="mod">
          <ac:chgData name="Velani, Ankitkumar" userId="039f6639-35cd-4471-8ac8-1e78077ab1db" providerId="ADAL" clId="{1340E681-60A3-43C9-86A2-A614324C29E3}" dt="2022-09-16T08:05:18.624" v="2377" actId="20577"/>
          <ac:spMkLst>
            <pc:docMk/>
            <pc:sldMk cId="4079943098" sldId="318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12:56.950" v="2921" actId="207"/>
          <ac:spMkLst>
            <pc:docMk/>
            <pc:sldMk cId="4079943098" sldId="318"/>
            <ac:spMk id="3" creationId="{D8F3A0AA-EEA9-4AC9-8042-81AF1DE9E5E3}"/>
          </ac:spMkLst>
        </pc:spChg>
      </pc:sldChg>
      <pc:sldChg chg="add del">
        <pc:chgData name="Velani, Ankitkumar" userId="039f6639-35cd-4471-8ac8-1e78077ab1db" providerId="ADAL" clId="{1340E681-60A3-43C9-86A2-A614324C29E3}" dt="2022-09-08T15:23:55.366" v="281" actId="47"/>
        <pc:sldMkLst>
          <pc:docMk/>
          <pc:sldMk cId="2257831915" sldId="319"/>
        </pc:sldMkLst>
      </pc:sldChg>
      <pc:sldChg chg="modSp add mod">
        <pc:chgData name="Velani, Ankitkumar" userId="039f6639-35cd-4471-8ac8-1e78077ab1db" providerId="ADAL" clId="{1340E681-60A3-43C9-86A2-A614324C29E3}" dt="2022-09-16T08:16:12.159" v="3168" actId="20577"/>
        <pc:sldMkLst>
          <pc:docMk/>
          <pc:sldMk cId="2467551705" sldId="319"/>
        </pc:sldMkLst>
        <pc:spChg chg="mod">
          <ac:chgData name="Velani, Ankitkumar" userId="039f6639-35cd-4471-8ac8-1e78077ab1db" providerId="ADAL" clId="{1340E681-60A3-43C9-86A2-A614324C29E3}" dt="2022-09-16T08:16:12.159" v="3168" actId="20577"/>
          <ac:spMkLst>
            <pc:docMk/>
            <pc:sldMk cId="2467551705" sldId="319"/>
            <ac:spMk id="3" creationId="{D8F3A0AA-EEA9-4AC9-8042-81AF1DE9E5E3}"/>
          </ac:spMkLst>
        </pc:spChg>
      </pc:sldChg>
      <pc:sldChg chg="add del">
        <pc:chgData name="Velani, Ankitkumar" userId="039f6639-35cd-4471-8ac8-1e78077ab1db" providerId="ADAL" clId="{1340E681-60A3-43C9-86A2-A614324C29E3}" dt="2022-09-08T15:20:49.604" v="141" actId="47"/>
        <pc:sldMkLst>
          <pc:docMk/>
          <pc:sldMk cId="1003457964" sldId="320"/>
        </pc:sldMkLst>
      </pc:sldChg>
      <pc:sldChg chg="addSp delSp modSp add mod">
        <pc:chgData name="Velani, Ankitkumar" userId="039f6639-35cd-4471-8ac8-1e78077ab1db" providerId="ADAL" clId="{1340E681-60A3-43C9-86A2-A614324C29E3}" dt="2022-09-16T14:19:36.298" v="13840"/>
        <pc:sldMkLst>
          <pc:docMk/>
          <pc:sldMk cId="3872793968" sldId="320"/>
        </pc:sldMkLst>
        <pc:spChg chg="mod">
          <ac:chgData name="Velani, Ankitkumar" userId="039f6639-35cd-4471-8ac8-1e78077ab1db" providerId="ADAL" clId="{1340E681-60A3-43C9-86A2-A614324C29E3}" dt="2022-09-16T08:23:11.282" v="3685" actId="403"/>
          <ac:spMkLst>
            <pc:docMk/>
            <pc:sldMk cId="3872793968" sldId="320"/>
            <ac:spMk id="3" creationId="{D8F3A0AA-EEA9-4AC9-8042-81AF1DE9E5E3}"/>
          </ac:spMkLst>
        </pc:spChg>
        <pc:spChg chg="add del mod">
          <ac:chgData name="Velani, Ankitkumar" userId="039f6639-35cd-4471-8ac8-1e78077ab1db" providerId="ADAL" clId="{1340E681-60A3-43C9-86A2-A614324C29E3}" dt="2022-09-16T14:19:36.298" v="13840"/>
          <ac:spMkLst>
            <pc:docMk/>
            <pc:sldMk cId="3872793968" sldId="320"/>
            <ac:spMk id="7" creationId="{3B18D3A3-1D6A-4860-966B-CA699D718EF3}"/>
          </ac:spMkLst>
        </pc:spChg>
      </pc:sldChg>
      <pc:sldChg chg="delSp modSp add mod">
        <pc:chgData name="Velani, Ankitkumar" userId="039f6639-35cd-4471-8ac8-1e78077ab1db" providerId="ADAL" clId="{1340E681-60A3-43C9-86A2-A614324C29E3}" dt="2022-09-16T08:33:46.621" v="4125" actId="108"/>
        <pc:sldMkLst>
          <pc:docMk/>
          <pc:sldMk cId="3673499148" sldId="321"/>
        </pc:sldMkLst>
        <pc:spChg chg="mod">
          <ac:chgData name="Velani, Ankitkumar" userId="039f6639-35cd-4471-8ac8-1e78077ab1db" providerId="ADAL" clId="{1340E681-60A3-43C9-86A2-A614324C29E3}" dt="2022-09-16T08:28:18.388" v="3713" actId="20577"/>
          <ac:spMkLst>
            <pc:docMk/>
            <pc:sldMk cId="3673499148" sldId="321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33:46.621" v="4125" actId="108"/>
          <ac:spMkLst>
            <pc:docMk/>
            <pc:sldMk cId="3673499148" sldId="321"/>
            <ac:spMk id="3" creationId="{D8F3A0AA-EEA9-4AC9-8042-81AF1DE9E5E3}"/>
          </ac:spMkLst>
        </pc:spChg>
        <pc:spChg chg="del">
          <ac:chgData name="Velani, Ankitkumar" userId="039f6639-35cd-4471-8ac8-1e78077ab1db" providerId="ADAL" clId="{1340E681-60A3-43C9-86A2-A614324C29E3}" dt="2022-09-16T08:30:00.936" v="3934" actId="478"/>
          <ac:spMkLst>
            <pc:docMk/>
            <pc:sldMk cId="3673499148" sldId="321"/>
            <ac:spMk id="7" creationId="{3B18D3A3-1D6A-4860-966B-CA699D718EF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36:23.394" v="4323" actId="20577"/>
        <pc:sldMkLst>
          <pc:docMk/>
          <pc:sldMk cId="3529883501" sldId="322"/>
        </pc:sldMkLst>
        <pc:spChg chg="mod">
          <ac:chgData name="Velani, Ankitkumar" userId="039f6639-35cd-4471-8ac8-1e78077ab1db" providerId="ADAL" clId="{1340E681-60A3-43C9-86A2-A614324C29E3}" dt="2022-09-16T08:36:23.394" v="4323" actId="20577"/>
          <ac:spMkLst>
            <pc:docMk/>
            <pc:sldMk cId="3529883501" sldId="322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40:23.558" v="4847" actId="20577"/>
        <pc:sldMkLst>
          <pc:docMk/>
          <pc:sldMk cId="241652326" sldId="323"/>
        </pc:sldMkLst>
        <pc:spChg chg="mod">
          <ac:chgData name="Velani, Ankitkumar" userId="039f6639-35cd-4471-8ac8-1e78077ab1db" providerId="ADAL" clId="{1340E681-60A3-43C9-86A2-A614324C29E3}" dt="2022-09-16T08:40:23.558" v="4847" actId="20577"/>
          <ac:spMkLst>
            <pc:docMk/>
            <pc:sldMk cId="241652326" sldId="323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44:17.609" v="5124"/>
        <pc:sldMkLst>
          <pc:docMk/>
          <pc:sldMk cId="2259152632" sldId="324"/>
        </pc:sldMkLst>
        <pc:spChg chg="mod">
          <ac:chgData name="Velani, Ankitkumar" userId="039f6639-35cd-4471-8ac8-1e78077ab1db" providerId="ADAL" clId="{1340E681-60A3-43C9-86A2-A614324C29E3}" dt="2022-09-16T08:44:17.609" v="5124"/>
          <ac:spMkLst>
            <pc:docMk/>
            <pc:sldMk cId="2259152632" sldId="324"/>
            <ac:spMk id="3" creationId="{D8F3A0AA-EEA9-4AC9-8042-81AF1DE9E5E3}"/>
          </ac:spMkLst>
        </pc:spChg>
      </pc:sldChg>
      <pc:sldChg chg="modSp new mod">
        <pc:chgData name="Velani, Ankitkumar" userId="039f6639-35cd-4471-8ac8-1e78077ab1db" providerId="ADAL" clId="{1340E681-60A3-43C9-86A2-A614324C29E3}" dt="2022-09-16T09:14:45.075" v="6833" actId="114"/>
        <pc:sldMkLst>
          <pc:docMk/>
          <pc:sldMk cId="233899321" sldId="325"/>
        </pc:sldMkLst>
        <pc:spChg chg="mod">
          <ac:chgData name="Velani, Ankitkumar" userId="039f6639-35cd-4471-8ac8-1e78077ab1db" providerId="ADAL" clId="{1340E681-60A3-43C9-86A2-A614324C29E3}" dt="2022-09-16T09:11:33.676" v="6362" actId="20577"/>
          <ac:spMkLst>
            <pc:docMk/>
            <pc:sldMk cId="233899321" sldId="325"/>
            <ac:spMk id="2" creationId="{E3406395-9EBC-45BB-911E-58402D0ABDB9}"/>
          </ac:spMkLst>
        </pc:spChg>
        <pc:spChg chg="mod">
          <ac:chgData name="Velani, Ankitkumar" userId="039f6639-35cd-4471-8ac8-1e78077ab1db" providerId="ADAL" clId="{1340E681-60A3-43C9-86A2-A614324C29E3}" dt="2022-09-16T09:14:45.075" v="6833" actId="114"/>
          <ac:spMkLst>
            <pc:docMk/>
            <pc:sldMk cId="233899321" sldId="325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51:39.421" v="5705" actId="20577"/>
        <pc:sldMkLst>
          <pc:docMk/>
          <pc:sldMk cId="4134971013" sldId="326"/>
        </pc:sldMkLst>
        <pc:spChg chg="mod">
          <ac:chgData name="Velani, Ankitkumar" userId="039f6639-35cd-4471-8ac8-1e78077ab1db" providerId="ADAL" clId="{1340E681-60A3-43C9-86A2-A614324C29E3}" dt="2022-09-16T08:46:27.145" v="5155" actId="20577"/>
          <ac:spMkLst>
            <pc:docMk/>
            <pc:sldMk cId="4134971013" sldId="326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51:39.421" v="5705" actId="20577"/>
          <ac:spMkLst>
            <pc:docMk/>
            <pc:sldMk cId="4134971013" sldId="326"/>
            <ac:spMk id="3" creationId="{D8F3A0AA-EEA9-4AC9-8042-81AF1DE9E5E3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08:53:08.237" v="5848" actId="22"/>
        <pc:sldMkLst>
          <pc:docMk/>
          <pc:sldMk cId="4291762077" sldId="327"/>
        </pc:sldMkLst>
        <pc:spChg chg="mod">
          <ac:chgData name="Velani, Ankitkumar" userId="039f6639-35cd-4471-8ac8-1e78077ab1db" providerId="ADAL" clId="{1340E681-60A3-43C9-86A2-A614324C29E3}" dt="2022-09-16T08:53:03.381" v="5846" actId="20577"/>
          <ac:spMkLst>
            <pc:docMk/>
            <pc:sldMk cId="4291762077" sldId="327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52:33.820" v="5824" actId="20577"/>
          <ac:spMkLst>
            <pc:docMk/>
            <pc:sldMk cId="4291762077" sldId="327"/>
            <ac:spMk id="3" creationId="{D8F3A0AA-EEA9-4AC9-8042-81AF1DE9E5E3}"/>
          </ac:spMkLst>
        </pc:spChg>
        <pc:spChg chg="add del">
          <ac:chgData name="Velani, Ankitkumar" userId="039f6639-35cd-4471-8ac8-1e78077ab1db" providerId="ADAL" clId="{1340E681-60A3-43C9-86A2-A614324C29E3}" dt="2022-09-16T08:53:08.237" v="5848" actId="22"/>
          <ac:spMkLst>
            <pc:docMk/>
            <pc:sldMk cId="4291762077" sldId="327"/>
            <ac:spMk id="8" creationId="{70FDE504-2910-41B3-99D3-2BDECDA392CE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08:55:47.076" v="6065" actId="207"/>
        <pc:sldMkLst>
          <pc:docMk/>
          <pc:sldMk cId="1493480280" sldId="328"/>
        </pc:sldMkLst>
        <pc:spChg chg="mod">
          <ac:chgData name="Velani, Ankitkumar" userId="039f6639-35cd-4471-8ac8-1e78077ab1db" providerId="ADAL" clId="{1340E681-60A3-43C9-86A2-A614324C29E3}" dt="2022-09-16T08:55:47.076" v="6065" actId="207"/>
          <ac:spMkLst>
            <pc:docMk/>
            <pc:sldMk cId="1493480280" sldId="328"/>
            <ac:spMk id="3" creationId="{D8F3A0AA-EEA9-4AC9-8042-81AF1DE9E5E3}"/>
          </ac:spMkLst>
        </pc:spChg>
        <pc:spChg chg="add del">
          <ac:chgData name="Velani, Ankitkumar" userId="039f6639-35cd-4471-8ac8-1e78077ab1db" providerId="ADAL" clId="{1340E681-60A3-43C9-86A2-A614324C29E3}" dt="2022-09-16T08:54:45.313" v="6011" actId="478"/>
          <ac:spMkLst>
            <pc:docMk/>
            <pc:sldMk cId="1493480280" sldId="328"/>
            <ac:spMk id="8" creationId="{4B472B68-D326-4A5E-A4EC-B61C829E7A41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05:04.164" v="6330" actId="1035"/>
        <pc:sldMkLst>
          <pc:docMk/>
          <pc:sldMk cId="2367872627" sldId="329"/>
        </pc:sldMkLst>
        <pc:spChg chg="mod">
          <ac:chgData name="Velani, Ankitkumar" userId="039f6639-35cd-4471-8ac8-1e78077ab1db" providerId="ADAL" clId="{1340E681-60A3-43C9-86A2-A614324C29E3}" dt="2022-09-16T09:05:01.644" v="6323" actId="1035"/>
          <ac:spMkLst>
            <pc:docMk/>
            <pc:sldMk cId="2367872627" sldId="329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9:05:04.164" v="6330" actId="1035"/>
          <ac:spMkLst>
            <pc:docMk/>
            <pc:sldMk cId="2367872627" sldId="329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17:48.785" v="6959" actId="20577"/>
        <pc:sldMkLst>
          <pc:docMk/>
          <pc:sldMk cId="4061011985" sldId="330"/>
        </pc:sldMkLst>
        <pc:spChg chg="mod">
          <ac:chgData name="Velani, Ankitkumar" userId="039f6639-35cd-4471-8ac8-1e78077ab1db" providerId="ADAL" clId="{1340E681-60A3-43C9-86A2-A614324C29E3}" dt="2022-09-16T09:17:48.785" v="6959" actId="20577"/>
          <ac:spMkLst>
            <pc:docMk/>
            <pc:sldMk cId="4061011985" sldId="330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19:11.668" v="7151" actId="20577"/>
        <pc:sldMkLst>
          <pc:docMk/>
          <pc:sldMk cId="3969524351" sldId="331"/>
        </pc:sldMkLst>
        <pc:spChg chg="mod">
          <ac:chgData name="Velani, Ankitkumar" userId="039f6639-35cd-4471-8ac8-1e78077ab1db" providerId="ADAL" clId="{1340E681-60A3-43C9-86A2-A614324C29E3}" dt="2022-09-16T09:19:11.668" v="7151" actId="20577"/>
          <ac:spMkLst>
            <pc:docMk/>
            <pc:sldMk cId="3969524351" sldId="331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27T04:14:15.618" v="13890" actId="1035"/>
        <pc:sldMkLst>
          <pc:docMk/>
          <pc:sldMk cId="4004607695" sldId="332"/>
        </pc:sldMkLst>
        <pc:spChg chg="mod">
          <ac:chgData name="Velani, Ankitkumar" userId="039f6639-35cd-4471-8ac8-1e78077ab1db" providerId="ADAL" clId="{1340E681-60A3-43C9-86A2-A614324C29E3}" dt="2022-09-16T11:19:07.966" v="7440" actId="20577"/>
          <ac:spMkLst>
            <pc:docMk/>
            <pc:sldMk cId="4004607695" sldId="332"/>
            <ac:spMk id="2" creationId="{E3406395-9EBC-45BB-911E-58402D0ABDB9}"/>
          </ac:spMkLst>
        </pc:spChg>
        <pc:spChg chg="mod">
          <ac:chgData name="Velani, Ankitkumar" userId="039f6639-35cd-4471-8ac8-1e78077ab1db" providerId="ADAL" clId="{1340E681-60A3-43C9-86A2-A614324C29E3}" dt="2022-09-27T04:14:15.618" v="13890" actId="1035"/>
          <ac:spMkLst>
            <pc:docMk/>
            <pc:sldMk cId="4004607695" sldId="332"/>
            <ac:spMk id="3" creationId="{CE7B9E59-1E6D-40DF-89DE-D72987E646C6}"/>
          </ac:spMkLst>
        </pc:spChg>
      </pc:sldChg>
      <pc:sldChg chg="add del">
        <pc:chgData name="Velani, Ankitkumar" userId="039f6639-35cd-4471-8ac8-1e78077ab1db" providerId="ADAL" clId="{1340E681-60A3-43C9-86A2-A614324C29E3}" dt="2022-09-16T12:10:57.322" v="9994" actId="2696"/>
        <pc:sldMkLst>
          <pc:docMk/>
          <pc:sldMk cId="2833369650" sldId="333"/>
        </pc:sldMkLst>
      </pc:sldChg>
      <pc:sldChg chg="modSp new mod">
        <pc:chgData name="Velani, Ankitkumar" userId="039f6639-35cd-4471-8ac8-1e78077ab1db" providerId="ADAL" clId="{1340E681-60A3-43C9-86A2-A614324C29E3}" dt="2022-09-16T11:33:55.410" v="7902"/>
        <pc:sldMkLst>
          <pc:docMk/>
          <pc:sldMk cId="572725005" sldId="334"/>
        </pc:sldMkLst>
        <pc:spChg chg="mod">
          <ac:chgData name="Velani, Ankitkumar" userId="039f6639-35cd-4471-8ac8-1e78077ab1db" providerId="ADAL" clId="{1340E681-60A3-43C9-86A2-A614324C29E3}" dt="2022-09-16T11:33:55.410" v="7902"/>
          <ac:spMkLst>
            <pc:docMk/>
            <pc:sldMk cId="572725005" sldId="334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1:33:43.820" v="7894" actId="1035"/>
          <ac:spMkLst>
            <pc:docMk/>
            <pc:sldMk cId="572725005" sldId="334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1:39:51.355" v="8351" actId="20577"/>
        <pc:sldMkLst>
          <pc:docMk/>
          <pc:sldMk cId="1034237041" sldId="335"/>
        </pc:sldMkLst>
        <pc:spChg chg="mod">
          <ac:chgData name="Velani, Ankitkumar" userId="039f6639-35cd-4471-8ac8-1e78077ab1db" providerId="ADAL" clId="{1340E681-60A3-43C9-86A2-A614324C29E3}" dt="2022-09-16T11:39:51.355" v="8351" actId="20577"/>
          <ac:spMkLst>
            <pc:docMk/>
            <pc:sldMk cId="1034237041" sldId="335"/>
            <ac:spMk id="3" creationId="{991B0D35-7733-4902-B757-35D951D1C833}"/>
          </ac:spMkLst>
        </pc:spChg>
      </pc:sldChg>
      <pc:sldChg chg="addSp delSp modSp new del mod">
        <pc:chgData name="Velani, Ankitkumar" userId="039f6639-35cd-4471-8ac8-1e78077ab1db" providerId="ADAL" clId="{1340E681-60A3-43C9-86A2-A614324C29E3}" dt="2022-09-16T11:34:32.820" v="7944" actId="2696"/>
        <pc:sldMkLst>
          <pc:docMk/>
          <pc:sldMk cId="4034981322" sldId="335"/>
        </pc:sldMkLst>
        <pc:spChg chg="del mod">
          <ac:chgData name="Velani, Ankitkumar" userId="039f6639-35cd-4471-8ac8-1e78077ab1db" providerId="ADAL" clId="{1340E681-60A3-43C9-86A2-A614324C29E3}" dt="2022-09-16T11:34:29.082" v="7943" actId="478"/>
          <ac:spMkLst>
            <pc:docMk/>
            <pc:sldMk cId="4034981322" sldId="335"/>
            <ac:spMk id="2" creationId="{B0A38FE1-27CA-4F40-8791-0EE50ECCD2EC}"/>
          </ac:spMkLst>
        </pc:spChg>
        <pc:spChg chg="add mod">
          <ac:chgData name="Velani, Ankitkumar" userId="039f6639-35cd-4471-8ac8-1e78077ab1db" providerId="ADAL" clId="{1340E681-60A3-43C9-86A2-A614324C29E3}" dt="2022-09-16T11:34:29.082" v="7943" actId="478"/>
          <ac:spMkLst>
            <pc:docMk/>
            <pc:sldMk cId="4034981322" sldId="335"/>
            <ac:spMk id="8" creationId="{DEF6F482-EEB2-42A7-B8FB-7333502C44B0}"/>
          </ac:spMkLst>
        </pc:spChg>
      </pc:sldChg>
      <pc:sldChg chg="add">
        <pc:chgData name="Velani, Ankitkumar" userId="039f6639-35cd-4471-8ac8-1e78077ab1db" providerId="ADAL" clId="{1340E681-60A3-43C9-86A2-A614324C29E3}" dt="2022-09-16T11:39:47.419" v="8349"/>
        <pc:sldMkLst>
          <pc:docMk/>
          <pc:sldMk cId="2548740241" sldId="336"/>
        </pc:sldMkLst>
      </pc:sldChg>
      <pc:sldChg chg="modSp add mod">
        <pc:chgData name="Velani, Ankitkumar" userId="039f6639-35cd-4471-8ac8-1e78077ab1db" providerId="ADAL" clId="{1340E681-60A3-43C9-86A2-A614324C29E3}" dt="2022-09-16T11:43:33.819" v="8725" actId="20577"/>
        <pc:sldMkLst>
          <pc:docMk/>
          <pc:sldMk cId="430525681" sldId="337"/>
        </pc:sldMkLst>
        <pc:spChg chg="mod">
          <ac:chgData name="Velani, Ankitkumar" userId="039f6639-35cd-4471-8ac8-1e78077ab1db" providerId="ADAL" clId="{1340E681-60A3-43C9-86A2-A614324C29E3}" dt="2022-09-16T11:43:33.819" v="8725" actId="20577"/>
          <ac:spMkLst>
            <pc:docMk/>
            <pc:sldMk cId="430525681" sldId="337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8:32.160" v="10376" actId="20577"/>
        <pc:sldMkLst>
          <pc:docMk/>
          <pc:sldMk cId="3225106126" sldId="338"/>
        </pc:sldMkLst>
        <pc:spChg chg="mod">
          <ac:chgData name="Velani, Ankitkumar" userId="039f6639-35cd-4471-8ac8-1e78077ab1db" providerId="ADAL" clId="{1340E681-60A3-43C9-86A2-A614324C29E3}" dt="2022-09-16T11:48:48.158" v="9083" actId="1035"/>
          <ac:spMkLst>
            <pc:docMk/>
            <pc:sldMk cId="3225106126" sldId="338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8:32.160" v="10376" actId="20577"/>
          <ac:spMkLst>
            <pc:docMk/>
            <pc:sldMk cId="3225106126" sldId="338"/>
            <ac:spMk id="3" creationId="{991B0D35-7733-4902-B757-35D951D1C833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02:06.337" v="9632" actId="20577"/>
        <pc:sldMkLst>
          <pc:docMk/>
          <pc:sldMk cId="2381061063" sldId="339"/>
        </pc:sldMkLst>
        <pc:spChg chg="mod">
          <ac:chgData name="Velani, Ankitkumar" userId="039f6639-35cd-4471-8ac8-1e78077ab1db" providerId="ADAL" clId="{1340E681-60A3-43C9-86A2-A614324C29E3}" dt="2022-09-16T12:02:06.337" v="9632" actId="20577"/>
          <ac:spMkLst>
            <pc:docMk/>
            <pc:sldMk cId="2381061063" sldId="339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1:54:44.321" v="9541"/>
          <ac:spMkLst>
            <pc:docMk/>
            <pc:sldMk cId="2381061063" sldId="339"/>
            <ac:spMk id="7" creationId="{3E0CE50A-A455-4B5D-A782-F67FFB181494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05:22.469" v="9973" actId="20577"/>
        <pc:sldMkLst>
          <pc:docMk/>
          <pc:sldMk cId="4012364920" sldId="340"/>
        </pc:sldMkLst>
        <pc:spChg chg="mod">
          <ac:chgData name="Velani, Ankitkumar" userId="039f6639-35cd-4471-8ac8-1e78077ab1db" providerId="ADAL" clId="{1340E681-60A3-43C9-86A2-A614324C29E3}" dt="2022-09-16T12:05:22.469" v="9973" actId="20577"/>
          <ac:spMkLst>
            <pc:docMk/>
            <pc:sldMk cId="4012364920" sldId="340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04:59.856" v="9966"/>
          <ac:spMkLst>
            <pc:docMk/>
            <pc:sldMk cId="4012364920" sldId="340"/>
            <ac:spMk id="7" creationId="{595E64D4-E1CE-4D41-87A3-9C60B693793F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16:20.907" v="10247" actId="22"/>
        <pc:sldMkLst>
          <pc:docMk/>
          <pc:sldMk cId="319314961" sldId="341"/>
        </pc:sldMkLst>
        <pc:spChg chg="mod">
          <ac:chgData name="Velani, Ankitkumar" userId="039f6639-35cd-4471-8ac8-1e78077ab1db" providerId="ADAL" clId="{1340E681-60A3-43C9-86A2-A614324C29E3}" dt="2022-09-16T12:11:16.374" v="10002" actId="20577"/>
          <ac:spMkLst>
            <pc:docMk/>
            <pc:sldMk cId="319314961" sldId="341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14:22.022" v="10210"/>
          <ac:spMkLst>
            <pc:docMk/>
            <pc:sldMk cId="319314961" sldId="341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16:20.907" v="10247" actId="22"/>
          <ac:spMkLst>
            <pc:docMk/>
            <pc:sldMk cId="319314961" sldId="341"/>
            <ac:spMk id="8" creationId="{FF079DE8-7B5E-405A-8B56-9CE46CCD1AC4}"/>
          </ac:spMkLst>
        </pc:spChg>
      </pc:sldChg>
      <pc:sldChg chg="add del">
        <pc:chgData name="Velani, Ankitkumar" userId="039f6639-35cd-4471-8ac8-1e78077ab1db" providerId="ADAL" clId="{1340E681-60A3-43C9-86A2-A614324C29E3}" dt="2022-09-16T12:10:03.294" v="9975" actId="2890"/>
        <pc:sldMkLst>
          <pc:docMk/>
          <pc:sldMk cId="793385323" sldId="341"/>
        </pc:sldMkLst>
      </pc:sldChg>
      <pc:sldChg chg="add del">
        <pc:chgData name="Velani, Ankitkumar" userId="039f6639-35cd-4471-8ac8-1e78077ab1db" providerId="ADAL" clId="{1340E681-60A3-43C9-86A2-A614324C29E3}" dt="2022-09-16T12:11:08.639" v="9996" actId="2890"/>
        <pc:sldMkLst>
          <pc:docMk/>
          <pc:sldMk cId="2769478184" sldId="341"/>
        </pc:sldMkLst>
      </pc:sldChg>
      <pc:sldChg chg="addSp delSp modSp add mod ord">
        <pc:chgData name="Velani, Ankitkumar" userId="039f6639-35cd-4471-8ac8-1e78077ab1db" providerId="ADAL" clId="{1340E681-60A3-43C9-86A2-A614324C29E3}" dt="2022-09-16T13:00:34.901" v="11039" actId="20577"/>
        <pc:sldMkLst>
          <pc:docMk/>
          <pc:sldMk cId="3889110516" sldId="342"/>
        </pc:sldMkLst>
        <pc:spChg chg="mod">
          <ac:chgData name="Velani, Ankitkumar" userId="039f6639-35cd-4471-8ac8-1e78077ab1db" providerId="ADAL" clId="{1340E681-60A3-43C9-86A2-A614324C29E3}" dt="2022-09-16T12:14:43.110" v="10216" actId="20577"/>
          <ac:spMkLst>
            <pc:docMk/>
            <pc:sldMk cId="3889110516" sldId="342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00:34.901" v="11039" actId="20577"/>
          <ac:spMkLst>
            <pc:docMk/>
            <pc:sldMk cId="3889110516" sldId="342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16:06.793" v="10243" actId="22"/>
          <ac:spMkLst>
            <pc:docMk/>
            <pc:sldMk cId="3889110516" sldId="342"/>
            <ac:spMk id="8" creationId="{AB90A715-9EC9-404D-9351-868D980420B9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16:12.642" v="10245" actId="6549"/>
        <pc:sldMkLst>
          <pc:docMk/>
          <pc:sldMk cId="1775039272" sldId="343"/>
        </pc:sldMkLst>
        <pc:spChg chg="mod">
          <ac:chgData name="Velani, Ankitkumar" userId="039f6639-35cd-4471-8ac8-1e78077ab1db" providerId="ADAL" clId="{1340E681-60A3-43C9-86A2-A614324C29E3}" dt="2022-09-16T12:16:12.642" v="10245" actId="6549"/>
          <ac:spMkLst>
            <pc:docMk/>
            <pc:sldMk cId="1775039272" sldId="343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3:57.453" v="10275" actId="20577"/>
        <pc:sldMkLst>
          <pc:docMk/>
          <pc:sldMk cId="1992316243" sldId="344"/>
        </pc:sldMkLst>
        <pc:spChg chg="mod">
          <ac:chgData name="Velani, Ankitkumar" userId="039f6639-35cd-4471-8ac8-1e78077ab1db" providerId="ADAL" clId="{1340E681-60A3-43C9-86A2-A614324C29E3}" dt="2022-09-16T12:23:38.112" v="10255" actId="20577"/>
          <ac:spMkLst>
            <pc:docMk/>
            <pc:sldMk cId="1992316243" sldId="344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3:57.453" v="10275" actId="20577"/>
          <ac:spMkLst>
            <pc:docMk/>
            <pc:sldMk cId="1992316243" sldId="344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7:51.053" v="10368" actId="20577"/>
        <pc:sldMkLst>
          <pc:docMk/>
          <pc:sldMk cId="309694075" sldId="345"/>
        </pc:sldMkLst>
        <pc:spChg chg="mod">
          <ac:chgData name="Velani, Ankitkumar" userId="039f6639-35cd-4471-8ac8-1e78077ab1db" providerId="ADAL" clId="{1340E681-60A3-43C9-86A2-A614324C29E3}" dt="2022-09-16T12:25:14" v="10290" actId="20577"/>
          <ac:spMkLst>
            <pc:docMk/>
            <pc:sldMk cId="309694075" sldId="345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7:51.053" v="10368" actId="20577"/>
          <ac:spMkLst>
            <pc:docMk/>
            <pc:sldMk cId="309694075" sldId="345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30:28.093" v="10455" actId="20577"/>
        <pc:sldMkLst>
          <pc:docMk/>
          <pc:sldMk cId="2895461078" sldId="346"/>
        </pc:sldMkLst>
        <pc:spChg chg="mod">
          <ac:chgData name="Velani, Ankitkumar" userId="039f6639-35cd-4471-8ac8-1e78077ab1db" providerId="ADAL" clId="{1340E681-60A3-43C9-86A2-A614324C29E3}" dt="2022-09-16T12:28:59.953" v="10382" actId="20577"/>
          <ac:spMkLst>
            <pc:docMk/>
            <pc:sldMk cId="2895461078" sldId="346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30:28.093" v="10455" actId="20577"/>
          <ac:spMkLst>
            <pc:docMk/>
            <pc:sldMk cId="2895461078" sldId="346"/>
            <ac:spMk id="3" creationId="{991B0D35-7733-4902-B757-35D951D1C833}"/>
          </ac:spMkLst>
        </pc:spChg>
      </pc:sldChg>
      <pc:sldChg chg="addSp modSp add mod">
        <pc:chgData name="Velani, Ankitkumar" userId="039f6639-35cd-4471-8ac8-1e78077ab1db" providerId="ADAL" clId="{1340E681-60A3-43C9-86A2-A614324C29E3}" dt="2022-09-16T12:54:31.991" v="10705" actId="20577"/>
        <pc:sldMkLst>
          <pc:docMk/>
          <pc:sldMk cId="2540036734" sldId="347"/>
        </pc:sldMkLst>
        <pc:spChg chg="mod">
          <ac:chgData name="Velani, Ankitkumar" userId="039f6639-35cd-4471-8ac8-1e78077ab1db" providerId="ADAL" clId="{1340E681-60A3-43C9-86A2-A614324C29E3}" dt="2022-09-16T12:54:31.991" v="10705" actId="20577"/>
          <ac:spMkLst>
            <pc:docMk/>
            <pc:sldMk cId="2540036734" sldId="347"/>
            <ac:spMk id="3" creationId="{991B0D35-7733-4902-B757-35D951D1C833}"/>
          </ac:spMkLst>
        </pc:spChg>
        <pc:picChg chg="add mod modCrop">
          <ac:chgData name="Velani, Ankitkumar" userId="039f6639-35cd-4471-8ac8-1e78077ab1db" providerId="ADAL" clId="{1340E681-60A3-43C9-86A2-A614324C29E3}" dt="2022-09-16T12:54:18.929" v="10703" actId="1076"/>
          <ac:picMkLst>
            <pc:docMk/>
            <pc:sldMk cId="2540036734" sldId="347"/>
            <ac:picMk id="8" creationId="{FA5039B2-EBC0-4E8D-AAF5-44A8D1E0B4A9}"/>
          </ac:picMkLst>
        </pc:picChg>
      </pc:sldChg>
      <pc:sldChg chg="modSp add mod">
        <pc:chgData name="Velani, Ankitkumar" userId="039f6639-35cd-4471-8ac8-1e78077ab1db" providerId="ADAL" clId="{1340E681-60A3-43C9-86A2-A614324C29E3}" dt="2022-09-16T13:02:52.324" v="11047" actId="20577"/>
        <pc:sldMkLst>
          <pc:docMk/>
          <pc:sldMk cId="1969430800" sldId="348"/>
        </pc:sldMkLst>
        <pc:spChg chg="mod">
          <ac:chgData name="Velani, Ankitkumar" userId="039f6639-35cd-4471-8ac8-1e78077ab1db" providerId="ADAL" clId="{1340E681-60A3-43C9-86A2-A614324C29E3}" dt="2022-09-16T12:55:28.132" v="10709" actId="20577"/>
          <ac:spMkLst>
            <pc:docMk/>
            <pc:sldMk cId="1969430800" sldId="348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02:52.324" v="11047" actId="20577"/>
          <ac:spMkLst>
            <pc:docMk/>
            <pc:sldMk cId="1969430800" sldId="348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18:38.811" v="11449" actId="113"/>
        <pc:sldMkLst>
          <pc:docMk/>
          <pc:sldMk cId="2702041135" sldId="349"/>
        </pc:sldMkLst>
        <pc:spChg chg="mod">
          <ac:chgData name="Velani, Ankitkumar" userId="039f6639-35cd-4471-8ac8-1e78077ab1db" providerId="ADAL" clId="{1340E681-60A3-43C9-86A2-A614324C29E3}" dt="2022-09-16T13:18:38.811" v="11449" actId="113"/>
          <ac:spMkLst>
            <pc:docMk/>
            <pc:sldMk cId="2702041135" sldId="349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19:04.164" v="11475" actId="20577"/>
        <pc:sldMkLst>
          <pc:docMk/>
          <pc:sldMk cId="2886325107" sldId="350"/>
        </pc:sldMkLst>
        <pc:spChg chg="mod">
          <ac:chgData name="Velani, Ankitkumar" userId="039f6639-35cd-4471-8ac8-1e78077ab1db" providerId="ADAL" clId="{1340E681-60A3-43C9-86A2-A614324C29E3}" dt="2022-09-16T13:19:04.164" v="11475" actId="20577"/>
          <ac:spMkLst>
            <pc:docMk/>
            <pc:sldMk cId="2886325107" sldId="350"/>
            <ac:spMk id="3" creationId="{991B0D35-7733-4902-B757-35D951D1C833}"/>
          </ac:spMkLst>
        </pc:spChg>
      </pc:sldChg>
      <pc:sldChg chg="addSp modSp add mod">
        <pc:chgData name="Velani, Ankitkumar" userId="039f6639-35cd-4471-8ac8-1e78077ab1db" providerId="ADAL" clId="{1340E681-60A3-43C9-86A2-A614324C29E3}" dt="2022-09-16T13:19:54.942" v="11519"/>
        <pc:sldMkLst>
          <pc:docMk/>
          <pc:sldMk cId="86991763" sldId="351"/>
        </pc:sldMkLst>
        <pc:spChg chg="mod">
          <ac:chgData name="Velani, Ankitkumar" userId="039f6639-35cd-4471-8ac8-1e78077ab1db" providerId="ADAL" clId="{1340E681-60A3-43C9-86A2-A614324C29E3}" dt="2022-09-16T13:19:54.942" v="11519"/>
          <ac:spMkLst>
            <pc:docMk/>
            <pc:sldMk cId="86991763" sldId="351"/>
            <ac:spMk id="3" creationId="{991B0D35-7733-4902-B757-35D951D1C833}"/>
          </ac:spMkLst>
        </pc:spChg>
        <pc:spChg chg="add mod">
          <ac:chgData name="Velani, Ankitkumar" userId="039f6639-35cd-4471-8ac8-1e78077ab1db" providerId="ADAL" clId="{1340E681-60A3-43C9-86A2-A614324C29E3}" dt="2022-09-16T13:19:49.419" v="11518" actId="1076"/>
          <ac:spMkLst>
            <pc:docMk/>
            <pc:sldMk cId="86991763" sldId="351"/>
            <ac:spMk id="8" creationId="{08AA278A-4635-40CD-A672-3289CC86B238}"/>
          </ac:spMkLst>
        </pc:spChg>
      </pc:sldChg>
      <pc:sldChg chg="addSp delSp modSp add del mod">
        <pc:chgData name="Velani, Ankitkumar" userId="039f6639-35cd-4471-8ac8-1e78077ab1db" providerId="ADAL" clId="{1340E681-60A3-43C9-86A2-A614324C29E3}" dt="2022-09-16T13:21:08.021" v="11532" actId="2696"/>
        <pc:sldMkLst>
          <pc:docMk/>
          <pc:sldMk cId="1300742902" sldId="352"/>
        </pc:sldMkLst>
        <pc:spChg chg="del mod">
          <ac:chgData name="Velani, Ankitkumar" userId="039f6639-35cd-4471-8ac8-1e78077ab1db" providerId="ADAL" clId="{1340E681-60A3-43C9-86A2-A614324C29E3}" dt="2022-09-16T13:21:03.824" v="11531" actId="478"/>
          <ac:spMkLst>
            <pc:docMk/>
            <pc:sldMk cId="1300742902" sldId="352"/>
            <ac:spMk id="2" creationId="{41113981-29E2-4BA4-BB88-07177203CC7A}"/>
          </ac:spMkLst>
        </pc:spChg>
        <pc:spChg chg="add mod">
          <ac:chgData name="Velani, Ankitkumar" userId="039f6639-35cd-4471-8ac8-1e78077ab1db" providerId="ADAL" clId="{1340E681-60A3-43C9-86A2-A614324C29E3}" dt="2022-09-16T13:21:03.824" v="11531" actId="478"/>
          <ac:spMkLst>
            <pc:docMk/>
            <pc:sldMk cId="1300742902" sldId="352"/>
            <ac:spMk id="9" creationId="{B0F9EAA8-0340-41F5-97F0-7992A55F83AB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3:26:37.285" v="11813" actId="20577"/>
        <pc:sldMkLst>
          <pc:docMk/>
          <pc:sldMk cId="4235283516" sldId="352"/>
        </pc:sldMkLst>
        <pc:spChg chg="mod">
          <ac:chgData name="Velani, Ankitkumar" userId="039f6639-35cd-4471-8ac8-1e78077ab1db" providerId="ADAL" clId="{1340E681-60A3-43C9-86A2-A614324C29E3}" dt="2022-09-16T13:21:16.984" v="11543" actId="20577"/>
          <ac:spMkLst>
            <pc:docMk/>
            <pc:sldMk cId="4235283516" sldId="352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26:37.285" v="11813" actId="20577"/>
          <ac:spMkLst>
            <pc:docMk/>
            <pc:sldMk cId="4235283516" sldId="352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3:26:34.059" v="11807" actId="22"/>
          <ac:spMkLst>
            <pc:docMk/>
            <pc:sldMk cId="4235283516" sldId="352"/>
            <ac:spMk id="8" creationId="{2A74441D-E7E3-4352-9782-37F1B104EE1D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34:02.884" v="11950" actId="113"/>
        <pc:sldMkLst>
          <pc:docMk/>
          <pc:sldMk cId="3069673117" sldId="353"/>
        </pc:sldMkLst>
        <pc:spChg chg="mod">
          <ac:chgData name="Velani, Ankitkumar" userId="039f6639-35cd-4471-8ac8-1e78077ab1db" providerId="ADAL" clId="{1340E681-60A3-43C9-86A2-A614324C29E3}" dt="2022-09-16T13:26:49.967" v="11824" actId="20577"/>
          <ac:spMkLst>
            <pc:docMk/>
            <pc:sldMk cId="3069673117" sldId="353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34:02.884" v="11950" actId="113"/>
          <ac:spMkLst>
            <pc:docMk/>
            <pc:sldMk cId="3069673117" sldId="353"/>
            <ac:spMk id="3" creationId="{991B0D35-7733-4902-B757-35D951D1C833}"/>
          </ac:spMkLst>
        </pc:spChg>
      </pc:sldChg>
      <pc:sldChg chg="new del">
        <pc:chgData name="Velani, Ankitkumar" userId="039f6639-35cd-4471-8ac8-1e78077ab1db" providerId="ADAL" clId="{1340E681-60A3-43C9-86A2-A614324C29E3}" dt="2022-09-16T13:34:16.258" v="11953" actId="47"/>
        <pc:sldMkLst>
          <pc:docMk/>
          <pc:sldMk cId="204481584" sldId="354"/>
        </pc:sldMkLst>
      </pc:sldChg>
      <pc:sldChg chg="modSp add mod">
        <pc:chgData name="Velani, Ankitkumar" userId="039f6639-35cd-4471-8ac8-1e78077ab1db" providerId="ADAL" clId="{1340E681-60A3-43C9-86A2-A614324C29E3}" dt="2022-09-16T13:38:23.498" v="12458" actId="113"/>
        <pc:sldMkLst>
          <pc:docMk/>
          <pc:sldMk cId="3365004016" sldId="355"/>
        </pc:sldMkLst>
        <pc:spChg chg="mod">
          <ac:chgData name="Velani, Ankitkumar" userId="039f6639-35cd-4471-8ac8-1e78077ab1db" providerId="ADAL" clId="{1340E681-60A3-43C9-86A2-A614324C29E3}" dt="2022-09-16T13:38:23.498" v="12458" actId="113"/>
          <ac:spMkLst>
            <pc:docMk/>
            <pc:sldMk cId="3365004016" sldId="355"/>
            <ac:spMk id="3" creationId="{991B0D35-7733-4902-B757-35D951D1C833}"/>
          </ac:spMkLst>
        </pc:spChg>
      </pc:sldChg>
      <pc:sldChg chg="addSp delSp modSp new mod">
        <pc:chgData name="Velani, Ankitkumar" userId="039f6639-35cd-4471-8ac8-1e78077ab1db" providerId="ADAL" clId="{1340E681-60A3-43C9-86A2-A614324C29E3}" dt="2022-09-27T04:01:31.476" v="13888" actId="20577"/>
        <pc:sldMkLst>
          <pc:docMk/>
          <pc:sldMk cId="1659337161" sldId="356"/>
        </pc:sldMkLst>
        <pc:spChg chg="mod">
          <ac:chgData name="Velani, Ankitkumar" userId="039f6639-35cd-4471-8ac8-1e78077ab1db" providerId="ADAL" clId="{1340E681-60A3-43C9-86A2-A614324C29E3}" dt="2022-09-16T14:00:57.639" v="13575" actId="1036"/>
          <ac:spMkLst>
            <pc:docMk/>
            <pc:sldMk cId="1659337161" sldId="356"/>
            <ac:spMk id="2" creationId="{07611007-3F9F-45F7-9D21-B136E10B0CA1}"/>
          </ac:spMkLst>
        </pc:spChg>
        <pc:spChg chg="del">
          <ac:chgData name="Velani, Ankitkumar" userId="039f6639-35cd-4471-8ac8-1e78077ab1db" providerId="ADAL" clId="{1340E681-60A3-43C9-86A2-A614324C29E3}" dt="2022-09-16T13:41:00.214" v="12460" actId="478"/>
          <ac:spMkLst>
            <pc:docMk/>
            <pc:sldMk cId="1659337161" sldId="356"/>
            <ac:spMk id="3" creationId="{0B983C72-32D3-4541-9516-E63A7F24D84D}"/>
          </ac:spMkLst>
        </pc:spChg>
        <pc:graphicFrameChg chg="add del modGraphic">
          <ac:chgData name="Velani, Ankitkumar" userId="039f6639-35cd-4471-8ac8-1e78077ab1db" providerId="ADAL" clId="{1340E681-60A3-43C9-86A2-A614324C29E3}" dt="2022-09-16T13:41:19.649" v="12464" actId="478"/>
          <ac:graphicFrameMkLst>
            <pc:docMk/>
            <pc:sldMk cId="1659337161" sldId="356"/>
            <ac:graphicFrameMk id="7" creationId="{02055777-4701-4C34-B1C5-2AB50E81CB98}"/>
          </ac:graphicFrameMkLst>
        </pc:graphicFrameChg>
        <pc:graphicFrameChg chg="add mod modGraphic">
          <ac:chgData name="Velani, Ankitkumar" userId="039f6639-35cd-4471-8ac8-1e78077ab1db" providerId="ADAL" clId="{1340E681-60A3-43C9-86A2-A614324C29E3}" dt="2022-09-27T04:01:31.476" v="13888" actId="20577"/>
          <ac:graphicFrameMkLst>
            <pc:docMk/>
            <pc:sldMk cId="1659337161" sldId="356"/>
            <ac:graphicFrameMk id="8" creationId="{C3978E0C-EC43-4BA4-B2D9-7BEA551570E5}"/>
          </ac:graphicFrameMkLst>
        </pc:graphicFrameChg>
      </pc:sldChg>
      <pc:sldChg chg="modSp add mod">
        <pc:chgData name="Velani, Ankitkumar" userId="039f6639-35cd-4471-8ac8-1e78077ab1db" providerId="ADAL" clId="{1340E681-60A3-43C9-86A2-A614324C29E3}" dt="2022-09-16T13:56:30.580" v="13344" actId="113"/>
        <pc:sldMkLst>
          <pc:docMk/>
          <pc:sldMk cId="2220053797" sldId="357"/>
        </pc:sldMkLst>
        <pc:spChg chg="mod">
          <ac:chgData name="Velani, Ankitkumar" userId="039f6639-35cd-4471-8ac8-1e78077ab1db" providerId="ADAL" clId="{1340E681-60A3-43C9-86A2-A614324C29E3}" dt="2022-09-16T13:56:30.580" v="13344" actId="113"/>
          <ac:spMkLst>
            <pc:docMk/>
            <pc:sldMk cId="2220053797" sldId="357"/>
            <ac:spMk id="3" creationId="{991B0D35-7733-4902-B757-35D951D1C833}"/>
          </ac:spMkLst>
        </pc:spChg>
      </pc:sldChg>
      <pc:sldChg chg="modSp new del mod">
        <pc:chgData name="Velani, Ankitkumar" userId="039f6639-35cd-4471-8ac8-1e78077ab1db" providerId="ADAL" clId="{1340E681-60A3-43C9-86A2-A614324C29E3}" dt="2022-09-16T14:17:09.703" v="13762" actId="47"/>
        <pc:sldMkLst>
          <pc:docMk/>
          <pc:sldMk cId="31706455" sldId="358"/>
        </pc:sldMkLst>
        <pc:spChg chg="mod">
          <ac:chgData name="Velani, Ankitkumar" userId="039f6639-35cd-4471-8ac8-1e78077ab1db" providerId="ADAL" clId="{1340E681-60A3-43C9-86A2-A614324C29E3}" dt="2022-09-16T14:09:37.301" v="13619" actId="20577"/>
          <ac:spMkLst>
            <pc:docMk/>
            <pc:sldMk cId="31706455" sldId="358"/>
            <ac:spMk id="2" creationId="{007A773A-839D-43B5-A848-486C9C8D3AF2}"/>
          </ac:spMkLst>
        </pc:spChg>
        <pc:spChg chg="mod">
          <ac:chgData name="Velani, Ankitkumar" userId="039f6639-35cd-4471-8ac8-1e78077ab1db" providerId="ADAL" clId="{1340E681-60A3-43C9-86A2-A614324C29E3}" dt="2022-09-16T14:10:42.353" v="13701" actId="20577"/>
          <ac:spMkLst>
            <pc:docMk/>
            <pc:sldMk cId="31706455" sldId="358"/>
            <ac:spMk id="3" creationId="{4354D82C-AC95-4BBC-873B-24198C0FDA74}"/>
          </ac:spMkLst>
        </pc:spChg>
      </pc:sldChg>
      <pc:sldChg chg="modSp add mod">
        <pc:chgData name="Velani, Ankitkumar" userId="039f6639-35cd-4471-8ac8-1e78077ab1db" providerId="ADAL" clId="{1340E681-60A3-43C9-86A2-A614324C29E3}" dt="2022-09-16T14:16:19.793" v="13761" actId="255"/>
        <pc:sldMkLst>
          <pc:docMk/>
          <pc:sldMk cId="304758632" sldId="359"/>
        </pc:sldMkLst>
        <pc:spChg chg="mod">
          <ac:chgData name="Velani, Ankitkumar" userId="039f6639-35cd-4471-8ac8-1e78077ab1db" providerId="ADAL" clId="{1340E681-60A3-43C9-86A2-A614324C29E3}" dt="2022-09-16T14:16:19.793" v="13761" actId="255"/>
          <ac:spMkLst>
            <pc:docMk/>
            <pc:sldMk cId="304758632" sldId="359"/>
            <ac:spMk id="3" creationId="{4354D82C-AC95-4BBC-873B-24198C0FDA74}"/>
          </ac:spMkLst>
        </pc:spChg>
      </pc:sldChg>
      <pc:sldChg chg="modSp add mod">
        <pc:chgData name="Velani, Ankitkumar" userId="039f6639-35cd-4471-8ac8-1e78077ab1db" providerId="ADAL" clId="{1340E681-60A3-43C9-86A2-A614324C29E3}" dt="2022-09-16T14:18:40.790" v="13835" actId="20577"/>
        <pc:sldMkLst>
          <pc:docMk/>
          <pc:sldMk cId="3463991970" sldId="360"/>
        </pc:sldMkLst>
        <pc:spChg chg="mod">
          <ac:chgData name="Velani, Ankitkumar" userId="039f6639-35cd-4471-8ac8-1e78077ab1db" providerId="ADAL" clId="{1340E681-60A3-43C9-86A2-A614324C29E3}" dt="2022-09-16T14:18:40.790" v="13835" actId="20577"/>
          <ac:spMkLst>
            <pc:docMk/>
            <pc:sldMk cId="3463991970" sldId="360"/>
            <ac:spMk id="3" creationId="{4354D82C-AC95-4BBC-873B-24198C0FDA74}"/>
          </ac:spMkLst>
        </pc:spChg>
      </pc:sldChg>
      <pc:sldChg chg="add">
        <pc:chgData name="Velani, Ankitkumar" userId="039f6639-35cd-4471-8ac8-1e78077ab1db" providerId="ADAL" clId="{1340E681-60A3-43C9-86A2-A614324C29E3}" dt="2022-09-16T14:19:29.230" v="13836"/>
        <pc:sldMkLst>
          <pc:docMk/>
          <pc:sldMk cId="1523300418" sldId="361"/>
        </pc:sldMkLst>
      </pc:sldChg>
    </pc:docChg>
  </pc:docChgLst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52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4596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60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775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002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9/22/2023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9/22/2023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9/22/2023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9/22/2023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9/22/2023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9/22/2023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9/22/2023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9/22/2023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9/22/2023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9/22/2023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9/22/2023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9/22/2023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EPQhl0wVCZnNP1vx7BE43phOUljzZXGD/view?usp=shar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9367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accent2"/>
                </a:solidFill>
              </a:rPr>
              <a:t>Unit-4 &amp; 5 : Introduction to Python Pandas</a:t>
            </a:r>
            <a:endParaRPr sz="47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python programming language logo | Language logo, Python programming, Python">
            <a:extLst>
              <a:ext uri="{FF2B5EF4-FFF2-40B4-BE49-F238E27FC236}">
                <a16:creationId xmlns:a16="http://schemas.microsoft.com/office/drawing/2014/main" id="{32CA916F-CC2F-44D8-860F-51EEBE75F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55" y="2612625"/>
            <a:ext cx="1870089" cy="204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9/22/2023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u="sng" dirty="0"/>
              <a:t>Data Frames in 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614012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Creation of data frame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my_data</a:t>
            </a:r>
            <a:r>
              <a:rPr lang="en-US" sz="2400" b="1" dirty="0">
                <a:solidFill>
                  <a:srgbClr val="FF0000"/>
                </a:solidFill>
              </a:rPr>
              <a:t> &lt;- </a:t>
            </a:r>
            <a:r>
              <a:rPr lang="en-US" sz="2400" b="1" dirty="0" err="1">
                <a:solidFill>
                  <a:srgbClr val="FF0000"/>
                </a:solidFill>
              </a:rPr>
              <a:t>data.frame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	name    = c(“A”,”B”,”C”,”D”),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	age       = c(40,45,70,60),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	gender = c(“F”,”M”,”F”,”M”)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i="1" dirty="0"/>
              <a:t>name, age, gender are the vectors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B3525F-8460-4683-9954-757464AB7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259918"/>
              </p:ext>
            </p:extLst>
          </p:nvPr>
        </p:nvGraphicFramePr>
        <p:xfrm>
          <a:off x="5857462" y="2501900"/>
          <a:ext cx="3077817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5939">
                  <a:extLst>
                    <a:ext uri="{9D8B030D-6E8A-4147-A177-3AD203B41FA5}">
                      <a16:colId xmlns:a16="http://schemas.microsoft.com/office/drawing/2014/main" val="3438317156"/>
                    </a:ext>
                  </a:extLst>
                </a:gridCol>
                <a:gridCol w="1025939">
                  <a:extLst>
                    <a:ext uri="{9D8B030D-6E8A-4147-A177-3AD203B41FA5}">
                      <a16:colId xmlns:a16="http://schemas.microsoft.com/office/drawing/2014/main" val="2193999294"/>
                    </a:ext>
                  </a:extLst>
                </a:gridCol>
                <a:gridCol w="1025939">
                  <a:extLst>
                    <a:ext uri="{9D8B030D-6E8A-4147-A177-3AD203B41FA5}">
                      <a16:colId xmlns:a16="http://schemas.microsoft.com/office/drawing/2014/main" val="216257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89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3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3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6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676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2385E0-7579-4745-923A-A07F6FC70859}"/>
              </a:ext>
            </a:extLst>
          </p:cNvPr>
          <p:cNvSpPr txBox="1"/>
          <p:nvPr/>
        </p:nvSpPr>
        <p:spPr>
          <a:xfrm>
            <a:off x="5857461" y="1948070"/>
            <a:ext cx="1111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53541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9/22/2023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u="sng" dirty="0"/>
              <a:t>Data Frames in Python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614012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Creation of data frame in Python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import pandas as pd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my_data</a:t>
            </a:r>
            <a:r>
              <a:rPr lang="en-US" sz="2400" b="1" dirty="0">
                <a:solidFill>
                  <a:srgbClr val="FF0000"/>
                </a:solidFill>
              </a:rPr>
              <a:t> = </a:t>
            </a:r>
            <a:r>
              <a:rPr lang="en-US" sz="2400" b="1" dirty="0" err="1">
                <a:solidFill>
                  <a:srgbClr val="FF0000"/>
                </a:solidFill>
              </a:rPr>
              <a:t>pd.DataFrame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    {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"name"     :["A","B","C","D"],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"age"        : [40,45,70,60],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"gender"  :["F","M","F","M"]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i="1" dirty="0"/>
              <a:t>name, age, gender are the dictionary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385E0-7579-4745-923A-A07F6FC70859}"/>
              </a:ext>
            </a:extLst>
          </p:cNvPr>
          <p:cNvSpPr txBox="1"/>
          <p:nvPr/>
        </p:nvSpPr>
        <p:spPr>
          <a:xfrm>
            <a:off x="6117234" y="3168167"/>
            <a:ext cx="1111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66121-6756-EACE-726D-EF88116B8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35" y="3495650"/>
            <a:ext cx="2797165" cy="24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8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Import files using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Pandas library has provided different methods for loading datasets with many different formats onto DataFrame.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*** Once data loaded into memory pandas creates Pandas DataFrame automatically for easy to manipulate data.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File format pandas support:</a:t>
            </a:r>
          </a:p>
          <a:p>
            <a:pPr marL="114300" indent="0">
              <a:buNone/>
            </a:pPr>
            <a:r>
              <a:rPr lang="en-US" sz="2000" dirty="0"/>
              <a:t>	csv, json, excel, table, </a:t>
            </a:r>
            <a:r>
              <a:rPr lang="en-US" sz="2000" dirty="0" err="1"/>
              <a:t>fwf</a:t>
            </a:r>
            <a:r>
              <a:rPr lang="en-US" sz="2000" dirty="0"/>
              <a:t>(fixed with format) 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Read function looks like: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read_csv</a:t>
            </a:r>
            <a:r>
              <a:rPr lang="en-US" sz="2000" dirty="0"/>
              <a:t>()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read_excel</a:t>
            </a:r>
            <a:r>
              <a:rPr lang="en-US" sz="2000" dirty="0"/>
              <a:t>()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read_table</a:t>
            </a:r>
            <a:r>
              <a:rPr lang="en-US" sz="2000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CC16-2969-EA0B-BCD2-578B418E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csv file using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00661-ED02-EADA-71F4-D0020AAC9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Pandas has </a:t>
            </a:r>
            <a:r>
              <a:rPr lang="en-US" sz="2400" dirty="0" err="1"/>
              <a:t>read_csv</a:t>
            </a:r>
            <a:r>
              <a:rPr lang="en-US" sz="2400" dirty="0"/>
              <a:t> functions to read the csv file.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Example:</a:t>
            </a:r>
          </a:p>
          <a:p>
            <a:pPr marL="114300" indent="0">
              <a:buNone/>
            </a:pPr>
            <a:r>
              <a:rPr lang="en-US" sz="2400" dirty="0"/>
              <a:t># Download dataset and save in C:/dataset location</a:t>
            </a:r>
          </a:p>
          <a:p>
            <a:pPr marL="114300" indent="0">
              <a:buNone/>
            </a:pPr>
            <a:endParaRPr lang="en-US" sz="2400">
              <a:hlinkClick r:id="rId2"/>
            </a:endParaRPr>
          </a:p>
          <a:p>
            <a:pPr marL="114300" indent="0">
              <a:buNone/>
            </a:pPr>
            <a:r>
              <a:rPr lang="en-US" sz="240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://drive.google.com/file/d/1EPQhl0wVCZnNP1vx7BE43phOUljzZXGD/view?usp=sharing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88A21-FD13-07EA-3307-3DB76AA4052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DD85F-6622-0DF0-9941-C42C514B77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051F-03CF-1B28-9700-A708C37FFA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CC16-2969-EA0B-BCD2-578B418E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csv file using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00661-ED02-EADA-71F4-D0020AAC9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Pandas has </a:t>
            </a:r>
            <a:r>
              <a:rPr lang="en-US" sz="2400" dirty="0" err="1"/>
              <a:t>read_csv</a:t>
            </a:r>
            <a:r>
              <a:rPr lang="en-US" sz="2400" dirty="0"/>
              <a:t> functions to read the csv file.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Example: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import pandas </a:t>
            </a:r>
            <a:r>
              <a:rPr lang="en-US" sz="2400" dirty="0">
                <a:solidFill>
                  <a:schemeClr val="accent6"/>
                </a:solidFill>
              </a:rPr>
              <a:t>as pd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chemeClr val="accent6"/>
                </a:solidFill>
              </a:rPr>
              <a:t>pd</a:t>
            </a:r>
            <a:r>
              <a:rPr lang="en-US" sz="2400" dirty="0" err="1">
                <a:solidFill>
                  <a:srgbClr val="FF0000"/>
                </a:solidFill>
              </a:rPr>
              <a:t>.read_csv</a:t>
            </a:r>
            <a:r>
              <a:rPr lang="en-US" sz="2400" dirty="0">
                <a:solidFill>
                  <a:srgbClr val="FF0000"/>
                </a:solidFill>
              </a:rPr>
              <a:t>("C:/dataset/VEHICLE_PARK.csv")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			or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import pandas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pandas.read_csv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("C:/dataset/VEHICLE_PARK.csv")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88A21-FD13-07EA-3307-3DB76AA4052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DD85F-6622-0DF0-9941-C42C514B77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051F-03CF-1B28-9700-A708C37FFA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7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CC16-2969-EA0B-BCD2-578B418E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csv file using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00661-ED02-EADA-71F4-D0020AAC9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Pandas has </a:t>
            </a:r>
            <a:r>
              <a:rPr lang="en-US" sz="2400" b="1" dirty="0" err="1"/>
              <a:t>read_csv</a:t>
            </a:r>
            <a:r>
              <a:rPr lang="en-US" sz="2400" b="1" dirty="0"/>
              <a:t>()</a:t>
            </a:r>
            <a:r>
              <a:rPr lang="en-US" sz="2400" dirty="0"/>
              <a:t> functions to read the csv file.</a:t>
            </a:r>
          </a:p>
          <a:p>
            <a:r>
              <a:rPr lang="en-US" sz="2400" dirty="0"/>
              <a:t>After importing csv file, store the data in any variable.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Example: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import pandas </a:t>
            </a:r>
            <a:r>
              <a:rPr lang="en-US" sz="2400" dirty="0">
                <a:solidFill>
                  <a:schemeClr val="accent6"/>
                </a:solidFill>
              </a:rPr>
              <a:t>as pd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data</a:t>
            </a:r>
            <a:r>
              <a:rPr lang="en-US" sz="2400" dirty="0">
                <a:solidFill>
                  <a:schemeClr val="accent6"/>
                </a:solidFill>
              </a:rPr>
              <a:t> = </a:t>
            </a:r>
            <a:r>
              <a:rPr lang="en-US" sz="2400" dirty="0" err="1">
                <a:solidFill>
                  <a:schemeClr val="accent6"/>
                </a:solidFill>
              </a:rPr>
              <a:t>pd</a:t>
            </a:r>
            <a:r>
              <a:rPr lang="en-US" sz="2400" dirty="0" err="1">
                <a:solidFill>
                  <a:srgbClr val="FF0000"/>
                </a:solidFill>
              </a:rPr>
              <a:t>.read_csv</a:t>
            </a:r>
            <a:r>
              <a:rPr lang="en-US" sz="2400" dirty="0">
                <a:solidFill>
                  <a:srgbClr val="FF0000"/>
                </a:solidFill>
              </a:rPr>
              <a:t>("C:/dataset/VEHICLE_PARK.csv")</a:t>
            </a: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Now, data variable having entire csv file data in form of rows &amp; cols.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88A21-FD13-07EA-3307-3DB76AA4052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DD85F-6622-0DF0-9941-C42C514B77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051F-03CF-1B28-9700-A708C37FFA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45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/>
              <a:t>print()</a:t>
            </a:r>
            <a:r>
              <a:rPr lang="en-US" sz="2400" dirty="0"/>
              <a:t> function to display the data frame values</a:t>
            </a:r>
          </a:p>
          <a:p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print(data)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A0DE2-FF59-CA25-FB37-95EC16228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57"/>
          <a:stretch/>
        </p:blipFill>
        <p:spPr>
          <a:xfrm>
            <a:off x="4382149" y="2522968"/>
            <a:ext cx="4342101" cy="37858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E79AA9-30F0-9F32-FB94-2F461E69F9F5}"/>
              </a:ext>
            </a:extLst>
          </p:cNvPr>
          <p:cNvSpPr txBox="1"/>
          <p:nvPr/>
        </p:nvSpPr>
        <p:spPr>
          <a:xfrm>
            <a:off x="4267199" y="221519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400" u="sng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334846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/>
              <a:t>info() </a:t>
            </a:r>
            <a:r>
              <a:rPr lang="en-US" sz="2400" dirty="0"/>
              <a:t>Function to get the structure of Pandas DataFrame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data.info()</a:t>
            </a: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9AA9-30F0-9F32-FB94-2F461E69F9F5}"/>
              </a:ext>
            </a:extLst>
          </p:cNvPr>
          <p:cNvSpPr txBox="1"/>
          <p:nvPr/>
        </p:nvSpPr>
        <p:spPr>
          <a:xfrm>
            <a:off x="4267199" y="221519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400" u="sng" dirty="0"/>
              <a:t>Output: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7BEF2-75D4-C03A-48BE-5F5890675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458" y="2705530"/>
            <a:ext cx="46005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57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/>
              <a:t>shape </a:t>
            </a:r>
            <a:r>
              <a:rPr lang="en-US" sz="2400" dirty="0"/>
              <a:t>is properties to get the no of rows &amp; columns of DataFrame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Example: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data.shape</a:t>
            </a:r>
            <a:endParaRPr lang="en-US" sz="24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9AA9-30F0-9F32-FB94-2F461E69F9F5}"/>
              </a:ext>
            </a:extLst>
          </p:cNvPr>
          <p:cNvSpPr txBox="1"/>
          <p:nvPr/>
        </p:nvSpPr>
        <p:spPr>
          <a:xfrm>
            <a:off x="4267199" y="221519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400" u="sng" dirty="0"/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2824-2283-230A-3E93-45376D0A7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736" y="2574923"/>
            <a:ext cx="3112707" cy="135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74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b="1" dirty="0"/>
              <a:t>head(n)</a:t>
            </a:r>
            <a:r>
              <a:rPr lang="en-US" sz="2000" dirty="0"/>
              <a:t> &amp; </a:t>
            </a:r>
            <a:r>
              <a:rPr lang="en-US" sz="2000" b="1" dirty="0"/>
              <a:t>tail(n) </a:t>
            </a:r>
            <a:r>
              <a:rPr lang="en-US" sz="2000" dirty="0"/>
              <a:t>are the functions to display top and bottom rows from the pandas DataFrame.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Example: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data.head</a:t>
            </a:r>
            <a:r>
              <a:rPr lang="en-US" sz="2400" dirty="0">
                <a:solidFill>
                  <a:srgbClr val="FF0000"/>
                </a:solidFill>
              </a:rPr>
              <a:t>(10)</a:t>
            </a: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data.tail</a:t>
            </a:r>
            <a:r>
              <a:rPr lang="en-US" sz="2400" dirty="0">
                <a:solidFill>
                  <a:srgbClr val="FF0000"/>
                </a:solidFill>
              </a:rPr>
              <a:t>(10)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9AA9-30F0-9F32-FB94-2F461E69F9F5}"/>
              </a:ext>
            </a:extLst>
          </p:cNvPr>
          <p:cNvSpPr txBox="1"/>
          <p:nvPr/>
        </p:nvSpPr>
        <p:spPr>
          <a:xfrm>
            <a:off x="4267199" y="221519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400" u="sng" dirty="0"/>
              <a:t>Output: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77F7D2-C832-ABE5-5DC1-2379F7093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711" y="2705530"/>
            <a:ext cx="5737379" cy="259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6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1007-3F9F-45F7-9D21-B136E10B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9438"/>
            <a:ext cx="8229600" cy="1143000"/>
          </a:xfrm>
        </p:spPr>
        <p:txBody>
          <a:bodyPr/>
          <a:lstStyle/>
          <a:p>
            <a:r>
              <a:rPr lang="en-US" sz="3600" dirty="0"/>
              <a:t>Comparison with Python Data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9072-8FC4-4DAB-B1A2-E645BBE4DE7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13AEF-29F3-4518-8A14-85F572275AC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D46B9-CB8D-4D25-BB47-AB91D57AF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3978E0C-EC43-4BA4-B2D9-7BEA55157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825762"/>
              </p:ext>
            </p:extLst>
          </p:nvPr>
        </p:nvGraphicFramePr>
        <p:xfrm>
          <a:off x="0" y="965387"/>
          <a:ext cx="9144000" cy="58405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56722332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218503090"/>
                    </a:ext>
                  </a:extLst>
                </a:gridCol>
                <a:gridCol w="2015836">
                  <a:extLst>
                    <a:ext uri="{9D8B030D-6E8A-4147-A177-3AD203B41FA5}">
                      <a16:colId xmlns:a16="http://schemas.microsoft.com/office/drawing/2014/main" val="1446815217"/>
                    </a:ext>
                  </a:extLst>
                </a:gridCol>
                <a:gridCol w="2556164">
                  <a:extLst>
                    <a:ext uri="{9D8B030D-6E8A-4147-A177-3AD203B41FA5}">
                      <a16:colId xmlns:a16="http://schemas.microsoft.com/office/drawing/2014/main" val="2327952228"/>
                    </a:ext>
                  </a:extLst>
                </a:gridCol>
              </a:tblGrid>
              <a:tr h="7193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Tuple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Dictionary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3925"/>
                  </a:ext>
                </a:extLst>
              </a:tr>
              <a:tr h="719307">
                <a:tc>
                  <a:txBody>
                    <a:bodyPr/>
                    <a:lstStyle/>
                    <a:p>
                      <a:r>
                        <a:rPr lang="en-US" sz="1600" dirty="0"/>
                        <a:t>Lists are 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Tuples are </a:t>
                      </a:r>
                      <a:r>
                        <a:rPr lang="en-US" sz="1600" u="sng" dirty="0"/>
                        <a:t>immutable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Sets are 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Dictionary are mutable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13499"/>
                  </a:ext>
                </a:extLst>
              </a:tr>
              <a:tr h="942214"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Lists are enclosed within square braces.  </a:t>
                      </a:r>
                    </a:p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[ 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Tuples are enclosed within parenthesis. </a:t>
                      </a:r>
                    </a:p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Sets are enclosed in curly brackets. </a:t>
                      </a:r>
                    </a:p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 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Dictionaries are enclosed in curly brackets with key-value pairs. </a:t>
                      </a:r>
                    </a:p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 key : value }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12114"/>
                  </a:ext>
                </a:extLst>
              </a:tr>
              <a:tr h="1111713">
                <a:tc>
                  <a:txBody>
                    <a:bodyPr/>
                    <a:lstStyle/>
                    <a:p>
                      <a:r>
                        <a:rPr lang="en-US" sz="1600" dirty="0"/>
                        <a:t>List element can be accessed using index/ range of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Tuple element can be accessed using index/range of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Have use iteration like for, while loop to access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Dictionary element can be accessible using its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43603"/>
                  </a:ext>
                </a:extLst>
              </a:tr>
              <a:tr h="1111713">
                <a:tc>
                  <a:txBody>
                    <a:bodyPr/>
                    <a:lstStyle/>
                    <a:p>
                      <a:r>
                        <a:rPr lang="en-US" sz="1600" dirty="0" err="1"/>
                        <a:t>len</a:t>
                      </a:r>
                      <a:r>
                        <a:rPr lang="en-US" sz="1600" dirty="0"/>
                        <a:t>() function used to get length/size of list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/>
                        <a:t>len</a:t>
                      </a:r>
                      <a:r>
                        <a:rPr lang="en-US" sz="1600" dirty="0"/>
                        <a:t>() function used to get length/size of Tuple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/>
                        <a:t>len</a:t>
                      </a:r>
                      <a:r>
                        <a:rPr lang="en-US" sz="1600" dirty="0"/>
                        <a:t>() function used to get length/size of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/>
                        <a:t>len</a:t>
                      </a:r>
                      <a:r>
                        <a:rPr lang="en-US" sz="1600" dirty="0"/>
                        <a:t>() function used to get length/size of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99174"/>
                  </a:ext>
                </a:extLst>
              </a:tr>
              <a:tr h="1111713">
                <a:tc>
                  <a:txBody>
                    <a:bodyPr/>
                    <a:lstStyle/>
                    <a:p>
                      <a:r>
                        <a:rPr lang="en-US" sz="1600" dirty="0"/>
                        <a:t>Easy to combine two or more lists with + (plus)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Easy to combine two or more Tuple with + (plus)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union to be used for combining two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update function used to combine two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474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33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83" y="1600200"/>
            <a:ext cx="9112826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/>
              <a:t>Column selection </a:t>
            </a:r>
          </a:p>
          <a:p>
            <a:r>
              <a:rPr lang="en-US" sz="2400" b="1" dirty="0"/>
              <a:t>[‘col-name’] </a:t>
            </a:r>
            <a:r>
              <a:rPr lang="en-US" sz="2400" dirty="0"/>
              <a:t>– for selecting single column</a:t>
            </a:r>
          </a:p>
          <a:p>
            <a:r>
              <a:rPr lang="en-US" sz="2400" b="1" dirty="0"/>
              <a:t>[[‘col-name-1’,’col-name-2’,…..’col-name-n’]] </a:t>
            </a:r>
            <a:r>
              <a:rPr lang="en-US" sz="2400" dirty="0"/>
              <a:t>- for selecting multiple columns</a:t>
            </a:r>
          </a:p>
          <a:p>
            <a:pPr marL="114300" indent="0">
              <a:buNone/>
            </a:pPr>
            <a:r>
              <a:rPr lang="en-US" sz="2400" dirty="0"/>
              <a:t> </a:t>
            </a:r>
          </a:p>
          <a:p>
            <a:pPr marL="114300" indent="0">
              <a:buNone/>
            </a:pPr>
            <a:r>
              <a:rPr lang="en-US" sz="2400" u="sng" dirty="0"/>
              <a:t>Example: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data['YEAR']    #One column</a:t>
            </a: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data[['YEAR', 'AGE_GROUP']]  # Multiple columns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7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Pandas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4171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/>
              <a:t>value_counts(normalize=False) </a:t>
            </a:r>
            <a:r>
              <a:rPr lang="en-US" sz="2000"/>
              <a:t>function Gives frequency of each unique value in a column</a:t>
            </a:r>
          </a:p>
          <a:p>
            <a:pPr marL="114300" indent="0">
              <a:buNone/>
            </a:pPr>
            <a:endParaRPr lang="en-US" sz="2000"/>
          </a:p>
          <a:p>
            <a:pPr marL="114300" indent="0">
              <a:buNone/>
            </a:pPr>
            <a:r>
              <a:rPr lang="en-US" sz="2000"/>
              <a:t>normalize=True will calculate the percentage of total frequency.</a:t>
            </a:r>
          </a:p>
          <a:p>
            <a:pPr marL="114300" indent="0">
              <a:buNone/>
            </a:pPr>
            <a:endParaRPr lang="en-US" sz="2400"/>
          </a:p>
          <a:p>
            <a:pPr marL="114300" indent="0">
              <a:buNone/>
            </a:pPr>
            <a:r>
              <a:rPr lang="en-US" sz="2400" u="sng"/>
              <a:t>Example:</a:t>
            </a:r>
          </a:p>
          <a:p>
            <a:pPr marL="114300" indent="0">
              <a:buNone/>
            </a:pPr>
            <a:r>
              <a:rPr lang="en-US" sz="2400">
                <a:solidFill>
                  <a:srgbClr val="FF0000"/>
                </a:solidFill>
              </a:rPr>
              <a:t>data['VEHICLE_TYPE'].value_counts()</a:t>
            </a: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71264-9530-3938-7563-367F774BE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198646"/>
            <a:ext cx="4367414" cy="194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Pandas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4171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/>
              <a:t>value_counts(normalize=False) </a:t>
            </a:r>
            <a:r>
              <a:rPr lang="en-US" sz="2000"/>
              <a:t>function Gives frequency of each unique value in a column</a:t>
            </a:r>
          </a:p>
          <a:p>
            <a:pPr marL="114300" indent="0">
              <a:buNone/>
            </a:pPr>
            <a:endParaRPr lang="en-US" sz="2000"/>
          </a:p>
          <a:p>
            <a:pPr marL="114300" indent="0">
              <a:buNone/>
            </a:pPr>
            <a:r>
              <a:rPr lang="en-US" sz="2000"/>
              <a:t>normalize=True will calculate the percentage of total frequency.</a:t>
            </a:r>
          </a:p>
          <a:p>
            <a:pPr marL="114300" indent="0">
              <a:buNone/>
            </a:pPr>
            <a:endParaRPr lang="en-US" sz="2400"/>
          </a:p>
          <a:p>
            <a:pPr marL="114300" indent="0">
              <a:buNone/>
            </a:pPr>
            <a:r>
              <a:rPr lang="en-US" sz="2400" u="sng"/>
              <a:t>Example:</a:t>
            </a:r>
          </a:p>
          <a:p>
            <a:pPr marL="114300" indent="0">
              <a:buNone/>
            </a:pPr>
            <a:r>
              <a:rPr lang="en-US" sz="2400">
                <a:solidFill>
                  <a:srgbClr val="FF0000"/>
                </a:solidFill>
              </a:rPr>
              <a:t>data['VEHICLE_TYPE']. value_counts(normalize=True)</a:t>
            </a: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7E0E29-88B2-4979-6FDB-76888BDA4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662" y="4440382"/>
            <a:ext cx="40290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40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Pandas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4171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/>
              <a:t>crosstab() </a:t>
            </a:r>
            <a:r>
              <a:rPr lang="en-US" sz="2000" dirty="0"/>
              <a:t>function Gives frequency of two columns.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Example: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chemeClr val="accent6"/>
                </a:solidFill>
              </a:rPr>
              <a:t>pd.</a:t>
            </a:r>
            <a:r>
              <a:rPr lang="en-US" sz="2400" dirty="0" err="1">
                <a:solidFill>
                  <a:srgbClr val="FF0000"/>
                </a:solidFill>
              </a:rPr>
              <a:t>crosstab</a:t>
            </a:r>
            <a:r>
              <a:rPr lang="en-US" sz="2400" dirty="0">
                <a:solidFill>
                  <a:srgbClr val="FF0000"/>
                </a:solidFill>
              </a:rPr>
              <a:t>(data['VEHICLE_TYPE'], data['AGE_GROUP’])</a:t>
            </a: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352ADE-B340-1C8B-88E9-B45B0FCE0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878262"/>
            <a:ext cx="8724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99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Pandas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4171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/>
              <a:t>crosstab() </a:t>
            </a:r>
            <a:r>
              <a:rPr lang="en-US" sz="2000" dirty="0"/>
              <a:t>function Gives frequency of two columns.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Example: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chemeClr val="accent6"/>
                </a:solidFill>
              </a:rPr>
              <a:t>pd.</a:t>
            </a:r>
            <a:r>
              <a:rPr lang="en-US" sz="2400" dirty="0" err="1">
                <a:solidFill>
                  <a:srgbClr val="FF0000"/>
                </a:solidFill>
              </a:rPr>
              <a:t>crosstab</a:t>
            </a:r>
            <a:r>
              <a:rPr lang="en-US" sz="2400" dirty="0">
                <a:solidFill>
                  <a:srgbClr val="FF0000"/>
                </a:solidFill>
              </a:rPr>
              <a:t>(data['VEHICLE_TYPE'], data['AGE_GROUP’])</a:t>
            </a: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352ADE-B340-1C8B-88E9-B45B0FCE0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878262"/>
            <a:ext cx="8724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11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Pandas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4171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 err="1"/>
              <a:t>sort_values</a:t>
            </a:r>
            <a:r>
              <a:rPr lang="en-US" sz="2000" b="1" dirty="0"/>
              <a:t>(col-name, ascending=False) </a:t>
            </a:r>
            <a:r>
              <a:rPr lang="en-US" sz="2000" dirty="0"/>
              <a:t>function sort the DataFrame based on the specified columns.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By default, sorting is done in ascending order.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 (Single Column):</a:t>
            </a:r>
          </a:p>
          <a:p>
            <a:pPr marL="114300" indent="0">
              <a:buNone/>
            </a:pPr>
            <a:endParaRPr lang="en-US" sz="2400" u="sng" dirty="0"/>
          </a:p>
          <a:p>
            <a:pPr marL="11430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data.sort_values</a:t>
            </a:r>
            <a:r>
              <a:rPr lang="en-US" sz="2400" dirty="0">
                <a:solidFill>
                  <a:srgbClr val="FF0000"/>
                </a:solidFill>
              </a:rPr>
              <a:t>(["BRAND"], ascending=[False])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			or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chemeClr val="accent6"/>
                </a:solidFill>
              </a:rPr>
              <a:t>data.sort_values</a:t>
            </a:r>
            <a:r>
              <a:rPr lang="en-US" sz="2400" dirty="0">
                <a:solidFill>
                  <a:schemeClr val="accent6"/>
                </a:solidFill>
              </a:rPr>
              <a:t>("BRAND", ascending=False)</a:t>
            </a: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59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Pandas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4171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 err="1"/>
              <a:t>sort_values</a:t>
            </a:r>
            <a:r>
              <a:rPr lang="en-US" sz="2000" b="1" dirty="0"/>
              <a:t>(col-name, ascending=False) </a:t>
            </a:r>
            <a:r>
              <a:rPr lang="en-US" sz="2000" dirty="0"/>
              <a:t>function sort the DataFrame based on the specified columns.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By default, sorting is done in ascending order.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 (Multi Columns):</a:t>
            </a:r>
          </a:p>
          <a:p>
            <a:pPr marL="114300" indent="0">
              <a:buNone/>
            </a:pPr>
            <a:endParaRPr lang="en-US" sz="2400" u="sng" dirty="0"/>
          </a:p>
          <a:p>
            <a:pPr marL="11430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data.sort_values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     ['BRAND', 'VEHICLE_COUNT'],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     ascending=[True, False]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94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Pandas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4171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/>
              <a:t>describe() </a:t>
            </a:r>
            <a:r>
              <a:rPr lang="en-US" sz="2000" dirty="0"/>
              <a:t>function to display quick summary of the DataFrame. By default, it gives summary for numeric data only.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data.describe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4D167E-8167-BD90-4094-8070CA7D3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387171"/>
            <a:ext cx="52482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16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Pandas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4171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/>
              <a:t>describe() </a:t>
            </a:r>
            <a:r>
              <a:rPr lang="en-US" sz="2000" dirty="0"/>
              <a:t>function to display quick summary of the DataFrame. By default, it gives summary for numeric data only.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/>
              <a:t>describe(include=‘all’) </a:t>
            </a:r>
            <a:r>
              <a:rPr lang="en-US" sz="2000" dirty="0"/>
              <a:t>function with include=‘all’ gives summary for all the columns available in DataFrame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data.describe</a:t>
            </a:r>
            <a:r>
              <a:rPr lang="en-US" sz="2400" dirty="0">
                <a:solidFill>
                  <a:srgbClr val="FF0000"/>
                </a:solidFill>
              </a:rPr>
              <a:t>(include='all')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85F2E3-8653-DBB0-E117-E9466E877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719" y="4475710"/>
            <a:ext cx="6203372" cy="32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29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Pandas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4171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/>
              <a:t>describe() </a:t>
            </a:r>
            <a:r>
              <a:rPr lang="en-US" sz="2000" dirty="0"/>
              <a:t>function to display quick summary of the DataFrame. By default, it gives summary for numeric data only.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/>
              <a:t>describe(include=‘all’) </a:t>
            </a:r>
            <a:r>
              <a:rPr lang="en-US" sz="2000" dirty="0"/>
              <a:t>function with include=‘all’ gives summary for all the columns available in DataFrame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data.describe</a:t>
            </a:r>
            <a:r>
              <a:rPr lang="en-US" sz="2400" dirty="0">
                <a:solidFill>
                  <a:srgbClr val="FF0000"/>
                </a:solidFill>
              </a:rPr>
              <a:t>(include='all')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85F2E3-8653-DBB0-E117-E9466E877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719" y="4475710"/>
            <a:ext cx="6203372" cy="32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0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773A-839D-43B5-A848-486C9C8D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4D82C-AC95-4BBC-873B-24198C0FDA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/>
              <a:t>Create a List with given element [10,20,30,40,50,60,70,80,90,100]</a:t>
            </a:r>
          </a:p>
          <a:p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Write a python code for :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Create a List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Print element using print()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Print element using iteration (For loop)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Multiply list elements with number 2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Display first element of list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Display last element of list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Display first 3 elements of list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Display last 3 elements of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AAECE-4970-42DB-B958-95F7081B856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2BC97-2B0B-4046-824E-C0ACCEB76B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F758-DE7D-44EF-B929-813BC3CBA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8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Pandas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4171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/>
              <a:t>describe() </a:t>
            </a:r>
            <a:r>
              <a:rPr lang="en-US" sz="2000" dirty="0"/>
              <a:t>function to display quick summary of the DataFrame. By default, it gives summary for numeric data only.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/>
              <a:t>describe(include=‘all’) </a:t>
            </a:r>
            <a:r>
              <a:rPr lang="en-US" sz="2000" dirty="0"/>
              <a:t>function with include=‘all’ gives summary for all the columns available in DataFrame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data.describe</a:t>
            </a:r>
            <a:r>
              <a:rPr lang="en-US" sz="2400" dirty="0">
                <a:solidFill>
                  <a:srgbClr val="FF0000"/>
                </a:solidFill>
              </a:rPr>
              <a:t>(include='all')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85F2E3-8653-DBB0-E117-E9466E877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719" y="4475710"/>
            <a:ext cx="6203372" cy="32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51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Pandas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4171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/>
              <a:t>Aggregate </a:t>
            </a:r>
            <a:r>
              <a:rPr lang="en-US" sz="2000" dirty="0"/>
              <a:t>functions like count, sum, min, max, mean…etc can be applied on DataFrame.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</a:p>
          <a:p>
            <a:pPr marL="114300" indent="0">
              <a:buNone/>
            </a:pPr>
            <a:r>
              <a:rPr lang="en-US" sz="2000" dirty="0"/>
              <a:t>#Single Column to Count number of elements present 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data['YEAR'].count()</a:t>
            </a: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000" dirty="0"/>
              <a:t>#Multiple Cols, Count number of elements present 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data[['YEAR', 'AGE']].count()</a:t>
            </a: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000" dirty="0"/>
              <a:t>#all the columns 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data.count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00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Pandas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4171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/>
              <a:t>Aggregate </a:t>
            </a:r>
            <a:r>
              <a:rPr lang="en-US" sz="2000" dirty="0"/>
              <a:t>functions like count, sum, min, max, mean…etc can be applied on DataFrame.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</a:p>
          <a:p>
            <a:pPr marL="114300" indent="0">
              <a:buNone/>
            </a:pPr>
            <a:r>
              <a:rPr lang="en-US" sz="2000" dirty="0"/>
              <a:t>#Single Column, check Avg values for Age column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data['AGE'].mean()</a:t>
            </a: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000" dirty="0"/>
              <a:t>#Multiple Cols, check Avg values for Age, Vehicle Count columns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data[['AGE', 'VEHICLE_COUNT']].mean()</a:t>
            </a: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000" dirty="0"/>
              <a:t>#all the columns (categorical values get excluded)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data.mean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24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Pandas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10169"/>
            <a:ext cx="8686800" cy="4637662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 err="1"/>
              <a:t>groupby</a:t>
            </a:r>
            <a:r>
              <a:rPr lang="en-US" sz="2000" b="1" dirty="0"/>
              <a:t>() </a:t>
            </a:r>
            <a:r>
              <a:rPr lang="en-US" sz="2000" dirty="0"/>
              <a:t>functions to group the records based on specified columns and then apply for aggregation (max, min, sum, mean…etc)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</a:p>
          <a:p>
            <a:pPr marL="114300" indent="0">
              <a:buNone/>
            </a:pPr>
            <a:r>
              <a:rPr lang="en-US" sz="2000" dirty="0"/>
              <a:t>#Single Column, get the total number of vehicles by VEHICLE_TYPE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data\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.</a:t>
            </a:r>
            <a:r>
              <a:rPr lang="en-US" sz="2400" dirty="0" err="1">
                <a:solidFill>
                  <a:srgbClr val="FF0000"/>
                </a:solidFill>
              </a:rPr>
              <a:t>groupby</a:t>
            </a:r>
            <a:r>
              <a:rPr lang="en-US" sz="2400" dirty="0">
                <a:solidFill>
                  <a:srgbClr val="FF0000"/>
                </a:solidFill>
              </a:rPr>
              <a:t>("VEHICLE_TYPE")\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.aggregate({"VEHICLE_COUNT": "sum"})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0B3E4-4C51-AE6D-D089-89B3AEA47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582391"/>
            <a:ext cx="2959095" cy="227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87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10169"/>
            <a:ext cx="8686800" cy="4637662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 err="1"/>
              <a:t>groupby</a:t>
            </a:r>
            <a:r>
              <a:rPr lang="en-US" sz="2000" b="1" dirty="0"/>
              <a:t>() </a:t>
            </a:r>
            <a:r>
              <a:rPr lang="en-US" sz="2000" dirty="0"/>
              <a:t>functions to group the records based on specified columns and then apply for aggregation (max, min, sum, mean…etc)</a:t>
            </a:r>
            <a:endParaRPr lang="en-US" sz="2400" dirty="0"/>
          </a:p>
          <a:p>
            <a:pPr marL="114300" indent="0">
              <a:buNone/>
            </a:pPr>
            <a:endParaRPr lang="en-US" sz="2400" u="sng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</a:p>
          <a:p>
            <a:pPr marL="114300" indent="0">
              <a:buNone/>
            </a:pPr>
            <a:r>
              <a:rPr lang="en-US" sz="1800" dirty="0"/>
              <a:t>#Multi Column, get the total number of vehicles by VEHICLE_TYPE, BRAND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data\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.</a:t>
            </a:r>
            <a:r>
              <a:rPr lang="en-US" sz="2400" dirty="0" err="1">
                <a:solidFill>
                  <a:srgbClr val="FF0000"/>
                </a:solidFill>
              </a:rPr>
              <a:t>groupby</a:t>
            </a:r>
            <a:r>
              <a:rPr lang="en-US" sz="2400" dirty="0">
                <a:solidFill>
                  <a:srgbClr val="FF0000"/>
                </a:solidFill>
              </a:rPr>
              <a:t>(["VEHICLE_TYPE", "BRAND"])\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.aggregate({"VEHICLE_COUNT": "sum"})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43BE2A-1E36-EAEF-90D7-0272205FE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410508"/>
            <a:ext cx="3053463" cy="24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99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10169"/>
            <a:ext cx="8686800" cy="4637662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/>
              <a:t>merge() </a:t>
            </a:r>
            <a:r>
              <a:rPr lang="en-US" sz="2000" dirty="0"/>
              <a:t>functions to join multiple DataFrame based on the column columns and nature of join.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Before doing join, first create two sample </a:t>
            </a:r>
            <a:r>
              <a:rPr lang="en-US" sz="2000" dirty="0" err="1"/>
              <a:t>dataframe</a:t>
            </a:r>
            <a:r>
              <a:rPr lang="en-US" sz="2000" dirty="0"/>
              <a:t>.</a:t>
            </a:r>
            <a:endParaRPr lang="en-US" sz="2400" dirty="0"/>
          </a:p>
          <a:p>
            <a:pPr marL="114300" indent="0">
              <a:buNone/>
            </a:pPr>
            <a:endParaRPr lang="en-US" sz="24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651A4-7C41-F50E-4456-B80AF588D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22"/>
          <a:stretch/>
        </p:blipFill>
        <p:spPr>
          <a:xfrm>
            <a:off x="457200" y="3428999"/>
            <a:ext cx="3867150" cy="18045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D10414-86BB-B756-9E58-ADA56D4F19BB}"/>
              </a:ext>
            </a:extLst>
          </p:cNvPr>
          <p:cNvSpPr txBox="1"/>
          <p:nvPr/>
        </p:nvSpPr>
        <p:spPr>
          <a:xfrm>
            <a:off x="457200" y="3169227"/>
            <a:ext cx="2379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DataFrame : </a:t>
            </a:r>
            <a:r>
              <a:rPr lang="en-US" b="1" dirty="0">
                <a:highlight>
                  <a:srgbClr val="FFFF00"/>
                </a:highlight>
              </a:rPr>
              <a:t>Orders</a:t>
            </a:r>
            <a:r>
              <a:rPr lang="en-US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251324-3496-6E82-E68F-9CDBD40CF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28999"/>
            <a:ext cx="4219575" cy="1800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04639E-A87B-9A4B-13AC-7FEEFC498008}"/>
              </a:ext>
            </a:extLst>
          </p:cNvPr>
          <p:cNvSpPr txBox="1"/>
          <p:nvPr/>
        </p:nvSpPr>
        <p:spPr>
          <a:xfrm>
            <a:off x="4572000" y="3108702"/>
            <a:ext cx="2379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DataFrame : </a:t>
            </a:r>
            <a:r>
              <a:rPr lang="en-US" b="1" dirty="0">
                <a:highlight>
                  <a:srgbClr val="FFFF00"/>
                </a:highlight>
              </a:rPr>
              <a:t>Customers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0943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98E2-4964-7689-63B6-37353E50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DFB54-6CDC-B4BA-B274-8097C47244D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79107-24A7-EE8F-3A03-49A6C4AF96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83C91-C596-976D-BF2E-8B1B5C787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14A4B-6B9C-8C7A-8775-6820CED04516}"/>
              </a:ext>
            </a:extLst>
          </p:cNvPr>
          <p:cNvSpPr txBox="1"/>
          <p:nvPr/>
        </p:nvSpPr>
        <p:spPr>
          <a:xfrm>
            <a:off x="379268" y="1589522"/>
            <a:ext cx="90141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# Step-1 Create dictionary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orders_dictionary</a:t>
            </a:r>
            <a:r>
              <a:rPr lang="en-US" sz="2400" dirty="0">
                <a:solidFill>
                  <a:srgbClr val="FF0000"/>
                </a:solidFill>
              </a:rPr>
              <a:t> ={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"</a:t>
            </a:r>
            <a:r>
              <a:rPr lang="en-US" sz="2400" dirty="0" err="1">
                <a:solidFill>
                  <a:srgbClr val="FF0000"/>
                </a:solidFill>
              </a:rPr>
              <a:t>OrderID</a:t>
            </a:r>
            <a:r>
              <a:rPr lang="en-US" sz="2400" dirty="0">
                <a:solidFill>
                  <a:srgbClr val="FF0000"/>
                </a:solidFill>
              </a:rPr>
              <a:t>"         : [10308, 10309, 10310],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"CustomerID"   : [2,1,2],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"</a:t>
            </a:r>
            <a:r>
              <a:rPr lang="en-US" sz="2400" dirty="0" err="1">
                <a:solidFill>
                  <a:srgbClr val="FF0000"/>
                </a:solidFill>
              </a:rPr>
              <a:t>OrderDate</a:t>
            </a:r>
            <a:r>
              <a:rPr lang="en-US" sz="2400" dirty="0">
                <a:solidFill>
                  <a:srgbClr val="FF0000"/>
                </a:solidFill>
              </a:rPr>
              <a:t>“      : ["2022-08-15", "2022-08-26", "2022-09-01"]</a:t>
            </a:r>
          </a:p>
          <a:p>
            <a:r>
              <a:rPr lang="en-US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66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98E2-4964-7689-63B6-37353E50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DFB54-6CDC-B4BA-B274-8097C47244D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79107-24A7-EE8F-3A03-49A6C4AF96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83C91-C596-976D-BF2E-8B1B5C787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14A4B-6B9C-8C7A-8775-6820CED04516}"/>
              </a:ext>
            </a:extLst>
          </p:cNvPr>
          <p:cNvSpPr txBox="1"/>
          <p:nvPr/>
        </p:nvSpPr>
        <p:spPr>
          <a:xfrm>
            <a:off x="379268" y="1589522"/>
            <a:ext cx="90141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# Step-1 Create dictionary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orders_dictionary</a:t>
            </a:r>
            <a:r>
              <a:rPr lang="en-US" sz="2400" dirty="0">
                <a:solidFill>
                  <a:srgbClr val="FF0000"/>
                </a:solidFill>
              </a:rPr>
              <a:t> ={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"</a:t>
            </a:r>
            <a:r>
              <a:rPr lang="en-US" sz="2400" dirty="0" err="1">
                <a:solidFill>
                  <a:srgbClr val="FF0000"/>
                </a:solidFill>
              </a:rPr>
              <a:t>OrderID</a:t>
            </a:r>
            <a:r>
              <a:rPr lang="en-US" sz="2400" dirty="0">
                <a:solidFill>
                  <a:srgbClr val="FF0000"/>
                </a:solidFill>
              </a:rPr>
              <a:t>"         : [10308, 10309, 10310],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"CustomerID"   : [2,1,2],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"</a:t>
            </a:r>
            <a:r>
              <a:rPr lang="en-US" sz="2400" dirty="0" err="1">
                <a:solidFill>
                  <a:srgbClr val="FF0000"/>
                </a:solidFill>
              </a:rPr>
              <a:t>OrderDate</a:t>
            </a:r>
            <a:r>
              <a:rPr lang="en-US" sz="2400" dirty="0">
                <a:solidFill>
                  <a:srgbClr val="FF0000"/>
                </a:solidFill>
              </a:rPr>
              <a:t>“      : ["2022-08-15", "2022-08-26", "2022-09-01"]</a:t>
            </a:r>
          </a:p>
          <a:p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# Step-2 Create Pandas DataFrame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Orders = </a:t>
            </a:r>
            <a:r>
              <a:rPr lang="en-US" sz="2400" dirty="0" err="1">
                <a:solidFill>
                  <a:srgbClr val="FF0000"/>
                </a:solidFill>
              </a:rPr>
              <a:t>pd.DataFrame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orders_dictionary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0020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98E2-4964-7689-63B6-37353E50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DFB54-6CDC-B4BA-B274-8097C47244D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79107-24A7-EE8F-3A03-49A6C4AF96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83C91-C596-976D-BF2E-8B1B5C787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14A4B-6B9C-8C7A-8775-6820CED04516}"/>
              </a:ext>
            </a:extLst>
          </p:cNvPr>
          <p:cNvSpPr txBox="1"/>
          <p:nvPr/>
        </p:nvSpPr>
        <p:spPr>
          <a:xfrm>
            <a:off x="379268" y="1589522"/>
            <a:ext cx="90141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# Step-1 Create dictionary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customer_dictionary</a:t>
            </a:r>
            <a:r>
              <a:rPr lang="en-US" sz="2400" dirty="0">
                <a:solidFill>
                  <a:srgbClr val="FF0000"/>
                </a:solidFill>
              </a:rPr>
              <a:t> =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"CustomerID"   : [1,2,3],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"</a:t>
            </a:r>
            <a:r>
              <a:rPr lang="en-US" sz="2400" dirty="0" err="1">
                <a:solidFill>
                  <a:srgbClr val="FF0000"/>
                </a:solidFill>
              </a:rPr>
              <a:t>CustomerName</a:t>
            </a:r>
            <a:r>
              <a:rPr lang="en-US" sz="2400" dirty="0">
                <a:solidFill>
                  <a:srgbClr val="FF0000"/>
                </a:solidFill>
              </a:rPr>
              <a:t>" : ["John Todd", "Dominic Dom", "Paul S"],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"Country"      : ["Germany", "</a:t>
            </a:r>
            <a:r>
              <a:rPr lang="en-US" sz="2400" dirty="0" err="1">
                <a:solidFill>
                  <a:srgbClr val="FF0000"/>
                </a:solidFill>
              </a:rPr>
              <a:t>Maxico</a:t>
            </a:r>
            <a:r>
              <a:rPr lang="en-US" sz="2400" dirty="0">
                <a:solidFill>
                  <a:srgbClr val="FF0000"/>
                </a:solidFill>
              </a:rPr>
              <a:t>", "</a:t>
            </a:r>
            <a:r>
              <a:rPr lang="en-US" sz="2400" dirty="0" err="1">
                <a:solidFill>
                  <a:srgbClr val="FF0000"/>
                </a:solidFill>
              </a:rPr>
              <a:t>Maxico</a:t>
            </a:r>
            <a:r>
              <a:rPr lang="en-US" sz="2400" dirty="0">
                <a:solidFill>
                  <a:srgbClr val="FF0000"/>
                </a:solidFill>
              </a:rPr>
              <a:t>"]</a:t>
            </a:r>
          </a:p>
          <a:p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# Step-2 Create Pandas DataFrame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Customers = </a:t>
            </a:r>
            <a:r>
              <a:rPr lang="en-US" sz="2400" dirty="0" err="1">
                <a:solidFill>
                  <a:srgbClr val="FF0000"/>
                </a:solidFill>
              </a:rPr>
              <a:t>pd.DataFrame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customer_dictionary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8647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98E2-4964-7689-63B6-37353E50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DFB54-6CDC-B4BA-B274-8097C47244D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79107-24A7-EE8F-3A03-49A6C4AF96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83C91-C596-976D-BF2E-8B1B5C787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14A4B-6B9C-8C7A-8775-6820CED04516}"/>
              </a:ext>
            </a:extLst>
          </p:cNvPr>
          <p:cNvSpPr txBox="1"/>
          <p:nvPr/>
        </p:nvSpPr>
        <p:spPr>
          <a:xfrm>
            <a:off x="379268" y="1589522"/>
            <a:ext cx="90141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# Step-3 Display the Orders &amp; Customers DataFrame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print(Customers)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print(Orders)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94D41-251B-13E2-358B-E10488EB1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81" y="2219324"/>
            <a:ext cx="4033525" cy="30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2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773A-839D-43B5-A848-486C9C8D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4D82C-AC95-4BBC-873B-24198C0FD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57297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# Create a dictionary for Employee data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employee_Name</a:t>
            </a:r>
            <a:r>
              <a:rPr lang="en-US" sz="2000" dirty="0"/>
              <a:t> : John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employee_City</a:t>
            </a:r>
            <a:r>
              <a:rPr lang="en-US" sz="2000" dirty="0"/>
              <a:t> : Bangalore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employee_Mobile</a:t>
            </a:r>
            <a:r>
              <a:rPr lang="en-US" sz="2000" dirty="0"/>
              <a:t>: 9876512345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employee_Email</a:t>
            </a:r>
            <a:r>
              <a:rPr lang="en-US" sz="2000" dirty="0"/>
              <a:t> : john@gmail.com</a:t>
            </a:r>
          </a:p>
          <a:p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Write a python code for :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Create a employee dictionary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Display all the key present in dictionary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Display all the value present in dictionary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Print Dictionary element 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Access dictionary element using </a:t>
            </a:r>
            <a:r>
              <a:rPr lang="en-US" sz="2000" dirty="0" err="1"/>
              <a:t>employee_Name</a:t>
            </a:r>
            <a:endParaRPr lang="en-US" sz="2000" dirty="0"/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Access dictionary element using </a:t>
            </a:r>
            <a:r>
              <a:rPr lang="en-US" sz="2000" dirty="0" err="1"/>
              <a:t>employee_Email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AAECE-4970-42DB-B958-95F7081B856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2BC97-2B0B-4046-824E-C0ACCEB76B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F758-DE7D-44EF-B929-813BC3CBA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91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98E2-4964-7689-63B6-37353E50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DFB54-6CDC-B4BA-B274-8097C47244D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79107-24A7-EE8F-3A03-49A6C4AF96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83C91-C596-976D-BF2E-8B1B5C787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14A4B-6B9C-8C7A-8775-6820CED04516}"/>
              </a:ext>
            </a:extLst>
          </p:cNvPr>
          <p:cNvSpPr txBox="1"/>
          <p:nvPr/>
        </p:nvSpPr>
        <p:spPr>
          <a:xfrm>
            <a:off x="379268" y="1589522"/>
            <a:ext cx="90141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# Step-4 Perform inner join</a:t>
            </a:r>
          </a:p>
          <a:p>
            <a:r>
              <a:rPr lang="en-US" sz="2000" dirty="0" err="1">
                <a:solidFill>
                  <a:schemeClr val="accent6"/>
                </a:solidFill>
              </a:rPr>
              <a:t>pd</a:t>
            </a:r>
            <a:r>
              <a:rPr lang="en-US" sz="2000" dirty="0" err="1">
                <a:solidFill>
                  <a:srgbClr val="FF0000"/>
                </a:solidFill>
              </a:rPr>
              <a:t>.merge</a:t>
            </a:r>
            <a:r>
              <a:rPr lang="en-US" sz="2000" dirty="0">
                <a:solidFill>
                  <a:srgbClr val="FF0000"/>
                </a:solidFill>
              </a:rPr>
              <a:t>(Orders, Customers, on=['CustomerID'], how="inner")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03BB87-5293-6424-8800-C19A79859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95" y="2967037"/>
            <a:ext cx="6700053" cy="230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62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98E2-4964-7689-63B6-37353E50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DFB54-6CDC-B4BA-B274-8097C47244D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79107-24A7-EE8F-3A03-49A6C4AF96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83C91-C596-976D-BF2E-8B1B5C787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14A4B-6B9C-8C7A-8775-6820CED04516}"/>
              </a:ext>
            </a:extLst>
          </p:cNvPr>
          <p:cNvSpPr txBox="1"/>
          <p:nvPr/>
        </p:nvSpPr>
        <p:spPr>
          <a:xfrm>
            <a:off x="379268" y="1589522"/>
            <a:ext cx="90141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# Step-5 Perform left join</a:t>
            </a:r>
          </a:p>
          <a:p>
            <a:r>
              <a:rPr lang="en-US" sz="2000" dirty="0" err="1">
                <a:solidFill>
                  <a:schemeClr val="accent6"/>
                </a:solidFill>
              </a:rPr>
              <a:t>pd</a:t>
            </a:r>
            <a:r>
              <a:rPr lang="en-US" sz="2000" dirty="0" err="1">
                <a:solidFill>
                  <a:srgbClr val="FF0000"/>
                </a:solidFill>
              </a:rPr>
              <a:t>.merge</a:t>
            </a:r>
            <a:r>
              <a:rPr lang="en-US" sz="2000" dirty="0">
                <a:solidFill>
                  <a:srgbClr val="FF0000"/>
                </a:solidFill>
              </a:rPr>
              <a:t>(Orders, Customers, on=['CustomerID'], how="left")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644B7-47D0-75E5-6717-665D741FF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5479"/>
            <a:ext cx="7517021" cy="2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92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98E2-4964-7689-63B6-37353E50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DFB54-6CDC-B4BA-B274-8097C47244D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79107-24A7-EE8F-3A03-49A6C4AF96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83C91-C596-976D-BF2E-8B1B5C787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14A4B-6B9C-8C7A-8775-6820CED04516}"/>
              </a:ext>
            </a:extLst>
          </p:cNvPr>
          <p:cNvSpPr txBox="1"/>
          <p:nvPr/>
        </p:nvSpPr>
        <p:spPr>
          <a:xfrm>
            <a:off x="379268" y="1589522"/>
            <a:ext cx="90141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# Step-6 Perform right join</a:t>
            </a:r>
          </a:p>
          <a:p>
            <a:r>
              <a:rPr lang="en-US" sz="2000" dirty="0" err="1">
                <a:solidFill>
                  <a:schemeClr val="accent6"/>
                </a:solidFill>
              </a:rPr>
              <a:t>pd</a:t>
            </a:r>
            <a:r>
              <a:rPr lang="en-US" sz="2000" dirty="0" err="1">
                <a:solidFill>
                  <a:srgbClr val="FF0000"/>
                </a:solidFill>
              </a:rPr>
              <a:t>.merge</a:t>
            </a:r>
            <a:r>
              <a:rPr lang="en-US" sz="2000" dirty="0">
                <a:solidFill>
                  <a:srgbClr val="FF0000"/>
                </a:solidFill>
              </a:rPr>
              <a:t>(Orders, Customers, on=['CustomerID'], how="right")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C346FE-E374-4500-C433-79CD86059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605185"/>
            <a:ext cx="8043943" cy="296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81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98E2-4964-7689-63B6-37353E50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DFB54-6CDC-B4BA-B274-8097C47244D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79107-24A7-EE8F-3A03-49A6C4AF96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83C91-C596-976D-BF2E-8B1B5C787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14A4B-6B9C-8C7A-8775-6820CED04516}"/>
              </a:ext>
            </a:extLst>
          </p:cNvPr>
          <p:cNvSpPr txBox="1"/>
          <p:nvPr/>
        </p:nvSpPr>
        <p:spPr>
          <a:xfrm>
            <a:off x="379268" y="1589522"/>
            <a:ext cx="901411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# Step-7 Perform full join</a:t>
            </a:r>
          </a:p>
          <a:p>
            <a:r>
              <a:rPr lang="en-US" sz="2000" dirty="0" err="1">
                <a:solidFill>
                  <a:schemeClr val="accent6"/>
                </a:solidFill>
              </a:rPr>
              <a:t>pd</a:t>
            </a:r>
            <a:r>
              <a:rPr lang="en-US" sz="2000" dirty="0" err="1">
                <a:solidFill>
                  <a:srgbClr val="FF0000"/>
                </a:solidFill>
              </a:rPr>
              <a:t>.merge</a:t>
            </a:r>
            <a:r>
              <a:rPr lang="en-US" sz="2000" dirty="0">
                <a:solidFill>
                  <a:srgbClr val="FF0000"/>
                </a:solidFill>
              </a:rPr>
              <a:t>(Orders, Customers, on=['CustomerID'], how="outer")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57DCE-5710-023D-A23F-9ACB5015C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07" y="2746290"/>
            <a:ext cx="7757248" cy="299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39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10169"/>
            <a:ext cx="8686800" cy="4637662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/>
              <a:t>rename() </a:t>
            </a:r>
            <a:r>
              <a:rPr lang="en-US" sz="2000" dirty="0"/>
              <a:t>functions to rename the columns in DataFrame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data-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frame.rename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({“col-name”: “new-col-name”}, axis=1)</a:t>
            </a:r>
          </a:p>
          <a:p>
            <a:r>
              <a:rPr lang="en-US" sz="2000" dirty="0"/>
              <a:t>axis=1 represent column axis</a:t>
            </a:r>
          </a:p>
          <a:p>
            <a:r>
              <a:rPr lang="en-US" sz="2000" dirty="0"/>
              <a:t>axis=0 represent row axis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Example: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data.rename</a:t>
            </a:r>
            <a:r>
              <a:rPr lang="en-US" sz="2400" dirty="0">
                <a:solidFill>
                  <a:srgbClr val="FF0000"/>
                </a:solidFill>
              </a:rPr>
              <a:t>({"VEHICLE_COUNT": "SALES"}, axis=1)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B55A5A-F849-8FEE-51AE-880A89A96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03590"/>
            <a:ext cx="8458200" cy="288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82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10169"/>
            <a:ext cx="8686800" cy="4637662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/>
              <a:t>rename() </a:t>
            </a:r>
            <a:r>
              <a:rPr lang="en-US" sz="2000" dirty="0"/>
              <a:t>functions to rename the columns in DataFrame.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Inplace additional parameters to specify with rename function, to rename column name permanently.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b="1" dirty="0"/>
              <a:t>Syntax: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data-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frame.rename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({“col-name”: “new-col-name”},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		           axis=1,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		           inplace=True)</a:t>
            </a:r>
            <a:endParaRPr lang="en-US" sz="2400" u="sng" dirty="0"/>
          </a:p>
          <a:p>
            <a:pPr marL="114300" indent="0">
              <a:buNone/>
            </a:pPr>
            <a:r>
              <a:rPr lang="en-US" sz="2400" u="sng" dirty="0"/>
              <a:t>Example: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data.rename</a:t>
            </a:r>
            <a:r>
              <a:rPr lang="en-US" sz="2400" dirty="0">
                <a:solidFill>
                  <a:srgbClr val="FF0000"/>
                </a:solidFill>
              </a:rPr>
              <a:t>({"VEHICLE_COUNT": "SALES"},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	axis=1,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	inplace=True)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40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10169"/>
            <a:ext cx="8686800" cy="4637662"/>
          </a:xfrm>
        </p:spPr>
        <p:txBody>
          <a:bodyPr/>
          <a:lstStyle/>
          <a:p>
            <a:pPr marL="114300" indent="0">
              <a:buNone/>
            </a:pPr>
            <a:r>
              <a:rPr lang="en-US" sz="2400" u="sng" dirty="0"/>
              <a:t>Example: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data.rename</a:t>
            </a:r>
            <a:r>
              <a:rPr lang="en-US" sz="2400" dirty="0">
                <a:solidFill>
                  <a:srgbClr val="FF0000"/>
                </a:solidFill>
              </a:rPr>
              <a:t>({"VEHICLE_COUNT": "SALES"},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	axis=1,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	inplace=True)</a:t>
            </a: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print(data)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ED2AD3-AD44-1799-EB30-8A95F5CD3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043" y="3606950"/>
            <a:ext cx="5279448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231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10169"/>
            <a:ext cx="8686800" cy="4637662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/>
              <a:t>drop() </a:t>
            </a:r>
            <a:r>
              <a:rPr lang="en-US" sz="2000" dirty="0"/>
              <a:t>functions to delete columns from DataFrame.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Inplace additional parameters to specify with drop function, to delete column name permanently.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b="1" dirty="0"/>
              <a:t>Syntax: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data-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frame.drop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({“col-name”: “new-col-name”},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		           axis=1,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		           inplace=True)</a:t>
            </a:r>
            <a:endParaRPr lang="en-US" sz="2400" u="sng" dirty="0"/>
          </a:p>
          <a:p>
            <a:pPr marL="114300" indent="0">
              <a:buNone/>
            </a:pPr>
            <a:r>
              <a:rPr lang="en-US" sz="2400" u="sng" dirty="0"/>
              <a:t>Example: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data.drop</a:t>
            </a:r>
            <a:r>
              <a:rPr lang="en-US" sz="2400" dirty="0">
                <a:solidFill>
                  <a:srgbClr val="FF0000"/>
                </a:solidFill>
              </a:rPr>
              <a:t>(["YEAR", "BRAND"], axis=1, inplace=True)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656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Pandas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10169"/>
            <a:ext cx="8686800" cy="4637662"/>
          </a:xfrm>
        </p:spPr>
        <p:txBody>
          <a:bodyPr/>
          <a:lstStyle/>
          <a:p>
            <a:pPr marL="114300" indent="0">
              <a:buNone/>
            </a:pPr>
            <a:r>
              <a:rPr lang="en-US" sz="2400" u="sng" dirty="0"/>
              <a:t>Example: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data.drop</a:t>
            </a:r>
            <a:r>
              <a:rPr lang="en-US" sz="2400" dirty="0">
                <a:solidFill>
                  <a:srgbClr val="FF0000"/>
                </a:solidFill>
              </a:rPr>
              <a:t>(["YEAR", "BRAND"], axis=1, inplace=True)</a:t>
            </a: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print(data)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054C56-B1A5-0115-5B71-C9F00E3DC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82" y="3303807"/>
            <a:ext cx="7750319" cy="317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361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10169"/>
            <a:ext cx="8686800" cy="4637662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Panda DataFrame allows to write conditions to filter out the data.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b="1" dirty="0"/>
              <a:t>Syntax: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data-frame[conditions]</a:t>
            </a:r>
          </a:p>
          <a:p>
            <a:pPr marL="114300" indent="0">
              <a:buNone/>
            </a:pPr>
            <a:endParaRPr lang="en-US" sz="2400" u="sng" dirty="0"/>
          </a:p>
          <a:p>
            <a:pPr marL="114300" indent="0">
              <a:buNone/>
            </a:pPr>
            <a:r>
              <a:rPr lang="en-US" sz="2400" u="sng" dirty="0"/>
              <a:t>Example: display 10 years old vehicles from DataFrame</a:t>
            </a:r>
          </a:p>
          <a:p>
            <a:pPr marL="114300" indent="0">
              <a:buNone/>
            </a:pPr>
            <a:br>
              <a:rPr lang="en-US" sz="2400" u="sng" dirty="0"/>
            </a:br>
            <a:r>
              <a:rPr lang="en-US" sz="2400" dirty="0">
                <a:solidFill>
                  <a:srgbClr val="FF0000"/>
                </a:solidFill>
              </a:rPr>
              <a:t>data[data['AGE']==10]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57297"/>
            <a:ext cx="8229600" cy="4526100"/>
          </a:xfrm>
        </p:spPr>
        <p:txBody>
          <a:bodyPr/>
          <a:lstStyle/>
          <a:p>
            <a:r>
              <a:rPr lang="en-US" sz="2400" dirty="0"/>
              <a:t>Pandas is an open-source Python library providing high-performance data manipulation and analysis tool using its powerful data structure.</a:t>
            </a:r>
          </a:p>
          <a:p>
            <a:endParaRPr lang="en-US" sz="2400" dirty="0"/>
          </a:p>
          <a:p>
            <a:r>
              <a:rPr lang="en-US" sz="2400" dirty="0"/>
              <a:t>The name panda is derived from the word </a:t>
            </a:r>
            <a:r>
              <a:rPr lang="en-US" sz="2400" dirty="0">
                <a:solidFill>
                  <a:srgbClr val="FF0000"/>
                </a:solidFill>
              </a:rPr>
              <a:t>Pan</a:t>
            </a:r>
            <a:r>
              <a:rPr lang="en-US" sz="2400" dirty="0"/>
              <a:t>el </a:t>
            </a:r>
            <a:r>
              <a:rPr lang="en-US" sz="2400" dirty="0">
                <a:solidFill>
                  <a:srgbClr val="FF0000"/>
                </a:solidFill>
              </a:rPr>
              <a:t>Da</a:t>
            </a:r>
            <a:r>
              <a:rPr lang="en-US" sz="2400" dirty="0"/>
              <a:t>ta.</a:t>
            </a:r>
          </a:p>
          <a:p>
            <a:endParaRPr lang="en-US" sz="2400" dirty="0"/>
          </a:p>
          <a:p>
            <a:r>
              <a:rPr lang="en-US" sz="2400" dirty="0"/>
              <a:t>In 2008 panda library introduced for high performance, flexible tool for analysis of data.</a:t>
            </a:r>
          </a:p>
          <a:p>
            <a:endParaRPr lang="en-US" sz="2400" dirty="0"/>
          </a:p>
          <a:p>
            <a:r>
              <a:rPr lang="en-US" sz="2400" dirty="0"/>
              <a:t>Python with Pandas is used in a wide range of fields including academic and commercial domains including finance, economics, Statistics, analytics,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430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0BA9-C888-F27E-A648-0D5FF3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BCA7-02A0-CF6A-AF2A-BF567346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10169"/>
            <a:ext cx="9331036" cy="4637662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Panda DataFrame allows to write conditions to filter out the data.</a:t>
            </a:r>
          </a:p>
          <a:p>
            <a:pPr marL="114300" indent="0">
              <a:buNone/>
            </a:pPr>
            <a:r>
              <a:rPr lang="en-US" sz="2000" b="1" dirty="0"/>
              <a:t>Multiple conditions can be combine with the help of logical operator </a:t>
            </a:r>
            <a:r>
              <a:rPr lang="en-US" sz="2000" b="1" dirty="0" err="1"/>
              <a:t>ie</a:t>
            </a:r>
            <a:r>
              <a:rPr lang="en-US" sz="2000" b="1" dirty="0"/>
              <a:t>. AND (&amp;), OR (|)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b="1" dirty="0"/>
              <a:t>Syntax: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data-frame[conditions]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data-frame[(conditions-1) &amp; (conditions-2)] #AND(&amp;) condition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data-frame[(conditions-1) I (conditions-2)] #OR(I) condition</a:t>
            </a:r>
          </a:p>
          <a:p>
            <a:pPr marL="114300" indent="0">
              <a:buNone/>
            </a:pPr>
            <a:endParaRPr lang="en-US" sz="2000" u="sng" dirty="0"/>
          </a:p>
          <a:p>
            <a:pPr marL="114300" indent="0">
              <a:buNone/>
            </a:pPr>
            <a:r>
              <a:rPr lang="en-US" sz="2000" u="sng" dirty="0"/>
              <a:t>Example: display 10 years old FOUR WHEELER vehicles from DataFrame</a:t>
            </a:r>
          </a:p>
          <a:p>
            <a:pPr marL="114300" indent="0">
              <a:buNone/>
            </a:pPr>
            <a:br>
              <a:rPr lang="en-US" sz="2000" u="sng" dirty="0"/>
            </a:br>
            <a:r>
              <a:rPr lang="en-US" sz="2000" b="1" dirty="0">
                <a:solidFill>
                  <a:srgbClr val="FF0000"/>
                </a:solidFill>
              </a:rPr>
              <a:t>data[ (data['AGE']==10) &amp;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     (data['VEHICLE_TYPE']=='FOUR WHEELER')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EB88-AAE6-5233-7ACB-3E92D75C3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325-044E-006F-96FD-4A24B7290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1-C803-D825-D9D5-2A8077E7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273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r>
              <a:rPr lang="en-US" sz="2400" dirty="0"/>
              <a:t>Python Libraries used for generating graphs</a:t>
            </a:r>
          </a:p>
          <a:p>
            <a:pPr lvl="1"/>
            <a:r>
              <a:rPr lang="en-US" sz="2400" b="1" dirty="0"/>
              <a:t>Matplotlib</a:t>
            </a:r>
          </a:p>
          <a:p>
            <a:pPr lvl="1"/>
            <a:r>
              <a:rPr lang="en-US" sz="2400" b="1" dirty="0"/>
              <a:t>Seaborn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400" dirty="0"/>
              <a:t>Download data visualization libraries</a:t>
            </a:r>
          </a:p>
          <a:p>
            <a:pPr marL="571500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pip install matplotlib</a:t>
            </a:r>
          </a:p>
          <a:p>
            <a:pPr marL="571500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pip install seaborn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783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r>
              <a:rPr lang="en-US" sz="2400" dirty="0"/>
              <a:t>Importing Matplotlib &amp; Seaborn libraries</a:t>
            </a:r>
          </a:p>
          <a:p>
            <a:endParaRPr lang="en-US" sz="2400" dirty="0"/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import </a:t>
            </a:r>
            <a:r>
              <a:rPr lang="en-US" sz="2400" dirty="0" err="1">
                <a:solidFill>
                  <a:srgbClr val="FF0000"/>
                </a:solidFill>
              </a:rPr>
              <a:t>matplotlib.pyplot</a:t>
            </a:r>
            <a:r>
              <a:rPr lang="en-US" sz="2400" dirty="0">
                <a:solidFill>
                  <a:srgbClr val="FF0000"/>
                </a:solidFill>
              </a:rPr>
              <a:t> as </a:t>
            </a:r>
            <a:r>
              <a:rPr lang="en-US" sz="2400" dirty="0" err="1">
                <a:solidFill>
                  <a:srgbClr val="FF0000"/>
                </a:solidFill>
              </a:rPr>
              <a:t>plt</a:t>
            </a:r>
            <a:endParaRPr lang="en-US" sz="24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import seaborn as </a:t>
            </a:r>
            <a:r>
              <a:rPr lang="en-US" sz="2400" dirty="0" err="1">
                <a:solidFill>
                  <a:srgbClr val="FF0000"/>
                </a:solidFill>
              </a:rPr>
              <a:t>sn</a:t>
            </a:r>
            <a:endParaRPr lang="en-US" sz="24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%matplotlib inline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62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Data Visualization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endParaRPr lang="en-US" sz="2000" dirty="0"/>
          </a:p>
          <a:p>
            <a:r>
              <a:rPr lang="en-US" sz="2000" b="1" u="sng" dirty="0"/>
              <a:t>Bar Graphs Syntax</a:t>
            </a:r>
          </a:p>
          <a:p>
            <a:endParaRPr lang="en-US" sz="2000" dirty="0"/>
          </a:p>
          <a:p>
            <a:pPr marL="114300" indent="0">
              <a:buNone/>
            </a:pPr>
            <a:r>
              <a:rPr lang="en-US" sz="3600" dirty="0" err="1"/>
              <a:t>sn.barplot</a:t>
            </a:r>
            <a:r>
              <a:rPr lang="en-US" sz="3600" dirty="0"/>
              <a:t>(x=, y=, data=)</a:t>
            </a:r>
          </a:p>
          <a:p>
            <a:pPr marL="114300" indent="0">
              <a:buNone/>
            </a:pPr>
            <a:endParaRPr lang="en-US" sz="3600" dirty="0"/>
          </a:p>
          <a:p>
            <a:pPr marL="114300" indent="0">
              <a:buNone/>
            </a:pPr>
            <a:r>
              <a:rPr lang="en-US" sz="3600" dirty="0" err="1"/>
              <a:t>sn.barplot</a:t>
            </a:r>
            <a:r>
              <a:rPr lang="en-US" sz="3600" dirty="0"/>
              <a:t>(x=, y=, hue= ,data=)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372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endParaRPr lang="en-US" sz="2400" dirty="0"/>
          </a:p>
          <a:p>
            <a:r>
              <a:rPr lang="en-US" sz="2400" b="1" u="sng" dirty="0"/>
              <a:t>Histogram</a:t>
            </a:r>
          </a:p>
          <a:p>
            <a:pPr marL="114300" indent="0">
              <a:buNone/>
            </a:pPr>
            <a:r>
              <a:rPr lang="en-US" sz="2400" dirty="0" err="1"/>
              <a:t>plt.hist</a:t>
            </a:r>
            <a:r>
              <a:rPr lang="en-US" sz="2400" dirty="0"/>
              <a:t>(x, bins=)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b="1" u="sng" dirty="0"/>
              <a:t>Distribution or Density Plot</a:t>
            </a:r>
          </a:p>
          <a:p>
            <a:pPr marL="114300" indent="0">
              <a:buNone/>
            </a:pPr>
            <a:r>
              <a:rPr lang="en-US" sz="2400" dirty="0" err="1"/>
              <a:t>sn.distplot</a:t>
            </a:r>
            <a:r>
              <a:rPr lang="en-US" sz="2400" dirty="0"/>
              <a:t>(x=)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b="1" u="sng" dirty="0"/>
              <a:t>Boxplot</a:t>
            </a:r>
          </a:p>
          <a:p>
            <a:pPr marL="114300" indent="0">
              <a:buNone/>
            </a:pPr>
            <a:r>
              <a:rPr lang="en-US" sz="2400" dirty="0" err="1"/>
              <a:t>sn.boxplot</a:t>
            </a:r>
            <a:r>
              <a:rPr lang="en-US" sz="2400" dirty="0"/>
              <a:t>(x=, data=)</a:t>
            </a:r>
          </a:p>
          <a:p>
            <a:pPr marL="114300" indent="0">
              <a:buNone/>
            </a:pPr>
            <a:r>
              <a:rPr lang="en-US" sz="2400" dirty="0" err="1"/>
              <a:t>sn.boxplot</a:t>
            </a:r>
            <a:r>
              <a:rPr lang="en-US" sz="2400" dirty="0"/>
              <a:t>(x=,y=, data=)</a:t>
            </a:r>
          </a:p>
          <a:p>
            <a:pPr marL="11430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11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r>
              <a:rPr lang="en-US" sz="2800" b="1" u="sng" dirty="0" err="1"/>
              <a:t>Pairplot</a:t>
            </a:r>
            <a:endParaRPr lang="en-US" sz="2800" b="1" u="sng" dirty="0"/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sn.pairplot</a:t>
            </a:r>
            <a:r>
              <a:rPr lang="en-US" sz="2400" dirty="0">
                <a:solidFill>
                  <a:schemeClr val="tx1"/>
                </a:solidFill>
              </a:rPr>
              <a:t>(df[selected-columns])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sn.pairplot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df</a:t>
            </a:r>
            <a:r>
              <a:rPr lang="en-US" sz="2400" dirty="0">
                <a:solidFill>
                  <a:schemeClr val="tx1"/>
                </a:solidFill>
              </a:rPr>
              <a:t>) 	#For all the columns</a:t>
            </a:r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b="1" u="sng" dirty="0"/>
              <a:t>Heatmap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sn.heatmap</a:t>
            </a:r>
            <a:r>
              <a:rPr lang="en-US" sz="2400" dirty="0">
                <a:solidFill>
                  <a:schemeClr val="tx1"/>
                </a:solidFill>
              </a:rPr>
              <a:t>(df[selected-columns].</a:t>
            </a:r>
            <a:r>
              <a:rPr lang="en-US" sz="2400" dirty="0" err="1">
                <a:solidFill>
                  <a:schemeClr val="tx1"/>
                </a:solidFill>
              </a:rPr>
              <a:t>corr</a:t>
            </a:r>
            <a:r>
              <a:rPr lang="en-US" sz="2400" dirty="0">
                <a:solidFill>
                  <a:schemeClr val="tx1"/>
                </a:solidFill>
              </a:rPr>
              <a:t>(), </a:t>
            </a:r>
            <a:r>
              <a:rPr lang="en-US" sz="2400" b="1" dirty="0" err="1">
                <a:solidFill>
                  <a:schemeClr val="tx1"/>
                </a:solidFill>
              </a:rPr>
              <a:t>annot</a:t>
            </a:r>
            <a:r>
              <a:rPr lang="en-US" sz="2400" b="1" dirty="0">
                <a:solidFill>
                  <a:schemeClr val="tx1"/>
                </a:solidFill>
              </a:rPr>
              <a:t>=True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***annotate show the data values on graph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9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09829"/>
            <a:ext cx="8229600" cy="1143000"/>
          </a:xfrm>
        </p:spPr>
        <p:txBody>
          <a:bodyPr/>
          <a:lstStyle/>
          <a:p>
            <a:r>
              <a:rPr lang="en-US" sz="3600" dirty="0"/>
              <a:t>Key Features of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87131"/>
            <a:ext cx="8229600" cy="4526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Fast and efficient DataFrame object with default and customized indexing.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Tools for loading data into in-memory data objects from different file formats.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Data alignment and integrated handling of missing data.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Label-based slicing, indexing and sub-setting of large data sets.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Columns from a data structure can be deleted or inserted.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Group by data for aggregation and transformations.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High performance merging and joining of data.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Time Series functionality.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9/22/2023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A14EE6-31F2-492E-9222-E1C4F15B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13" y="896938"/>
            <a:ext cx="8229600" cy="1143000"/>
          </a:xfrm>
        </p:spPr>
        <p:txBody>
          <a:bodyPr/>
          <a:lstStyle/>
          <a:p>
            <a:r>
              <a:rPr lang="en-US" sz="3600" dirty="0"/>
              <a:t>Where to get pandas library?</a:t>
            </a:r>
          </a:p>
        </p:txBody>
      </p:sp>
      <p:pic>
        <p:nvPicPr>
          <p:cNvPr id="1026" name="Picture 2" descr="question mark | 3d human with a red question mark | Damián Navas | Flickr">
            <a:extLst>
              <a:ext uri="{FF2B5EF4-FFF2-40B4-BE49-F238E27FC236}">
                <a16:creationId xmlns:a16="http://schemas.microsoft.com/office/drawing/2014/main" id="{3579C9ED-19B5-45B1-A3FA-7844BE380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13" y="1965613"/>
            <a:ext cx="2926774" cy="292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20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9/22/2023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A14EE6-31F2-492E-9222-E1C4F15B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13" y="896938"/>
            <a:ext cx="8229600" cy="1143000"/>
          </a:xfrm>
        </p:spPr>
        <p:txBody>
          <a:bodyPr/>
          <a:lstStyle/>
          <a:p>
            <a:r>
              <a:rPr lang="en-US" sz="3600" dirty="0"/>
              <a:t>Where to get pandas library?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11F37-D3B7-4FCF-AF3D-5D9B1EFCAE87}"/>
              </a:ext>
            </a:extLst>
          </p:cNvPr>
          <p:cNvSpPr txBox="1"/>
          <p:nvPr/>
        </p:nvSpPr>
        <p:spPr>
          <a:xfrm>
            <a:off x="626918" y="2252990"/>
            <a:ext cx="8382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2000" dirty="0"/>
              <a:t>Download pandas library from an internet using pip package manager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14300"/>
            <a:r>
              <a:rPr lang="en-US" sz="3200" b="1" dirty="0"/>
              <a:t>pip install pandas</a:t>
            </a:r>
          </a:p>
        </p:txBody>
      </p:sp>
    </p:spTree>
    <p:extLst>
      <p:ext uri="{BB962C8B-B14F-4D97-AF65-F5344CB8AC3E}">
        <p14:creationId xmlns:p14="http://schemas.microsoft.com/office/powerpoint/2010/main" val="305498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9/22/2023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A14EE6-31F2-492E-9222-E1C4F15B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13" y="896938"/>
            <a:ext cx="8229600" cy="1143000"/>
          </a:xfrm>
        </p:spPr>
        <p:txBody>
          <a:bodyPr/>
          <a:lstStyle/>
          <a:p>
            <a:r>
              <a:rPr lang="en-US" sz="3600" dirty="0"/>
              <a:t>how to import pandas library?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11F37-D3B7-4FCF-AF3D-5D9B1EFCAE87}"/>
              </a:ext>
            </a:extLst>
          </p:cNvPr>
          <p:cNvSpPr txBox="1"/>
          <p:nvPr/>
        </p:nvSpPr>
        <p:spPr>
          <a:xfrm>
            <a:off x="626918" y="2252990"/>
            <a:ext cx="838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/>
            <a:r>
              <a:rPr lang="en-US" sz="2000" dirty="0"/>
              <a:t>import statement used to import the pandas or any other libraries in Python.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01097-9DA3-40AE-9BF0-EE655306267E}"/>
              </a:ext>
            </a:extLst>
          </p:cNvPr>
          <p:cNvSpPr txBox="1"/>
          <p:nvPr/>
        </p:nvSpPr>
        <p:spPr>
          <a:xfrm>
            <a:off x="626918" y="3541221"/>
            <a:ext cx="838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/>
            <a:r>
              <a:rPr lang="en-US" sz="2000" dirty="0"/>
              <a:t>import pandas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1247C-1597-467E-9532-FC80D2ACD12A}"/>
              </a:ext>
            </a:extLst>
          </p:cNvPr>
          <p:cNvSpPr txBox="1"/>
          <p:nvPr/>
        </p:nvSpPr>
        <p:spPr>
          <a:xfrm>
            <a:off x="626918" y="4236517"/>
            <a:ext cx="838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/>
            <a:r>
              <a:rPr lang="en-US" sz="2000" dirty="0"/>
              <a:t>import pandas </a:t>
            </a:r>
            <a:r>
              <a:rPr lang="en-US" sz="2000" dirty="0">
                <a:highlight>
                  <a:srgbClr val="FFFF00"/>
                </a:highlight>
              </a:rPr>
              <a:t>as pd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4C58A-B76B-4DD7-94F4-515A01897141}"/>
              </a:ext>
            </a:extLst>
          </p:cNvPr>
          <p:cNvSpPr txBox="1"/>
          <p:nvPr/>
        </p:nvSpPr>
        <p:spPr>
          <a:xfrm>
            <a:off x="626918" y="4977847"/>
            <a:ext cx="838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/>
            <a:r>
              <a:rPr lang="en-US" sz="2000" dirty="0"/>
              <a:t>import pandas </a:t>
            </a:r>
            <a:r>
              <a:rPr lang="en-US" sz="2000" dirty="0">
                <a:highlight>
                  <a:srgbClr val="FFFF00"/>
                </a:highlight>
              </a:rPr>
              <a:t>as </a:t>
            </a:r>
            <a:r>
              <a:rPr lang="en-US" sz="2000" dirty="0" err="1">
                <a:highlight>
                  <a:srgbClr val="FFFF00"/>
                </a:highlight>
              </a:rPr>
              <a:t>xyz</a:t>
            </a:r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B5FD7-2C30-4000-A8C9-2E9C9F000915}"/>
              </a:ext>
            </a:extLst>
          </p:cNvPr>
          <p:cNvSpPr txBox="1"/>
          <p:nvPr/>
        </p:nvSpPr>
        <p:spPr>
          <a:xfrm>
            <a:off x="1108364" y="394133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972C5E-816D-4773-8E17-EE03CD897D91}"/>
              </a:ext>
            </a:extLst>
          </p:cNvPr>
          <p:cNvSpPr txBox="1"/>
          <p:nvPr/>
        </p:nvSpPr>
        <p:spPr>
          <a:xfrm>
            <a:off x="1108364" y="467007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3B55D-BF00-4852-9118-707FD30C7795}"/>
              </a:ext>
            </a:extLst>
          </p:cNvPr>
          <p:cNvSpPr txBox="1"/>
          <p:nvPr/>
        </p:nvSpPr>
        <p:spPr>
          <a:xfrm>
            <a:off x="4962176" y="4110579"/>
            <a:ext cx="3724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as</a:t>
            </a:r>
            <a:r>
              <a:rPr lang="en-US" sz="1800" dirty="0"/>
              <a:t> keyword helps to create </a:t>
            </a:r>
            <a:r>
              <a:rPr lang="en-US" sz="1800" b="1" dirty="0"/>
              <a:t>alias name</a:t>
            </a:r>
            <a:r>
              <a:rPr lang="en-US" sz="1800" dirty="0"/>
              <a:t> of the package.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helpful when package name is too large.</a:t>
            </a:r>
          </a:p>
        </p:txBody>
      </p:sp>
    </p:spTree>
    <p:extLst>
      <p:ext uri="{BB962C8B-B14F-4D97-AF65-F5344CB8AC3E}">
        <p14:creationId xmlns:p14="http://schemas.microsoft.com/office/powerpoint/2010/main" val="15494465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3173</Words>
  <Application>Microsoft Office PowerPoint</Application>
  <PresentationFormat>On-screen Show (4:3)</PresentationFormat>
  <Paragraphs>641</Paragraphs>
  <Slides>55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Arial</vt:lpstr>
      <vt:lpstr>Default Design</vt:lpstr>
      <vt:lpstr>BIG DATA TOOLS FOR MANAGERS</vt:lpstr>
      <vt:lpstr>Comparison with Python Data structure</vt:lpstr>
      <vt:lpstr>Exercise</vt:lpstr>
      <vt:lpstr>Exercise</vt:lpstr>
      <vt:lpstr>About Pandas</vt:lpstr>
      <vt:lpstr>Key Features of Pandas</vt:lpstr>
      <vt:lpstr>Where to get pandas library?</vt:lpstr>
      <vt:lpstr>Where to get pandas library?</vt:lpstr>
      <vt:lpstr>how to import pandas library?</vt:lpstr>
      <vt:lpstr>Data Frames in R</vt:lpstr>
      <vt:lpstr>Data Frames in Python</vt:lpstr>
      <vt:lpstr>Import files using Pandas</vt:lpstr>
      <vt:lpstr>Import csv file using Pandas</vt:lpstr>
      <vt:lpstr>Import csv file using Pandas</vt:lpstr>
      <vt:lpstr>Import csv file using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Data Visualization</vt:lpstr>
      <vt:lpstr>Data Visualization</vt:lpstr>
      <vt:lpstr>Data Visualization Functions</vt:lpstr>
      <vt:lpstr>Data Visualization</vt:lpstr>
      <vt:lpstr>Data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199</cp:revision>
  <dcterms:modified xsi:type="dcterms:W3CDTF">2023-09-22T14:29:53Z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