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9"/>
  </p:notesMasterIdLst>
  <p:sldIdLst>
    <p:sldId id="256" r:id="rId2"/>
    <p:sldId id="339" r:id="rId3"/>
    <p:sldId id="340" r:id="rId4"/>
    <p:sldId id="341" r:id="rId5"/>
    <p:sldId id="342" r:id="rId6"/>
    <p:sldId id="343" r:id="rId7"/>
    <p:sldId id="344" r:id="rId8"/>
    <p:sldId id="345" r:id="rId9"/>
    <p:sldId id="318" r:id="rId10"/>
    <p:sldId id="329" r:id="rId11"/>
    <p:sldId id="330" r:id="rId12"/>
    <p:sldId id="331" r:id="rId13"/>
    <p:sldId id="319" r:id="rId14"/>
    <p:sldId id="320" r:id="rId15"/>
    <p:sldId id="321" r:id="rId16"/>
    <p:sldId id="322" r:id="rId17"/>
    <p:sldId id="323" r:id="rId18"/>
    <p:sldId id="332" r:id="rId19"/>
    <p:sldId id="324" r:id="rId20"/>
    <p:sldId id="325" r:id="rId21"/>
    <p:sldId id="333" r:id="rId22"/>
    <p:sldId id="334" r:id="rId23"/>
    <p:sldId id="337" r:id="rId24"/>
    <p:sldId id="335" r:id="rId25"/>
    <p:sldId id="326" r:id="rId26"/>
    <p:sldId id="336" r:id="rId27"/>
    <p:sldId id="338" r:id="rId28"/>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4C84"/>
    <a:srgbClr val="1E64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11" autoAdjust="0"/>
    <p:restoredTop sz="94680"/>
  </p:normalViewPr>
  <p:slideViewPr>
    <p:cSldViewPr snapToGrid="0">
      <p:cViewPr>
        <p:scale>
          <a:sx n="155" d="100"/>
          <a:sy n="155" d="100"/>
        </p:scale>
        <p:origin x="1792" y="8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5179484" y="0"/>
            <a:ext cx="3962400" cy="3429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910"/>
            <a:ext cx="3962400" cy="3429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rtl="0">
              <a:spcBef>
                <a:spcPts val="640"/>
              </a:spcBef>
              <a:spcAft>
                <a:spcPts val="0"/>
              </a:spcAft>
              <a:buClr>
                <a:schemeClr val="dk1"/>
              </a:buClr>
              <a:buSzPts val="3200"/>
              <a:buFont typeface="Arial"/>
              <a:buNone/>
              <a:defRPr/>
            </a:lvl1pPr>
            <a:lvl2pPr lvl="1" algn="ctr" rtl="0">
              <a:spcBef>
                <a:spcPts val="560"/>
              </a:spcBef>
              <a:spcAft>
                <a:spcPts val="0"/>
              </a:spcAft>
              <a:buClr>
                <a:schemeClr val="dk1"/>
              </a:buClr>
              <a:buSzPts val="2800"/>
              <a:buFont typeface="Arial"/>
              <a:buNone/>
              <a:defRPr/>
            </a:lvl2pPr>
            <a:lvl3pPr lvl="2" algn="ctr" rtl="0">
              <a:spcBef>
                <a:spcPts val="480"/>
              </a:spcBef>
              <a:spcAft>
                <a:spcPts val="0"/>
              </a:spcAft>
              <a:buClr>
                <a:schemeClr val="dk1"/>
              </a:buClr>
              <a:buSzPts val="2400"/>
              <a:buFont typeface="Arial"/>
              <a:buNone/>
              <a:defRPr/>
            </a:lvl3pPr>
            <a:lvl4pPr lvl="3" algn="ctr" rtl="0">
              <a:spcBef>
                <a:spcPts val="400"/>
              </a:spcBef>
              <a:spcAft>
                <a:spcPts val="0"/>
              </a:spcAft>
              <a:buClr>
                <a:schemeClr val="dk1"/>
              </a:buClr>
              <a:buSzPts val="2000"/>
              <a:buFont typeface="Arial"/>
              <a:buNone/>
              <a:defRPr/>
            </a:lvl4pPr>
            <a:lvl5pPr lvl="4" algn="ctr" rtl="0">
              <a:spcBef>
                <a:spcPts val="400"/>
              </a:spcBef>
              <a:spcAft>
                <a:spcPts val="0"/>
              </a:spcAft>
              <a:buClr>
                <a:schemeClr val="dk1"/>
              </a:buClr>
              <a:buSzPts val="2000"/>
              <a:buFont typeface="Arial"/>
              <a:buNone/>
              <a:defRPr/>
            </a:lvl5pPr>
            <a:lvl6pPr lvl="5" algn="ctr" rtl="0">
              <a:spcBef>
                <a:spcPts val="400"/>
              </a:spcBef>
              <a:spcAft>
                <a:spcPts val="0"/>
              </a:spcAft>
              <a:buClr>
                <a:schemeClr val="dk1"/>
              </a:buClr>
              <a:buSzPts val="2000"/>
              <a:buFont typeface="Arial"/>
              <a:buNone/>
              <a:defRPr/>
            </a:lvl6pPr>
            <a:lvl7pPr lvl="6" algn="ctr" rtl="0">
              <a:spcBef>
                <a:spcPts val="400"/>
              </a:spcBef>
              <a:spcAft>
                <a:spcPts val="0"/>
              </a:spcAft>
              <a:buClr>
                <a:schemeClr val="dk1"/>
              </a:buClr>
              <a:buSzPts val="2000"/>
              <a:buFont typeface="Arial"/>
              <a:buNone/>
              <a:defRPr/>
            </a:lvl7pPr>
            <a:lvl8pPr lvl="7" algn="ctr" rtl="0">
              <a:spcBef>
                <a:spcPts val="400"/>
              </a:spcBef>
              <a:spcAft>
                <a:spcPts val="0"/>
              </a:spcAft>
              <a:buClr>
                <a:schemeClr val="dk1"/>
              </a:buClr>
              <a:buSzPts val="2000"/>
              <a:buFont typeface="Arial"/>
              <a:buNone/>
              <a:defRPr/>
            </a:lvl8pPr>
            <a:lvl9pPr lvl="8" algn="ctr" rtl="0">
              <a:spcBef>
                <a:spcPts val="400"/>
              </a:spcBef>
              <a:spcAft>
                <a:spcPts val="0"/>
              </a:spcAft>
              <a:buClr>
                <a:schemeClr val="dk1"/>
              </a:buClr>
              <a:buSzPts val="2000"/>
              <a:buFont typeface="Arial"/>
              <a:buNone/>
              <a:defRPr/>
            </a:lvl9pPr>
          </a:lstStyle>
          <a:p>
            <a:endParaRPr/>
          </a:p>
        </p:txBody>
      </p:sp>
      <p:sp>
        <p:nvSpPr>
          <p:cNvPr id="18" name="Google Shape;18;p2"/>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9C7CBA4D-D1BF-4799-AFB6-DEAFC6EDC389}" type="datetime1">
              <a:rPr lang="en-US" smtClean="0"/>
              <a:t>9/29/23</a:t>
            </a:fld>
            <a:endParaRPr/>
          </a:p>
        </p:txBody>
      </p:sp>
      <p:sp>
        <p:nvSpPr>
          <p:cNvPr id="19" name="Google Shape;19;p2"/>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20" name="Google Shape;20;p2"/>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D2142BB5-71BA-4403-ACBC-AC0ADABE599D}" type="datetime1">
              <a:rPr lang="en-US" smtClean="0"/>
              <a:t>9/29/23</a:t>
            </a:fld>
            <a:endParaRPr/>
          </a:p>
        </p:txBody>
      </p:sp>
      <p:sp>
        <p:nvSpPr>
          <p:cNvPr id="76" name="Google Shape;76;p11"/>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77" name="Google Shape;77;p11"/>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E3162F0C-96E0-40FF-9E1B-9D227A4A314C}" type="datetime1">
              <a:rPr lang="en-US" smtClean="0"/>
              <a:t>9/29/23</a:t>
            </a:fld>
            <a:endParaRPr/>
          </a:p>
        </p:txBody>
      </p:sp>
      <p:sp>
        <p:nvSpPr>
          <p:cNvPr id="82" name="Google Shape;82;p12"/>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83" name="Google Shape;83;p12"/>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0C62BD34-D5E2-4C87-AA2A-F8D5808875C3}" type="datetime1">
              <a:rPr lang="en-US" smtClean="0"/>
              <a:t>9/29/23</a:t>
            </a:fld>
            <a:endParaRPr/>
          </a:p>
        </p:txBody>
      </p:sp>
      <p:sp>
        <p:nvSpPr>
          <p:cNvPr id="25" name="Google Shape;25;p3"/>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26" name="Google Shape;26;p3"/>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sz="4000" b="1" cap="none"/>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Autofit/>
          </a:bodyPr>
          <a:lstStyle>
            <a:lvl1pPr marL="457200" lvl="0" indent="-228600" algn="l" rtl="0">
              <a:spcBef>
                <a:spcPts val="400"/>
              </a:spcBef>
              <a:spcAft>
                <a:spcPts val="0"/>
              </a:spcAft>
              <a:buClr>
                <a:schemeClr val="dk1"/>
              </a:buClr>
              <a:buSzPts val="2000"/>
              <a:buFont typeface="Arial"/>
              <a:buNone/>
              <a:defRPr sz="2000"/>
            </a:lvl1pPr>
            <a:lvl2pPr marL="914400" lvl="1" indent="-228600" algn="l" rtl="0">
              <a:spcBef>
                <a:spcPts val="360"/>
              </a:spcBef>
              <a:spcAft>
                <a:spcPts val="0"/>
              </a:spcAft>
              <a:buClr>
                <a:schemeClr val="dk1"/>
              </a:buClr>
              <a:buSzPts val="1800"/>
              <a:buFont typeface="Arial"/>
              <a:buNone/>
              <a:defRPr sz="1800"/>
            </a:lvl2pPr>
            <a:lvl3pPr marL="1371600" lvl="2" indent="-228600" algn="l" rtl="0">
              <a:spcBef>
                <a:spcPts val="320"/>
              </a:spcBef>
              <a:spcAft>
                <a:spcPts val="0"/>
              </a:spcAft>
              <a:buClr>
                <a:schemeClr val="dk1"/>
              </a:buClr>
              <a:buSzPts val="1600"/>
              <a:buFont typeface="Arial"/>
              <a:buNone/>
              <a:defRPr sz="1600"/>
            </a:lvl3pPr>
            <a:lvl4pPr marL="1828800" lvl="3" indent="-228600" algn="l" rtl="0">
              <a:spcBef>
                <a:spcPts val="280"/>
              </a:spcBef>
              <a:spcAft>
                <a:spcPts val="0"/>
              </a:spcAft>
              <a:buClr>
                <a:schemeClr val="dk1"/>
              </a:buClr>
              <a:buSzPts val="1400"/>
              <a:buFont typeface="Arial"/>
              <a:buNone/>
              <a:defRPr sz="1400"/>
            </a:lvl4pPr>
            <a:lvl5pPr marL="2286000" lvl="4" indent="-228600" algn="l" rtl="0">
              <a:spcBef>
                <a:spcPts val="280"/>
              </a:spcBef>
              <a:spcAft>
                <a:spcPts val="0"/>
              </a:spcAft>
              <a:buClr>
                <a:schemeClr val="dk1"/>
              </a:buClr>
              <a:buSzPts val="1400"/>
              <a:buFont typeface="Arial"/>
              <a:buNone/>
              <a:defRPr sz="1400"/>
            </a:lvl5pPr>
            <a:lvl6pPr marL="2743200" lvl="5" indent="-228600" algn="l" rtl="0">
              <a:spcBef>
                <a:spcPts val="280"/>
              </a:spcBef>
              <a:spcAft>
                <a:spcPts val="0"/>
              </a:spcAft>
              <a:buClr>
                <a:schemeClr val="dk1"/>
              </a:buClr>
              <a:buSzPts val="1400"/>
              <a:buFont typeface="Arial"/>
              <a:buNone/>
              <a:defRPr sz="1400"/>
            </a:lvl6pPr>
            <a:lvl7pPr marL="3200400" lvl="6" indent="-228600" algn="l" rtl="0">
              <a:spcBef>
                <a:spcPts val="280"/>
              </a:spcBef>
              <a:spcAft>
                <a:spcPts val="0"/>
              </a:spcAft>
              <a:buClr>
                <a:schemeClr val="dk1"/>
              </a:buClr>
              <a:buSzPts val="1400"/>
              <a:buFont typeface="Arial"/>
              <a:buNone/>
              <a:defRPr sz="1400"/>
            </a:lvl7pPr>
            <a:lvl8pPr marL="3657600" lvl="7" indent="-228600" algn="l" rtl="0">
              <a:spcBef>
                <a:spcPts val="280"/>
              </a:spcBef>
              <a:spcAft>
                <a:spcPts val="0"/>
              </a:spcAft>
              <a:buClr>
                <a:schemeClr val="dk1"/>
              </a:buClr>
              <a:buSzPts val="1400"/>
              <a:buFont typeface="Arial"/>
              <a:buNone/>
              <a:defRPr sz="1400"/>
            </a:lvl8pPr>
            <a:lvl9pPr marL="4114800" lvl="8" indent="-228600" algn="l" rtl="0">
              <a:spcBef>
                <a:spcPts val="280"/>
              </a:spcBef>
              <a:spcAft>
                <a:spcPts val="0"/>
              </a:spcAft>
              <a:buClr>
                <a:schemeClr val="dk1"/>
              </a:buClr>
              <a:buSzPts val="1400"/>
              <a:buFont typeface="Arial"/>
              <a:buNone/>
              <a:defRPr sz="1400"/>
            </a:lvl9pPr>
          </a:lstStyle>
          <a:p>
            <a:endParaRPr/>
          </a:p>
        </p:txBody>
      </p:sp>
      <p:sp>
        <p:nvSpPr>
          <p:cNvPr id="30" name="Google Shape;30;p4"/>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1599DCB5-5EA8-40ED-B6F6-94DEA97C34A4}" type="datetime1">
              <a:rPr lang="en-US" smtClean="0"/>
              <a:t>9/29/23</a:t>
            </a:fld>
            <a:endParaRPr/>
          </a:p>
        </p:txBody>
      </p:sp>
      <p:sp>
        <p:nvSpPr>
          <p:cNvPr id="31" name="Google Shape;31;p4"/>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32" name="Google Shape;32;p4"/>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Font typeface="Arial"/>
              <a:buChar char="•"/>
              <a:defRPr sz="2800"/>
            </a:lvl1pPr>
            <a:lvl2pPr marL="914400" lvl="1" indent="-381000" algn="l" rtl="0">
              <a:spcBef>
                <a:spcPts val="480"/>
              </a:spcBef>
              <a:spcAft>
                <a:spcPts val="0"/>
              </a:spcAft>
              <a:buClr>
                <a:schemeClr val="dk1"/>
              </a:buClr>
              <a:buSzPts val="2400"/>
              <a:buFont typeface="Arial"/>
              <a:buChar char="–"/>
              <a:defRPr sz="2400"/>
            </a:lvl2pPr>
            <a:lvl3pPr marL="1371600" lvl="2" indent="-355600" algn="l" rtl="0">
              <a:spcBef>
                <a:spcPts val="400"/>
              </a:spcBef>
              <a:spcAft>
                <a:spcPts val="0"/>
              </a:spcAft>
              <a:buClr>
                <a:schemeClr val="dk1"/>
              </a:buClr>
              <a:buSzPts val="2000"/>
              <a:buFont typeface="Arial"/>
              <a:buChar char="•"/>
              <a:defRPr sz="2000"/>
            </a:lvl3pPr>
            <a:lvl4pPr marL="1828800" lvl="3" indent="-342900" algn="l" rtl="0">
              <a:spcBef>
                <a:spcPts val="360"/>
              </a:spcBef>
              <a:spcAft>
                <a:spcPts val="0"/>
              </a:spcAft>
              <a:buClr>
                <a:schemeClr val="dk1"/>
              </a:buClr>
              <a:buSzPts val="1800"/>
              <a:buFont typeface="Arial"/>
              <a:buChar char="–"/>
              <a:defRPr sz="1800"/>
            </a:lvl4pPr>
            <a:lvl5pPr marL="2286000" lvl="4" indent="-342900" algn="l" rtl="0">
              <a:spcBef>
                <a:spcPts val="360"/>
              </a:spcBef>
              <a:spcAft>
                <a:spcPts val="0"/>
              </a:spcAft>
              <a:buClr>
                <a:schemeClr val="dk1"/>
              </a:buClr>
              <a:buSzPts val="1800"/>
              <a:buFont typeface="Arial"/>
              <a:buChar char="»"/>
              <a:defRPr sz="1800"/>
            </a:lvl5pPr>
            <a:lvl6pPr marL="2743200" lvl="5" indent="-342900" algn="l" rtl="0">
              <a:spcBef>
                <a:spcPts val="360"/>
              </a:spcBef>
              <a:spcAft>
                <a:spcPts val="0"/>
              </a:spcAft>
              <a:buClr>
                <a:schemeClr val="dk1"/>
              </a:buClr>
              <a:buSzPts val="1800"/>
              <a:buFont typeface="Arial"/>
              <a:buChar char="»"/>
              <a:defRPr sz="1800"/>
            </a:lvl6pPr>
            <a:lvl7pPr marL="3200400" lvl="6" indent="-342900" algn="l" rtl="0">
              <a:spcBef>
                <a:spcPts val="360"/>
              </a:spcBef>
              <a:spcAft>
                <a:spcPts val="0"/>
              </a:spcAft>
              <a:buClr>
                <a:schemeClr val="dk1"/>
              </a:buClr>
              <a:buSzPts val="1800"/>
              <a:buFont typeface="Arial"/>
              <a:buChar char="»"/>
              <a:defRPr sz="1800"/>
            </a:lvl7pPr>
            <a:lvl8pPr marL="3657600" lvl="7" indent="-342900" algn="l" rtl="0">
              <a:spcBef>
                <a:spcPts val="360"/>
              </a:spcBef>
              <a:spcAft>
                <a:spcPts val="0"/>
              </a:spcAft>
              <a:buClr>
                <a:schemeClr val="dk1"/>
              </a:buClr>
              <a:buSzPts val="1800"/>
              <a:buFont typeface="Arial"/>
              <a:buChar char="»"/>
              <a:defRPr sz="1800"/>
            </a:lvl8pPr>
            <a:lvl9pPr marL="4114800" lvl="8" indent="-342900" algn="l" rtl="0">
              <a:spcBef>
                <a:spcPts val="360"/>
              </a:spcBef>
              <a:spcAft>
                <a:spcPts val="0"/>
              </a:spcAft>
              <a:buClr>
                <a:schemeClr val="dk1"/>
              </a:buClr>
              <a:buSzPts val="1800"/>
              <a:buFont typeface="Arial"/>
              <a:buChar char="»"/>
              <a:defRPr sz="1800"/>
            </a:lvl9pPr>
          </a:lstStyle>
          <a:p>
            <a:endParaRPr/>
          </a:p>
        </p:txBody>
      </p:sp>
      <p:sp>
        <p:nvSpPr>
          <p:cNvPr id="36" name="Google Shape;36;p5"/>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Font typeface="Arial"/>
              <a:buChar char="•"/>
              <a:defRPr sz="2800"/>
            </a:lvl1pPr>
            <a:lvl2pPr marL="914400" lvl="1" indent="-381000" algn="l" rtl="0">
              <a:spcBef>
                <a:spcPts val="480"/>
              </a:spcBef>
              <a:spcAft>
                <a:spcPts val="0"/>
              </a:spcAft>
              <a:buClr>
                <a:schemeClr val="dk1"/>
              </a:buClr>
              <a:buSzPts val="2400"/>
              <a:buFont typeface="Arial"/>
              <a:buChar char="–"/>
              <a:defRPr sz="2400"/>
            </a:lvl2pPr>
            <a:lvl3pPr marL="1371600" lvl="2" indent="-355600" algn="l" rtl="0">
              <a:spcBef>
                <a:spcPts val="400"/>
              </a:spcBef>
              <a:spcAft>
                <a:spcPts val="0"/>
              </a:spcAft>
              <a:buClr>
                <a:schemeClr val="dk1"/>
              </a:buClr>
              <a:buSzPts val="2000"/>
              <a:buFont typeface="Arial"/>
              <a:buChar char="•"/>
              <a:defRPr sz="2000"/>
            </a:lvl3pPr>
            <a:lvl4pPr marL="1828800" lvl="3" indent="-342900" algn="l" rtl="0">
              <a:spcBef>
                <a:spcPts val="360"/>
              </a:spcBef>
              <a:spcAft>
                <a:spcPts val="0"/>
              </a:spcAft>
              <a:buClr>
                <a:schemeClr val="dk1"/>
              </a:buClr>
              <a:buSzPts val="1800"/>
              <a:buFont typeface="Arial"/>
              <a:buChar char="–"/>
              <a:defRPr sz="1800"/>
            </a:lvl4pPr>
            <a:lvl5pPr marL="2286000" lvl="4" indent="-342900" algn="l" rtl="0">
              <a:spcBef>
                <a:spcPts val="360"/>
              </a:spcBef>
              <a:spcAft>
                <a:spcPts val="0"/>
              </a:spcAft>
              <a:buClr>
                <a:schemeClr val="dk1"/>
              </a:buClr>
              <a:buSzPts val="1800"/>
              <a:buFont typeface="Arial"/>
              <a:buChar char="»"/>
              <a:defRPr sz="1800"/>
            </a:lvl5pPr>
            <a:lvl6pPr marL="2743200" lvl="5" indent="-342900" algn="l" rtl="0">
              <a:spcBef>
                <a:spcPts val="360"/>
              </a:spcBef>
              <a:spcAft>
                <a:spcPts val="0"/>
              </a:spcAft>
              <a:buClr>
                <a:schemeClr val="dk1"/>
              </a:buClr>
              <a:buSzPts val="1800"/>
              <a:buFont typeface="Arial"/>
              <a:buChar char="»"/>
              <a:defRPr sz="1800"/>
            </a:lvl6pPr>
            <a:lvl7pPr marL="3200400" lvl="6" indent="-342900" algn="l" rtl="0">
              <a:spcBef>
                <a:spcPts val="360"/>
              </a:spcBef>
              <a:spcAft>
                <a:spcPts val="0"/>
              </a:spcAft>
              <a:buClr>
                <a:schemeClr val="dk1"/>
              </a:buClr>
              <a:buSzPts val="1800"/>
              <a:buFont typeface="Arial"/>
              <a:buChar char="»"/>
              <a:defRPr sz="1800"/>
            </a:lvl7pPr>
            <a:lvl8pPr marL="3657600" lvl="7" indent="-342900" algn="l" rtl="0">
              <a:spcBef>
                <a:spcPts val="360"/>
              </a:spcBef>
              <a:spcAft>
                <a:spcPts val="0"/>
              </a:spcAft>
              <a:buClr>
                <a:schemeClr val="dk1"/>
              </a:buClr>
              <a:buSzPts val="1800"/>
              <a:buFont typeface="Arial"/>
              <a:buChar char="»"/>
              <a:defRPr sz="1800"/>
            </a:lvl8pPr>
            <a:lvl9pPr marL="4114800" lvl="8" indent="-342900" algn="l" rtl="0">
              <a:spcBef>
                <a:spcPts val="360"/>
              </a:spcBef>
              <a:spcAft>
                <a:spcPts val="0"/>
              </a:spcAft>
              <a:buClr>
                <a:schemeClr val="dk1"/>
              </a:buClr>
              <a:buSzPts val="1800"/>
              <a:buFont typeface="Arial"/>
              <a:buChar char="»"/>
              <a:defRPr sz="1800"/>
            </a:lvl9pPr>
          </a:lstStyle>
          <a:p>
            <a:endParaRPr/>
          </a:p>
        </p:txBody>
      </p:sp>
      <p:sp>
        <p:nvSpPr>
          <p:cNvPr id="37" name="Google Shape;37;p5"/>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52BE42F2-D6E8-4175-AB2C-D0ED52518F51}" type="datetime1">
              <a:rPr lang="en-US" smtClean="0"/>
              <a:t>9/29/23</a:t>
            </a:fld>
            <a:endParaRPr/>
          </a:p>
        </p:txBody>
      </p:sp>
      <p:sp>
        <p:nvSpPr>
          <p:cNvPr id="38" name="Google Shape;38;p5"/>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39" name="Google Shape;39;p5"/>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dk1"/>
              </a:buClr>
              <a:buSzPts val="2400"/>
              <a:buFont typeface="Arial"/>
              <a:buNone/>
              <a:defRPr sz="2400" b="1"/>
            </a:lvl1pPr>
            <a:lvl2pPr marL="914400" lvl="1" indent="-228600" algn="l" rtl="0">
              <a:spcBef>
                <a:spcPts val="400"/>
              </a:spcBef>
              <a:spcAft>
                <a:spcPts val="0"/>
              </a:spcAft>
              <a:buClr>
                <a:schemeClr val="dk1"/>
              </a:buClr>
              <a:buSzPts val="2000"/>
              <a:buFont typeface="Arial"/>
              <a:buNone/>
              <a:defRPr sz="2000" b="1"/>
            </a:lvl2pPr>
            <a:lvl3pPr marL="1371600" lvl="2" indent="-228600" algn="l" rtl="0">
              <a:spcBef>
                <a:spcPts val="360"/>
              </a:spcBef>
              <a:spcAft>
                <a:spcPts val="0"/>
              </a:spcAft>
              <a:buClr>
                <a:schemeClr val="dk1"/>
              </a:buClr>
              <a:buSzPts val="1800"/>
              <a:buFont typeface="Arial"/>
              <a:buNone/>
              <a:defRPr sz="1800" b="1"/>
            </a:lvl3pPr>
            <a:lvl4pPr marL="1828800" lvl="3" indent="-228600" algn="l" rtl="0">
              <a:spcBef>
                <a:spcPts val="320"/>
              </a:spcBef>
              <a:spcAft>
                <a:spcPts val="0"/>
              </a:spcAft>
              <a:buClr>
                <a:schemeClr val="dk1"/>
              </a:buClr>
              <a:buSzPts val="1600"/>
              <a:buFont typeface="Arial"/>
              <a:buNone/>
              <a:defRPr sz="1600" b="1"/>
            </a:lvl4pPr>
            <a:lvl5pPr marL="2286000" lvl="4" indent="-228600" algn="l" rtl="0">
              <a:spcBef>
                <a:spcPts val="320"/>
              </a:spcBef>
              <a:spcAft>
                <a:spcPts val="0"/>
              </a:spcAft>
              <a:buClr>
                <a:schemeClr val="dk1"/>
              </a:buClr>
              <a:buSzPts val="1600"/>
              <a:buFont typeface="Arial"/>
              <a:buNone/>
              <a:defRPr sz="1600" b="1"/>
            </a:lvl5pPr>
            <a:lvl6pPr marL="2743200" lvl="5" indent="-228600" algn="l" rtl="0">
              <a:spcBef>
                <a:spcPts val="320"/>
              </a:spcBef>
              <a:spcAft>
                <a:spcPts val="0"/>
              </a:spcAft>
              <a:buClr>
                <a:schemeClr val="dk1"/>
              </a:buClr>
              <a:buSzPts val="1600"/>
              <a:buFont typeface="Arial"/>
              <a:buNone/>
              <a:defRPr sz="1600" b="1"/>
            </a:lvl6pPr>
            <a:lvl7pPr marL="3200400" lvl="6" indent="-228600" algn="l" rtl="0">
              <a:spcBef>
                <a:spcPts val="320"/>
              </a:spcBef>
              <a:spcAft>
                <a:spcPts val="0"/>
              </a:spcAft>
              <a:buClr>
                <a:schemeClr val="dk1"/>
              </a:buClr>
              <a:buSzPts val="1600"/>
              <a:buFont typeface="Arial"/>
              <a:buNone/>
              <a:defRPr sz="1600" b="1"/>
            </a:lvl7pPr>
            <a:lvl8pPr marL="3657600" lvl="7" indent="-228600" algn="l" rtl="0">
              <a:spcBef>
                <a:spcPts val="320"/>
              </a:spcBef>
              <a:spcAft>
                <a:spcPts val="0"/>
              </a:spcAft>
              <a:buClr>
                <a:schemeClr val="dk1"/>
              </a:buClr>
              <a:buSzPts val="1600"/>
              <a:buFont typeface="Arial"/>
              <a:buNone/>
              <a:defRPr sz="1600" b="1"/>
            </a:lvl8pPr>
            <a:lvl9pPr marL="4114800" lvl="8" indent="-228600" algn="l" rtl="0">
              <a:spcBef>
                <a:spcPts val="320"/>
              </a:spcBef>
              <a:spcAft>
                <a:spcPts val="0"/>
              </a:spcAft>
              <a:buClr>
                <a:schemeClr val="dk1"/>
              </a:buClr>
              <a:buSzPts val="1600"/>
              <a:buFont typeface="Arial"/>
              <a:buNone/>
              <a:defRPr sz="1600" b="1"/>
            </a:lvl9pPr>
          </a:lstStyle>
          <a:p>
            <a:endParaRPr/>
          </a:p>
        </p:txBody>
      </p:sp>
      <p:sp>
        <p:nvSpPr>
          <p:cNvPr id="43" name="Google Shape;43;p6"/>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dk1"/>
              </a:buClr>
              <a:buSzPts val="2400"/>
              <a:buFont typeface="Arial"/>
              <a:buChar char="•"/>
              <a:defRPr sz="2400"/>
            </a:lvl1pPr>
            <a:lvl2pPr marL="914400" lvl="1" indent="-355600" algn="l" rtl="0">
              <a:spcBef>
                <a:spcPts val="400"/>
              </a:spcBef>
              <a:spcAft>
                <a:spcPts val="0"/>
              </a:spcAft>
              <a:buClr>
                <a:schemeClr val="dk1"/>
              </a:buClr>
              <a:buSzPts val="2000"/>
              <a:buFont typeface="Arial"/>
              <a:buChar char="–"/>
              <a:defRPr sz="2000"/>
            </a:lvl2pPr>
            <a:lvl3pPr marL="1371600" lvl="2" indent="-342900" algn="l" rtl="0">
              <a:spcBef>
                <a:spcPts val="360"/>
              </a:spcBef>
              <a:spcAft>
                <a:spcPts val="0"/>
              </a:spcAft>
              <a:buClr>
                <a:schemeClr val="dk1"/>
              </a:buClr>
              <a:buSzPts val="1800"/>
              <a:buFont typeface="Arial"/>
              <a:buChar char="•"/>
              <a:defRPr sz="1800"/>
            </a:lvl3pPr>
            <a:lvl4pPr marL="1828800" lvl="3" indent="-330200" algn="l" rtl="0">
              <a:spcBef>
                <a:spcPts val="320"/>
              </a:spcBef>
              <a:spcAft>
                <a:spcPts val="0"/>
              </a:spcAft>
              <a:buClr>
                <a:schemeClr val="dk1"/>
              </a:buClr>
              <a:buSzPts val="1600"/>
              <a:buFont typeface="Arial"/>
              <a:buChar char="–"/>
              <a:defRPr sz="1600"/>
            </a:lvl4pPr>
            <a:lvl5pPr marL="2286000" lvl="4" indent="-330200" algn="l" rtl="0">
              <a:spcBef>
                <a:spcPts val="320"/>
              </a:spcBef>
              <a:spcAft>
                <a:spcPts val="0"/>
              </a:spcAft>
              <a:buClr>
                <a:schemeClr val="dk1"/>
              </a:buClr>
              <a:buSzPts val="1600"/>
              <a:buFont typeface="Arial"/>
              <a:buChar char="»"/>
              <a:defRPr sz="1600"/>
            </a:lvl5pPr>
            <a:lvl6pPr marL="2743200" lvl="5" indent="-330200" algn="l" rtl="0">
              <a:spcBef>
                <a:spcPts val="320"/>
              </a:spcBef>
              <a:spcAft>
                <a:spcPts val="0"/>
              </a:spcAft>
              <a:buClr>
                <a:schemeClr val="dk1"/>
              </a:buClr>
              <a:buSzPts val="1600"/>
              <a:buFont typeface="Arial"/>
              <a:buChar char="»"/>
              <a:defRPr sz="1600"/>
            </a:lvl6pPr>
            <a:lvl7pPr marL="3200400" lvl="6" indent="-330200" algn="l" rtl="0">
              <a:spcBef>
                <a:spcPts val="320"/>
              </a:spcBef>
              <a:spcAft>
                <a:spcPts val="0"/>
              </a:spcAft>
              <a:buClr>
                <a:schemeClr val="dk1"/>
              </a:buClr>
              <a:buSzPts val="1600"/>
              <a:buFont typeface="Arial"/>
              <a:buChar char="»"/>
              <a:defRPr sz="1600"/>
            </a:lvl7pPr>
            <a:lvl8pPr marL="3657600" lvl="7" indent="-330200" algn="l" rtl="0">
              <a:spcBef>
                <a:spcPts val="320"/>
              </a:spcBef>
              <a:spcAft>
                <a:spcPts val="0"/>
              </a:spcAft>
              <a:buClr>
                <a:schemeClr val="dk1"/>
              </a:buClr>
              <a:buSzPts val="1600"/>
              <a:buFont typeface="Arial"/>
              <a:buChar char="»"/>
              <a:defRPr sz="1600"/>
            </a:lvl8pPr>
            <a:lvl9pPr marL="4114800" lvl="8" indent="-330200" algn="l" rtl="0">
              <a:spcBef>
                <a:spcPts val="320"/>
              </a:spcBef>
              <a:spcAft>
                <a:spcPts val="0"/>
              </a:spcAft>
              <a:buClr>
                <a:schemeClr val="dk1"/>
              </a:buClr>
              <a:buSzPts val="1600"/>
              <a:buFont typeface="Arial"/>
              <a:buChar char="»"/>
              <a:defRPr sz="1600"/>
            </a:lvl9pPr>
          </a:lstStyle>
          <a:p>
            <a:endParaRPr/>
          </a:p>
        </p:txBody>
      </p:sp>
      <p:sp>
        <p:nvSpPr>
          <p:cNvPr id="44" name="Google Shape;44;p6"/>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dk1"/>
              </a:buClr>
              <a:buSzPts val="2400"/>
              <a:buFont typeface="Arial"/>
              <a:buNone/>
              <a:defRPr sz="2400" b="1"/>
            </a:lvl1pPr>
            <a:lvl2pPr marL="914400" lvl="1" indent="-228600" algn="l" rtl="0">
              <a:spcBef>
                <a:spcPts val="400"/>
              </a:spcBef>
              <a:spcAft>
                <a:spcPts val="0"/>
              </a:spcAft>
              <a:buClr>
                <a:schemeClr val="dk1"/>
              </a:buClr>
              <a:buSzPts val="2000"/>
              <a:buFont typeface="Arial"/>
              <a:buNone/>
              <a:defRPr sz="2000" b="1"/>
            </a:lvl2pPr>
            <a:lvl3pPr marL="1371600" lvl="2" indent="-228600" algn="l" rtl="0">
              <a:spcBef>
                <a:spcPts val="360"/>
              </a:spcBef>
              <a:spcAft>
                <a:spcPts val="0"/>
              </a:spcAft>
              <a:buClr>
                <a:schemeClr val="dk1"/>
              </a:buClr>
              <a:buSzPts val="1800"/>
              <a:buFont typeface="Arial"/>
              <a:buNone/>
              <a:defRPr sz="1800" b="1"/>
            </a:lvl3pPr>
            <a:lvl4pPr marL="1828800" lvl="3" indent="-228600" algn="l" rtl="0">
              <a:spcBef>
                <a:spcPts val="320"/>
              </a:spcBef>
              <a:spcAft>
                <a:spcPts val="0"/>
              </a:spcAft>
              <a:buClr>
                <a:schemeClr val="dk1"/>
              </a:buClr>
              <a:buSzPts val="1600"/>
              <a:buFont typeface="Arial"/>
              <a:buNone/>
              <a:defRPr sz="1600" b="1"/>
            </a:lvl4pPr>
            <a:lvl5pPr marL="2286000" lvl="4" indent="-228600" algn="l" rtl="0">
              <a:spcBef>
                <a:spcPts val="320"/>
              </a:spcBef>
              <a:spcAft>
                <a:spcPts val="0"/>
              </a:spcAft>
              <a:buClr>
                <a:schemeClr val="dk1"/>
              </a:buClr>
              <a:buSzPts val="1600"/>
              <a:buFont typeface="Arial"/>
              <a:buNone/>
              <a:defRPr sz="1600" b="1"/>
            </a:lvl5pPr>
            <a:lvl6pPr marL="2743200" lvl="5" indent="-228600" algn="l" rtl="0">
              <a:spcBef>
                <a:spcPts val="320"/>
              </a:spcBef>
              <a:spcAft>
                <a:spcPts val="0"/>
              </a:spcAft>
              <a:buClr>
                <a:schemeClr val="dk1"/>
              </a:buClr>
              <a:buSzPts val="1600"/>
              <a:buFont typeface="Arial"/>
              <a:buNone/>
              <a:defRPr sz="1600" b="1"/>
            </a:lvl6pPr>
            <a:lvl7pPr marL="3200400" lvl="6" indent="-228600" algn="l" rtl="0">
              <a:spcBef>
                <a:spcPts val="320"/>
              </a:spcBef>
              <a:spcAft>
                <a:spcPts val="0"/>
              </a:spcAft>
              <a:buClr>
                <a:schemeClr val="dk1"/>
              </a:buClr>
              <a:buSzPts val="1600"/>
              <a:buFont typeface="Arial"/>
              <a:buNone/>
              <a:defRPr sz="1600" b="1"/>
            </a:lvl7pPr>
            <a:lvl8pPr marL="3657600" lvl="7" indent="-228600" algn="l" rtl="0">
              <a:spcBef>
                <a:spcPts val="320"/>
              </a:spcBef>
              <a:spcAft>
                <a:spcPts val="0"/>
              </a:spcAft>
              <a:buClr>
                <a:schemeClr val="dk1"/>
              </a:buClr>
              <a:buSzPts val="1600"/>
              <a:buFont typeface="Arial"/>
              <a:buNone/>
              <a:defRPr sz="1600" b="1"/>
            </a:lvl8pPr>
            <a:lvl9pPr marL="4114800" lvl="8" indent="-228600" algn="l" rtl="0">
              <a:spcBef>
                <a:spcPts val="320"/>
              </a:spcBef>
              <a:spcAft>
                <a:spcPts val="0"/>
              </a:spcAft>
              <a:buClr>
                <a:schemeClr val="dk1"/>
              </a:buClr>
              <a:buSzPts val="1600"/>
              <a:buFont typeface="Arial"/>
              <a:buNone/>
              <a:defRPr sz="1600" b="1"/>
            </a:lvl9pPr>
          </a:lstStyle>
          <a:p>
            <a:endParaRPr/>
          </a:p>
        </p:txBody>
      </p:sp>
      <p:sp>
        <p:nvSpPr>
          <p:cNvPr id="45" name="Google Shape;45;p6"/>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dk1"/>
              </a:buClr>
              <a:buSzPts val="2400"/>
              <a:buFont typeface="Arial"/>
              <a:buChar char="•"/>
              <a:defRPr sz="2400"/>
            </a:lvl1pPr>
            <a:lvl2pPr marL="914400" lvl="1" indent="-355600" algn="l" rtl="0">
              <a:spcBef>
                <a:spcPts val="400"/>
              </a:spcBef>
              <a:spcAft>
                <a:spcPts val="0"/>
              </a:spcAft>
              <a:buClr>
                <a:schemeClr val="dk1"/>
              </a:buClr>
              <a:buSzPts val="2000"/>
              <a:buFont typeface="Arial"/>
              <a:buChar char="–"/>
              <a:defRPr sz="2000"/>
            </a:lvl2pPr>
            <a:lvl3pPr marL="1371600" lvl="2" indent="-342900" algn="l" rtl="0">
              <a:spcBef>
                <a:spcPts val="360"/>
              </a:spcBef>
              <a:spcAft>
                <a:spcPts val="0"/>
              </a:spcAft>
              <a:buClr>
                <a:schemeClr val="dk1"/>
              </a:buClr>
              <a:buSzPts val="1800"/>
              <a:buFont typeface="Arial"/>
              <a:buChar char="•"/>
              <a:defRPr sz="1800"/>
            </a:lvl3pPr>
            <a:lvl4pPr marL="1828800" lvl="3" indent="-330200" algn="l" rtl="0">
              <a:spcBef>
                <a:spcPts val="320"/>
              </a:spcBef>
              <a:spcAft>
                <a:spcPts val="0"/>
              </a:spcAft>
              <a:buClr>
                <a:schemeClr val="dk1"/>
              </a:buClr>
              <a:buSzPts val="1600"/>
              <a:buFont typeface="Arial"/>
              <a:buChar char="–"/>
              <a:defRPr sz="1600"/>
            </a:lvl4pPr>
            <a:lvl5pPr marL="2286000" lvl="4" indent="-330200" algn="l" rtl="0">
              <a:spcBef>
                <a:spcPts val="320"/>
              </a:spcBef>
              <a:spcAft>
                <a:spcPts val="0"/>
              </a:spcAft>
              <a:buClr>
                <a:schemeClr val="dk1"/>
              </a:buClr>
              <a:buSzPts val="1600"/>
              <a:buFont typeface="Arial"/>
              <a:buChar char="»"/>
              <a:defRPr sz="1600"/>
            </a:lvl5pPr>
            <a:lvl6pPr marL="2743200" lvl="5" indent="-330200" algn="l" rtl="0">
              <a:spcBef>
                <a:spcPts val="320"/>
              </a:spcBef>
              <a:spcAft>
                <a:spcPts val="0"/>
              </a:spcAft>
              <a:buClr>
                <a:schemeClr val="dk1"/>
              </a:buClr>
              <a:buSzPts val="1600"/>
              <a:buFont typeface="Arial"/>
              <a:buChar char="»"/>
              <a:defRPr sz="1600"/>
            </a:lvl6pPr>
            <a:lvl7pPr marL="3200400" lvl="6" indent="-330200" algn="l" rtl="0">
              <a:spcBef>
                <a:spcPts val="320"/>
              </a:spcBef>
              <a:spcAft>
                <a:spcPts val="0"/>
              </a:spcAft>
              <a:buClr>
                <a:schemeClr val="dk1"/>
              </a:buClr>
              <a:buSzPts val="1600"/>
              <a:buFont typeface="Arial"/>
              <a:buChar char="»"/>
              <a:defRPr sz="1600"/>
            </a:lvl7pPr>
            <a:lvl8pPr marL="3657600" lvl="7" indent="-330200" algn="l" rtl="0">
              <a:spcBef>
                <a:spcPts val="320"/>
              </a:spcBef>
              <a:spcAft>
                <a:spcPts val="0"/>
              </a:spcAft>
              <a:buClr>
                <a:schemeClr val="dk1"/>
              </a:buClr>
              <a:buSzPts val="1600"/>
              <a:buFont typeface="Arial"/>
              <a:buChar char="»"/>
              <a:defRPr sz="1600"/>
            </a:lvl8pPr>
            <a:lvl9pPr marL="4114800" lvl="8" indent="-330200" algn="l" rtl="0">
              <a:spcBef>
                <a:spcPts val="320"/>
              </a:spcBef>
              <a:spcAft>
                <a:spcPts val="0"/>
              </a:spcAft>
              <a:buClr>
                <a:schemeClr val="dk1"/>
              </a:buClr>
              <a:buSzPts val="1600"/>
              <a:buFont typeface="Arial"/>
              <a:buChar char="»"/>
              <a:defRPr sz="1600"/>
            </a:lvl9pPr>
          </a:lstStyle>
          <a:p>
            <a:endParaRPr/>
          </a:p>
        </p:txBody>
      </p:sp>
      <p:sp>
        <p:nvSpPr>
          <p:cNvPr id="46" name="Google Shape;46;p6"/>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8E08C2CB-A4F7-4ED3-B68D-00B974296F17}" type="datetime1">
              <a:rPr lang="en-US" smtClean="0"/>
              <a:t>9/29/23</a:t>
            </a:fld>
            <a:endParaRPr/>
          </a:p>
        </p:txBody>
      </p:sp>
      <p:sp>
        <p:nvSpPr>
          <p:cNvPr id="47" name="Google Shape;47;p6"/>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48" name="Google Shape;48;p6"/>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215C33B7-3119-4F7E-9A47-39575B828DEA}" type="datetime1">
              <a:rPr lang="en-US" smtClean="0"/>
              <a:t>9/29/23</a:t>
            </a:fld>
            <a:endParaRPr/>
          </a:p>
        </p:txBody>
      </p:sp>
      <p:sp>
        <p:nvSpPr>
          <p:cNvPr id="52" name="Google Shape;52;p7"/>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53" name="Google Shape;53;p7"/>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06729030-588F-4AB5-8600-A0779876BA82}" type="datetime1">
              <a:rPr lang="en-US" smtClean="0"/>
              <a:t>9/29/23</a:t>
            </a:fld>
            <a:endParaRPr/>
          </a:p>
        </p:txBody>
      </p:sp>
      <p:sp>
        <p:nvSpPr>
          <p:cNvPr id="56" name="Google Shape;56;p8"/>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57" name="Google Shape;57;p8"/>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4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Autofit/>
          </a:bodyPr>
          <a:lstStyle>
            <a:lvl1pPr marL="457200" lvl="0" indent="-431800" algn="l" rtl="0">
              <a:spcBef>
                <a:spcPts val="640"/>
              </a:spcBef>
              <a:spcAft>
                <a:spcPts val="0"/>
              </a:spcAft>
              <a:buClr>
                <a:schemeClr val="dk1"/>
              </a:buClr>
              <a:buSzPts val="3200"/>
              <a:buFont typeface="Arial"/>
              <a:buChar char="•"/>
              <a:defRPr sz="3200"/>
            </a:lvl1pPr>
            <a:lvl2pPr marL="914400" lvl="1" indent="-406400" algn="l" rtl="0">
              <a:spcBef>
                <a:spcPts val="560"/>
              </a:spcBef>
              <a:spcAft>
                <a:spcPts val="0"/>
              </a:spcAft>
              <a:buClr>
                <a:schemeClr val="dk1"/>
              </a:buClr>
              <a:buSzPts val="2800"/>
              <a:buFont typeface="Arial"/>
              <a:buChar char="–"/>
              <a:defRPr sz="2800"/>
            </a:lvl2pPr>
            <a:lvl3pPr marL="1371600" lvl="2" indent="-381000" algn="l" rtl="0">
              <a:spcBef>
                <a:spcPts val="480"/>
              </a:spcBef>
              <a:spcAft>
                <a:spcPts val="0"/>
              </a:spcAft>
              <a:buClr>
                <a:schemeClr val="dk1"/>
              </a:buClr>
              <a:buSzPts val="2400"/>
              <a:buFont typeface="Arial"/>
              <a:buChar char="•"/>
              <a:defRPr sz="2400"/>
            </a:lvl3pPr>
            <a:lvl4pPr marL="1828800" lvl="3" indent="-355600" algn="l" rtl="0">
              <a:spcBef>
                <a:spcPts val="400"/>
              </a:spcBef>
              <a:spcAft>
                <a:spcPts val="0"/>
              </a:spcAft>
              <a:buClr>
                <a:schemeClr val="dk1"/>
              </a:buClr>
              <a:buSzPts val="2000"/>
              <a:buFont typeface="Arial"/>
              <a:buChar char="–"/>
              <a:defRPr sz="2000"/>
            </a:lvl4pPr>
            <a:lvl5pPr marL="2286000" lvl="4" indent="-355600" algn="l" rtl="0">
              <a:spcBef>
                <a:spcPts val="400"/>
              </a:spcBef>
              <a:spcAft>
                <a:spcPts val="0"/>
              </a:spcAft>
              <a:buClr>
                <a:schemeClr val="dk1"/>
              </a:buClr>
              <a:buSzPts val="2000"/>
              <a:buFont typeface="Arial"/>
              <a:buChar char="»"/>
              <a:defRPr sz="2000"/>
            </a:lvl5pPr>
            <a:lvl6pPr marL="2743200" lvl="5" indent="-355600" algn="l" rtl="0">
              <a:spcBef>
                <a:spcPts val="400"/>
              </a:spcBef>
              <a:spcAft>
                <a:spcPts val="0"/>
              </a:spcAft>
              <a:buClr>
                <a:schemeClr val="dk1"/>
              </a:buClr>
              <a:buSzPts val="2000"/>
              <a:buFont typeface="Arial"/>
              <a:buChar char="»"/>
              <a:defRPr sz="2000"/>
            </a:lvl6pPr>
            <a:lvl7pPr marL="3200400" lvl="6" indent="-355600" algn="l" rtl="0">
              <a:spcBef>
                <a:spcPts val="400"/>
              </a:spcBef>
              <a:spcAft>
                <a:spcPts val="0"/>
              </a:spcAft>
              <a:buClr>
                <a:schemeClr val="dk1"/>
              </a:buClr>
              <a:buSzPts val="2000"/>
              <a:buFont typeface="Arial"/>
              <a:buChar char="»"/>
              <a:defRPr sz="2000"/>
            </a:lvl7pPr>
            <a:lvl8pPr marL="3657600" lvl="7" indent="-355600" algn="l" rtl="0">
              <a:spcBef>
                <a:spcPts val="400"/>
              </a:spcBef>
              <a:spcAft>
                <a:spcPts val="0"/>
              </a:spcAft>
              <a:buClr>
                <a:schemeClr val="dk1"/>
              </a:buClr>
              <a:buSzPts val="2000"/>
              <a:buFont typeface="Arial"/>
              <a:buChar char="»"/>
              <a:defRPr sz="2000"/>
            </a:lvl8pPr>
            <a:lvl9pPr marL="4114800" lvl="8" indent="-355600" algn="l" rtl="0">
              <a:spcBef>
                <a:spcPts val="400"/>
              </a:spcBef>
              <a:spcAft>
                <a:spcPts val="0"/>
              </a:spcAft>
              <a:buClr>
                <a:schemeClr val="dk1"/>
              </a:buClr>
              <a:buSzPts val="2000"/>
              <a:buFont typeface="Arial"/>
              <a:buChar char="»"/>
              <a:defRPr sz="2000"/>
            </a:lvl9pPr>
          </a:lstStyle>
          <a:p>
            <a:endParaRPr/>
          </a:p>
        </p:txBody>
      </p:sp>
      <p:sp>
        <p:nvSpPr>
          <p:cNvPr id="61" name="Google Shape;61;p9"/>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dk1"/>
              </a:buClr>
              <a:buSzPts val="1400"/>
              <a:buFont typeface="Arial"/>
              <a:buNone/>
              <a:defRPr sz="1400"/>
            </a:lvl1pPr>
            <a:lvl2pPr marL="914400" lvl="1" indent="-228600" algn="l" rtl="0">
              <a:spcBef>
                <a:spcPts val="240"/>
              </a:spcBef>
              <a:spcAft>
                <a:spcPts val="0"/>
              </a:spcAft>
              <a:buClr>
                <a:schemeClr val="dk1"/>
              </a:buClr>
              <a:buSzPts val="1200"/>
              <a:buFont typeface="Arial"/>
              <a:buNone/>
              <a:defRPr sz="1200"/>
            </a:lvl2pPr>
            <a:lvl3pPr marL="1371600" lvl="2" indent="-228600" algn="l" rtl="0">
              <a:spcBef>
                <a:spcPts val="200"/>
              </a:spcBef>
              <a:spcAft>
                <a:spcPts val="0"/>
              </a:spcAft>
              <a:buClr>
                <a:schemeClr val="dk1"/>
              </a:buClr>
              <a:buSzPts val="1000"/>
              <a:buFont typeface="Arial"/>
              <a:buNone/>
              <a:defRPr sz="1000"/>
            </a:lvl3pPr>
            <a:lvl4pPr marL="1828800" lvl="3" indent="-228600" algn="l" rtl="0">
              <a:spcBef>
                <a:spcPts val="180"/>
              </a:spcBef>
              <a:spcAft>
                <a:spcPts val="0"/>
              </a:spcAft>
              <a:buClr>
                <a:schemeClr val="dk1"/>
              </a:buClr>
              <a:buSzPts val="900"/>
              <a:buFont typeface="Arial"/>
              <a:buNone/>
              <a:defRPr sz="900"/>
            </a:lvl4pPr>
            <a:lvl5pPr marL="2286000" lvl="4" indent="-228600" algn="l" rtl="0">
              <a:spcBef>
                <a:spcPts val="180"/>
              </a:spcBef>
              <a:spcAft>
                <a:spcPts val="0"/>
              </a:spcAft>
              <a:buClr>
                <a:schemeClr val="dk1"/>
              </a:buClr>
              <a:buSzPts val="900"/>
              <a:buFont typeface="Arial"/>
              <a:buNone/>
              <a:defRPr sz="900"/>
            </a:lvl5pPr>
            <a:lvl6pPr marL="2743200" lvl="5" indent="-228600" algn="l" rtl="0">
              <a:spcBef>
                <a:spcPts val="180"/>
              </a:spcBef>
              <a:spcAft>
                <a:spcPts val="0"/>
              </a:spcAft>
              <a:buClr>
                <a:schemeClr val="dk1"/>
              </a:buClr>
              <a:buSzPts val="900"/>
              <a:buFont typeface="Arial"/>
              <a:buNone/>
              <a:defRPr sz="900"/>
            </a:lvl6pPr>
            <a:lvl7pPr marL="3200400" lvl="6" indent="-228600" algn="l" rtl="0">
              <a:spcBef>
                <a:spcPts val="180"/>
              </a:spcBef>
              <a:spcAft>
                <a:spcPts val="0"/>
              </a:spcAft>
              <a:buClr>
                <a:schemeClr val="dk1"/>
              </a:buClr>
              <a:buSzPts val="900"/>
              <a:buFont typeface="Arial"/>
              <a:buNone/>
              <a:defRPr sz="900"/>
            </a:lvl7pPr>
            <a:lvl8pPr marL="3657600" lvl="7" indent="-228600" algn="l" rtl="0">
              <a:spcBef>
                <a:spcPts val="180"/>
              </a:spcBef>
              <a:spcAft>
                <a:spcPts val="0"/>
              </a:spcAft>
              <a:buClr>
                <a:schemeClr val="dk1"/>
              </a:buClr>
              <a:buSzPts val="900"/>
              <a:buFont typeface="Arial"/>
              <a:buNone/>
              <a:defRPr sz="900"/>
            </a:lvl8pPr>
            <a:lvl9pPr marL="4114800" lvl="8" indent="-228600" algn="l" rtl="0">
              <a:spcBef>
                <a:spcPts val="180"/>
              </a:spcBef>
              <a:spcAft>
                <a:spcPts val="0"/>
              </a:spcAft>
              <a:buClr>
                <a:schemeClr val="dk1"/>
              </a:buClr>
              <a:buSzPts val="900"/>
              <a:buFont typeface="Arial"/>
              <a:buNone/>
              <a:defRPr sz="900"/>
            </a:lvl9pPr>
          </a:lstStyle>
          <a:p>
            <a:endParaRPr/>
          </a:p>
        </p:txBody>
      </p:sp>
      <p:sp>
        <p:nvSpPr>
          <p:cNvPr id="62" name="Google Shape;62;p9"/>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6E094DC0-DFD9-4438-AAB3-6F0EAD517DD1}" type="datetime1">
              <a:rPr lang="en-US" smtClean="0"/>
              <a:t>9/29/23</a:t>
            </a:fld>
            <a:endParaRPr/>
          </a:p>
        </p:txBody>
      </p:sp>
      <p:sp>
        <p:nvSpPr>
          <p:cNvPr id="63" name="Google Shape;63;p9"/>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64" name="Google Shape;64;p9"/>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dk1"/>
              </a:buClr>
              <a:buSzPts val="1400"/>
              <a:buFont typeface="Arial"/>
              <a:buNone/>
              <a:defRPr sz="1400"/>
            </a:lvl1pPr>
            <a:lvl2pPr marL="914400" lvl="1" indent="-228600" algn="l" rtl="0">
              <a:spcBef>
                <a:spcPts val="240"/>
              </a:spcBef>
              <a:spcAft>
                <a:spcPts val="0"/>
              </a:spcAft>
              <a:buClr>
                <a:schemeClr val="dk1"/>
              </a:buClr>
              <a:buSzPts val="1200"/>
              <a:buFont typeface="Arial"/>
              <a:buNone/>
              <a:defRPr sz="1200"/>
            </a:lvl2pPr>
            <a:lvl3pPr marL="1371600" lvl="2" indent="-228600" algn="l" rtl="0">
              <a:spcBef>
                <a:spcPts val="200"/>
              </a:spcBef>
              <a:spcAft>
                <a:spcPts val="0"/>
              </a:spcAft>
              <a:buClr>
                <a:schemeClr val="dk1"/>
              </a:buClr>
              <a:buSzPts val="1000"/>
              <a:buFont typeface="Arial"/>
              <a:buNone/>
              <a:defRPr sz="1000"/>
            </a:lvl3pPr>
            <a:lvl4pPr marL="1828800" lvl="3" indent="-228600" algn="l" rtl="0">
              <a:spcBef>
                <a:spcPts val="180"/>
              </a:spcBef>
              <a:spcAft>
                <a:spcPts val="0"/>
              </a:spcAft>
              <a:buClr>
                <a:schemeClr val="dk1"/>
              </a:buClr>
              <a:buSzPts val="900"/>
              <a:buFont typeface="Arial"/>
              <a:buNone/>
              <a:defRPr sz="900"/>
            </a:lvl4pPr>
            <a:lvl5pPr marL="2286000" lvl="4" indent="-228600" algn="l" rtl="0">
              <a:spcBef>
                <a:spcPts val="180"/>
              </a:spcBef>
              <a:spcAft>
                <a:spcPts val="0"/>
              </a:spcAft>
              <a:buClr>
                <a:schemeClr val="dk1"/>
              </a:buClr>
              <a:buSzPts val="900"/>
              <a:buFont typeface="Arial"/>
              <a:buNone/>
              <a:defRPr sz="900"/>
            </a:lvl5pPr>
            <a:lvl6pPr marL="2743200" lvl="5" indent="-228600" algn="l" rtl="0">
              <a:spcBef>
                <a:spcPts val="180"/>
              </a:spcBef>
              <a:spcAft>
                <a:spcPts val="0"/>
              </a:spcAft>
              <a:buClr>
                <a:schemeClr val="dk1"/>
              </a:buClr>
              <a:buSzPts val="900"/>
              <a:buFont typeface="Arial"/>
              <a:buNone/>
              <a:defRPr sz="900"/>
            </a:lvl6pPr>
            <a:lvl7pPr marL="3200400" lvl="6" indent="-228600" algn="l" rtl="0">
              <a:spcBef>
                <a:spcPts val="180"/>
              </a:spcBef>
              <a:spcAft>
                <a:spcPts val="0"/>
              </a:spcAft>
              <a:buClr>
                <a:schemeClr val="dk1"/>
              </a:buClr>
              <a:buSzPts val="900"/>
              <a:buFont typeface="Arial"/>
              <a:buNone/>
              <a:defRPr sz="900"/>
            </a:lvl7pPr>
            <a:lvl8pPr marL="3657600" lvl="7" indent="-228600" algn="l" rtl="0">
              <a:spcBef>
                <a:spcPts val="180"/>
              </a:spcBef>
              <a:spcAft>
                <a:spcPts val="0"/>
              </a:spcAft>
              <a:buClr>
                <a:schemeClr val="dk1"/>
              </a:buClr>
              <a:buSzPts val="900"/>
              <a:buFont typeface="Arial"/>
              <a:buNone/>
              <a:defRPr sz="900"/>
            </a:lvl8pPr>
            <a:lvl9pPr marL="4114800" lvl="8" indent="-228600" algn="l" rtl="0">
              <a:spcBef>
                <a:spcPts val="180"/>
              </a:spcBef>
              <a:spcAft>
                <a:spcPts val="0"/>
              </a:spcAft>
              <a:buClr>
                <a:schemeClr val="dk1"/>
              </a:buClr>
              <a:buSzPts val="900"/>
              <a:buFont typeface="Arial"/>
              <a:buNone/>
              <a:defRPr sz="900"/>
            </a:lvl9pPr>
          </a:lstStyle>
          <a:p>
            <a:endParaRPr/>
          </a:p>
        </p:txBody>
      </p:sp>
      <p:sp>
        <p:nvSpPr>
          <p:cNvPr id="69" name="Google Shape;69;p10"/>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E9E74B8F-DD15-4D57-890A-1843ABE3D877}" type="datetime1">
              <a:rPr lang="en-US" smtClean="0"/>
              <a:t>9/29/23</a:t>
            </a:fld>
            <a:endParaRPr/>
          </a:p>
        </p:txBody>
      </p:sp>
      <p:sp>
        <p:nvSpPr>
          <p:cNvPr id="70" name="Google Shape;70;p10"/>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71" name="Google Shape;71;p10"/>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010FDBE2-1077-4F25-BEBD-151DC496D77A}" type="datetime1">
              <a:rPr lang="en-US" smtClean="0"/>
              <a:t>9/29/23</a:t>
            </a:fld>
            <a:endParaRPr/>
          </a:p>
        </p:txBody>
      </p:sp>
      <p:sp>
        <p:nvSpPr>
          <p:cNvPr id="13" name="Google Shape;13;p1"/>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Ankit Velani, MBA-SIT,Tumkur</a:t>
            </a:r>
            <a:endParaRPr/>
          </a:p>
        </p:txBody>
      </p:sp>
      <p:sp>
        <p:nvSpPr>
          <p:cNvPr id="14" name="Google Shape;14;p1"/>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723900" y="740225"/>
            <a:ext cx="7848600" cy="805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b="1">
                <a:solidFill>
                  <a:schemeClr val="accent2"/>
                </a:solidFill>
              </a:rPr>
              <a:t>BIG DATA TOOLS FOR MANAGERS</a:t>
            </a:r>
            <a:endParaRPr sz="5200" b="1">
              <a:solidFill>
                <a:schemeClr val="accent2"/>
              </a:solidFill>
            </a:endParaRPr>
          </a:p>
        </p:txBody>
      </p:sp>
      <p:sp>
        <p:nvSpPr>
          <p:cNvPr id="89" name="Google Shape;89;p13"/>
          <p:cNvSpPr txBox="1">
            <a:spLocks noGrp="1"/>
          </p:cNvSpPr>
          <p:nvPr>
            <p:ph type="subTitle" idx="1"/>
          </p:nvPr>
        </p:nvSpPr>
        <p:spPr>
          <a:xfrm>
            <a:off x="1447800" y="5036000"/>
            <a:ext cx="6400800" cy="1446300"/>
          </a:xfrm>
          <a:prstGeom prst="rect">
            <a:avLst/>
          </a:prstGeom>
          <a:noFill/>
          <a:ln>
            <a:noFill/>
          </a:ln>
        </p:spPr>
        <p:txBody>
          <a:bodyPr spcFirstLastPara="1" wrap="square" lIns="91425" tIns="45700" rIns="91425" bIns="45700" anchor="t" anchorCtr="0">
            <a:noAutofit/>
          </a:bodyPr>
          <a:lstStyle/>
          <a:p>
            <a:pPr marL="0" lvl="0" indent="0" algn="ctr" rtl="0">
              <a:lnSpc>
                <a:spcPct val="80000"/>
              </a:lnSpc>
              <a:spcBef>
                <a:spcPts val="0"/>
              </a:spcBef>
              <a:spcAft>
                <a:spcPts val="0"/>
              </a:spcAft>
              <a:buClr>
                <a:schemeClr val="folHlink"/>
              </a:buClr>
              <a:buSzPts val="1400"/>
              <a:buFont typeface="Arial"/>
              <a:buNone/>
            </a:pPr>
            <a:r>
              <a:rPr lang="en-US" sz="2000"/>
              <a:t>by</a:t>
            </a:r>
            <a:endParaRPr sz="2000"/>
          </a:p>
          <a:p>
            <a:pPr marL="0" lvl="0" indent="0" algn="ctr" rtl="0">
              <a:lnSpc>
                <a:spcPct val="80000"/>
              </a:lnSpc>
              <a:spcBef>
                <a:spcPts val="400"/>
              </a:spcBef>
              <a:spcAft>
                <a:spcPts val="0"/>
              </a:spcAft>
              <a:buClr>
                <a:schemeClr val="folHlink"/>
              </a:buClr>
              <a:buSzPts val="2000"/>
              <a:buFont typeface="Arial"/>
              <a:buNone/>
            </a:pPr>
            <a:r>
              <a:rPr lang="en-US" sz="2300"/>
              <a:t>Ankit Velani</a:t>
            </a:r>
            <a:endParaRPr sz="3500"/>
          </a:p>
          <a:p>
            <a:pPr marL="0" lvl="0" indent="0" algn="ctr" rtl="0">
              <a:lnSpc>
                <a:spcPct val="80000"/>
              </a:lnSpc>
              <a:spcBef>
                <a:spcPts val="400"/>
              </a:spcBef>
              <a:spcAft>
                <a:spcPts val="0"/>
              </a:spcAft>
              <a:buClr>
                <a:schemeClr val="dk1"/>
              </a:buClr>
              <a:buSzPts val="2000"/>
              <a:buFont typeface="Arial"/>
              <a:buNone/>
            </a:pPr>
            <a:r>
              <a:rPr lang="en-US" sz="2000"/>
              <a:t>Adjunct Faculty, Dept. of MBA,</a:t>
            </a:r>
            <a:endParaRPr/>
          </a:p>
          <a:p>
            <a:pPr marL="0" lvl="0" indent="0" algn="ctr" rtl="0">
              <a:lnSpc>
                <a:spcPct val="80000"/>
              </a:lnSpc>
              <a:spcBef>
                <a:spcPts val="400"/>
              </a:spcBef>
              <a:spcAft>
                <a:spcPts val="0"/>
              </a:spcAft>
              <a:buClr>
                <a:schemeClr val="dk1"/>
              </a:buClr>
              <a:buSzPts val="2000"/>
              <a:buFont typeface="Arial"/>
              <a:buNone/>
            </a:pPr>
            <a:r>
              <a:rPr lang="en-US" sz="2000"/>
              <a:t>Siddaganga Institute of Technology,Tumkur</a:t>
            </a:r>
            <a:endParaRPr/>
          </a:p>
        </p:txBody>
      </p:sp>
      <p:sp>
        <p:nvSpPr>
          <p:cNvPr id="90" name="Google Shape;90;p13"/>
          <p:cNvSpPr txBox="1">
            <a:spLocks noGrp="1"/>
          </p:cNvSpPr>
          <p:nvPr>
            <p:ph type="ctrTitle"/>
          </p:nvPr>
        </p:nvSpPr>
        <p:spPr>
          <a:xfrm>
            <a:off x="689367" y="1676425"/>
            <a:ext cx="7848600" cy="805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700" dirty="0">
                <a:solidFill>
                  <a:schemeClr val="accent2"/>
                </a:solidFill>
              </a:rPr>
              <a:t>Unit-5 : Text &amp; Time Series Analysis using Python</a:t>
            </a:r>
            <a:endParaRPr sz="4700" dirty="0">
              <a:solidFill>
                <a:schemeClr val="accent2"/>
              </a:solidFill>
            </a:endParaRPr>
          </a:p>
        </p:txBody>
      </p:sp>
      <p:pic>
        <p:nvPicPr>
          <p:cNvPr id="1026" name="Picture 2" descr="python programming language logo | Language logo, Python programming, Python">
            <a:extLst>
              <a:ext uri="{FF2B5EF4-FFF2-40B4-BE49-F238E27FC236}">
                <a16:creationId xmlns:a16="http://schemas.microsoft.com/office/drawing/2014/main" id="{32CA916F-CC2F-44D8-860F-51EEBE75F0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6955" y="2612625"/>
            <a:ext cx="1870089" cy="20437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EF029-EE01-BF3B-DD3F-D4EAC3F322C3}"/>
              </a:ext>
            </a:extLst>
          </p:cNvPr>
          <p:cNvSpPr>
            <a:spLocks noGrp="1"/>
          </p:cNvSpPr>
          <p:nvPr>
            <p:ph type="title"/>
          </p:nvPr>
        </p:nvSpPr>
        <p:spPr>
          <a:xfrm>
            <a:off x="457200" y="1589088"/>
            <a:ext cx="8229600" cy="1143000"/>
          </a:xfrm>
        </p:spPr>
        <p:txBody>
          <a:bodyPr/>
          <a:lstStyle/>
          <a:p>
            <a:r>
              <a:rPr lang="en-US" dirty="0">
                <a:latin typeface="Calibri" panose="020F0502020204030204" pitchFamily="34" charset="0"/>
                <a:cs typeface="Calibri" panose="020F0502020204030204" pitchFamily="34" charset="0"/>
              </a:rPr>
              <a:t>What is the difference between text analysis, text mining and text analytics?</a:t>
            </a:r>
          </a:p>
        </p:txBody>
      </p:sp>
      <p:sp>
        <p:nvSpPr>
          <p:cNvPr id="4" name="Date Placeholder 3">
            <a:extLst>
              <a:ext uri="{FF2B5EF4-FFF2-40B4-BE49-F238E27FC236}">
                <a16:creationId xmlns:a16="http://schemas.microsoft.com/office/drawing/2014/main" id="{C93BC94A-E76D-84D5-2405-10582D96BDBA}"/>
              </a:ext>
            </a:extLst>
          </p:cNvPr>
          <p:cNvSpPr>
            <a:spLocks noGrp="1"/>
          </p:cNvSpPr>
          <p:nvPr>
            <p:ph type="dt" idx="10"/>
          </p:nvPr>
        </p:nvSpPr>
        <p:spPr/>
        <p:txBody>
          <a:bodyPr/>
          <a:lstStyle/>
          <a:p>
            <a:fld id="{0C62BD34-D5E2-4C87-AA2A-F8D5808875C3}" type="datetime1">
              <a:rPr lang="en-US" smtClean="0"/>
              <a:t>9/29/23</a:t>
            </a:fld>
            <a:endParaRPr lang="en-US"/>
          </a:p>
        </p:txBody>
      </p:sp>
      <p:sp>
        <p:nvSpPr>
          <p:cNvPr id="5" name="Footer Placeholder 4">
            <a:extLst>
              <a:ext uri="{FF2B5EF4-FFF2-40B4-BE49-F238E27FC236}">
                <a16:creationId xmlns:a16="http://schemas.microsoft.com/office/drawing/2014/main" id="{18C6BF56-EA55-0C68-4C66-8D32FC12B985}"/>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280263F6-0167-9A8D-D657-69AB3A9444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3832572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EF029-EE01-BF3B-DD3F-D4EAC3F322C3}"/>
              </a:ext>
            </a:extLst>
          </p:cNvPr>
          <p:cNvSpPr>
            <a:spLocks noGrp="1"/>
          </p:cNvSpPr>
          <p:nvPr>
            <p:ph type="title"/>
          </p:nvPr>
        </p:nvSpPr>
        <p:spPr>
          <a:xfrm>
            <a:off x="457200" y="1589088"/>
            <a:ext cx="8229600" cy="1143000"/>
          </a:xfrm>
        </p:spPr>
        <p:txBody>
          <a:bodyPr/>
          <a:lstStyle/>
          <a:p>
            <a:r>
              <a:rPr lang="en-US" dirty="0">
                <a:latin typeface="Calibri" panose="020F0502020204030204" pitchFamily="34" charset="0"/>
                <a:cs typeface="Calibri" panose="020F0502020204030204" pitchFamily="34" charset="0"/>
              </a:rPr>
              <a:t>What is the difference between text analysis, text mining and text analytics?</a:t>
            </a:r>
          </a:p>
        </p:txBody>
      </p:sp>
      <p:sp>
        <p:nvSpPr>
          <p:cNvPr id="4" name="Date Placeholder 3">
            <a:extLst>
              <a:ext uri="{FF2B5EF4-FFF2-40B4-BE49-F238E27FC236}">
                <a16:creationId xmlns:a16="http://schemas.microsoft.com/office/drawing/2014/main" id="{C93BC94A-E76D-84D5-2405-10582D96BDBA}"/>
              </a:ext>
            </a:extLst>
          </p:cNvPr>
          <p:cNvSpPr>
            <a:spLocks noGrp="1"/>
          </p:cNvSpPr>
          <p:nvPr>
            <p:ph type="dt" idx="10"/>
          </p:nvPr>
        </p:nvSpPr>
        <p:spPr/>
        <p:txBody>
          <a:bodyPr/>
          <a:lstStyle/>
          <a:p>
            <a:fld id="{0C62BD34-D5E2-4C87-AA2A-F8D5808875C3}" type="datetime1">
              <a:rPr lang="en-US" smtClean="0"/>
              <a:t>9/29/23</a:t>
            </a:fld>
            <a:endParaRPr lang="en-US"/>
          </a:p>
        </p:txBody>
      </p:sp>
      <p:sp>
        <p:nvSpPr>
          <p:cNvPr id="5" name="Footer Placeholder 4">
            <a:extLst>
              <a:ext uri="{FF2B5EF4-FFF2-40B4-BE49-F238E27FC236}">
                <a16:creationId xmlns:a16="http://schemas.microsoft.com/office/drawing/2014/main" id="{18C6BF56-EA55-0C68-4C66-8D32FC12B985}"/>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280263F6-0167-9A8D-D657-69AB3A9444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7" name="TextBox 6">
            <a:extLst>
              <a:ext uri="{FF2B5EF4-FFF2-40B4-BE49-F238E27FC236}">
                <a16:creationId xmlns:a16="http://schemas.microsoft.com/office/drawing/2014/main" id="{928555E0-10C8-C00C-48D6-FCA70E88CB14}"/>
              </a:ext>
            </a:extLst>
          </p:cNvPr>
          <p:cNvSpPr txBox="1"/>
          <p:nvPr/>
        </p:nvSpPr>
        <p:spPr>
          <a:xfrm>
            <a:off x="914400" y="3724345"/>
            <a:ext cx="7981950" cy="954107"/>
          </a:xfrm>
          <a:prstGeom prst="rect">
            <a:avLst/>
          </a:prstGeom>
          <a:noFill/>
        </p:spPr>
        <p:txBody>
          <a:bodyPr wrap="square">
            <a:spAutoFit/>
          </a:bodyPr>
          <a:lstStyle/>
          <a:p>
            <a:r>
              <a:rPr lang="en-US" sz="2800" b="0" i="0" dirty="0">
                <a:solidFill>
                  <a:schemeClr val="bg2"/>
                </a:solidFill>
                <a:effectLst/>
                <a:latin typeface="Calibri" panose="020F0502020204030204" pitchFamily="34" charset="0"/>
                <a:cs typeface="Calibri" panose="020F0502020204030204" pitchFamily="34" charset="0"/>
              </a:rPr>
              <a:t>Text analysis, text mining and text analytics are one and the same and are often used interchangeably.</a:t>
            </a:r>
            <a:endParaRPr lang="en-US" sz="2800" dirty="0">
              <a:solidFill>
                <a:schemeClr val="bg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8770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B5066-FA33-F0CA-CFF4-C69DF2258479}"/>
              </a:ext>
            </a:extLst>
          </p:cNvPr>
          <p:cNvSpPr>
            <a:spLocks noGrp="1"/>
          </p:cNvSpPr>
          <p:nvPr>
            <p:ph type="title"/>
          </p:nvPr>
        </p:nvSpPr>
        <p:spPr/>
        <p:txBody>
          <a:bodyPr/>
          <a:lstStyle/>
          <a:p>
            <a:r>
              <a:rPr lang="en-US" sz="4000" dirty="0"/>
              <a:t>Text Analysis Libraries</a:t>
            </a:r>
          </a:p>
        </p:txBody>
      </p:sp>
      <p:sp>
        <p:nvSpPr>
          <p:cNvPr id="3" name="Text Placeholder 2">
            <a:extLst>
              <a:ext uri="{FF2B5EF4-FFF2-40B4-BE49-F238E27FC236}">
                <a16:creationId xmlns:a16="http://schemas.microsoft.com/office/drawing/2014/main" id="{B43C97EF-A423-2663-A598-561DD4EFB016}"/>
              </a:ext>
            </a:extLst>
          </p:cNvPr>
          <p:cNvSpPr>
            <a:spLocks noGrp="1"/>
          </p:cNvSpPr>
          <p:nvPr>
            <p:ph type="body" idx="1"/>
          </p:nvPr>
        </p:nvSpPr>
        <p:spPr>
          <a:xfrm>
            <a:off x="590550" y="1957325"/>
            <a:ext cx="7934325" cy="3452875"/>
          </a:xfrm>
        </p:spPr>
        <p:txBody>
          <a:bodyPr/>
          <a:lstStyle/>
          <a:p>
            <a:r>
              <a:rPr lang="en-US" dirty="0" err="1"/>
              <a:t>SpaCy</a:t>
            </a:r>
            <a:endParaRPr lang="en-US" dirty="0"/>
          </a:p>
          <a:p>
            <a:r>
              <a:rPr lang="en-US" dirty="0" err="1"/>
              <a:t>TextBlob</a:t>
            </a:r>
            <a:endParaRPr lang="en-US" dirty="0"/>
          </a:p>
          <a:p>
            <a:r>
              <a:rPr lang="en-US" dirty="0"/>
              <a:t>NLTK</a:t>
            </a:r>
          </a:p>
          <a:p>
            <a:r>
              <a:rPr lang="en-US" dirty="0"/>
              <a:t>Genism</a:t>
            </a:r>
          </a:p>
          <a:p>
            <a:r>
              <a:rPr lang="en-US" dirty="0" err="1"/>
              <a:t>PyNLPl</a:t>
            </a:r>
            <a:endParaRPr lang="en-US" dirty="0"/>
          </a:p>
          <a:p>
            <a:pPr marL="114300" indent="0">
              <a:buNone/>
            </a:pPr>
            <a:endParaRPr lang="en-US" dirty="0"/>
          </a:p>
        </p:txBody>
      </p:sp>
      <p:sp>
        <p:nvSpPr>
          <p:cNvPr id="4" name="Date Placeholder 3">
            <a:extLst>
              <a:ext uri="{FF2B5EF4-FFF2-40B4-BE49-F238E27FC236}">
                <a16:creationId xmlns:a16="http://schemas.microsoft.com/office/drawing/2014/main" id="{F33FA2E3-6BB7-7193-FAEF-6C72EFC1CC57}"/>
              </a:ext>
            </a:extLst>
          </p:cNvPr>
          <p:cNvSpPr>
            <a:spLocks noGrp="1"/>
          </p:cNvSpPr>
          <p:nvPr>
            <p:ph type="dt" idx="10"/>
          </p:nvPr>
        </p:nvSpPr>
        <p:spPr/>
        <p:txBody>
          <a:bodyPr/>
          <a:lstStyle/>
          <a:p>
            <a:fld id="{0C62BD34-D5E2-4C87-AA2A-F8D5808875C3}" type="datetime1">
              <a:rPr lang="en-US" smtClean="0"/>
              <a:t>9/29/23</a:t>
            </a:fld>
            <a:endParaRPr lang="en-US"/>
          </a:p>
        </p:txBody>
      </p:sp>
      <p:sp>
        <p:nvSpPr>
          <p:cNvPr id="5" name="Footer Placeholder 4">
            <a:extLst>
              <a:ext uri="{FF2B5EF4-FFF2-40B4-BE49-F238E27FC236}">
                <a16:creationId xmlns:a16="http://schemas.microsoft.com/office/drawing/2014/main" id="{E46D1F1A-C68F-DE10-448C-599C5985D236}"/>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B0C33B4F-5E60-70EF-D9A1-F6C4E654E2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798976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E919-3EF4-4D25-BB9E-524589E72E44}"/>
              </a:ext>
            </a:extLst>
          </p:cNvPr>
          <p:cNvSpPr>
            <a:spLocks noGrp="1"/>
          </p:cNvSpPr>
          <p:nvPr>
            <p:ph type="title"/>
          </p:nvPr>
        </p:nvSpPr>
        <p:spPr/>
        <p:txBody>
          <a:bodyPr/>
          <a:lstStyle/>
          <a:p>
            <a:r>
              <a:rPr lang="en-US" dirty="0" err="1">
                <a:latin typeface="Calibri" panose="020F0502020204030204" pitchFamily="34" charset="0"/>
                <a:cs typeface="Calibri" panose="020F0502020204030204" pitchFamily="34" charset="0"/>
              </a:rPr>
              <a:t>spaCy</a:t>
            </a:r>
            <a:endParaRPr lang="en-US"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D8F3A0AA-EEA9-4AC9-8042-81AF1DE9E5E3}"/>
              </a:ext>
            </a:extLst>
          </p:cNvPr>
          <p:cNvSpPr>
            <a:spLocks noGrp="1"/>
          </p:cNvSpPr>
          <p:nvPr>
            <p:ph type="body" idx="1"/>
          </p:nvPr>
        </p:nvSpPr>
        <p:spPr>
          <a:xfrm>
            <a:off x="457199" y="1257297"/>
            <a:ext cx="8413531" cy="4807172"/>
          </a:xfrm>
        </p:spPr>
        <p:txBody>
          <a:bodyPr/>
          <a:lstStyle/>
          <a:p>
            <a:r>
              <a:rPr lang="en-US" sz="1800" dirty="0" err="1">
                <a:effectLst/>
                <a:latin typeface="Calibri" panose="020F0502020204030204" pitchFamily="34" charset="0"/>
                <a:ea typeface="Calibri" panose="020F0502020204030204" pitchFamily="34" charset="0"/>
                <a:cs typeface="Times New Roman" panose="02020603050405020304" pitchFamily="18" charset="0"/>
              </a:rPr>
              <a:t>spaCy</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a free, open-source library for advance Natural Language Processing(NLP) in Python.</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If you are working with a lot of text, you will eventually want to know more about it. </a:t>
            </a:r>
          </a:p>
          <a:p>
            <a:pPr marL="11430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example, </a:t>
            </a:r>
          </a:p>
          <a:p>
            <a:pPr marL="114300" indent="0">
              <a:buNone/>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What</a:t>
            </a:r>
            <a:r>
              <a:rPr lang="en-US" sz="1800" dirty="0">
                <a:latin typeface="Calibri" panose="020F0502020204030204" pitchFamily="34" charset="0"/>
                <a:ea typeface="Calibri" panose="020F0502020204030204" pitchFamily="34" charset="0"/>
                <a:cs typeface="Times New Roman" panose="02020603050405020304" pitchFamily="18" charset="0"/>
              </a:rPr>
              <a:t> are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latin typeface="Calibri" panose="020F0502020204030204" pitchFamily="34" charset="0"/>
                <a:ea typeface="Calibri" panose="020F0502020204030204" pitchFamily="34" charset="0"/>
                <a:cs typeface="Times New Roman" panose="02020603050405020304" pitchFamily="18" charset="0"/>
              </a:rPr>
              <a:t>the text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114300" indent="0">
              <a:buNone/>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What </a:t>
            </a:r>
            <a:r>
              <a:rPr lang="en-US" sz="1800" dirty="0">
                <a:latin typeface="Calibri" panose="020F0502020204030204" pitchFamily="34" charset="0"/>
                <a:ea typeface="Calibri" panose="020F0502020204030204" pitchFamily="34" charset="0"/>
                <a:cs typeface="Times New Roman" panose="02020603050405020304" pitchFamily="18" charset="0"/>
              </a:rPr>
              <a:t>is</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word mean in context?</a:t>
            </a:r>
          </a:p>
          <a:p>
            <a:pPr marL="114300" indent="0">
              <a:buNone/>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Who is doing what to whom?</a:t>
            </a:r>
          </a:p>
          <a:p>
            <a:pPr marL="114300" indent="0">
              <a:buNone/>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What companies are products are mentioned?</a:t>
            </a:r>
          </a:p>
          <a:p>
            <a:pPr marL="114300" indent="0">
              <a:buNone/>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Which texts are similar to each other?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endParaRPr lang="en-US" sz="2400" dirty="0"/>
          </a:p>
        </p:txBody>
      </p:sp>
      <p:sp>
        <p:nvSpPr>
          <p:cNvPr id="4" name="Date Placeholder 3">
            <a:extLst>
              <a:ext uri="{FF2B5EF4-FFF2-40B4-BE49-F238E27FC236}">
                <a16:creationId xmlns:a16="http://schemas.microsoft.com/office/drawing/2014/main" id="{10C7C524-F74D-4A86-80AE-51DBB5C1081D}"/>
              </a:ext>
            </a:extLst>
          </p:cNvPr>
          <p:cNvSpPr>
            <a:spLocks noGrp="1"/>
          </p:cNvSpPr>
          <p:nvPr>
            <p:ph type="dt" idx="10"/>
          </p:nvPr>
        </p:nvSpPr>
        <p:spPr/>
        <p:txBody>
          <a:bodyPr/>
          <a:lstStyle/>
          <a:p>
            <a:fld id="{0C62BD34-D5E2-4C87-AA2A-F8D5808875C3}" type="datetime1">
              <a:rPr lang="en-US" smtClean="0"/>
              <a:t>9/29/23</a:t>
            </a:fld>
            <a:endParaRPr lang="en-US"/>
          </a:p>
        </p:txBody>
      </p:sp>
      <p:sp>
        <p:nvSpPr>
          <p:cNvPr id="5" name="Footer Placeholder 4">
            <a:extLst>
              <a:ext uri="{FF2B5EF4-FFF2-40B4-BE49-F238E27FC236}">
                <a16:creationId xmlns:a16="http://schemas.microsoft.com/office/drawing/2014/main" id="{4CD6DD42-CE8B-4B8A-A966-03A83409DC14}"/>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9C64B4DD-6C71-4E99-BDD1-FD608B3385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347732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E919-3EF4-4D25-BB9E-524589E72E44}"/>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Basic </a:t>
            </a:r>
            <a:r>
              <a:rPr lang="en-US" dirty="0" err="1">
                <a:latin typeface="Calibri" panose="020F0502020204030204" pitchFamily="34" charset="0"/>
                <a:cs typeface="Calibri" panose="020F0502020204030204" pitchFamily="34" charset="0"/>
              </a:rPr>
              <a:t>spaCy</a:t>
            </a:r>
            <a:r>
              <a:rPr lang="en-US" dirty="0">
                <a:latin typeface="Calibri" panose="020F0502020204030204" pitchFamily="34" charset="0"/>
                <a:cs typeface="Calibri" panose="020F0502020204030204" pitchFamily="34" charset="0"/>
              </a:rPr>
              <a:t> features</a:t>
            </a:r>
          </a:p>
        </p:txBody>
      </p:sp>
      <p:sp>
        <p:nvSpPr>
          <p:cNvPr id="4" name="Date Placeholder 3">
            <a:extLst>
              <a:ext uri="{FF2B5EF4-FFF2-40B4-BE49-F238E27FC236}">
                <a16:creationId xmlns:a16="http://schemas.microsoft.com/office/drawing/2014/main" id="{10C7C524-F74D-4A86-80AE-51DBB5C1081D}"/>
              </a:ext>
            </a:extLst>
          </p:cNvPr>
          <p:cNvSpPr>
            <a:spLocks noGrp="1"/>
          </p:cNvSpPr>
          <p:nvPr>
            <p:ph type="dt" idx="10"/>
          </p:nvPr>
        </p:nvSpPr>
        <p:spPr/>
        <p:txBody>
          <a:bodyPr/>
          <a:lstStyle/>
          <a:p>
            <a:fld id="{0C62BD34-D5E2-4C87-AA2A-F8D5808875C3}" type="datetime1">
              <a:rPr lang="en-US" smtClean="0"/>
              <a:t>9/29/23</a:t>
            </a:fld>
            <a:endParaRPr lang="en-US"/>
          </a:p>
        </p:txBody>
      </p:sp>
      <p:sp>
        <p:nvSpPr>
          <p:cNvPr id="5" name="Footer Placeholder 4">
            <a:extLst>
              <a:ext uri="{FF2B5EF4-FFF2-40B4-BE49-F238E27FC236}">
                <a16:creationId xmlns:a16="http://schemas.microsoft.com/office/drawing/2014/main" id="{4CD6DD42-CE8B-4B8A-A966-03A83409DC14}"/>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9C64B4DD-6C71-4E99-BDD1-FD608B3385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graphicFrame>
        <p:nvGraphicFramePr>
          <p:cNvPr id="7" name="Table 6">
            <a:extLst>
              <a:ext uri="{FF2B5EF4-FFF2-40B4-BE49-F238E27FC236}">
                <a16:creationId xmlns:a16="http://schemas.microsoft.com/office/drawing/2014/main" id="{17AC4DD2-0C82-18E1-5909-BB6C0561299B}"/>
              </a:ext>
            </a:extLst>
          </p:cNvPr>
          <p:cNvGraphicFramePr>
            <a:graphicFrameLocks noGrp="1"/>
          </p:cNvGraphicFramePr>
          <p:nvPr>
            <p:extLst>
              <p:ext uri="{D42A27DB-BD31-4B8C-83A1-F6EECF244321}">
                <p14:modId xmlns:p14="http://schemas.microsoft.com/office/powerpoint/2010/main" val="173545908"/>
              </p:ext>
            </p:extLst>
          </p:nvPr>
        </p:nvGraphicFramePr>
        <p:xfrm>
          <a:off x="252248" y="1502979"/>
          <a:ext cx="8597461" cy="4508939"/>
        </p:xfrm>
        <a:graphic>
          <a:graphicData uri="http://schemas.openxmlformats.org/drawingml/2006/table">
            <a:tbl>
              <a:tblPr firstRow="1" firstCol="1" bandRow="1">
                <a:tableStyleId>{5940675A-B579-460E-94D1-54222C63F5DA}</a:tableStyleId>
              </a:tblPr>
              <a:tblGrid>
                <a:gridCol w="2372386">
                  <a:extLst>
                    <a:ext uri="{9D8B030D-6E8A-4147-A177-3AD203B41FA5}">
                      <a16:colId xmlns:a16="http://schemas.microsoft.com/office/drawing/2014/main" val="1589411962"/>
                    </a:ext>
                  </a:extLst>
                </a:gridCol>
                <a:gridCol w="6225075">
                  <a:extLst>
                    <a:ext uri="{9D8B030D-6E8A-4147-A177-3AD203B41FA5}">
                      <a16:colId xmlns:a16="http://schemas.microsoft.com/office/drawing/2014/main" val="2972509014"/>
                    </a:ext>
                  </a:extLst>
                </a:gridCol>
              </a:tblGrid>
              <a:tr h="407286">
                <a:tc>
                  <a:txBody>
                    <a:bodyPr/>
                    <a:lstStyle/>
                    <a:p>
                      <a:r>
                        <a:rPr lang="en-US" sz="1800">
                          <a:effectLst/>
                          <a:latin typeface="Calibri" panose="020F0502020204030204" pitchFamily="34" charset="0"/>
                          <a:cs typeface="Calibri" panose="020F0502020204030204" pitchFamily="34" charset="0"/>
                        </a:rPr>
                        <a:t>Name</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lumMod val="85000"/>
                      </a:schemeClr>
                    </a:solidFill>
                  </a:tcPr>
                </a:tc>
                <a:tc>
                  <a:txBody>
                    <a:bodyPr/>
                    <a:lstStyle/>
                    <a:p>
                      <a:r>
                        <a:rPr lang="en-US" sz="1800" dirty="0">
                          <a:effectLst/>
                          <a:latin typeface="Calibri" panose="020F0502020204030204" pitchFamily="34" charset="0"/>
                          <a:cs typeface="Calibri" panose="020F0502020204030204" pitchFamily="34" charset="0"/>
                        </a:rPr>
                        <a:t>Description</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lumMod val="85000"/>
                      </a:schemeClr>
                    </a:solidFill>
                  </a:tcPr>
                </a:tc>
                <a:extLst>
                  <a:ext uri="{0D108BD9-81ED-4DB2-BD59-A6C34878D82A}">
                    <a16:rowId xmlns:a16="http://schemas.microsoft.com/office/drawing/2014/main" val="5896875"/>
                  </a:ext>
                </a:extLst>
              </a:tr>
              <a:tr h="407286">
                <a:tc>
                  <a:txBody>
                    <a:bodyPr/>
                    <a:lstStyle/>
                    <a:p>
                      <a:r>
                        <a:rPr lang="en-US" sz="1800">
                          <a:effectLst/>
                          <a:latin typeface="Calibri" panose="020F0502020204030204" pitchFamily="34" charset="0"/>
                          <a:cs typeface="Calibri" panose="020F0502020204030204" pitchFamily="34" charset="0"/>
                        </a:rPr>
                        <a:t>Tokenization</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US" sz="1800" dirty="0">
                          <a:effectLst/>
                          <a:latin typeface="Calibri" panose="020F0502020204030204" pitchFamily="34" charset="0"/>
                          <a:cs typeface="Calibri" panose="020F0502020204030204" pitchFamily="34" charset="0"/>
                        </a:rPr>
                        <a:t>Segmenting text into words, punctuation marks etc.</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70757957"/>
                  </a:ext>
                </a:extLst>
              </a:tr>
              <a:tr h="671703">
                <a:tc>
                  <a:txBody>
                    <a:bodyPr/>
                    <a:lstStyle/>
                    <a:p>
                      <a:r>
                        <a:rPr lang="en-US" sz="1800">
                          <a:effectLst/>
                          <a:latin typeface="Calibri" panose="020F0502020204030204" pitchFamily="34" charset="0"/>
                          <a:cs typeface="Calibri" panose="020F0502020204030204" pitchFamily="34" charset="0"/>
                        </a:rPr>
                        <a:t>Part-of-speech (POS) Tagging</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US" sz="1800" dirty="0">
                          <a:effectLst/>
                          <a:latin typeface="Calibri" panose="020F0502020204030204" pitchFamily="34" charset="0"/>
                          <a:cs typeface="Calibri" panose="020F0502020204030204" pitchFamily="34" charset="0"/>
                        </a:rPr>
                        <a:t>Assigning word types to tokens like verb/noun/pro-noun</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720391816"/>
                  </a:ext>
                </a:extLst>
              </a:tr>
              <a:tr h="1007555">
                <a:tc>
                  <a:txBody>
                    <a:bodyPr/>
                    <a:lstStyle/>
                    <a:p>
                      <a:r>
                        <a:rPr lang="en-US" sz="1800">
                          <a:effectLst/>
                          <a:latin typeface="Calibri" panose="020F0502020204030204" pitchFamily="34" charset="0"/>
                          <a:cs typeface="Calibri" panose="020F0502020204030204" pitchFamily="34" charset="0"/>
                        </a:rPr>
                        <a:t>Dependency Parsing</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US" sz="1800" dirty="0">
                          <a:effectLst/>
                          <a:latin typeface="Calibri" panose="020F0502020204030204" pitchFamily="34" charset="0"/>
                          <a:cs typeface="Calibri" panose="020F0502020204030204" pitchFamily="34" charset="0"/>
                        </a:rPr>
                        <a:t>Assigning syntactic dependency labels, describing the relations between individual tokens, like subject or object.</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609499648"/>
                  </a:ext>
                </a:extLst>
              </a:tr>
              <a:tr h="671703">
                <a:tc>
                  <a:txBody>
                    <a:bodyPr/>
                    <a:lstStyle/>
                    <a:p>
                      <a:r>
                        <a:rPr lang="en-US" sz="1800">
                          <a:effectLst/>
                          <a:latin typeface="Calibri" panose="020F0502020204030204" pitchFamily="34" charset="0"/>
                          <a:cs typeface="Calibri" panose="020F0502020204030204" pitchFamily="34" charset="0"/>
                        </a:rPr>
                        <a:t>Lemmatization</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US" sz="1800">
                          <a:effectLst/>
                          <a:latin typeface="Calibri" panose="020F0502020204030204" pitchFamily="34" charset="0"/>
                          <a:cs typeface="Calibri" panose="020F0502020204030204" pitchFamily="34" charset="0"/>
                        </a:rPr>
                        <a:t>Assigning the base form of words. For example, the lemma of “was” is “be”, and the lemma of “rats” is “rat”</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67686393"/>
                  </a:ext>
                </a:extLst>
              </a:tr>
              <a:tr h="671703">
                <a:tc>
                  <a:txBody>
                    <a:bodyPr/>
                    <a:lstStyle/>
                    <a:p>
                      <a:r>
                        <a:rPr lang="en-US" sz="1800">
                          <a:effectLst/>
                          <a:latin typeface="Calibri" panose="020F0502020204030204" pitchFamily="34" charset="0"/>
                          <a:cs typeface="Calibri" panose="020F0502020204030204" pitchFamily="34" charset="0"/>
                        </a:rPr>
                        <a:t>Named Entity Recognition</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US" sz="1800" dirty="0">
                          <a:effectLst/>
                          <a:latin typeface="Calibri" panose="020F0502020204030204" pitchFamily="34" charset="0"/>
                          <a:cs typeface="Calibri" panose="020F0502020204030204" pitchFamily="34" charset="0"/>
                        </a:rPr>
                        <a:t>Labelling names “real-word” objects like persons, companies or locations.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511179427"/>
                  </a:ext>
                </a:extLst>
              </a:tr>
              <a:tr h="671703">
                <a:tc>
                  <a:txBody>
                    <a:bodyPr/>
                    <a:lstStyle/>
                    <a:p>
                      <a:r>
                        <a:rPr lang="en-US" sz="1800" dirty="0">
                          <a:effectLst/>
                          <a:latin typeface="Calibri" panose="020F0502020204030204" pitchFamily="34" charset="0"/>
                          <a:cs typeface="Calibri" panose="020F0502020204030204" pitchFamily="34" charset="0"/>
                        </a:rPr>
                        <a:t>Similarity</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US" sz="1800" dirty="0">
                          <a:effectLst/>
                          <a:latin typeface="Calibri" panose="020F0502020204030204" pitchFamily="34" charset="0"/>
                          <a:cs typeface="Calibri" panose="020F0502020204030204" pitchFamily="34" charset="0"/>
                        </a:rPr>
                        <a:t>Comparing words, text spans and documents and how similar they are to each other.</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367978302"/>
                  </a:ext>
                </a:extLst>
              </a:tr>
            </a:tbl>
          </a:graphicData>
        </a:graphic>
      </p:graphicFrame>
    </p:spTree>
    <p:extLst>
      <p:ext uri="{BB962C8B-B14F-4D97-AF65-F5344CB8AC3E}">
        <p14:creationId xmlns:p14="http://schemas.microsoft.com/office/powerpoint/2010/main" val="2256481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1E1C5-247F-567B-B0A2-F74D4C940D57}"/>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Download </a:t>
            </a:r>
            <a:r>
              <a:rPr lang="en-US" dirty="0" err="1">
                <a:latin typeface="Calibri" panose="020F0502020204030204" pitchFamily="34" charset="0"/>
                <a:cs typeface="Calibri" panose="020F0502020204030204" pitchFamily="34" charset="0"/>
              </a:rPr>
              <a:t>spaCy</a:t>
            </a:r>
            <a:endParaRPr lang="en-US"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F118DB1E-0812-E46C-4F3D-D2808D8A326D}"/>
              </a:ext>
            </a:extLst>
          </p:cNvPr>
          <p:cNvSpPr>
            <a:spLocks noGrp="1"/>
          </p:cNvSpPr>
          <p:nvPr>
            <p:ph type="dt" idx="10"/>
          </p:nvPr>
        </p:nvSpPr>
        <p:spPr/>
        <p:txBody>
          <a:bodyPr/>
          <a:lstStyle/>
          <a:p>
            <a:fld id="{0C62BD34-D5E2-4C87-AA2A-F8D5808875C3}" type="datetime1">
              <a:rPr lang="en-US" smtClean="0"/>
              <a:t>9/29/23</a:t>
            </a:fld>
            <a:endParaRPr lang="en-US"/>
          </a:p>
        </p:txBody>
      </p:sp>
      <p:sp>
        <p:nvSpPr>
          <p:cNvPr id="5" name="Footer Placeholder 4">
            <a:extLst>
              <a:ext uri="{FF2B5EF4-FFF2-40B4-BE49-F238E27FC236}">
                <a16:creationId xmlns:a16="http://schemas.microsoft.com/office/drawing/2014/main" id="{9B118CE0-A282-FB75-5AB4-46CAA38D1E5C}"/>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BCAC0E8D-1F31-B5A7-BF73-6D34D941DB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8" name="TextBox 7">
            <a:extLst>
              <a:ext uri="{FF2B5EF4-FFF2-40B4-BE49-F238E27FC236}">
                <a16:creationId xmlns:a16="http://schemas.microsoft.com/office/drawing/2014/main" id="{EF903460-3E74-53BA-2932-FB0F8147B492}"/>
              </a:ext>
            </a:extLst>
          </p:cNvPr>
          <p:cNvSpPr txBox="1"/>
          <p:nvPr/>
        </p:nvSpPr>
        <p:spPr>
          <a:xfrm>
            <a:off x="472965" y="2472223"/>
            <a:ext cx="8481848" cy="2062103"/>
          </a:xfrm>
          <a:prstGeom prst="rect">
            <a:avLst/>
          </a:prstGeom>
          <a:noFill/>
        </p:spPr>
        <p:txBody>
          <a:bodyPr wrap="square">
            <a:spAutoFit/>
          </a:bodyPr>
          <a:lstStyle/>
          <a:p>
            <a:r>
              <a:rPr lang="en-US" sz="3200" dirty="0">
                <a:effectLst/>
                <a:latin typeface="Calibri" panose="020F0502020204030204" pitchFamily="34" charset="0"/>
                <a:ea typeface="Calibri" panose="020F0502020204030204" pitchFamily="34" charset="0"/>
                <a:cs typeface="Times New Roman" panose="02020603050405020304" pitchFamily="18" charset="0"/>
              </a:rPr>
              <a:t>!pip install -U </a:t>
            </a:r>
            <a:r>
              <a:rPr lang="en-US"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spacy</a:t>
            </a:r>
          </a:p>
          <a:p>
            <a:endParaRPr lang="en-US" sz="3200" dirty="0">
              <a:latin typeface="Calibri" panose="020F0502020204030204" pitchFamily="34" charset="0"/>
              <a:ea typeface="Calibri" panose="020F0502020204030204" pitchFamily="34" charset="0"/>
              <a:cs typeface="Times New Roman" panose="02020603050405020304" pitchFamily="18" charset="0"/>
            </a:endParaRPr>
          </a:p>
          <a:p>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3200" dirty="0">
                <a:effectLst/>
                <a:latin typeface="Calibri" panose="020F0502020204030204" pitchFamily="34" charset="0"/>
                <a:ea typeface="Calibri" panose="020F0502020204030204" pitchFamily="34" charset="0"/>
                <a:cs typeface="Times New Roman" panose="02020603050405020304" pitchFamily="18" charset="0"/>
              </a:rPr>
              <a:t>!python -m spacy download </a:t>
            </a:r>
            <a:r>
              <a:rPr lang="en-US" sz="32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en_core_web_sm</a:t>
            </a:r>
            <a:endParaRPr lang="en-I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4970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DB26-4E5E-5E05-2C74-CFCCCB0945D8}"/>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Importing </a:t>
            </a:r>
            <a:r>
              <a:rPr lang="en-US" dirty="0" err="1">
                <a:latin typeface="Calibri" panose="020F0502020204030204" pitchFamily="34" charset="0"/>
                <a:cs typeface="Calibri" panose="020F0502020204030204" pitchFamily="34" charset="0"/>
              </a:rPr>
              <a:t>spaCy</a:t>
            </a:r>
            <a:endParaRPr lang="en-US"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7F8F2A5C-1157-A1D4-9D9F-D8A8B9C22C1D}"/>
              </a:ext>
            </a:extLst>
          </p:cNvPr>
          <p:cNvSpPr>
            <a:spLocks noGrp="1"/>
          </p:cNvSpPr>
          <p:nvPr>
            <p:ph type="body" idx="1"/>
          </p:nvPr>
        </p:nvSpPr>
        <p:spPr/>
        <p:txBody>
          <a:bodyPr/>
          <a:lstStyle/>
          <a:p>
            <a:pPr marL="114300" indent="0">
              <a:buNone/>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import spacy</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US" sz="2800" dirty="0" err="1">
                <a:effectLst/>
                <a:latin typeface="Calibri" panose="020F0502020204030204" pitchFamily="34" charset="0"/>
                <a:ea typeface="Calibri" panose="020F0502020204030204" pitchFamily="34" charset="0"/>
                <a:cs typeface="Times New Roman" panose="02020603050405020304" pitchFamily="18" charset="0"/>
              </a:rPr>
              <a:t>text_engine</a:t>
            </a:r>
            <a:r>
              <a:rPr lang="en-US" sz="2800" dirty="0">
                <a:effectLst/>
                <a:latin typeface="Calibri" panose="020F0502020204030204" pitchFamily="34" charset="0"/>
                <a:ea typeface="Calibri" panose="020F0502020204030204" pitchFamily="34" charset="0"/>
                <a:cs typeface="Times New Roman" panose="02020603050405020304" pitchFamily="18" charset="0"/>
              </a:rPr>
              <a:t> =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spacy.load</a:t>
            </a:r>
            <a:r>
              <a:rPr lang="en-US" sz="2800" dirty="0">
                <a:effectLst/>
                <a:latin typeface="Calibri" panose="020F0502020204030204" pitchFamily="34" charset="0"/>
                <a:ea typeface="Calibri" panose="020F0502020204030204" pitchFamily="34" charset="0"/>
                <a:cs typeface="Times New Roman" panose="02020603050405020304" pitchFamily="18" charset="0"/>
              </a:rPr>
              <a:t>("</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en_core_web_sm</a:t>
            </a:r>
            <a:r>
              <a:rPr lang="en-US" sz="2800" dirty="0">
                <a:effectLst/>
                <a:latin typeface="Calibri" panose="020F0502020204030204" pitchFamily="34" charset="0"/>
                <a:ea typeface="Calibri" panose="020F0502020204030204" pitchFamily="34" charset="0"/>
                <a:cs typeface="Times New Roman" panose="02020603050405020304" pitchFamily="18" charset="0"/>
              </a:rPr>
              <a: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endParaRPr lang="en-US" sz="2800" dirty="0"/>
          </a:p>
        </p:txBody>
      </p:sp>
      <p:sp>
        <p:nvSpPr>
          <p:cNvPr id="4" name="Date Placeholder 3">
            <a:extLst>
              <a:ext uri="{FF2B5EF4-FFF2-40B4-BE49-F238E27FC236}">
                <a16:creationId xmlns:a16="http://schemas.microsoft.com/office/drawing/2014/main" id="{E8B86688-70CE-38BF-9189-145ABE66378D}"/>
              </a:ext>
            </a:extLst>
          </p:cNvPr>
          <p:cNvSpPr>
            <a:spLocks noGrp="1"/>
          </p:cNvSpPr>
          <p:nvPr>
            <p:ph type="dt" idx="10"/>
          </p:nvPr>
        </p:nvSpPr>
        <p:spPr/>
        <p:txBody>
          <a:bodyPr/>
          <a:lstStyle/>
          <a:p>
            <a:fld id="{0C62BD34-D5E2-4C87-AA2A-F8D5808875C3}" type="datetime1">
              <a:rPr lang="en-US" smtClean="0"/>
              <a:t>9/29/23</a:t>
            </a:fld>
            <a:endParaRPr lang="en-US"/>
          </a:p>
        </p:txBody>
      </p:sp>
      <p:sp>
        <p:nvSpPr>
          <p:cNvPr id="5" name="Footer Placeholder 4">
            <a:extLst>
              <a:ext uri="{FF2B5EF4-FFF2-40B4-BE49-F238E27FC236}">
                <a16:creationId xmlns:a16="http://schemas.microsoft.com/office/drawing/2014/main" id="{B8268056-A0EC-D84E-C743-F73D017BDFFF}"/>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601D25A8-63AE-7112-3603-CBB0E12BB3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1289717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DB26-4E5E-5E05-2C74-CFCCCB0945D8}"/>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Tokenization </a:t>
            </a:r>
          </a:p>
        </p:txBody>
      </p:sp>
      <p:sp>
        <p:nvSpPr>
          <p:cNvPr id="3" name="Text Placeholder 2">
            <a:extLst>
              <a:ext uri="{FF2B5EF4-FFF2-40B4-BE49-F238E27FC236}">
                <a16:creationId xmlns:a16="http://schemas.microsoft.com/office/drawing/2014/main" id="{7F8F2A5C-1157-A1D4-9D9F-D8A8B9C22C1D}"/>
              </a:ext>
            </a:extLst>
          </p:cNvPr>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During processing,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spaCy</a:t>
            </a:r>
            <a:r>
              <a:rPr lang="en-US" sz="1800" dirty="0">
                <a:effectLst/>
                <a:latin typeface="Calibri" panose="020F0502020204030204" pitchFamily="34" charset="0"/>
                <a:ea typeface="Calibri" panose="020F0502020204030204" pitchFamily="34" charset="0"/>
                <a:cs typeface="Times New Roman" panose="02020603050405020304" pitchFamily="18" charset="0"/>
              </a:rPr>
              <a:t>/text mining first tokenizes the text. i.e. segments it into words, punction and so on. This is done by applying rules specific to each language.</a:t>
            </a: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11430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US" sz="1800" dirty="0">
                <a:solidFill>
                  <a:srgbClr val="054C84"/>
                </a:solidFill>
                <a:effectLst/>
                <a:latin typeface="Calibri" panose="020F0502020204030204" pitchFamily="34" charset="0"/>
                <a:ea typeface="Calibri" panose="020F0502020204030204" pitchFamily="34" charset="0"/>
                <a:cs typeface="Times New Roman" panose="02020603050405020304" pitchFamily="18" charset="0"/>
              </a:rPr>
              <a:t>import spacy</a:t>
            </a:r>
            <a:endParaRPr lang="en-IN" sz="1800" dirty="0">
              <a:solidFill>
                <a:srgbClr val="054C84"/>
              </a:solidFill>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US" sz="1800" dirty="0" err="1">
                <a:solidFill>
                  <a:srgbClr val="054C84"/>
                </a:solidFill>
                <a:effectLst/>
                <a:latin typeface="Calibri" panose="020F0502020204030204" pitchFamily="34" charset="0"/>
                <a:ea typeface="Calibri" panose="020F0502020204030204" pitchFamily="34" charset="0"/>
                <a:cs typeface="Times New Roman" panose="02020603050405020304" pitchFamily="18" charset="0"/>
              </a:rPr>
              <a:t>text_engine</a:t>
            </a:r>
            <a:r>
              <a:rPr lang="en-US" sz="1800" dirty="0">
                <a:solidFill>
                  <a:srgbClr val="054C84"/>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54C84"/>
                </a:solidFill>
                <a:effectLst/>
                <a:latin typeface="Calibri" panose="020F0502020204030204" pitchFamily="34" charset="0"/>
                <a:ea typeface="Calibri" panose="020F0502020204030204" pitchFamily="34" charset="0"/>
                <a:cs typeface="Times New Roman" panose="02020603050405020304" pitchFamily="18" charset="0"/>
              </a:rPr>
              <a:t>spacy.load</a:t>
            </a:r>
            <a:r>
              <a:rPr lang="en-US" sz="1800" dirty="0">
                <a:solidFill>
                  <a:srgbClr val="054C84"/>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solidFill>
                  <a:srgbClr val="054C84"/>
                </a:solidFill>
                <a:effectLst/>
                <a:latin typeface="Calibri" panose="020F0502020204030204" pitchFamily="34" charset="0"/>
                <a:ea typeface="Calibri" panose="020F0502020204030204" pitchFamily="34" charset="0"/>
                <a:cs typeface="Times New Roman" panose="02020603050405020304" pitchFamily="18" charset="0"/>
              </a:rPr>
              <a:t>en_core_web_sm</a:t>
            </a:r>
            <a:r>
              <a:rPr lang="en-US" sz="1800" dirty="0">
                <a:solidFill>
                  <a:srgbClr val="054C84"/>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solidFill>
                <a:srgbClr val="054C84"/>
              </a:solidFill>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US" sz="1800" dirty="0">
                <a:solidFill>
                  <a:srgbClr val="054C84"/>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solidFill>
                <a:srgbClr val="054C84"/>
              </a:solidFill>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US" sz="1800" dirty="0">
                <a:solidFill>
                  <a:srgbClr val="054C84"/>
                </a:solidFill>
                <a:effectLst/>
                <a:latin typeface="Calibri" panose="020F0502020204030204" pitchFamily="34" charset="0"/>
                <a:ea typeface="Calibri" panose="020F0502020204030204" pitchFamily="34" charset="0"/>
                <a:cs typeface="Times New Roman" panose="02020603050405020304" pitchFamily="18" charset="0"/>
              </a:rPr>
              <a:t>doc = </a:t>
            </a:r>
            <a:r>
              <a:rPr lang="en-US" sz="1800" dirty="0" err="1">
                <a:solidFill>
                  <a:srgbClr val="054C84"/>
                </a:solidFill>
                <a:effectLst/>
                <a:latin typeface="Calibri" panose="020F0502020204030204" pitchFamily="34" charset="0"/>
                <a:ea typeface="Calibri" panose="020F0502020204030204" pitchFamily="34" charset="0"/>
                <a:cs typeface="Times New Roman" panose="02020603050405020304" pitchFamily="18" charset="0"/>
              </a:rPr>
              <a:t>text_engine</a:t>
            </a:r>
            <a:r>
              <a:rPr lang="en-US" sz="1800" dirty="0">
                <a:solidFill>
                  <a:srgbClr val="054C84"/>
                </a:solidFill>
                <a:effectLst/>
                <a:latin typeface="Calibri" panose="020F0502020204030204" pitchFamily="34" charset="0"/>
                <a:ea typeface="Calibri" panose="020F0502020204030204" pitchFamily="34" charset="0"/>
                <a:cs typeface="Times New Roman" panose="02020603050405020304" pitchFamily="18" charset="0"/>
              </a:rPr>
              <a:t>("Apple is looking to buying U.K. startup for $1 billion.")</a:t>
            </a:r>
            <a:endParaRPr lang="en-IN" sz="1800" dirty="0">
              <a:solidFill>
                <a:srgbClr val="054C84"/>
              </a:solidFill>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US" sz="1800" dirty="0">
                <a:solidFill>
                  <a:srgbClr val="054C84"/>
                </a:solidFill>
                <a:effectLst/>
                <a:latin typeface="Calibri" panose="020F0502020204030204" pitchFamily="34" charset="0"/>
                <a:ea typeface="Calibri" panose="020F0502020204030204" pitchFamily="34" charset="0"/>
                <a:cs typeface="Times New Roman" panose="02020603050405020304" pitchFamily="18" charset="0"/>
              </a:rPr>
              <a:t>for token in doc:</a:t>
            </a:r>
            <a:endParaRPr lang="en-IN" sz="1800" dirty="0">
              <a:solidFill>
                <a:srgbClr val="054C84"/>
              </a:solidFill>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US" sz="1800" dirty="0">
                <a:solidFill>
                  <a:srgbClr val="054C84"/>
                </a:solidFill>
                <a:effectLst/>
                <a:latin typeface="Calibri" panose="020F0502020204030204" pitchFamily="34" charset="0"/>
                <a:ea typeface="Calibri" panose="020F0502020204030204" pitchFamily="34" charset="0"/>
                <a:cs typeface="Times New Roman" panose="02020603050405020304" pitchFamily="18" charset="0"/>
              </a:rPr>
              <a:t>	print(</a:t>
            </a:r>
            <a:r>
              <a:rPr lang="en-US" sz="1800" dirty="0" err="1">
                <a:solidFill>
                  <a:srgbClr val="054C84"/>
                </a:solidFill>
                <a:effectLst/>
                <a:latin typeface="Calibri" panose="020F0502020204030204" pitchFamily="34" charset="0"/>
                <a:ea typeface="Calibri" panose="020F0502020204030204" pitchFamily="34" charset="0"/>
                <a:cs typeface="Times New Roman" panose="02020603050405020304" pitchFamily="18" charset="0"/>
              </a:rPr>
              <a:t>token.text</a:t>
            </a:r>
            <a:r>
              <a:rPr lang="en-US" sz="1800" dirty="0">
                <a:solidFill>
                  <a:srgbClr val="054C84"/>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solidFill>
                <a:srgbClr val="054C84"/>
              </a:solidFill>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8B86688-70CE-38BF-9189-145ABE66378D}"/>
              </a:ext>
            </a:extLst>
          </p:cNvPr>
          <p:cNvSpPr>
            <a:spLocks noGrp="1"/>
          </p:cNvSpPr>
          <p:nvPr>
            <p:ph type="dt" idx="10"/>
          </p:nvPr>
        </p:nvSpPr>
        <p:spPr/>
        <p:txBody>
          <a:bodyPr/>
          <a:lstStyle/>
          <a:p>
            <a:fld id="{0C62BD34-D5E2-4C87-AA2A-F8D5808875C3}" type="datetime1">
              <a:rPr lang="en-US" smtClean="0"/>
              <a:t>9/29/23</a:t>
            </a:fld>
            <a:endParaRPr lang="en-US"/>
          </a:p>
        </p:txBody>
      </p:sp>
      <p:sp>
        <p:nvSpPr>
          <p:cNvPr id="5" name="Footer Placeholder 4">
            <a:extLst>
              <a:ext uri="{FF2B5EF4-FFF2-40B4-BE49-F238E27FC236}">
                <a16:creationId xmlns:a16="http://schemas.microsoft.com/office/drawing/2014/main" id="{B8268056-A0EC-D84E-C743-F73D017BDFFF}"/>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601D25A8-63AE-7112-3603-CBB0E12BB3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1575167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DB26-4E5E-5E05-2C74-CFCCCB0945D8}"/>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Tokenization </a:t>
            </a:r>
          </a:p>
        </p:txBody>
      </p:sp>
      <p:sp>
        <p:nvSpPr>
          <p:cNvPr id="4" name="Date Placeholder 3">
            <a:extLst>
              <a:ext uri="{FF2B5EF4-FFF2-40B4-BE49-F238E27FC236}">
                <a16:creationId xmlns:a16="http://schemas.microsoft.com/office/drawing/2014/main" id="{E8B86688-70CE-38BF-9189-145ABE66378D}"/>
              </a:ext>
            </a:extLst>
          </p:cNvPr>
          <p:cNvSpPr>
            <a:spLocks noGrp="1"/>
          </p:cNvSpPr>
          <p:nvPr>
            <p:ph type="dt" idx="10"/>
          </p:nvPr>
        </p:nvSpPr>
        <p:spPr/>
        <p:txBody>
          <a:bodyPr/>
          <a:lstStyle/>
          <a:p>
            <a:fld id="{0C62BD34-D5E2-4C87-AA2A-F8D5808875C3}" type="datetime1">
              <a:rPr lang="en-US" smtClean="0"/>
              <a:t>9/29/23</a:t>
            </a:fld>
            <a:endParaRPr lang="en-US"/>
          </a:p>
        </p:txBody>
      </p:sp>
      <p:sp>
        <p:nvSpPr>
          <p:cNvPr id="5" name="Footer Placeholder 4">
            <a:extLst>
              <a:ext uri="{FF2B5EF4-FFF2-40B4-BE49-F238E27FC236}">
                <a16:creationId xmlns:a16="http://schemas.microsoft.com/office/drawing/2014/main" id="{B8268056-A0EC-D84E-C743-F73D017BDFFF}"/>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601D25A8-63AE-7112-3603-CBB0E12BB3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pic>
        <p:nvPicPr>
          <p:cNvPr id="8" name="Picture 7">
            <a:extLst>
              <a:ext uri="{FF2B5EF4-FFF2-40B4-BE49-F238E27FC236}">
                <a16:creationId xmlns:a16="http://schemas.microsoft.com/office/drawing/2014/main" id="{135BD0F5-0976-951B-7DE9-10A987D67769}"/>
              </a:ext>
            </a:extLst>
          </p:cNvPr>
          <p:cNvPicPr>
            <a:picLocks noChangeAspect="1"/>
          </p:cNvPicPr>
          <p:nvPr/>
        </p:nvPicPr>
        <p:blipFill>
          <a:blip r:embed="rId2"/>
          <a:stretch>
            <a:fillRect/>
          </a:stretch>
        </p:blipFill>
        <p:spPr>
          <a:xfrm>
            <a:off x="540869" y="1412188"/>
            <a:ext cx="8412631" cy="5095182"/>
          </a:xfrm>
          <a:prstGeom prst="rect">
            <a:avLst/>
          </a:prstGeom>
        </p:spPr>
      </p:pic>
    </p:spTree>
    <p:extLst>
      <p:ext uri="{BB962C8B-B14F-4D97-AF65-F5344CB8AC3E}">
        <p14:creationId xmlns:p14="http://schemas.microsoft.com/office/powerpoint/2010/main" val="44448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DB26-4E5E-5E05-2C74-CFCCCB0945D8}"/>
              </a:ext>
            </a:extLst>
          </p:cNvPr>
          <p:cNvSpPr>
            <a:spLocks noGrp="1"/>
          </p:cNvSpPr>
          <p:nvPr>
            <p:ph type="title"/>
          </p:nvPr>
        </p:nvSpPr>
        <p:spPr/>
        <p:txBody>
          <a:bodyPr/>
          <a:lstStyle/>
          <a:p>
            <a:r>
              <a:rPr lang="en-US" sz="4200" dirty="0">
                <a:latin typeface="Calibri" panose="020F0502020204030204" pitchFamily="34" charset="0"/>
                <a:cs typeface="Calibri" panose="020F0502020204030204" pitchFamily="34" charset="0"/>
              </a:rPr>
              <a:t>spacy : Linguistic Features</a:t>
            </a:r>
          </a:p>
        </p:txBody>
      </p:sp>
      <p:sp>
        <p:nvSpPr>
          <p:cNvPr id="3" name="Text Placeholder 2">
            <a:extLst>
              <a:ext uri="{FF2B5EF4-FFF2-40B4-BE49-F238E27FC236}">
                <a16:creationId xmlns:a16="http://schemas.microsoft.com/office/drawing/2014/main" id="{7F8F2A5C-1157-A1D4-9D9F-D8A8B9C22C1D}"/>
              </a:ext>
            </a:extLst>
          </p:cNvPr>
          <p:cNvSpPr>
            <a:spLocks noGrp="1"/>
          </p:cNvSpPr>
          <p:nvPr>
            <p:ph type="body" idx="1"/>
          </p:nvPr>
        </p:nvSpPr>
        <p:spPr/>
        <p:txBody>
          <a:bodyPr/>
          <a:lstStyle/>
          <a:p>
            <a:pPr marL="114300" indent="0">
              <a:buNone/>
            </a:pPr>
            <a:r>
              <a:rPr lang="en-US" sz="1800" dirty="0">
                <a:solidFill>
                  <a:srgbClr val="054C84"/>
                </a:solidFill>
                <a:latin typeface="Calibri" panose="020F0502020204030204" pitchFamily="34" charset="0"/>
                <a:cs typeface="Times New Roman" panose="02020603050405020304" pitchFamily="18" charset="0"/>
              </a:rPr>
              <a:t>import spacy</a:t>
            </a:r>
            <a:endParaRPr lang="en-IN" sz="1800" dirty="0">
              <a:solidFill>
                <a:srgbClr val="054C84"/>
              </a:solidFill>
              <a:latin typeface="Calibri" panose="020F0502020204030204" pitchFamily="34" charset="0"/>
              <a:cs typeface="Times New Roman" panose="02020603050405020304" pitchFamily="18" charset="0"/>
            </a:endParaRPr>
          </a:p>
          <a:p>
            <a:pPr marL="114300" indent="0">
              <a:buNone/>
            </a:pPr>
            <a:r>
              <a:rPr lang="en-US" sz="1800" dirty="0" err="1">
                <a:solidFill>
                  <a:srgbClr val="054C84"/>
                </a:solidFill>
                <a:latin typeface="Calibri" panose="020F0502020204030204" pitchFamily="34" charset="0"/>
                <a:cs typeface="Times New Roman" panose="02020603050405020304" pitchFamily="18" charset="0"/>
              </a:rPr>
              <a:t>text_engine</a:t>
            </a:r>
            <a:r>
              <a:rPr lang="en-US" sz="1800" dirty="0">
                <a:solidFill>
                  <a:srgbClr val="054C84"/>
                </a:solidFill>
                <a:latin typeface="Calibri" panose="020F0502020204030204" pitchFamily="34" charset="0"/>
                <a:cs typeface="Times New Roman" panose="02020603050405020304" pitchFamily="18" charset="0"/>
              </a:rPr>
              <a:t> = </a:t>
            </a:r>
            <a:r>
              <a:rPr lang="en-US" sz="1800" dirty="0" err="1">
                <a:solidFill>
                  <a:srgbClr val="054C84"/>
                </a:solidFill>
                <a:latin typeface="Calibri" panose="020F0502020204030204" pitchFamily="34" charset="0"/>
                <a:cs typeface="Times New Roman" panose="02020603050405020304" pitchFamily="18" charset="0"/>
              </a:rPr>
              <a:t>spacy.load</a:t>
            </a:r>
            <a:r>
              <a:rPr lang="en-US" sz="1800" dirty="0">
                <a:solidFill>
                  <a:srgbClr val="054C84"/>
                </a:solidFill>
                <a:latin typeface="Calibri" panose="020F0502020204030204" pitchFamily="34" charset="0"/>
                <a:cs typeface="Times New Roman" panose="02020603050405020304" pitchFamily="18" charset="0"/>
              </a:rPr>
              <a:t>("</a:t>
            </a:r>
            <a:r>
              <a:rPr lang="en-US" sz="1800" dirty="0" err="1">
                <a:solidFill>
                  <a:srgbClr val="054C84"/>
                </a:solidFill>
                <a:latin typeface="Calibri" panose="020F0502020204030204" pitchFamily="34" charset="0"/>
                <a:cs typeface="Times New Roman" panose="02020603050405020304" pitchFamily="18" charset="0"/>
              </a:rPr>
              <a:t>en_core_web_sm</a:t>
            </a:r>
            <a:r>
              <a:rPr lang="en-US" sz="1800" dirty="0">
                <a:solidFill>
                  <a:srgbClr val="054C84"/>
                </a:solidFill>
                <a:latin typeface="Calibri" panose="020F0502020204030204" pitchFamily="34" charset="0"/>
                <a:cs typeface="Times New Roman" panose="02020603050405020304" pitchFamily="18" charset="0"/>
              </a:rPr>
              <a:t>")</a:t>
            </a:r>
            <a:endParaRPr lang="en-IN" sz="1800" dirty="0">
              <a:solidFill>
                <a:srgbClr val="054C84"/>
              </a:solidFill>
              <a:latin typeface="Calibri" panose="020F0502020204030204" pitchFamily="34" charset="0"/>
              <a:cs typeface="Times New Roman" panose="02020603050405020304" pitchFamily="18" charset="0"/>
            </a:endParaRPr>
          </a:p>
          <a:p>
            <a:pPr marL="114300" indent="0">
              <a:buNone/>
            </a:pPr>
            <a:endParaRPr lang="en-IN" sz="1800" dirty="0">
              <a:solidFill>
                <a:srgbClr val="054C84"/>
              </a:solidFill>
              <a:latin typeface="Calibri" panose="020F0502020204030204" pitchFamily="34" charset="0"/>
              <a:cs typeface="Times New Roman" panose="02020603050405020304" pitchFamily="18" charset="0"/>
            </a:endParaRPr>
          </a:p>
          <a:p>
            <a:pPr marL="114300" indent="0">
              <a:buNone/>
            </a:pPr>
            <a:r>
              <a:rPr lang="en-US" sz="1800" dirty="0">
                <a:solidFill>
                  <a:srgbClr val="054C84"/>
                </a:solidFill>
                <a:latin typeface="Calibri" panose="020F0502020204030204" pitchFamily="34" charset="0"/>
                <a:cs typeface="Times New Roman" panose="02020603050405020304" pitchFamily="18" charset="0"/>
              </a:rPr>
              <a:t>doc = </a:t>
            </a:r>
            <a:r>
              <a:rPr lang="en-US" sz="1800" dirty="0" err="1">
                <a:solidFill>
                  <a:srgbClr val="054C84"/>
                </a:solidFill>
                <a:latin typeface="Calibri" panose="020F0502020204030204" pitchFamily="34" charset="0"/>
                <a:cs typeface="Times New Roman" panose="02020603050405020304" pitchFamily="18" charset="0"/>
              </a:rPr>
              <a:t>text_engine</a:t>
            </a:r>
            <a:r>
              <a:rPr lang="en-US" sz="1800" dirty="0">
                <a:solidFill>
                  <a:srgbClr val="054C84"/>
                </a:solidFill>
                <a:latin typeface="Calibri" panose="020F0502020204030204" pitchFamily="34" charset="0"/>
                <a:cs typeface="Times New Roman" panose="02020603050405020304" pitchFamily="18" charset="0"/>
              </a:rPr>
              <a:t>("Apple is looking to buying U.K. startup for $1 billion.")</a:t>
            </a:r>
          </a:p>
          <a:p>
            <a:pPr marL="114300" indent="0">
              <a:buNone/>
            </a:pPr>
            <a:endParaRPr lang="en-IN" sz="1800" dirty="0">
              <a:solidFill>
                <a:srgbClr val="054C84"/>
              </a:solidFill>
              <a:latin typeface="Calibri" panose="020F0502020204030204" pitchFamily="34" charset="0"/>
              <a:cs typeface="Times New Roman" panose="02020603050405020304" pitchFamily="18" charset="0"/>
            </a:endParaRPr>
          </a:p>
          <a:p>
            <a:pPr marL="114300" indent="0">
              <a:buNone/>
            </a:pPr>
            <a:r>
              <a:rPr lang="en-US" sz="1800" dirty="0">
                <a:solidFill>
                  <a:srgbClr val="054C84"/>
                </a:solidFill>
                <a:latin typeface="Calibri" panose="020F0502020204030204" pitchFamily="34" charset="0"/>
                <a:cs typeface="Times New Roman" panose="02020603050405020304" pitchFamily="18" charset="0"/>
              </a:rPr>
              <a:t>for token in doc:</a:t>
            </a:r>
            <a:endParaRPr lang="en-IN" sz="1800" dirty="0">
              <a:solidFill>
                <a:srgbClr val="054C84"/>
              </a:solidFill>
              <a:latin typeface="Calibri" panose="020F0502020204030204" pitchFamily="34" charset="0"/>
              <a:cs typeface="Times New Roman" panose="02020603050405020304" pitchFamily="18" charset="0"/>
            </a:endParaRPr>
          </a:p>
          <a:p>
            <a:pPr marL="114300" indent="0">
              <a:buNone/>
            </a:pPr>
            <a:r>
              <a:rPr lang="en-US" sz="1800" dirty="0">
                <a:solidFill>
                  <a:srgbClr val="054C84"/>
                </a:solidFill>
                <a:latin typeface="Calibri" panose="020F0502020204030204" pitchFamily="34" charset="0"/>
                <a:cs typeface="Times New Roman" panose="02020603050405020304" pitchFamily="18" charset="0"/>
              </a:rPr>
              <a:t>	print(</a:t>
            </a:r>
            <a:r>
              <a:rPr lang="en-US" sz="1800" dirty="0" err="1">
                <a:solidFill>
                  <a:srgbClr val="054C84"/>
                </a:solidFill>
                <a:latin typeface="Calibri" panose="020F0502020204030204" pitchFamily="34" charset="0"/>
                <a:cs typeface="Times New Roman" panose="02020603050405020304" pitchFamily="18" charset="0"/>
              </a:rPr>
              <a:t>token.text</a:t>
            </a:r>
            <a:r>
              <a:rPr lang="en-US" sz="1800" dirty="0">
                <a:solidFill>
                  <a:srgbClr val="054C84"/>
                </a:solidFill>
                <a:latin typeface="Calibri" panose="020F0502020204030204" pitchFamily="34" charset="0"/>
                <a:cs typeface="Times New Roman" panose="02020603050405020304" pitchFamily="18" charset="0"/>
              </a:rPr>
              <a:t>, </a:t>
            </a:r>
            <a:r>
              <a:rPr lang="en-US" sz="1800" dirty="0" err="1">
                <a:solidFill>
                  <a:srgbClr val="054C84"/>
                </a:solidFill>
                <a:latin typeface="Calibri" panose="020F0502020204030204" pitchFamily="34" charset="0"/>
                <a:cs typeface="Times New Roman" panose="02020603050405020304" pitchFamily="18" charset="0"/>
              </a:rPr>
              <a:t>token.pos</a:t>
            </a:r>
            <a:r>
              <a:rPr lang="en-US" sz="1800" dirty="0">
                <a:solidFill>
                  <a:srgbClr val="054C84"/>
                </a:solidFill>
                <a:latin typeface="Calibri" panose="020F0502020204030204" pitchFamily="34" charset="0"/>
                <a:cs typeface="Times New Roman" panose="02020603050405020304" pitchFamily="18" charset="0"/>
              </a:rPr>
              <a:t>_,</a:t>
            </a:r>
          </a:p>
          <a:p>
            <a:pPr marL="114300" indent="0">
              <a:buNone/>
            </a:pPr>
            <a:r>
              <a:rPr lang="en-US" sz="1800" dirty="0">
                <a:solidFill>
                  <a:srgbClr val="054C84"/>
                </a:solidFill>
                <a:latin typeface="Calibri" panose="020F0502020204030204" pitchFamily="34" charset="0"/>
                <a:cs typeface="Times New Roman" panose="02020603050405020304" pitchFamily="18" charset="0"/>
              </a:rPr>
              <a:t>	          </a:t>
            </a:r>
            <a:r>
              <a:rPr lang="en-US" sz="1800" dirty="0" err="1">
                <a:solidFill>
                  <a:srgbClr val="054C84"/>
                </a:solidFill>
                <a:latin typeface="Calibri" panose="020F0502020204030204" pitchFamily="34" charset="0"/>
                <a:cs typeface="Times New Roman" panose="02020603050405020304" pitchFamily="18" charset="0"/>
              </a:rPr>
              <a:t>token.dep</a:t>
            </a:r>
            <a:r>
              <a:rPr lang="en-US" sz="1800" dirty="0">
                <a:solidFill>
                  <a:srgbClr val="054C84"/>
                </a:solidFill>
                <a:latin typeface="Calibri" panose="020F0502020204030204" pitchFamily="34" charset="0"/>
                <a:cs typeface="Times New Roman" panose="02020603050405020304" pitchFamily="18" charset="0"/>
              </a:rPr>
              <a:t>_, </a:t>
            </a:r>
            <a:r>
              <a:rPr lang="en-US" sz="1800" dirty="0" err="1">
                <a:solidFill>
                  <a:srgbClr val="054C84"/>
                </a:solidFill>
                <a:latin typeface="Calibri" panose="020F0502020204030204" pitchFamily="34" charset="0"/>
                <a:cs typeface="Times New Roman" panose="02020603050405020304" pitchFamily="18" charset="0"/>
              </a:rPr>
              <a:t>token.tag</a:t>
            </a:r>
            <a:r>
              <a:rPr lang="en-US" sz="1800" dirty="0">
                <a:solidFill>
                  <a:srgbClr val="054C84"/>
                </a:solidFill>
                <a:latin typeface="Calibri" panose="020F0502020204030204" pitchFamily="34" charset="0"/>
                <a:cs typeface="Times New Roman" panose="02020603050405020304" pitchFamily="18" charset="0"/>
              </a:rPr>
              <a:t>_,</a:t>
            </a:r>
          </a:p>
          <a:p>
            <a:pPr marL="114300" indent="0">
              <a:buNone/>
            </a:pPr>
            <a:r>
              <a:rPr lang="en-US" sz="1800" dirty="0">
                <a:solidFill>
                  <a:srgbClr val="054C84"/>
                </a:solidFill>
                <a:latin typeface="Calibri" panose="020F0502020204030204" pitchFamily="34" charset="0"/>
                <a:cs typeface="Times New Roman" panose="02020603050405020304" pitchFamily="18" charset="0"/>
              </a:rPr>
              <a:t>                          </a:t>
            </a:r>
            <a:r>
              <a:rPr lang="en-US" sz="1800" dirty="0" err="1">
                <a:solidFill>
                  <a:srgbClr val="054C84"/>
                </a:solidFill>
                <a:latin typeface="Calibri" panose="020F0502020204030204" pitchFamily="34" charset="0"/>
                <a:cs typeface="Times New Roman" panose="02020603050405020304" pitchFamily="18" charset="0"/>
              </a:rPr>
              <a:t>token.is_alpha</a:t>
            </a:r>
            <a:r>
              <a:rPr lang="en-US" sz="1800" dirty="0">
                <a:solidFill>
                  <a:srgbClr val="054C84"/>
                </a:solidFill>
                <a:latin typeface="Calibri" panose="020F0502020204030204" pitchFamily="34" charset="0"/>
                <a:cs typeface="Times New Roman" panose="02020603050405020304" pitchFamily="18" charset="0"/>
              </a:rPr>
              <a:t>,  </a:t>
            </a:r>
            <a:r>
              <a:rPr lang="en-US" sz="1800" dirty="0" err="1">
                <a:solidFill>
                  <a:srgbClr val="054C84"/>
                </a:solidFill>
                <a:latin typeface="Calibri" panose="020F0502020204030204" pitchFamily="34" charset="0"/>
                <a:cs typeface="Times New Roman" panose="02020603050405020304" pitchFamily="18" charset="0"/>
              </a:rPr>
              <a:t>token.is_stop</a:t>
            </a:r>
            <a:r>
              <a:rPr lang="en-US" sz="1800" dirty="0">
                <a:solidFill>
                  <a:srgbClr val="054C84"/>
                </a:solidFill>
                <a:latin typeface="Calibri" panose="020F0502020204030204" pitchFamily="34" charset="0"/>
                <a:cs typeface="Times New Roman" panose="02020603050405020304" pitchFamily="18" charset="0"/>
              </a:rPr>
              <a:t> ,</a:t>
            </a:r>
          </a:p>
          <a:p>
            <a:pPr marL="114300" indent="0">
              <a:buNone/>
            </a:pPr>
            <a:r>
              <a:rPr lang="en-US" sz="1800" dirty="0">
                <a:solidFill>
                  <a:srgbClr val="054C84"/>
                </a:solidFill>
                <a:latin typeface="Calibri" panose="020F0502020204030204" pitchFamily="34" charset="0"/>
                <a:cs typeface="Times New Roman" panose="02020603050405020304" pitchFamily="18" charset="0"/>
              </a:rPr>
              <a:t>                          </a:t>
            </a:r>
            <a:r>
              <a:rPr lang="en-US" sz="1800" dirty="0" err="1">
                <a:solidFill>
                  <a:srgbClr val="054C84"/>
                </a:solidFill>
                <a:latin typeface="Calibri" panose="020F0502020204030204" pitchFamily="34" charset="0"/>
                <a:cs typeface="Times New Roman" panose="02020603050405020304" pitchFamily="18" charset="0"/>
              </a:rPr>
              <a:t>token.shape</a:t>
            </a:r>
            <a:r>
              <a:rPr lang="en-US" sz="1800" dirty="0">
                <a:solidFill>
                  <a:srgbClr val="054C84"/>
                </a:solidFill>
                <a:latin typeface="Calibri" panose="020F0502020204030204" pitchFamily="34" charset="0"/>
                <a:cs typeface="Times New Roman" panose="02020603050405020304" pitchFamily="18" charset="0"/>
              </a:rPr>
              <a:t>, </a:t>
            </a:r>
            <a:r>
              <a:rPr lang="en-US" sz="1800" dirty="0" err="1">
                <a:solidFill>
                  <a:srgbClr val="054C84"/>
                </a:solidFill>
                <a:latin typeface="Calibri" panose="020F0502020204030204" pitchFamily="34" charset="0"/>
                <a:cs typeface="Times New Roman" panose="02020603050405020304" pitchFamily="18" charset="0"/>
              </a:rPr>
              <a:t>token.lemma</a:t>
            </a:r>
            <a:r>
              <a:rPr lang="en-US" sz="1800" dirty="0">
                <a:solidFill>
                  <a:srgbClr val="054C84"/>
                </a:solidFill>
                <a:latin typeface="Calibri" panose="020F0502020204030204" pitchFamily="34" charset="0"/>
                <a:cs typeface="Times New Roman" panose="02020603050405020304" pitchFamily="18" charset="0"/>
              </a:rPr>
              <a:t>_)</a:t>
            </a:r>
            <a:endParaRPr lang="en-IN" sz="1800" dirty="0">
              <a:solidFill>
                <a:srgbClr val="054C84"/>
              </a:solidFill>
              <a:latin typeface="Calibri" panose="020F0502020204030204" pitchFamily="34" charset="0"/>
              <a:cs typeface="Times New Roman" panose="02020603050405020304" pitchFamily="18" charset="0"/>
            </a:endParaRPr>
          </a:p>
          <a:p>
            <a:pPr marL="11430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8B86688-70CE-38BF-9189-145ABE66378D}"/>
              </a:ext>
            </a:extLst>
          </p:cNvPr>
          <p:cNvSpPr>
            <a:spLocks noGrp="1"/>
          </p:cNvSpPr>
          <p:nvPr>
            <p:ph type="dt" idx="10"/>
          </p:nvPr>
        </p:nvSpPr>
        <p:spPr/>
        <p:txBody>
          <a:bodyPr/>
          <a:lstStyle/>
          <a:p>
            <a:fld id="{0C62BD34-D5E2-4C87-AA2A-F8D5808875C3}" type="datetime1">
              <a:rPr lang="en-US" smtClean="0"/>
              <a:t>9/29/23</a:t>
            </a:fld>
            <a:endParaRPr lang="en-US"/>
          </a:p>
        </p:txBody>
      </p:sp>
      <p:sp>
        <p:nvSpPr>
          <p:cNvPr id="5" name="Footer Placeholder 4">
            <a:extLst>
              <a:ext uri="{FF2B5EF4-FFF2-40B4-BE49-F238E27FC236}">
                <a16:creationId xmlns:a16="http://schemas.microsoft.com/office/drawing/2014/main" id="{B8268056-A0EC-D84E-C743-F73D017BDFFF}"/>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601D25A8-63AE-7112-3603-CBB0E12BB3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3341720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4C70E3-EC45-DA92-C75F-1B79FB0DF9F4}"/>
              </a:ext>
            </a:extLst>
          </p:cNvPr>
          <p:cNvSpPr>
            <a:spLocks noGrp="1"/>
          </p:cNvSpPr>
          <p:nvPr>
            <p:ph type="body" idx="1"/>
          </p:nvPr>
        </p:nvSpPr>
        <p:spPr>
          <a:xfrm>
            <a:off x="457200" y="1970902"/>
            <a:ext cx="8229600" cy="4526100"/>
          </a:xfrm>
        </p:spPr>
        <p:txBody>
          <a:bodyPr/>
          <a:lstStyle/>
          <a:p>
            <a:pPr marL="114300" indent="0" algn="ctr">
              <a:buNone/>
            </a:pPr>
            <a:endParaRPr lang="en-US" sz="4800" dirty="0">
              <a:latin typeface="Calibri Light" panose="020F0302020204030204" pitchFamily="34" charset="0"/>
              <a:cs typeface="Calibri Light" panose="020F0302020204030204" pitchFamily="34" charset="0"/>
            </a:endParaRPr>
          </a:p>
          <a:p>
            <a:pPr marL="114300" indent="0" algn="ctr">
              <a:buNone/>
            </a:pPr>
            <a:r>
              <a:rPr lang="en-US" sz="4800" dirty="0">
                <a:latin typeface="Calibri Light" panose="020F0302020204030204" pitchFamily="34" charset="0"/>
                <a:cs typeface="Calibri Light" panose="020F0302020204030204" pitchFamily="34" charset="0"/>
              </a:rPr>
              <a:t>Time Series Analysis</a:t>
            </a:r>
            <a:endParaRPr lang="en-US" sz="4800" dirty="0"/>
          </a:p>
        </p:txBody>
      </p:sp>
    </p:spTree>
    <p:extLst>
      <p:ext uri="{BB962C8B-B14F-4D97-AF65-F5344CB8AC3E}">
        <p14:creationId xmlns:p14="http://schemas.microsoft.com/office/powerpoint/2010/main" val="347727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DB26-4E5E-5E05-2C74-CFCCCB0945D8}"/>
              </a:ext>
            </a:extLst>
          </p:cNvPr>
          <p:cNvSpPr>
            <a:spLocks noGrp="1"/>
          </p:cNvSpPr>
          <p:nvPr>
            <p:ph type="title"/>
          </p:nvPr>
        </p:nvSpPr>
        <p:spPr/>
        <p:txBody>
          <a:bodyPr/>
          <a:lstStyle/>
          <a:p>
            <a:r>
              <a:rPr lang="en-US" sz="4200" dirty="0">
                <a:latin typeface="Calibri" panose="020F0502020204030204" pitchFamily="34" charset="0"/>
                <a:cs typeface="Calibri" panose="020F0502020204030204" pitchFamily="34" charset="0"/>
              </a:rPr>
              <a:t>spacy : Linguistic Features</a:t>
            </a:r>
          </a:p>
        </p:txBody>
      </p:sp>
      <p:sp>
        <p:nvSpPr>
          <p:cNvPr id="3" name="Text Placeholder 2">
            <a:extLst>
              <a:ext uri="{FF2B5EF4-FFF2-40B4-BE49-F238E27FC236}">
                <a16:creationId xmlns:a16="http://schemas.microsoft.com/office/drawing/2014/main" id="{7F8F2A5C-1157-A1D4-9D9F-D8A8B9C22C1D}"/>
              </a:ext>
            </a:extLst>
          </p:cNvPr>
          <p:cNvSpPr>
            <a:spLocks noGrp="1"/>
          </p:cNvSpPr>
          <p:nvPr>
            <p:ph type="body" idx="1"/>
          </p:nvPr>
        </p:nvSpPr>
        <p:spPr/>
        <p:txBody>
          <a:bodyPr/>
          <a:lstStyle/>
          <a:p>
            <a:pPr marL="114300" indent="0">
              <a:buNone/>
            </a:pPr>
            <a:r>
              <a:rPr lang="en-US" sz="1600" dirty="0">
                <a:solidFill>
                  <a:srgbClr val="054C84"/>
                </a:solidFill>
                <a:latin typeface="Calibri" panose="020F0502020204030204" pitchFamily="34" charset="0"/>
                <a:cs typeface="Times New Roman" panose="02020603050405020304" pitchFamily="18" charset="0"/>
              </a:rPr>
              <a:t>import spacy</a:t>
            </a:r>
            <a:endParaRPr lang="en-IN" sz="1600" dirty="0">
              <a:solidFill>
                <a:srgbClr val="054C84"/>
              </a:solidFill>
              <a:latin typeface="Calibri" panose="020F0502020204030204" pitchFamily="34" charset="0"/>
              <a:cs typeface="Times New Roman" panose="02020603050405020304" pitchFamily="18" charset="0"/>
            </a:endParaRPr>
          </a:p>
          <a:p>
            <a:pPr marL="114300" indent="0">
              <a:buNone/>
            </a:pPr>
            <a:r>
              <a:rPr lang="en-US" sz="1600" dirty="0" err="1">
                <a:solidFill>
                  <a:srgbClr val="054C84"/>
                </a:solidFill>
                <a:latin typeface="Calibri" panose="020F0502020204030204" pitchFamily="34" charset="0"/>
                <a:cs typeface="Times New Roman" panose="02020603050405020304" pitchFamily="18" charset="0"/>
              </a:rPr>
              <a:t>text_engine</a:t>
            </a:r>
            <a:r>
              <a:rPr lang="en-US" sz="1600" dirty="0">
                <a:solidFill>
                  <a:srgbClr val="054C84"/>
                </a:solidFill>
                <a:latin typeface="Calibri" panose="020F0502020204030204" pitchFamily="34" charset="0"/>
                <a:cs typeface="Times New Roman" panose="02020603050405020304" pitchFamily="18" charset="0"/>
              </a:rPr>
              <a:t> = </a:t>
            </a:r>
            <a:r>
              <a:rPr lang="en-US" sz="1600" dirty="0" err="1">
                <a:solidFill>
                  <a:srgbClr val="054C84"/>
                </a:solidFill>
                <a:latin typeface="Calibri" panose="020F0502020204030204" pitchFamily="34" charset="0"/>
                <a:cs typeface="Times New Roman" panose="02020603050405020304" pitchFamily="18" charset="0"/>
              </a:rPr>
              <a:t>spacy.load</a:t>
            </a:r>
            <a:r>
              <a:rPr lang="en-US" sz="1600" dirty="0">
                <a:solidFill>
                  <a:srgbClr val="054C84"/>
                </a:solidFill>
                <a:latin typeface="Calibri" panose="020F0502020204030204" pitchFamily="34" charset="0"/>
                <a:cs typeface="Times New Roman" panose="02020603050405020304" pitchFamily="18" charset="0"/>
              </a:rPr>
              <a:t>("</a:t>
            </a:r>
            <a:r>
              <a:rPr lang="en-US" sz="1600" dirty="0" err="1">
                <a:solidFill>
                  <a:srgbClr val="054C84"/>
                </a:solidFill>
                <a:latin typeface="Calibri" panose="020F0502020204030204" pitchFamily="34" charset="0"/>
                <a:cs typeface="Times New Roman" panose="02020603050405020304" pitchFamily="18" charset="0"/>
              </a:rPr>
              <a:t>en_core_web_sm</a:t>
            </a:r>
            <a:r>
              <a:rPr lang="en-US" sz="1600" dirty="0">
                <a:solidFill>
                  <a:srgbClr val="054C84"/>
                </a:solidFill>
                <a:latin typeface="Calibri" panose="020F0502020204030204" pitchFamily="34" charset="0"/>
                <a:cs typeface="Times New Roman" panose="02020603050405020304" pitchFamily="18" charset="0"/>
              </a:rPr>
              <a:t>")</a:t>
            </a:r>
            <a:endParaRPr lang="en-IN" sz="1600" dirty="0">
              <a:solidFill>
                <a:srgbClr val="054C84"/>
              </a:solidFill>
              <a:latin typeface="Calibri" panose="020F0502020204030204" pitchFamily="34" charset="0"/>
              <a:cs typeface="Times New Roman" panose="02020603050405020304" pitchFamily="18" charset="0"/>
            </a:endParaRPr>
          </a:p>
          <a:p>
            <a:pPr marL="114300" indent="0">
              <a:buNone/>
            </a:pPr>
            <a:endParaRPr lang="en-IN" sz="1600" dirty="0">
              <a:solidFill>
                <a:srgbClr val="054C84"/>
              </a:solidFill>
              <a:latin typeface="Calibri" panose="020F0502020204030204" pitchFamily="34" charset="0"/>
              <a:cs typeface="Times New Roman" panose="02020603050405020304" pitchFamily="18" charset="0"/>
            </a:endParaRPr>
          </a:p>
          <a:p>
            <a:pPr marL="114300" indent="0">
              <a:buNone/>
            </a:pPr>
            <a:r>
              <a:rPr lang="en-US" sz="1600" dirty="0">
                <a:solidFill>
                  <a:srgbClr val="054C84"/>
                </a:solidFill>
                <a:latin typeface="Calibri" panose="020F0502020204030204" pitchFamily="34" charset="0"/>
                <a:cs typeface="Times New Roman" panose="02020603050405020304" pitchFamily="18" charset="0"/>
              </a:rPr>
              <a:t>doc = </a:t>
            </a:r>
            <a:r>
              <a:rPr lang="en-US" sz="1600" dirty="0" err="1">
                <a:solidFill>
                  <a:srgbClr val="054C84"/>
                </a:solidFill>
                <a:latin typeface="Calibri" panose="020F0502020204030204" pitchFamily="34" charset="0"/>
                <a:cs typeface="Times New Roman" panose="02020603050405020304" pitchFamily="18" charset="0"/>
              </a:rPr>
              <a:t>text_engine</a:t>
            </a:r>
            <a:r>
              <a:rPr lang="en-US" sz="1600" dirty="0">
                <a:solidFill>
                  <a:srgbClr val="054C84"/>
                </a:solidFill>
                <a:latin typeface="Calibri" panose="020F0502020204030204" pitchFamily="34" charset="0"/>
                <a:cs typeface="Times New Roman" panose="02020603050405020304" pitchFamily="18" charset="0"/>
              </a:rPr>
              <a:t>("Apple is looking to buying U.K. startup for $1 billion.")</a:t>
            </a:r>
          </a:p>
          <a:p>
            <a:pPr marL="114300" indent="0">
              <a:buNone/>
            </a:pPr>
            <a:endParaRPr lang="en-IN" sz="1600" dirty="0">
              <a:solidFill>
                <a:srgbClr val="054C84"/>
              </a:solidFill>
              <a:latin typeface="Calibri" panose="020F0502020204030204" pitchFamily="34" charset="0"/>
              <a:cs typeface="Times New Roman" panose="02020603050405020304" pitchFamily="18" charset="0"/>
            </a:endParaRPr>
          </a:p>
          <a:p>
            <a:pPr marL="114300" indent="0">
              <a:buNone/>
            </a:pPr>
            <a:r>
              <a:rPr lang="en-US" sz="1600" dirty="0">
                <a:solidFill>
                  <a:srgbClr val="054C84"/>
                </a:solidFill>
                <a:latin typeface="Calibri" panose="020F0502020204030204" pitchFamily="34" charset="0"/>
                <a:cs typeface="Times New Roman" panose="02020603050405020304" pitchFamily="18" charset="0"/>
              </a:rPr>
              <a:t>for token in doc:</a:t>
            </a:r>
            <a:endParaRPr lang="en-IN" sz="1600" dirty="0">
              <a:solidFill>
                <a:srgbClr val="054C84"/>
              </a:solidFill>
              <a:latin typeface="Calibri" panose="020F0502020204030204" pitchFamily="34" charset="0"/>
              <a:cs typeface="Times New Roman" panose="02020603050405020304" pitchFamily="18" charset="0"/>
            </a:endParaRPr>
          </a:p>
          <a:p>
            <a:pPr marL="114300" indent="0">
              <a:buNone/>
            </a:pPr>
            <a:r>
              <a:rPr lang="en-US" sz="1600" dirty="0">
                <a:solidFill>
                  <a:srgbClr val="054C84"/>
                </a:solidFill>
                <a:latin typeface="Calibri" panose="020F0502020204030204" pitchFamily="34" charset="0"/>
                <a:cs typeface="Times New Roman" panose="02020603050405020304" pitchFamily="18" charset="0"/>
              </a:rPr>
              <a:t>	 print(</a:t>
            </a:r>
            <a:r>
              <a:rPr lang="en-US" sz="1600" dirty="0" err="1">
                <a:solidFill>
                  <a:srgbClr val="054C84"/>
                </a:solidFill>
                <a:latin typeface="Calibri" panose="020F0502020204030204" pitchFamily="34" charset="0"/>
                <a:cs typeface="Times New Roman" panose="02020603050405020304" pitchFamily="18" charset="0"/>
              </a:rPr>
              <a:t>token.text</a:t>
            </a:r>
            <a:r>
              <a:rPr lang="en-US" sz="1600" dirty="0">
                <a:solidFill>
                  <a:srgbClr val="054C84"/>
                </a:solidFill>
                <a:latin typeface="Calibri" panose="020F0502020204030204" pitchFamily="34" charset="0"/>
                <a:cs typeface="Times New Roman" panose="02020603050405020304" pitchFamily="18" charset="0"/>
              </a:rPr>
              <a:t>)</a:t>
            </a:r>
          </a:p>
          <a:p>
            <a:pPr marL="114300" indent="0">
              <a:buNone/>
            </a:pPr>
            <a:r>
              <a:rPr lang="en-US" sz="1600" dirty="0">
                <a:solidFill>
                  <a:srgbClr val="054C84"/>
                </a:solidFill>
                <a:latin typeface="Calibri" panose="020F0502020204030204" pitchFamily="34" charset="0"/>
                <a:cs typeface="Times New Roman" panose="02020603050405020304" pitchFamily="18" charset="0"/>
              </a:rPr>
              <a:t>	 print(</a:t>
            </a:r>
            <a:r>
              <a:rPr lang="en-US" sz="1600" dirty="0" err="1">
                <a:solidFill>
                  <a:srgbClr val="054C84"/>
                </a:solidFill>
                <a:latin typeface="Calibri" panose="020F0502020204030204" pitchFamily="34" charset="0"/>
                <a:cs typeface="Times New Roman" panose="02020603050405020304" pitchFamily="18" charset="0"/>
              </a:rPr>
              <a:t>token.pos</a:t>
            </a:r>
            <a:r>
              <a:rPr lang="en-US" sz="1600" dirty="0">
                <a:solidFill>
                  <a:srgbClr val="054C84"/>
                </a:solidFill>
                <a:latin typeface="Calibri" panose="020F0502020204030204" pitchFamily="34" charset="0"/>
                <a:cs typeface="Times New Roman" panose="02020603050405020304" pitchFamily="18" charset="0"/>
              </a:rPr>
              <a:t>_)</a:t>
            </a:r>
          </a:p>
          <a:p>
            <a:pPr marL="114300" indent="0">
              <a:buNone/>
            </a:pPr>
            <a:r>
              <a:rPr lang="en-US" sz="1600" dirty="0">
                <a:solidFill>
                  <a:srgbClr val="054C84"/>
                </a:solidFill>
                <a:latin typeface="Calibri" panose="020F0502020204030204" pitchFamily="34" charset="0"/>
                <a:cs typeface="Times New Roman" panose="02020603050405020304" pitchFamily="18" charset="0"/>
              </a:rPr>
              <a:t>	 print(</a:t>
            </a:r>
            <a:r>
              <a:rPr lang="en-US" sz="1600" dirty="0" err="1">
                <a:solidFill>
                  <a:srgbClr val="054C84"/>
                </a:solidFill>
                <a:latin typeface="Calibri" panose="020F0502020204030204" pitchFamily="34" charset="0"/>
                <a:cs typeface="Times New Roman" panose="02020603050405020304" pitchFamily="18" charset="0"/>
              </a:rPr>
              <a:t>token.dep</a:t>
            </a:r>
            <a:r>
              <a:rPr lang="en-US" sz="1600" dirty="0">
                <a:solidFill>
                  <a:srgbClr val="054C84"/>
                </a:solidFill>
                <a:latin typeface="Calibri" panose="020F0502020204030204" pitchFamily="34" charset="0"/>
                <a:cs typeface="Times New Roman" panose="02020603050405020304" pitchFamily="18" charset="0"/>
              </a:rPr>
              <a:t>_)</a:t>
            </a:r>
          </a:p>
          <a:p>
            <a:pPr marL="114300" indent="0">
              <a:buNone/>
            </a:pPr>
            <a:r>
              <a:rPr lang="en-US" sz="1600" dirty="0">
                <a:solidFill>
                  <a:srgbClr val="054C84"/>
                </a:solidFill>
                <a:latin typeface="Calibri" panose="020F0502020204030204" pitchFamily="34" charset="0"/>
                <a:cs typeface="Times New Roman" panose="02020603050405020304" pitchFamily="18" charset="0"/>
              </a:rPr>
              <a:t>	 print(</a:t>
            </a:r>
            <a:r>
              <a:rPr lang="en-US" sz="1600" dirty="0" err="1">
                <a:solidFill>
                  <a:srgbClr val="054C84"/>
                </a:solidFill>
                <a:latin typeface="Calibri" panose="020F0502020204030204" pitchFamily="34" charset="0"/>
                <a:cs typeface="Times New Roman" panose="02020603050405020304" pitchFamily="18" charset="0"/>
              </a:rPr>
              <a:t>token.tag</a:t>
            </a:r>
            <a:r>
              <a:rPr lang="en-US" sz="1600" dirty="0">
                <a:solidFill>
                  <a:srgbClr val="054C84"/>
                </a:solidFill>
                <a:latin typeface="Calibri" panose="020F0502020204030204" pitchFamily="34" charset="0"/>
                <a:cs typeface="Times New Roman" panose="02020603050405020304" pitchFamily="18" charset="0"/>
              </a:rPr>
              <a:t>_)</a:t>
            </a:r>
          </a:p>
          <a:p>
            <a:pPr marL="114300" indent="0">
              <a:buNone/>
            </a:pPr>
            <a:r>
              <a:rPr lang="en-US" sz="1600" dirty="0">
                <a:solidFill>
                  <a:srgbClr val="054C84"/>
                </a:solidFill>
                <a:latin typeface="Calibri" panose="020F0502020204030204" pitchFamily="34" charset="0"/>
                <a:cs typeface="Times New Roman" panose="02020603050405020304" pitchFamily="18" charset="0"/>
              </a:rPr>
              <a:t>                  print(</a:t>
            </a:r>
            <a:r>
              <a:rPr lang="en-US" sz="1600" dirty="0" err="1">
                <a:solidFill>
                  <a:srgbClr val="054C84"/>
                </a:solidFill>
                <a:latin typeface="Calibri" panose="020F0502020204030204" pitchFamily="34" charset="0"/>
                <a:cs typeface="Times New Roman" panose="02020603050405020304" pitchFamily="18" charset="0"/>
              </a:rPr>
              <a:t>token.is_alpha</a:t>
            </a:r>
            <a:r>
              <a:rPr lang="en-US" sz="1600" dirty="0">
                <a:solidFill>
                  <a:srgbClr val="054C84"/>
                </a:solidFill>
                <a:latin typeface="Calibri" panose="020F0502020204030204" pitchFamily="34" charset="0"/>
                <a:cs typeface="Times New Roman" panose="02020603050405020304" pitchFamily="18" charset="0"/>
              </a:rPr>
              <a:t>)</a:t>
            </a:r>
          </a:p>
          <a:p>
            <a:pPr marL="114300" indent="0">
              <a:buNone/>
            </a:pPr>
            <a:r>
              <a:rPr lang="en-US" sz="1600" dirty="0">
                <a:solidFill>
                  <a:srgbClr val="054C84"/>
                </a:solidFill>
                <a:latin typeface="Calibri" panose="020F0502020204030204" pitchFamily="34" charset="0"/>
                <a:cs typeface="Times New Roman" panose="02020603050405020304" pitchFamily="18" charset="0"/>
              </a:rPr>
              <a:t>	 print(</a:t>
            </a:r>
            <a:r>
              <a:rPr lang="en-US" sz="1600" dirty="0" err="1">
                <a:solidFill>
                  <a:srgbClr val="054C84"/>
                </a:solidFill>
                <a:latin typeface="Calibri" panose="020F0502020204030204" pitchFamily="34" charset="0"/>
                <a:cs typeface="Times New Roman" panose="02020603050405020304" pitchFamily="18" charset="0"/>
              </a:rPr>
              <a:t>token.is_stop</a:t>
            </a:r>
            <a:r>
              <a:rPr lang="en-US" sz="1600" dirty="0">
                <a:solidFill>
                  <a:srgbClr val="054C84"/>
                </a:solidFill>
                <a:latin typeface="Calibri" panose="020F0502020204030204" pitchFamily="34" charset="0"/>
                <a:cs typeface="Times New Roman" panose="02020603050405020304" pitchFamily="18" charset="0"/>
              </a:rPr>
              <a:t>)</a:t>
            </a:r>
          </a:p>
          <a:p>
            <a:pPr marL="114300" indent="0">
              <a:buNone/>
            </a:pPr>
            <a:r>
              <a:rPr lang="en-US" sz="1600" dirty="0">
                <a:solidFill>
                  <a:srgbClr val="054C84"/>
                </a:solidFill>
                <a:latin typeface="Calibri" panose="020F0502020204030204" pitchFamily="34" charset="0"/>
                <a:cs typeface="Times New Roman" panose="02020603050405020304" pitchFamily="18" charset="0"/>
              </a:rPr>
              <a:t>	 print(</a:t>
            </a:r>
            <a:r>
              <a:rPr lang="en-US" sz="1600" dirty="0" err="1">
                <a:solidFill>
                  <a:srgbClr val="054C84"/>
                </a:solidFill>
                <a:latin typeface="Calibri" panose="020F0502020204030204" pitchFamily="34" charset="0"/>
                <a:cs typeface="Times New Roman" panose="02020603050405020304" pitchFamily="18" charset="0"/>
              </a:rPr>
              <a:t>token.lemma</a:t>
            </a:r>
            <a:r>
              <a:rPr lang="en-US" sz="1600" dirty="0">
                <a:solidFill>
                  <a:srgbClr val="054C84"/>
                </a:solidFill>
                <a:latin typeface="Calibri" panose="020F0502020204030204" pitchFamily="34" charset="0"/>
                <a:cs typeface="Times New Roman" panose="02020603050405020304" pitchFamily="18" charset="0"/>
              </a:rPr>
              <a:t>_)</a:t>
            </a:r>
            <a:endParaRPr lang="en-IN" sz="1600" dirty="0">
              <a:solidFill>
                <a:srgbClr val="054C84"/>
              </a:solidFill>
              <a:latin typeface="Calibri" panose="020F0502020204030204" pitchFamily="34" charset="0"/>
              <a:cs typeface="Times New Roman" panose="02020603050405020304" pitchFamily="18" charset="0"/>
            </a:endParaRPr>
          </a:p>
          <a:p>
            <a:pPr marL="114300" indent="0">
              <a:buNone/>
            </a:pP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8B86688-70CE-38BF-9189-145ABE66378D}"/>
              </a:ext>
            </a:extLst>
          </p:cNvPr>
          <p:cNvSpPr>
            <a:spLocks noGrp="1"/>
          </p:cNvSpPr>
          <p:nvPr>
            <p:ph type="dt" idx="10"/>
          </p:nvPr>
        </p:nvSpPr>
        <p:spPr/>
        <p:txBody>
          <a:bodyPr/>
          <a:lstStyle/>
          <a:p>
            <a:fld id="{0C62BD34-D5E2-4C87-AA2A-F8D5808875C3}" type="datetime1">
              <a:rPr lang="en-US" smtClean="0"/>
              <a:t>9/29/23</a:t>
            </a:fld>
            <a:endParaRPr lang="en-US"/>
          </a:p>
        </p:txBody>
      </p:sp>
      <p:sp>
        <p:nvSpPr>
          <p:cNvPr id="5" name="Footer Placeholder 4">
            <a:extLst>
              <a:ext uri="{FF2B5EF4-FFF2-40B4-BE49-F238E27FC236}">
                <a16:creationId xmlns:a16="http://schemas.microsoft.com/office/drawing/2014/main" id="{B8268056-A0EC-D84E-C743-F73D017BDFFF}"/>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601D25A8-63AE-7112-3603-CBB0E12BB3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7" name="TextBox 6">
            <a:extLst>
              <a:ext uri="{FF2B5EF4-FFF2-40B4-BE49-F238E27FC236}">
                <a16:creationId xmlns:a16="http://schemas.microsoft.com/office/drawing/2014/main" id="{F8549C30-C729-F320-63AA-8013E55CE67A}"/>
              </a:ext>
            </a:extLst>
          </p:cNvPr>
          <p:cNvSpPr txBox="1"/>
          <p:nvPr/>
        </p:nvSpPr>
        <p:spPr>
          <a:xfrm>
            <a:off x="3493828" y="3306171"/>
            <a:ext cx="5936775" cy="2585323"/>
          </a:xfrm>
          <a:prstGeom prst="rect">
            <a:avLst/>
          </a:prstGeom>
          <a:solidFill>
            <a:schemeClr val="bg2"/>
          </a:solidFill>
        </p:spPr>
        <p:txBody>
          <a:bodyPr wrap="square">
            <a:spAutoFit/>
          </a:bodyPr>
          <a:lstStyle/>
          <a:p>
            <a:pPr lvl="1"/>
            <a:endParaRPr lang="en-US" sz="1800" b="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lvl="1"/>
            <a:r>
              <a:rPr lang="en-US" sz="18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pos</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The simple Part of speech tag based on language</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dep</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Syntactic dependency </a:t>
            </a:r>
            <a:r>
              <a:rPr lang="en-US"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i.e</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relation between tokens</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tag</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The detailed part-of-speech tag</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shape</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The word shape – capitalization, punctuation, digits.</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8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i</a:t>
            </a:r>
            <a:r>
              <a:rPr lang="en-US"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 alpha </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is the token an alpha character?</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8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i</a:t>
            </a:r>
            <a:r>
              <a:rPr lang="en-US"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 stop</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is the token part of a stop words list.</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8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l</a:t>
            </a:r>
            <a:r>
              <a:rPr lang="en-US"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emma</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the base form of the word.</a:t>
            </a:r>
          </a:p>
          <a:p>
            <a:pPr lvl="1"/>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289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DB26-4E5E-5E05-2C74-CFCCCB0945D8}"/>
              </a:ext>
            </a:extLst>
          </p:cNvPr>
          <p:cNvSpPr>
            <a:spLocks noGrp="1"/>
          </p:cNvSpPr>
          <p:nvPr>
            <p:ph type="title"/>
          </p:nvPr>
        </p:nvSpPr>
        <p:spPr/>
        <p:txBody>
          <a:bodyPr/>
          <a:lstStyle/>
          <a:p>
            <a:r>
              <a:rPr lang="en-US" sz="4200" dirty="0">
                <a:latin typeface="Calibri" panose="020F0502020204030204" pitchFamily="34" charset="0"/>
                <a:cs typeface="Calibri" panose="020F0502020204030204" pitchFamily="34" charset="0"/>
              </a:rPr>
              <a:t>spacy : Linguistic Features</a:t>
            </a:r>
          </a:p>
        </p:txBody>
      </p:sp>
      <p:sp>
        <p:nvSpPr>
          <p:cNvPr id="4" name="Date Placeholder 3">
            <a:extLst>
              <a:ext uri="{FF2B5EF4-FFF2-40B4-BE49-F238E27FC236}">
                <a16:creationId xmlns:a16="http://schemas.microsoft.com/office/drawing/2014/main" id="{E8B86688-70CE-38BF-9189-145ABE66378D}"/>
              </a:ext>
            </a:extLst>
          </p:cNvPr>
          <p:cNvSpPr>
            <a:spLocks noGrp="1"/>
          </p:cNvSpPr>
          <p:nvPr>
            <p:ph type="dt" idx="10"/>
          </p:nvPr>
        </p:nvSpPr>
        <p:spPr/>
        <p:txBody>
          <a:bodyPr/>
          <a:lstStyle/>
          <a:p>
            <a:fld id="{0C62BD34-D5E2-4C87-AA2A-F8D5808875C3}" type="datetime1">
              <a:rPr lang="en-US" smtClean="0"/>
              <a:t>9/29/23</a:t>
            </a:fld>
            <a:endParaRPr lang="en-US"/>
          </a:p>
        </p:txBody>
      </p:sp>
      <p:sp>
        <p:nvSpPr>
          <p:cNvPr id="5" name="Footer Placeholder 4">
            <a:extLst>
              <a:ext uri="{FF2B5EF4-FFF2-40B4-BE49-F238E27FC236}">
                <a16:creationId xmlns:a16="http://schemas.microsoft.com/office/drawing/2014/main" id="{B8268056-A0EC-D84E-C743-F73D017BDFFF}"/>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601D25A8-63AE-7112-3603-CBB0E12BB3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10" name="Picture 9">
            <a:extLst>
              <a:ext uri="{FF2B5EF4-FFF2-40B4-BE49-F238E27FC236}">
                <a16:creationId xmlns:a16="http://schemas.microsoft.com/office/drawing/2014/main" id="{275D11A1-FEDA-87D0-A470-A5ACCDC8921E}"/>
              </a:ext>
            </a:extLst>
          </p:cNvPr>
          <p:cNvPicPr>
            <a:picLocks noChangeAspect="1"/>
          </p:cNvPicPr>
          <p:nvPr/>
        </p:nvPicPr>
        <p:blipFill>
          <a:blip r:embed="rId2"/>
          <a:stretch>
            <a:fillRect/>
          </a:stretch>
        </p:blipFill>
        <p:spPr>
          <a:xfrm>
            <a:off x="457200" y="1360529"/>
            <a:ext cx="8229600" cy="5530057"/>
          </a:xfrm>
          <a:prstGeom prst="rect">
            <a:avLst/>
          </a:prstGeom>
        </p:spPr>
      </p:pic>
    </p:spTree>
    <p:extLst>
      <p:ext uri="{BB962C8B-B14F-4D97-AF65-F5344CB8AC3E}">
        <p14:creationId xmlns:p14="http://schemas.microsoft.com/office/powerpoint/2010/main" val="663044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DB26-4E5E-5E05-2C74-CFCCCB0945D8}"/>
              </a:ext>
            </a:extLst>
          </p:cNvPr>
          <p:cNvSpPr>
            <a:spLocks noGrp="1"/>
          </p:cNvSpPr>
          <p:nvPr>
            <p:ph type="title"/>
          </p:nvPr>
        </p:nvSpPr>
        <p:spPr/>
        <p:txBody>
          <a:bodyPr/>
          <a:lstStyle/>
          <a:p>
            <a:r>
              <a:rPr lang="en-US" sz="4200" dirty="0">
                <a:latin typeface="Calibri" panose="020F0502020204030204" pitchFamily="34" charset="0"/>
                <a:cs typeface="Calibri" panose="020F0502020204030204" pitchFamily="34" charset="0"/>
              </a:rPr>
              <a:t>spacy : Linguistic Features</a:t>
            </a:r>
          </a:p>
        </p:txBody>
      </p:sp>
      <p:sp>
        <p:nvSpPr>
          <p:cNvPr id="4" name="Date Placeholder 3">
            <a:extLst>
              <a:ext uri="{FF2B5EF4-FFF2-40B4-BE49-F238E27FC236}">
                <a16:creationId xmlns:a16="http://schemas.microsoft.com/office/drawing/2014/main" id="{E8B86688-70CE-38BF-9189-145ABE66378D}"/>
              </a:ext>
            </a:extLst>
          </p:cNvPr>
          <p:cNvSpPr>
            <a:spLocks noGrp="1"/>
          </p:cNvSpPr>
          <p:nvPr>
            <p:ph type="dt" idx="10"/>
          </p:nvPr>
        </p:nvSpPr>
        <p:spPr/>
        <p:txBody>
          <a:bodyPr/>
          <a:lstStyle/>
          <a:p>
            <a:fld id="{0C62BD34-D5E2-4C87-AA2A-F8D5808875C3}" type="datetime1">
              <a:rPr lang="en-US" smtClean="0"/>
              <a:t>9/29/23</a:t>
            </a:fld>
            <a:endParaRPr lang="en-US"/>
          </a:p>
        </p:txBody>
      </p:sp>
      <p:sp>
        <p:nvSpPr>
          <p:cNvPr id="5" name="Footer Placeholder 4">
            <a:extLst>
              <a:ext uri="{FF2B5EF4-FFF2-40B4-BE49-F238E27FC236}">
                <a16:creationId xmlns:a16="http://schemas.microsoft.com/office/drawing/2014/main" id="{B8268056-A0EC-D84E-C743-F73D017BDFFF}"/>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601D25A8-63AE-7112-3603-CBB0E12BB3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pic>
        <p:nvPicPr>
          <p:cNvPr id="3" name="Picture 2">
            <a:extLst>
              <a:ext uri="{FF2B5EF4-FFF2-40B4-BE49-F238E27FC236}">
                <a16:creationId xmlns:a16="http://schemas.microsoft.com/office/drawing/2014/main" id="{B7A25CE1-96F0-CA87-DE33-7A308E509F86}"/>
              </a:ext>
            </a:extLst>
          </p:cNvPr>
          <p:cNvPicPr>
            <a:picLocks noChangeAspect="1"/>
          </p:cNvPicPr>
          <p:nvPr/>
        </p:nvPicPr>
        <p:blipFill>
          <a:blip r:embed="rId2"/>
          <a:stretch>
            <a:fillRect/>
          </a:stretch>
        </p:blipFill>
        <p:spPr>
          <a:xfrm>
            <a:off x="-101600" y="1143000"/>
            <a:ext cx="10240715" cy="5440362"/>
          </a:xfrm>
          <a:prstGeom prst="rect">
            <a:avLst/>
          </a:prstGeom>
        </p:spPr>
      </p:pic>
    </p:spTree>
    <p:extLst>
      <p:ext uri="{BB962C8B-B14F-4D97-AF65-F5344CB8AC3E}">
        <p14:creationId xmlns:p14="http://schemas.microsoft.com/office/powerpoint/2010/main" val="1016106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0FA82-5EE3-0552-E7D3-F469340B43D5}"/>
              </a:ext>
            </a:extLst>
          </p:cNvPr>
          <p:cNvSpPr>
            <a:spLocks noGrp="1"/>
          </p:cNvSpPr>
          <p:nvPr>
            <p:ph type="title"/>
          </p:nvPr>
        </p:nvSpPr>
        <p:spPr/>
        <p:txBody>
          <a:bodyPr/>
          <a:lstStyle/>
          <a:p>
            <a:r>
              <a:rPr lang="en-US" dirty="0"/>
              <a:t>Stop words</a:t>
            </a:r>
          </a:p>
        </p:txBody>
      </p:sp>
      <p:sp>
        <p:nvSpPr>
          <p:cNvPr id="3" name="Text Placeholder 2">
            <a:extLst>
              <a:ext uri="{FF2B5EF4-FFF2-40B4-BE49-F238E27FC236}">
                <a16:creationId xmlns:a16="http://schemas.microsoft.com/office/drawing/2014/main" id="{C2FA5018-5247-63C3-60A5-E87D704A4E95}"/>
              </a:ext>
            </a:extLst>
          </p:cNvPr>
          <p:cNvSpPr>
            <a:spLocks noGrp="1"/>
          </p:cNvSpPr>
          <p:nvPr>
            <p:ph type="body" idx="1"/>
          </p:nvPr>
        </p:nvSpPr>
        <p:spPr>
          <a:xfrm>
            <a:off x="457200" y="1286302"/>
            <a:ext cx="8229600" cy="4526100"/>
          </a:xfrm>
        </p:spPr>
        <p:txBody>
          <a:bodyPr/>
          <a:lstStyle/>
          <a:p>
            <a:r>
              <a:rPr lang="en-IN" sz="1400" dirty="0">
                <a:solidFill>
                  <a:srgbClr val="000000"/>
                </a:solidFill>
                <a:latin typeface="Calibri" panose="020F0502020204030204" pitchFamily="34" charset="0"/>
                <a:cs typeface="Times New Roman" panose="02020603050405020304" pitchFamily="18" charset="0"/>
              </a:rPr>
              <a:t>Stop words are commonly used words </a:t>
            </a:r>
            <a:endParaRPr lang="en-US" sz="1400" dirty="0">
              <a:solidFill>
                <a:srgbClr val="000000"/>
              </a:solidFill>
              <a:latin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84F78A0-97BF-3697-1EAB-14D2FDF082CD}"/>
              </a:ext>
            </a:extLst>
          </p:cNvPr>
          <p:cNvSpPr>
            <a:spLocks noGrp="1"/>
          </p:cNvSpPr>
          <p:nvPr>
            <p:ph type="dt" idx="10"/>
          </p:nvPr>
        </p:nvSpPr>
        <p:spPr/>
        <p:txBody>
          <a:bodyPr/>
          <a:lstStyle/>
          <a:p>
            <a:fld id="{0C62BD34-D5E2-4C87-AA2A-F8D5808875C3}" type="datetime1">
              <a:rPr lang="en-US" smtClean="0"/>
              <a:t>9/29/23</a:t>
            </a:fld>
            <a:endParaRPr lang="en-US"/>
          </a:p>
        </p:txBody>
      </p:sp>
      <p:sp>
        <p:nvSpPr>
          <p:cNvPr id="5" name="Footer Placeholder 4">
            <a:extLst>
              <a:ext uri="{FF2B5EF4-FFF2-40B4-BE49-F238E27FC236}">
                <a16:creationId xmlns:a16="http://schemas.microsoft.com/office/drawing/2014/main" id="{5F60AB9A-D1A2-C6CC-40BD-A8AA316F04C1}"/>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90B39CF3-939A-5C9E-27E3-B627A6F5AB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pic>
        <p:nvPicPr>
          <p:cNvPr id="1026" name="Picture 2" descr="Stop Words In English">
            <a:extLst>
              <a:ext uri="{FF2B5EF4-FFF2-40B4-BE49-F238E27FC236}">
                <a16:creationId xmlns:a16="http://schemas.microsoft.com/office/drawing/2014/main" id="{189370BA-8FE4-67E6-19C6-883B799015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41" t="11840" r="2116" b="2033"/>
          <a:stretch/>
        </p:blipFill>
        <p:spPr bwMode="auto">
          <a:xfrm>
            <a:off x="2268940" y="1850461"/>
            <a:ext cx="4606120" cy="4104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341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DB26-4E5E-5E05-2C74-CFCCCB0945D8}"/>
              </a:ext>
            </a:extLst>
          </p:cNvPr>
          <p:cNvSpPr>
            <a:spLocks noGrp="1"/>
          </p:cNvSpPr>
          <p:nvPr>
            <p:ph type="title"/>
          </p:nvPr>
        </p:nvSpPr>
        <p:spPr>
          <a:xfrm>
            <a:off x="457200" y="-284162"/>
            <a:ext cx="8229600" cy="1143000"/>
          </a:xfrm>
        </p:spPr>
        <p:txBody>
          <a:bodyPr/>
          <a:lstStyle/>
          <a:p>
            <a:r>
              <a:rPr lang="en-US" sz="4200" dirty="0">
                <a:latin typeface="Calibri" panose="020F0502020204030204" pitchFamily="34" charset="0"/>
                <a:cs typeface="Calibri" panose="020F0502020204030204" pitchFamily="34" charset="0"/>
              </a:rPr>
              <a:t>spacy : Linguistic Features</a:t>
            </a:r>
          </a:p>
        </p:txBody>
      </p:sp>
      <p:sp>
        <p:nvSpPr>
          <p:cNvPr id="4" name="Date Placeholder 3">
            <a:extLst>
              <a:ext uri="{FF2B5EF4-FFF2-40B4-BE49-F238E27FC236}">
                <a16:creationId xmlns:a16="http://schemas.microsoft.com/office/drawing/2014/main" id="{E8B86688-70CE-38BF-9189-145ABE66378D}"/>
              </a:ext>
            </a:extLst>
          </p:cNvPr>
          <p:cNvSpPr>
            <a:spLocks noGrp="1"/>
          </p:cNvSpPr>
          <p:nvPr>
            <p:ph type="dt" idx="10"/>
          </p:nvPr>
        </p:nvSpPr>
        <p:spPr/>
        <p:txBody>
          <a:bodyPr/>
          <a:lstStyle/>
          <a:p>
            <a:fld id="{0C62BD34-D5E2-4C87-AA2A-F8D5808875C3}" type="datetime1">
              <a:rPr lang="en-US" smtClean="0"/>
              <a:t>9/29/23</a:t>
            </a:fld>
            <a:endParaRPr lang="en-US"/>
          </a:p>
        </p:txBody>
      </p:sp>
      <p:sp>
        <p:nvSpPr>
          <p:cNvPr id="5" name="Footer Placeholder 4">
            <a:extLst>
              <a:ext uri="{FF2B5EF4-FFF2-40B4-BE49-F238E27FC236}">
                <a16:creationId xmlns:a16="http://schemas.microsoft.com/office/drawing/2014/main" id="{B8268056-A0EC-D84E-C743-F73D017BDFFF}"/>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601D25A8-63AE-7112-3603-CBB0E12BB3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pic>
        <p:nvPicPr>
          <p:cNvPr id="7" name="Picture 6">
            <a:extLst>
              <a:ext uri="{FF2B5EF4-FFF2-40B4-BE49-F238E27FC236}">
                <a16:creationId xmlns:a16="http://schemas.microsoft.com/office/drawing/2014/main" id="{28E056BF-74A6-03FB-7302-BD2717EB01C9}"/>
              </a:ext>
            </a:extLst>
          </p:cNvPr>
          <p:cNvPicPr>
            <a:picLocks noChangeAspect="1"/>
          </p:cNvPicPr>
          <p:nvPr/>
        </p:nvPicPr>
        <p:blipFill rotWithShape="1">
          <a:blip r:embed="rId2"/>
          <a:srcRect l="-163" t="-1556" r="163" b="1556"/>
          <a:stretch/>
        </p:blipFill>
        <p:spPr>
          <a:xfrm>
            <a:off x="1060450" y="602168"/>
            <a:ext cx="7023100" cy="5899728"/>
          </a:xfrm>
          <a:prstGeom prst="rect">
            <a:avLst/>
          </a:prstGeom>
        </p:spPr>
      </p:pic>
    </p:spTree>
    <p:extLst>
      <p:ext uri="{BB962C8B-B14F-4D97-AF65-F5344CB8AC3E}">
        <p14:creationId xmlns:p14="http://schemas.microsoft.com/office/powerpoint/2010/main" val="1232038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DB26-4E5E-5E05-2C74-CFCCCB0945D8}"/>
              </a:ext>
            </a:extLst>
          </p:cNvPr>
          <p:cNvSpPr>
            <a:spLocks noGrp="1"/>
          </p:cNvSpPr>
          <p:nvPr>
            <p:ph type="title"/>
          </p:nvPr>
        </p:nvSpPr>
        <p:spPr/>
        <p:txBody>
          <a:bodyPr/>
          <a:lstStyle/>
          <a:p>
            <a:r>
              <a:rPr lang="en-US" sz="4200" dirty="0">
                <a:latin typeface="Calibri" panose="020F0502020204030204" pitchFamily="34" charset="0"/>
                <a:cs typeface="Calibri" panose="020F0502020204030204" pitchFamily="34" charset="0"/>
              </a:rPr>
              <a:t>Example: Named Entities</a:t>
            </a:r>
          </a:p>
        </p:txBody>
      </p:sp>
      <p:sp>
        <p:nvSpPr>
          <p:cNvPr id="3" name="Text Placeholder 2">
            <a:extLst>
              <a:ext uri="{FF2B5EF4-FFF2-40B4-BE49-F238E27FC236}">
                <a16:creationId xmlns:a16="http://schemas.microsoft.com/office/drawing/2014/main" id="{7F8F2A5C-1157-A1D4-9D9F-D8A8B9C22C1D}"/>
              </a:ext>
            </a:extLst>
          </p:cNvPr>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 named entity is a “read-world object that’s assigned a name – for example, a person,  a country, a product or book title.</a:t>
            </a:r>
            <a:r>
              <a:rPr lang="en-IN" sz="1100" dirty="0">
                <a:effectLst/>
              </a:rPr>
              <a:t> </a:t>
            </a:r>
          </a:p>
          <a:p>
            <a:pPr marL="114300" indent="0">
              <a:buNone/>
            </a:pPr>
            <a:endParaRPr lang="en-US" sz="1800" dirty="0">
              <a:solidFill>
                <a:srgbClr val="054C84"/>
              </a:solidFill>
              <a:latin typeface="Calibri" panose="020F0502020204030204" pitchFamily="34" charset="0"/>
              <a:cs typeface="Times New Roman" panose="02020603050405020304" pitchFamily="18" charset="0"/>
            </a:endParaRPr>
          </a:p>
          <a:p>
            <a:pPr marL="11430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US" sz="1800" dirty="0">
                <a:solidFill>
                  <a:srgbClr val="054C84"/>
                </a:solidFill>
                <a:latin typeface="Calibri" panose="020F0502020204030204" pitchFamily="34" charset="0"/>
                <a:cs typeface="Times New Roman" panose="02020603050405020304" pitchFamily="18" charset="0"/>
              </a:rPr>
              <a:t>import spacy</a:t>
            </a:r>
            <a:endParaRPr lang="en-IN" sz="1800" dirty="0">
              <a:solidFill>
                <a:srgbClr val="054C84"/>
              </a:solidFill>
              <a:latin typeface="Calibri" panose="020F0502020204030204" pitchFamily="34" charset="0"/>
              <a:cs typeface="Times New Roman" panose="02020603050405020304" pitchFamily="18" charset="0"/>
            </a:endParaRPr>
          </a:p>
          <a:p>
            <a:pPr marL="114300" indent="0">
              <a:buNone/>
            </a:pPr>
            <a:r>
              <a:rPr lang="en-US" sz="1800" dirty="0" err="1">
                <a:solidFill>
                  <a:srgbClr val="054C84"/>
                </a:solidFill>
                <a:latin typeface="Calibri" panose="020F0502020204030204" pitchFamily="34" charset="0"/>
                <a:cs typeface="Times New Roman" panose="02020603050405020304" pitchFamily="18" charset="0"/>
              </a:rPr>
              <a:t>text_engine</a:t>
            </a:r>
            <a:r>
              <a:rPr lang="en-US" sz="1800" dirty="0">
                <a:solidFill>
                  <a:srgbClr val="054C84"/>
                </a:solidFill>
                <a:latin typeface="Calibri" panose="020F0502020204030204" pitchFamily="34" charset="0"/>
                <a:cs typeface="Times New Roman" panose="02020603050405020304" pitchFamily="18" charset="0"/>
              </a:rPr>
              <a:t> = </a:t>
            </a:r>
            <a:r>
              <a:rPr lang="en-US" sz="1800" dirty="0" err="1">
                <a:solidFill>
                  <a:srgbClr val="054C84"/>
                </a:solidFill>
                <a:latin typeface="Calibri" panose="020F0502020204030204" pitchFamily="34" charset="0"/>
                <a:cs typeface="Times New Roman" panose="02020603050405020304" pitchFamily="18" charset="0"/>
              </a:rPr>
              <a:t>spacy.load</a:t>
            </a:r>
            <a:r>
              <a:rPr lang="en-US" sz="1800" dirty="0">
                <a:solidFill>
                  <a:srgbClr val="054C84"/>
                </a:solidFill>
                <a:latin typeface="Calibri" panose="020F0502020204030204" pitchFamily="34" charset="0"/>
                <a:cs typeface="Times New Roman" panose="02020603050405020304" pitchFamily="18" charset="0"/>
              </a:rPr>
              <a:t>("</a:t>
            </a:r>
            <a:r>
              <a:rPr lang="en-US" sz="1800" dirty="0" err="1">
                <a:solidFill>
                  <a:srgbClr val="054C84"/>
                </a:solidFill>
                <a:latin typeface="Calibri" panose="020F0502020204030204" pitchFamily="34" charset="0"/>
                <a:cs typeface="Times New Roman" panose="02020603050405020304" pitchFamily="18" charset="0"/>
              </a:rPr>
              <a:t>en_core_web_sm</a:t>
            </a:r>
            <a:r>
              <a:rPr lang="en-US" sz="1800" dirty="0">
                <a:solidFill>
                  <a:srgbClr val="054C84"/>
                </a:solidFill>
                <a:latin typeface="Calibri" panose="020F0502020204030204" pitchFamily="34" charset="0"/>
                <a:cs typeface="Times New Roman" panose="02020603050405020304" pitchFamily="18" charset="0"/>
              </a:rPr>
              <a:t>") </a:t>
            </a:r>
            <a:endParaRPr lang="en-IN" sz="1800" dirty="0">
              <a:solidFill>
                <a:srgbClr val="054C84"/>
              </a:solidFill>
              <a:latin typeface="Calibri" panose="020F0502020204030204" pitchFamily="34" charset="0"/>
              <a:cs typeface="Times New Roman" panose="02020603050405020304" pitchFamily="18" charset="0"/>
            </a:endParaRPr>
          </a:p>
          <a:p>
            <a:pPr marL="114300" indent="0">
              <a:buNone/>
            </a:pPr>
            <a:endParaRPr lang="en-US" sz="1800" dirty="0">
              <a:solidFill>
                <a:srgbClr val="054C84"/>
              </a:solidFill>
              <a:latin typeface="Calibri" panose="020F0502020204030204" pitchFamily="34" charset="0"/>
              <a:cs typeface="Times New Roman" panose="02020603050405020304" pitchFamily="18" charset="0"/>
            </a:endParaRPr>
          </a:p>
          <a:p>
            <a:pPr marL="114300" indent="0">
              <a:buNone/>
            </a:pPr>
            <a:r>
              <a:rPr lang="en-US" sz="1800" dirty="0">
                <a:solidFill>
                  <a:srgbClr val="054C84"/>
                </a:solidFill>
                <a:latin typeface="Calibri" panose="020F0502020204030204" pitchFamily="34" charset="0"/>
                <a:cs typeface="Times New Roman" panose="02020603050405020304" pitchFamily="18" charset="0"/>
              </a:rPr>
              <a:t>doc = </a:t>
            </a:r>
            <a:r>
              <a:rPr lang="en-US" sz="1800" dirty="0" err="1">
                <a:solidFill>
                  <a:srgbClr val="054C84"/>
                </a:solidFill>
                <a:latin typeface="Calibri" panose="020F0502020204030204" pitchFamily="34" charset="0"/>
                <a:cs typeface="Times New Roman" panose="02020603050405020304" pitchFamily="18" charset="0"/>
              </a:rPr>
              <a:t>text_engine</a:t>
            </a:r>
            <a:r>
              <a:rPr lang="en-US" sz="1800" dirty="0">
                <a:solidFill>
                  <a:srgbClr val="054C84"/>
                </a:solidFill>
                <a:latin typeface="Calibri" panose="020F0502020204030204" pitchFamily="34" charset="0"/>
                <a:cs typeface="Times New Roman" panose="02020603050405020304" pitchFamily="18" charset="0"/>
              </a:rPr>
              <a:t>("Apple is looking to buying U.K. startup for $1 billion.")</a:t>
            </a:r>
          </a:p>
          <a:p>
            <a:pPr marL="114300" indent="0">
              <a:buNone/>
            </a:pPr>
            <a:endParaRPr lang="en-IN" sz="1800" dirty="0">
              <a:solidFill>
                <a:srgbClr val="054C84"/>
              </a:solidFill>
              <a:latin typeface="Calibri" panose="020F0502020204030204" pitchFamily="34" charset="0"/>
              <a:cs typeface="Times New Roman" panose="02020603050405020304" pitchFamily="18" charset="0"/>
            </a:endParaRPr>
          </a:p>
          <a:p>
            <a:pPr marL="114300" indent="0">
              <a:buNone/>
            </a:pPr>
            <a:r>
              <a:rPr lang="en-US" sz="1800" dirty="0">
                <a:solidFill>
                  <a:srgbClr val="054C84"/>
                </a:solidFill>
                <a:latin typeface="Calibri" panose="020F0502020204030204" pitchFamily="34" charset="0"/>
                <a:cs typeface="Times New Roman" panose="02020603050405020304" pitchFamily="18" charset="0"/>
              </a:rPr>
              <a:t>for </a:t>
            </a:r>
            <a:r>
              <a:rPr lang="en-US" sz="1800" dirty="0" err="1">
                <a:solidFill>
                  <a:srgbClr val="054C84"/>
                </a:solidFill>
                <a:latin typeface="Calibri" panose="020F0502020204030204" pitchFamily="34" charset="0"/>
                <a:cs typeface="Times New Roman" panose="02020603050405020304" pitchFamily="18" charset="0"/>
              </a:rPr>
              <a:t>ent</a:t>
            </a:r>
            <a:r>
              <a:rPr lang="en-US" sz="1800" dirty="0">
                <a:solidFill>
                  <a:srgbClr val="054C84"/>
                </a:solidFill>
                <a:latin typeface="Calibri" panose="020F0502020204030204" pitchFamily="34" charset="0"/>
                <a:cs typeface="Times New Roman" panose="02020603050405020304" pitchFamily="18" charset="0"/>
              </a:rPr>
              <a:t> in </a:t>
            </a:r>
            <a:r>
              <a:rPr lang="en-US" sz="1800" dirty="0" err="1">
                <a:solidFill>
                  <a:srgbClr val="054C84"/>
                </a:solidFill>
                <a:latin typeface="Calibri" panose="020F0502020204030204" pitchFamily="34" charset="0"/>
                <a:cs typeface="Times New Roman" panose="02020603050405020304" pitchFamily="18" charset="0"/>
              </a:rPr>
              <a:t>doc.ents</a:t>
            </a:r>
            <a:r>
              <a:rPr lang="en-US" sz="1800" dirty="0">
                <a:solidFill>
                  <a:srgbClr val="054C84"/>
                </a:solidFill>
                <a:latin typeface="Calibri" panose="020F0502020204030204" pitchFamily="34" charset="0"/>
                <a:cs typeface="Times New Roman" panose="02020603050405020304" pitchFamily="18" charset="0"/>
              </a:rPr>
              <a:t>:</a:t>
            </a:r>
            <a:endParaRPr lang="en-IN" sz="1800" dirty="0">
              <a:solidFill>
                <a:srgbClr val="054C84"/>
              </a:solidFill>
              <a:latin typeface="Calibri" panose="020F0502020204030204" pitchFamily="34" charset="0"/>
              <a:cs typeface="Times New Roman" panose="02020603050405020304" pitchFamily="18" charset="0"/>
            </a:endParaRPr>
          </a:p>
          <a:p>
            <a:pPr marL="114300" indent="0">
              <a:buNone/>
            </a:pPr>
            <a:r>
              <a:rPr lang="en-US" sz="1800" dirty="0">
                <a:solidFill>
                  <a:srgbClr val="054C84"/>
                </a:solidFill>
                <a:latin typeface="Calibri" panose="020F0502020204030204" pitchFamily="34" charset="0"/>
                <a:cs typeface="Times New Roman" panose="02020603050405020304" pitchFamily="18" charset="0"/>
              </a:rPr>
              <a:t>	print(</a:t>
            </a:r>
            <a:r>
              <a:rPr lang="en-US" sz="1800" dirty="0" err="1">
                <a:solidFill>
                  <a:srgbClr val="054C84"/>
                </a:solidFill>
                <a:latin typeface="Calibri" panose="020F0502020204030204" pitchFamily="34" charset="0"/>
                <a:cs typeface="Times New Roman" panose="02020603050405020304" pitchFamily="18" charset="0"/>
              </a:rPr>
              <a:t>ent.text</a:t>
            </a:r>
            <a:r>
              <a:rPr lang="en-US" sz="1800" dirty="0">
                <a:solidFill>
                  <a:srgbClr val="054C84"/>
                </a:solidFill>
                <a:latin typeface="Calibri" panose="020F0502020204030204" pitchFamily="34" charset="0"/>
                <a:cs typeface="Times New Roman" panose="02020603050405020304" pitchFamily="18" charset="0"/>
              </a:rPr>
              <a:t>, </a:t>
            </a:r>
            <a:r>
              <a:rPr lang="en-US" sz="1800" dirty="0" err="1">
                <a:solidFill>
                  <a:srgbClr val="054C84"/>
                </a:solidFill>
                <a:latin typeface="Calibri" panose="020F0502020204030204" pitchFamily="34" charset="0"/>
                <a:cs typeface="Times New Roman" panose="02020603050405020304" pitchFamily="18" charset="0"/>
              </a:rPr>
              <a:t>ent.label</a:t>
            </a:r>
            <a:r>
              <a:rPr lang="en-US" sz="1800" dirty="0">
                <a:solidFill>
                  <a:srgbClr val="054C84"/>
                </a:solidFill>
                <a:latin typeface="Calibri" panose="020F0502020204030204" pitchFamily="34" charset="0"/>
                <a:cs typeface="Times New Roman" panose="02020603050405020304" pitchFamily="18" charset="0"/>
              </a:rPr>
              <a:t>_)</a:t>
            </a:r>
            <a:endParaRPr lang="en-IN" sz="1800" dirty="0">
              <a:solidFill>
                <a:srgbClr val="054C84"/>
              </a:solidFill>
              <a:latin typeface="Calibri" panose="020F0502020204030204" pitchFamily="34" charset="0"/>
              <a:cs typeface="Times New Roman" panose="02020603050405020304" pitchFamily="18" charset="0"/>
            </a:endParaRPr>
          </a:p>
          <a:p>
            <a:pPr marL="11430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8B86688-70CE-38BF-9189-145ABE66378D}"/>
              </a:ext>
            </a:extLst>
          </p:cNvPr>
          <p:cNvSpPr>
            <a:spLocks noGrp="1"/>
          </p:cNvSpPr>
          <p:nvPr>
            <p:ph type="dt" idx="10"/>
          </p:nvPr>
        </p:nvSpPr>
        <p:spPr/>
        <p:txBody>
          <a:bodyPr/>
          <a:lstStyle/>
          <a:p>
            <a:fld id="{0C62BD34-D5E2-4C87-AA2A-F8D5808875C3}" type="datetime1">
              <a:rPr lang="en-US" smtClean="0"/>
              <a:t>9/29/23</a:t>
            </a:fld>
            <a:endParaRPr lang="en-US"/>
          </a:p>
        </p:txBody>
      </p:sp>
      <p:sp>
        <p:nvSpPr>
          <p:cNvPr id="5" name="Footer Placeholder 4">
            <a:extLst>
              <a:ext uri="{FF2B5EF4-FFF2-40B4-BE49-F238E27FC236}">
                <a16:creationId xmlns:a16="http://schemas.microsoft.com/office/drawing/2014/main" id="{B8268056-A0EC-D84E-C743-F73D017BDFFF}"/>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601D25A8-63AE-7112-3603-CBB0E12BB3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Tree>
    <p:extLst>
      <p:ext uri="{BB962C8B-B14F-4D97-AF65-F5344CB8AC3E}">
        <p14:creationId xmlns:p14="http://schemas.microsoft.com/office/powerpoint/2010/main" val="2405463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DB26-4E5E-5E05-2C74-CFCCCB0945D8}"/>
              </a:ext>
            </a:extLst>
          </p:cNvPr>
          <p:cNvSpPr>
            <a:spLocks noGrp="1"/>
          </p:cNvSpPr>
          <p:nvPr>
            <p:ph type="title"/>
          </p:nvPr>
        </p:nvSpPr>
        <p:spPr/>
        <p:txBody>
          <a:bodyPr/>
          <a:lstStyle/>
          <a:p>
            <a:r>
              <a:rPr lang="en-US" sz="4200" dirty="0">
                <a:latin typeface="Calibri" panose="020F0502020204030204" pitchFamily="34" charset="0"/>
                <a:cs typeface="Calibri" panose="020F0502020204030204" pitchFamily="34" charset="0"/>
              </a:rPr>
              <a:t>Example: Named Entities</a:t>
            </a:r>
          </a:p>
        </p:txBody>
      </p:sp>
      <p:sp>
        <p:nvSpPr>
          <p:cNvPr id="4" name="Date Placeholder 3">
            <a:extLst>
              <a:ext uri="{FF2B5EF4-FFF2-40B4-BE49-F238E27FC236}">
                <a16:creationId xmlns:a16="http://schemas.microsoft.com/office/drawing/2014/main" id="{E8B86688-70CE-38BF-9189-145ABE66378D}"/>
              </a:ext>
            </a:extLst>
          </p:cNvPr>
          <p:cNvSpPr>
            <a:spLocks noGrp="1"/>
          </p:cNvSpPr>
          <p:nvPr>
            <p:ph type="dt" idx="10"/>
          </p:nvPr>
        </p:nvSpPr>
        <p:spPr/>
        <p:txBody>
          <a:bodyPr/>
          <a:lstStyle/>
          <a:p>
            <a:fld id="{0C62BD34-D5E2-4C87-AA2A-F8D5808875C3}" type="datetime1">
              <a:rPr lang="en-US" smtClean="0"/>
              <a:t>9/29/23</a:t>
            </a:fld>
            <a:endParaRPr lang="en-US"/>
          </a:p>
        </p:txBody>
      </p:sp>
      <p:sp>
        <p:nvSpPr>
          <p:cNvPr id="5" name="Footer Placeholder 4">
            <a:extLst>
              <a:ext uri="{FF2B5EF4-FFF2-40B4-BE49-F238E27FC236}">
                <a16:creationId xmlns:a16="http://schemas.microsoft.com/office/drawing/2014/main" id="{B8268056-A0EC-D84E-C743-F73D017BDFFF}"/>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601D25A8-63AE-7112-3603-CBB0E12BB3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pic>
        <p:nvPicPr>
          <p:cNvPr id="9" name="Picture 8">
            <a:extLst>
              <a:ext uri="{FF2B5EF4-FFF2-40B4-BE49-F238E27FC236}">
                <a16:creationId xmlns:a16="http://schemas.microsoft.com/office/drawing/2014/main" id="{6CE4041E-A564-06EF-2CA7-3FAF76C0B612}"/>
              </a:ext>
            </a:extLst>
          </p:cNvPr>
          <p:cNvPicPr>
            <a:picLocks noChangeAspect="1"/>
          </p:cNvPicPr>
          <p:nvPr/>
        </p:nvPicPr>
        <p:blipFill>
          <a:blip r:embed="rId2"/>
          <a:stretch>
            <a:fillRect/>
          </a:stretch>
        </p:blipFill>
        <p:spPr>
          <a:xfrm>
            <a:off x="114299" y="1168401"/>
            <a:ext cx="9120883" cy="5326062"/>
          </a:xfrm>
          <a:prstGeom prst="rect">
            <a:avLst/>
          </a:prstGeom>
        </p:spPr>
      </p:pic>
    </p:spTree>
    <p:extLst>
      <p:ext uri="{BB962C8B-B14F-4D97-AF65-F5344CB8AC3E}">
        <p14:creationId xmlns:p14="http://schemas.microsoft.com/office/powerpoint/2010/main" val="2198671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DB26-4E5E-5E05-2C74-CFCCCB0945D8}"/>
              </a:ext>
            </a:extLst>
          </p:cNvPr>
          <p:cNvSpPr>
            <a:spLocks noGrp="1"/>
          </p:cNvSpPr>
          <p:nvPr>
            <p:ph type="title"/>
          </p:nvPr>
        </p:nvSpPr>
        <p:spPr/>
        <p:txBody>
          <a:bodyPr/>
          <a:lstStyle/>
          <a:p>
            <a:r>
              <a:rPr lang="en-US" sz="4200" dirty="0">
                <a:latin typeface="Calibri" panose="020F0502020204030204" pitchFamily="34" charset="0"/>
                <a:cs typeface="Calibri" panose="020F0502020204030204" pitchFamily="34" charset="0"/>
              </a:rPr>
              <a:t>Example: </a:t>
            </a:r>
            <a:r>
              <a:rPr lang="en-IN" sz="4200" dirty="0">
                <a:latin typeface="Calibri" panose="020F0502020204030204" pitchFamily="34" charset="0"/>
                <a:cs typeface="Calibri" panose="020F0502020204030204" pitchFamily="34" charset="0"/>
              </a:rPr>
              <a:t>Similarity</a:t>
            </a:r>
            <a:endParaRPr lang="en-US" sz="42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E8B86688-70CE-38BF-9189-145ABE66378D}"/>
              </a:ext>
            </a:extLst>
          </p:cNvPr>
          <p:cNvSpPr>
            <a:spLocks noGrp="1"/>
          </p:cNvSpPr>
          <p:nvPr>
            <p:ph type="dt" idx="10"/>
          </p:nvPr>
        </p:nvSpPr>
        <p:spPr/>
        <p:txBody>
          <a:bodyPr/>
          <a:lstStyle/>
          <a:p>
            <a:fld id="{0C62BD34-D5E2-4C87-AA2A-F8D5808875C3}" type="datetime1">
              <a:rPr lang="en-US" smtClean="0"/>
              <a:t>9/29/23</a:t>
            </a:fld>
            <a:endParaRPr lang="en-US"/>
          </a:p>
        </p:txBody>
      </p:sp>
      <p:sp>
        <p:nvSpPr>
          <p:cNvPr id="5" name="Footer Placeholder 4">
            <a:extLst>
              <a:ext uri="{FF2B5EF4-FFF2-40B4-BE49-F238E27FC236}">
                <a16:creationId xmlns:a16="http://schemas.microsoft.com/office/drawing/2014/main" id="{B8268056-A0EC-D84E-C743-F73D017BDFFF}"/>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601D25A8-63AE-7112-3603-CBB0E12BB3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pic>
        <p:nvPicPr>
          <p:cNvPr id="8" name="Picture 7">
            <a:extLst>
              <a:ext uri="{FF2B5EF4-FFF2-40B4-BE49-F238E27FC236}">
                <a16:creationId xmlns:a16="http://schemas.microsoft.com/office/drawing/2014/main" id="{04B3C919-767A-D4B3-81BE-89AB9CC5EC90}"/>
              </a:ext>
            </a:extLst>
          </p:cNvPr>
          <p:cNvPicPr>
            <a:picLocks noChangeAspect="1"/>
          </p:cNvPicPr>
          <p:nvPr/>
        </p:nvPicPr>
        <p:blipFill>
          <a:blip r:embed="rId2"/>
          <a:stretch>
            <a:fillRect/>
          </a:stretch>
        </p:blipFill>
        <p:spPr>
          <a:xfrm>
            <a:off x="457200" y="1537929"/>
            <a:ext cx="8574205" cy="4945496"/>
          </a:xfrm>
          <a:prstGeom prst="rect">
            <a:avLst/>
          </a:prstGeom>
        </p:spPr>
      </p:pic>
    </p:spTree>
    <p:extLst>
      <p:ext uri="{BB962C8B-B14F-4D97-AF65-F5344CB8AC3E}">
        <p14:creationId xmlns:p14="http://schemas.microsoft.com/office/powerpoint/2010/main" val="2649325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E919-3EF4-4D25-BB9E-524589E72E44}"/>
              </a:ext>
            </a:extLst>
          </p:cNvPr>
          <p:cNvSpPr>
            <a:spLocks noGrp="1"/>
          </p:cNvSpPr>
          <p:nvPr>
            <p:ph type="title"/>
          </p:nvPr>
        </p:nvSpPr>
        <p:spPr>
          <a:xfrm>
            <a:off x="547687" y="-71437"/>
            <a:ext cx="8229600" cy="1143000"/>
          </a:xfrm>
        </p:spPr>
        <p:txBody>
          <a:bodyPr/>
          <a:lstStyle/>
          <a:p>
            <a:r>
              <a:rPr lang="en-US" dirty="0">
                <a:latin typeface="Calibri Light" panose="020F0302020204030204" pitchFamily="34" charset="0"/>
                <a:cs typeface="Calibri Light" panose="020F0302020204030204" pitchFamily="34" charset="0"/>
              </a:rPr>
              <a:t>What is Time Series Analysis?</a:t>
            </a:r>
          </a:p>
        </p:txBody>
      </p:sp>
      <p:sp>
        <p:nvSpPr>
          <p:cNvPr id="3" name="Text Placeholder 2">
            <a:extLst>
              <a:ext uri="{FF2B5EF4-FFF2-40B4-BE49-F238E27FC236}">
                <a16:creationId xmlns:a16="http://schemas.microsoft.com/office/drawing/2014/main" id="{D8F3A0AA-EEA9-4AC9-8042-81AF1DE9E5E3}"/>
              </a:ext>
            </a:extLst>
          </p:cNvPr>
          <p:cNvSpPr>
            <a:spLocks noGrp="1"/>
          </p:cNvSpPr>
          <p:nvPr>
            <p:ph type="body" idx="1"/>
          </p:nvPr>
        </p:nvSpPr>
        <p:spPr>
          <a:xfrm>
            <a:off x="457199" y="1071563"/>
            <a:ext cx="8410575" cy="3313112"/>
          </a:xfrm>
        </p:spPr>
        <p:txBody>
          <a:bodyPr/>
          <a:lstStyle/>
          <a:p>
            <a:pPr marL="0" marR="0">
              <a:lnSpc>
                <a:spcPts val="1950"/>
              </a:lnSpc>
              <a:spcBef>
                <a:spcPts val="0"/>
              </a:spcBef>
              <a:spcAft>
                <a:spcPts val="1950"/>
              </a:spcAft>
            </a:pPr>
            <a:r>
              <a:rPr lang="en-US" sz="2400" dirty="0">
                <a:solidFill>
                  <a:schemeClr val="bg2"/>
                </a:solidFill>
                <a:effectLst/>
                <a:latin typeface="Calibri Light" panose="020F0302020204030204" pitchFamily="34" charset="0"/>
                <a:ea typeface="Calibri" panose="020F0502020204030204" pitchFamily="34" charset="0"/>
                <a:cs typeface="Calibri Light" panose="020F0302020204030204" pitchFamily="34" charset="0"/>
              </a:rPr>
              <a:t>Sometimes data changes over time. This data is called time-dependent data. Given time-dependent data, you can analyze the past to predict the future. </a:t>
            </a:r>
          </a:p>
          <a:p>
            <a:pPr marL="0" marR="0">
              <a:lnSpc>
                <a:spcPts val="1950"/>
              </a:lnSpc>
              <a:spcBef>
                <a:spcPts val="0"/>
              </a:spcBef>
              <a:spcAft>
                <a:spcPts val="1950"/>
              </a:spcAft>
            </a:pPr>
            <a:r>
              <a:rPr lang="en-US" sz="2400" dirty="0">
                <a:solidFill>
                  <a:schemeClr val="bg2"/>
                </a:solidFill>
                <a:effectLst/>
                <a:latin typeface="Calibri Light" panose="020F0302020204030204" pitchFamily="34" charset="0"/>
                <a:ea typeface="Calibri" panose="020F0502020204030204" pitchFamily="34" charset="0"/>
                <a:cs typeface="Calibri Light" panose="020F0302020204030204" pitchFamily="34" charset="0"/>
              </a:rPr>
              <a:t>The future prediction will also include time as a variable, and the output will vary with time. Using time-dependent data, you can find patterns that repeat over time.</a:t>
            </a:r>
            <a:endParaRPr lang="en-US" sz="2400" dirty="0">
              <a:solidFill>
                <a:schemeClr val="bg2"/>
              </a:solidFill>
              <a:effectLst/>
              <a:latin typeface="Calibri Light" panose="020F0302020204030204" pitchFamily="34" charset="0"/>
              <a:ea typeface="Times New Roman" panose="02020603050405020304" pitchFamily="18" charset="0"/>
              <a:cs typeface="Calibri Light" panose="020F0302020204030204" pitchFamily="34" charset="0"/>
            </a:endParaRPr>
          </a:p>
          <a:p>
            <a:pPr marL="0" marR="0">
              <a:lnSpc>
                <a:spcPts val="1950"/>
              </a:lnSpc>
              <a:spcBef>
                <a:spcPts val="0"/>
              </a:spcBef>
              <a:spcAft>
                <a:spcPts val="1950"/>
              </a:spcAft>
            </a:pPr>
            <a:r>
              <a:rPr lang="en-US" sz="2400" dirty="0">
                <a:solidFill>
                  <a:schemeClr val="bg2"/>
                </a:solidFill>
                <a:effectLst/>
                <a:latin typeface="Calibri Light" panose="020F0302020204030204" pitchFamily="34" charset="0"/>
                <a:ea typeface="Calibri" panose="020F0502020204030204" pitchFamily="34" charset="0"/>
                <a:cs typeface="Calibri Light" panose="020F0302020204030204" pitchFamily="34" charset="0"/>
              </a:rPr>
              <a:t>A Time Series is a set of observations that are collected after regular intervals of time. If plotted, the Time series would always have one of its axes as time.</a:t>
            </a:r>
            <a:endParaRPr lang="en-US" sz="2400" dirty="0">
              <a:solidFill>
                <a:schemeClr val="bg2"/>
              </a:solidFill>
              <a:effectLst/>
              <a:latin typeface="Calibri Light" panose="020F0302020204030204" pitchFamily="34" charset="0"/>
              <a:ea typeface="Times New Roman" panose="02020603050405020304" pitchFamily="18" charset="0"/>
              <a:cs typeface="Calibri Light" panose="020F0302020204030204" pitchFamily="34" charset="0"/>
            </a:endParaRPr>
          </a:p>
        </p:txBody>
      </p:sp>
      <p:sp>
        <p:nvSpPr>
          <p:cNvPr id="4" name="Date Placeholder 3">
            <a:extLst>
              <a:ext uri="{FF2B5EF4-FFF2-40B4-BE49-F238E27FC236}">
                <a16:creationId xmlns:a16="http://schemas.microsoft.com/office/drawing/2014/main" id="{10C7C524-F74D-4A86-80AE-51DBB5C1081D}"/>
              </a:ext>
            </a:extLst>
          </p:cNvPr>
          <p:cNvSpPr>
            <a:spLocks noGrp="1"/>
          </p:cNvSpPr>
          <p:nvPr>
            <p:ph type="dt" idx="10"/>
          </p:nvPr>
        </p:nvSpPr>
        <p:spPr/>
        <p:txBody>
          <a:bodyPr/>
          <a:lstStyle/>
          <a:p>
            <a:fld id="{0C62BD34-D5E2-4C87-AA2A-F8D5808875C3}" type="datetime1">
              <a:rPr lang="en-US" smtClean="0"/>
              <a:t>9/29/23</a:t>
            </a:fld>
            <a:endParaRPr lang="en-US"/>
          </a:p>
        </p:txBody>
      </p:sp>
      <p:sp>
        <p:nvSpPr>
          <p:cNvPr id="5" name="Footer Placeholder 4">
            <a:extLst>
              <a:ext uri="{FF2B5EF4-FFF2-40B4-BE49-F238E27FC236}">
                <a16:creationId xmlns:a16="http://schemas.microsoft.com/office/drawing/2014/main" id="{4CD6DD42-CE8B-4B8A-A966-03A83409DC14}"/>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9C64B4DD-6C71-4E99-BDD1-FD608B3385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7" name="Picture 6" descr="Time_Series_Analysis_In_Python_1">
            <a:extLst>
              <a:ext uri="{FF2B5EF4-FFF2-40B4-BE49-F238E27FC236}">
                <a16:creationId xmlns:a16="http://schemas.microsoft.com/office/drawing/2014/main" id="{7D3093E1-5DDD-CD43-FA2B-85621B4E636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40939" y="4121225"/>
            <a:ext cx="4092218" cy="2600400"/>
          </a:xfrm>
          <a:prstGeom prst="rect">
            <a:avLst/>
          </a:prstGeom>
          <a:noFill/>
          <a:ln>
            <a:noFill/>
          </a:ln>
        </p:spPr>
      </p:pic>
    </p:spTree>
    <p:extLst>
      <p:ext uri="{BB962C8B-B14F-4D97-AF65-F5344CB8AC3E}">
        <p14:creationId xmlns:p14="http://schemas.microsoft.com/office/powerpoint/2010/main" val="87617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E919-3EF4-4D25-BB9E-524589E72E44}"/>
              </a:ext>
            </a:extLst>
          </p:cNvPr>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What is Time Series Analysis?</a:t>
            </a:r>
          </a:p>
        </p:txBody>
      </p:sp>
      <p:sp>
        <p:nvSpPr>
          <p:cNvPr id="3" name="Text Placeholder 2">
            <a:extLst>
              <a:ext uri="{FF2B5EF4-FFF2-40B4-BE49-F238E27FC236}">
                <a16:creationId xmlns:a16="http://schemas.microsoft.com/office/drawing/2014/main" id="{D8F3A0AA-EEA9-4AC9-8042-81AF1DE9E5E3}"/>
              </a:ext>
            </a:extLst>
          </p:cNvPr>
          <p:cNvSpPr>
            <a:spLocks noGrp="1"/>
          </p:cNvSpPr>
          <p:nvPr>
            <p:ph type="body" idx="1"/>
          </p:nvPr>
        </p:nvSpPr>
        <p:spPr>
          <a:xfrm>
            <a:off x="676275" y="1430338"/>
            <a:ext cx="8155590" cy="3104496"/>
          </a:xfrm>
        </p:spPr>
        <p:txBody>
          <a:bodyPr/>
          <a:lstStyle/>
          <a:p>
            <a:pPr marL="0" marR="0">
              <a:lnSpc>
                <a:spcPct val="107000"/>
              </a:lnSpc>
              <a:spcBef>
                <a:spcPts val="0"/>
              </a:spcBef>
              <a:spcAft>
                <a:spcPts val="800"/>
              </a:spcAft>
            </a:pPr>
            <a:r>
              <a:rPr lang="en-US" sz="2400" dirty="0">
                <a:effectLst/>
                <a:latin typeface="Calibri Light" panose="020F0302020204030204" pitchFamily="34" charset="0"/>
                <a:ea typeface="Calibri" panose="020F0502020204030204" pitchFamily="34" charset="0"/>
                <a:cs typeface="Times New Roman" panose="02020603050405020304" pitchFamily="18" charset="0"/>
              </a:rPr>
              <a:t>Time Series Analysis in Python considers data collected over time might have some structure; hence it analyses Time Series data to extract its valuable characteristics.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0C7C524-F74D-4A86-80AE-51DBB5C1081D}"/>
              </a:ext>
            </a:extLst>
          </p:cNvPr>
          <p:cNvSpPr>
            <a:spLocks noGrp="1"/>
          </p:cNvSpPr>
          <p:nvPr>
            <p:ph type="dt" idx="10"/>
          </p:nvPr>
        </p:nvSpPr>
        <p:spPr/>
        <p:txBody>
          <a:bodyPr/>
          <a:lstStyle/>
          <a:p>
            <a:fld id="{0C62BD34-D5E2-4C87-AA2A-F8D5808875C3}" type="datetime1">
              <a:rPr lang="en-US" smtClean="0"/>
              <a:t>9/29/23</a:t>
            </a:fld>
            <a:endParaRPr lang="en-US"/>
          </a:p>
        </p:txBody>
      </p:sp>
      <p:sp>
        <p:nvSpPr>
          <p:cNvPr id="5" name="Footer Placeholder 4">
            <a:extLst>
              <a:ext uri="{FF2B5EF4-FFF2-40B4-BE49-F238E27FC236}">
                <a16:creationId xmlns:a16="http://schemas.microsoft.com/office/drawing/2014/main" id="{4CD6DD42-CE8B-4B8A-A966-03A83409DC14}"/>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9C64B4DD-6C71-4E99-BDD1-FD608B3385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8" name="Picture 7" descr="Time_Series_Analysis_In_Python_2">
            <a:extLst>
              <a:ext uri="{FF2B5EF4-FFF2-40B4-BE49-F238E27FC236}">
                <a16:creationId xmlns:a16="http://schemas.microsoft.com/office/drawing/2014/main" id="{2CFD4D71-A3CD-EA38-D112-14EDFB3F5CF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6460" y="3128029"/>
            <a:ext cx="7701265" cy="2056139"/>
          </a:xfrm>
          <a:prstGeom prst="rect">
            <a:avLst/>
          </a:prstGeom>
          <a:noFill/>
          <a:ln>
            <a:noFill/>
          </a:ln>
        </p:spPr>
      </p:pic>
    </p:spTree>
    <p:extLst>
      <p:ext uri="{BB962C8B-B14F-4D97-AF65-F5344CB8AC3E}">
        <p14:creationId xmlns:p14="http://schemas.microsoft.com/office/powerpoint/2010/main" val="3492828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E919-3EF4-4D25-BB9E-524589E72E44}"/>
              </a:ext>
            </a:extLst>
          </p:cNvPr>
          <p:cNvSpPr>
            <a:spLocks noGrp="1"/>
          </p:cNvSpPr>
          <p:nvPr>
            <p:ph type="title"/>
          </p:nvPr>
        </p:nvSpPr>
        <p:spPr>
          <a:xfrm>
            <a:off x="457200" y="398463"/>
            <a:ext cx="8229600" cy="1143000"/>
          </a:xfrm>
        </p:spPr>
        <p:txBody>
          <a:bodyPr/>
          <a:lstStyle/>
          <a:p>
            <a:r>
              <a:rPr lang="en-US" dirty="0">
                <a:latin typeface="Calibri Light" panose="020F0302020204030204" pitchFamily="34" charset="0"/>
                <a:cs typeface="Calibri Light" panose="020F0302020204030204" pitchFamily="34" charset="0"/>
              </a:rPr>
              <a:t>Components of Time Series</a:t>
            </a:r>
          </a:p>
        </p:txBody>
      </p:sp>
      <p:sp>
        <p:nvSpPr>
          <p:cNvPr id="4" name="Date Placeholder 3">
            <a:extLst>
              <a:ext uri="{FF2B5EF4-FFF2-40B4-BE49-F238E27FC236}">
                <a16:creationId xmlns:a16="http://schemas.microsoft.com/office/drawing/2014/main" id="{10C7C524-F74D-4A86-80AE-51DBB5C1081D}"/>
              </a:ext>
            </a:extLst>
          </p:cNvPr>
          <p:cNvSpPr>
            <a:spLocks noGrp="1"/>
          </p:cNvSpPr>
          <p:nvPr>
            <p:ph type="dt" idx="10"/>
          </p:nvPr>
        </p:nvSpPr>
        <p:spPr/>
        <p:txBody>
          <a:bodyPr/>
          <a:lstStyle/>
          <a:p>
            <a:fld id="{0C62BD34-D5E2-4C87-AA2A-F8D5808875C3}" type="datetime1">
              <a:rPr lang="en-US" smtClean="0"/>
              <a:t>9/29/23</a:t>
            </a:fld>
            <a:endParaRPr lang="en-US"/>
          </a:p>
        </p:txBody>
      </p:sp>
      <p:sp>
        <p:nvSpPr>
          <p:cNvPr id="5" name="Footer Placeholder 4">
            <a:extLst>
              <a:ext uri="{FF2B5EF4-FFF2-40B4-BE49-F238E27FC236}">
                <a16:creationId xmlns:a16="http://schemas.microsoft.com/office/drawing/2014/main" id="{4CD6DD42-CE8B-4B8A-A966-03A83409DC14}"/>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9C64B4DD-6C71-4E99-BDD1-FD608B3385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10" name="Picture 9" descr="Time_Series_Analysis_In_Python_3">
            <a:extLst>
              <a:ext uri="{FF2B5EF4-FFF2-40B4-BE49-F238E27FC236}">
                <a16:creationId xmlns:a16="http://schemas.microsoft.com/office/drawing/2014/main" id="{24A2459E-C92D-F569-A90F-413FEB270D9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6317" y="1684337"/>
            <a:ext cx="7191366" cy="4078288"/>
          </a:xfrm>
          <a:prstGeom prst="rect">
            <a:avLst/>
          </a:prstGeom>
          <a:noFill/>
          <a:ln>
            <a:noFill/>
          </a:ln>
        </p:spPr>
      </p:pic>
    </p:spTree>
    <p:extLst>
      <p:ext uri="{BB962C8B-B14F-4D97-AF65-F5344CB8AC3E}">
        <p14:creationId xmlns:p14="http://schemas.microsoft.com/office/powerpoint/2010/main" val="2848717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E919-3EF4-4D25-BB9E-524589E72E44}"/>
              </a:ext>
            </a:extLst>
          </p:cNvPr>
          <p:cNvSpPr>
            <a:spLocks noGrp="1"/>
          </p:cNvSpPr>
          <p:nvPr>
            <p:ph type="title"/>
          </p:nvPr>
        </p:nvSpPr>
        <p:spPr>
          <a:xfrm>
            <a:off x="457200" y="-87312"/>
            <a:ext cx="8229600" cy="1143000"/>
          </a:xfrm>
        </p:spPr>
        <p:txBody>
          <a:bodyPr/>
          <a:lstStyle/>
          <a:p>
            <a:r>
              <a:rPr lang="en-US" dirty="0">
                <a:latin typeface="Calibri Light" panose="020F0302020204030204" pitchFamily="34" charset="0"/>
                <a:cs typeface="Calibri Light" panose="020F0302020204030204" pitchFamily="34" charset="0"/>
              </a:rPr>
              <a:t>Components of Time Series</a:t>
            </a:r>
          </a:p>
        </p:txBody>
      </p:sp>
      <p:sp>
        <p:nvSpPr>
          <p:cNvPr id="4" name="Date Placeholder 3">
            <a:extLst>
              <a:ext uri="{FF2B5EF4-FFF2-40B4-BE49-F238E27FC236}">
                <a16:creationId xmlns:a16="http://schemas.microsoft.com/office/drawing/2014/main" id="{10C7C524-F74D-4A86-80AE-51DBB5C1081D}"/>
              </a:ext>
            </a:extLst>
          </p:cNvPr>
          <p:cNvSpPr>
            <a:spLocks noGrp="1"/>
          </p:cNvSpPr>
          <p:nvPr>
            <p:ph type="dt" idx="10"/>
          </p:nvPr>
        </p:nvSpPr>
        <p:spPr/>
        <p:txBody>
          <a:bodyPr/>
          <a:lstStyle/>
          <a:p>
            <a:fld id="{0C62BD34-D5E2-4C87-AA2A-F8D5808875C3}" type="datetime1">
              <a:rPr lang="en-US" smtClean="0"/>
              <a:t>9/29/23</a:t>
            </a:fld>
            <a:endParaRPr lang="en-US"/>
          </a:p>
        </p:txBody>
      </p:sp>
      <p:sp>
        <p:nvSpPr>
          <p:cNvPr id="6" name="Slide Number Placeholder 5">
            <a:extLst>
              <a:ext uri="{FF2B5EF4-FFF2-40B4-BE49-F238E27FC236}">
                <a16:creationId xmlns:a16="http://schemas.microsoft.com/office/drawing/2014/main" id="{9C64B4DD-6C71-4E99-BDD1-FD608B3385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7" name="TextBox 6">
            <a:extLst>
              <a:ext uri="{FF2B5EF4-FFF2-40B4-BE49-F238E27FC236}">
                <a16:creationId xmlns:a16="http://schemas.microsoft.com/office/drawing/2014/main" id="{75E3B317-D8F4-F8F4-B64D-FF7E54610187}"/>
              </a:ext>
            </a:extLst>
          </p:cNvPr>
          <p:cNvSpPr txBox="1"/>
          <p:nvPr/>
        </p:nvSpPr>
        <p:spPr>
          <a:xfrm>
            <a:off x="250224" y="1149900"/>
            <a:ext cx="8801100" cy="4773102"/>
          </a:xfrm>
          <a:prstGeom prst="rect">
            <a:avLst/>
          </a:prstGeom>
          <a:noFill/>
        </p:spPr>
        <p:txBody>
          <a:bodyPr wrap="square">
            <a:spAutoFit/>
          </a:bodyPr>
          <a:lstStyle/>
          <a:p>
            <a:pPr marL="342900" marR="0" lvl="0" indent="-342900">
              <a:lnSpc>
                <a:spcPts val="1800"/>
              </a:lnSpc>
              <a:spcBef>
                <a:spcPts val="0"/>
              </a:spcBef>
              <a:spcAft>
                <a:spcPts val="1050"/>
              </a:spcAft>
              <a:tabLst>
                <a:tab pos="457200" algn="l"/>
              </a:tabLst>
            </a:pPr>
            <a:r>
              <a:rPr lang="en-US" sz="1800" b="1" dirty="0">
                <a:solidFill>
                  <a:schemeClr val="bg2"/>
                </a:solidFill>
                <a:effectLst/>
                <a:latin typeface="Calibri" panose="020F0502020204030204" pitchFamily="34" charset="0"/>
                <a:ea typeface="Calibri" panose="020F0502020204030204" pitchFamily="34" charset="0"/>
                <a:cs typeface="Calibri" panose="020F0502020204030204" pitchFamily="34" charset="0"/>
              </a:rPr>
              <a:t>Trend:</a:t>
            </a:r>
          </a:p>
          <a:p>
            <a:pPr marL="342900" marR="0" lvl="0" indent="-342900">
              <a:lnSpc>
                <a:spcPts val="1800"/>
              </a:lnSpc>
              <a:spcBef>
                <a:spcPts val="0"/>
              </a:spcBef>
              <a:spcAft>
                <a:spcPts val="1050"/>
              </a:spcAft>
              <a:tabLst>
                <a:tab pos="457200" algn="l"/>
              </a:tabLst>
            </a:pP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The Trend shows the variation of data with time or the frequency of data. Using a Trend, you can see how your data increases or decreases over time. The data can increase, decrease, or remain stable. Over time, population, stock market fluctuations, and production in a company are all examples of trends.</a:t>
            </a:r>
          </a:p>
          <a:p>
            <a:pPr marL="342900" marR="0" lvl="0" indent="-342900">
              <a:lnSpc>
                <a:spcPts val="1800"/>
              </a:lnSpc>
              <a:spcBef>
                <a:spcPts val="0"/>
              </a:spcBef>
              <a:spcAft>
                <a:spcPts val="1050"/>
              </a:spcAft>
              <a:tabLst>
                <a:tab pos="457200" algn="l"/>
              </a:tabLst>
            </a:pPr>
            <a:r>
              <a:rPr lang="en-US" sz="1800" b="1" dirty="0">
                <a:solidFill>
                  <a:schemeClr val="bg2"/>
                </a:solidFill>
                <a:effectLst/>
                <a:latin typeface="Calibri" panose="020F0502020204030204" pitchFamily="34" charset="0"/>
                <a:ea typeface="Calibri" panose="020F0502020204030204" pitchFamily="34" charset="0"/>
                <a:cs typeface="Calibri" panose="020F0502020204030204" pitchFamily="34" charset="0"/>
              </a:rPr>
              <a:t>Seasonality:</a:t>
            </a:r>
            <a:endPar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ts val="1800"/>
              </a:lnSpc>
              <a:spcBef>
                <a:spcPts val="0"/>
              </a:spcBef>
              <a:spcAft>
                <a:spcPts val="1050"/>
              </a:spcAft>
              <a:tabLst>
                <a:tab pos="457200" algn="l"/>
              </a:tabLst>
            </a:pPr>
            <a:r>
              <a:rPr lang="en-US" sz="1800" b="1"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Seasonality is used to find the variations which occur at regular intervals of time. Examples are festivals, conventions, seasons, etc. These variations usually happen around the same time period and affect the data in specific ways which you can predict. </a:t>
            </a:r>
          </a:p>
          <a:p>
            <a:pPr marL="342900" marR="0" lvl="0" indent="-342900">
              <a:lnSpc>
                <a:spcPts val="1800"/>
              </a:lnSpc>
              <a:spcBef>
                <a:spcPts val="0"/>
              </a:spcBef>
              <a:spcAft>
                <a:spcPts val="1050"/>
              </a:spcAft>
              <a:tabLst>
                <a:tab pos="457200" algn="l"/>
              </a:tabLst>
            </a:pPr>
            <a:r>
              <a:rPr lang="en-US" sz="1800" b="1" dirty="0">
                <a:solidFill>
                  <a:schemeClr val="bg2"/>
                </a:solidFill>
                <a:effectLst/>
                <a:latin typeface="Calibri" panose="020F0502020204030204" pitchFamily="34" charset="0"/>
                <a:ea typeface="Calibri" panose="020F0502020204030204" pitchFamily="34" charset="0"/>
                <a:cs typeface="Calibri" panose="020F0502020204030204" pitchFamily="34" charset="0"/>
              </a:rPr>
              <a:t>Irregularity:</a:t>
            </a:r>
            <a:endPar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ts val="1800"/>
              </a:lnSpc>
              <a:spcBef>
                <a:spcPts val="0"/>
              </a:spcBef>
              <a:spcAft>
                <a:spcPts val="1050"/>
              </a:spcAft>
              <a:tabLst>
                <a:tab pos="457200" algn="l"/>
              </a:tabLst>
            </a:pPr>
            <a:r>
              <a:rPr lang="en-US" sz="1800" b="1"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Fluctuations in the time series data do not correspond to the trend or seasonality. These variations in your time series are purely random and usually caused by unforeseeable circumstances, such as a sudden decrease in population because of a natural calamity.</a:t>
            </a:r>
          </a:p>
          <a:p>
            <a:pPr marL="342900" marR="0" lvl="0" indent="-342900">
              <a:lnSpc>
                <a:spcPts val="1800"/>
              </a:lnSpc>
              <a:spcBef>
                <a:spcPts val="0"/>
              </a:spcBef>
              <a:spcAft>
                <a:spcPts val="1050"/>
              </a:spcAft>
              <a:tabLst>
                <a:tab pos="457200" algn="l"/>
              </a:tabLst>
            </a:pPr>
            <a:r>
              <a:rPr lang="en-US" sz="1800" b="1" dirty="0">
                <a:solidFill>
                  <a:schemeClr val="bg2"/>
                </a:solidFill>
                <a:effectLst/>
                <a:latin typeface="Calibri" panose="020F0502020204030204" pitchFamily="34" charset="0"/>
                <a:ea typeface="Calibri" panose="020F0502020204030204" pitchFamily="34" charset="0"/>
                <a:cs typeface="Calibri" panose="020F0502020204030204" pitchFamily="34" charset="0"/>
              </a:rPr>
              <a:t>Cyclic:</a:t>
            </a:r>
            <a:endPar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ts val="1800"/>
              </a:lnSpc>
              <a:spcBef>
                <a:spcPts val="0"/>
              </a:spcBef>
              <a:spcAft>
                <a:spcPts val="1050"/>
              </a:spcAft>
              <a:tabLst>
                <a:tab pos="457200" algn="l"/>
              </a:tabLst>
            </a:pPr>
            <a:r>
              <a:rPr lang="en-US" sz="1800" b="1"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Oscillations in time series which last for more than a year are called cyclic. They may or may not be periodic. </a:t>
            </a:r>
          </a:p>
        </p:txBody>
      </p:sp>
    </p:spTree>
    <p:extLst>
      <p:ext uri="{BB962C8B-B14F-4D97-AF65-F5344CB8AC3E}">
        <p14:creationId xmlns:p14="http://schemas.microsoft.com/office/powerpoint/2010/main" val="2810821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E919-3EF4-4D25-BB9E-524589E72E44}"/>
              </a:ext>
            </a:extLst>
          </p:cNvPr>
          <p:cNvSpPr>
            <a:spLocks noGrp="1"/>
          </p:cNvSpPr>
          <p:nvPr>
            <p:ph type="title"/>
          </p:nvPr>
        </p:nvSpPr>
        <p:spPr>
          <a:xfrm>
            <a:off x="457200" y="205515"/>
            <a:ext cx="8229600" cy="1143000"/>
          </a:xfrm>
        </p:spPr>
        <p:txBody>
          <a:bodyPr/>
          <a:lstStyle/>
          <a:p>
            <a:r>
              <a:rPr lang="en-US" dirty="0">
                <a:latin typeface="Calibri Light" panose="020F0302020204030204" pitchFamily="34" charset="0"/>
                <a:cs typeface="Calibri Light" panose="020F0302020204030204" pitchFamily="34" charset="0"/>
              </a:rPr>
              <a:t>Time Series Common Algorithms</a:t>
            </a:r>
          </a:p>
        </p:txBody>
      </p:sp>
      <p:sp>
        <p:nvSpPr>
          <p:cNvPr id="4" name="Date Placeholder 3">
            <a:extLst>
              <a:ext uri="{FF2B5EF4-FFF2-40B4-BE49-F238E27FC236}">
                <a16:creationId xmlns:a16="http://schemas.microsoft.com/office/drawing/2014/main" id="{10C7C524-F74D-4A86-80AE-51DBB5C1081D}"/>
              </a:ext>
            </a:extLst>
          </p:cNvPr>
          <p:cNvSpPr>
            <a:spLocks noGrp="1"/>
          </p:cNvSpPr>
          <p:nvPr>
            <p:ph type="dt" idx="10"/>
          </p:nvPr>
        </p:nvSpPr>
        <p:spPr/>
        <p:txBody>
          <a:bodyPr/>
          <a:lstStyle/>
          <a:p>
            <a:fld id="{0C62BD34-D5E2-4C87-AA2A-F8D5808875C3}" type="datetime1">
              <a:rPr lang="en-US" smtClean="0"/>
              <a:t>9/29/23</a:t>
            </a:fld>
            <a:endParaRPr lang="en-US"/>
          </a:p>
        </p:txBody>
      </p:sp>
      <p:sp>
        <p:nvSpPr>
          <p:cNvPr id="6" name="Slide Number Placeholder 5">
            <a:extLst>
              <a:ext uri="{FF2B5EF4-FFF2-40B4-BE49-F238E27FC236}">
                <a16:creationId xmlns:a16="http://schemas.microsoft.com/office/drawing/2014/main" id="{9C64B4DD-6C71-4E99-BDD1-FD608B3385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8" name="TextBox 7">
            <a:extLst>
              <a:ext uri="{FF2B5EF4-FFF2-40B4-BE49-F238E27FC236}">
                <a16:creationId xmlns:a16="http://schemas.microsoft.com/office/drawing/2014/main" id="{790F16FF-DDDB-7C40-9BF4-13C98DBF6072}"/>
              </a:ext>
            </a:extLst>
          </p:cNvPr>
          <p:cNvSpPr txBox="1"/>
          <p:nvPr/>
        </p:nvSpPr>
        <p:spPr>
          <a:xfrm>
            <a:off x="457200" y="1527362"/>
            <a:ext cx="8343900" cy="4360168"/>
          </a:xfrm>
          <a:prstGeom prst="rect">
            <a:avLst/>
          </a:prstGeom>
          <a:noFill/>
        </p:spPr>
        <p:txBody>
          <a:bodyPr wrap="square" rtlCol="0">
            <a:spAutoFit/>
          </a:bodyPr>
          <a:lstStyle/>
          <a:p>
            <a:pPr marL="342900" indent="-342900">
              <a:buSzPct val="88000"/>
              <a:buFont typeface="Arial" panose="020B0604020202020204" pitchFamily="34" charset="0"/>
              <a:buChar char="•"/>
            </a:pPr>
            <a:r>
              <a:rPr lang="en-US" sz="3200" baseline="-25000" dirty="0">
                <a:latin typeface="Calibri Light" panose="020F0302020204030204" pitchFamily="34" charset="0"/>
                <a:cs typeface="Calibri Light" panose="020F0302020204030204" pitchFamily="34" charset="0"/>
              </a:rPr>
              <a:t>Autoregression (AR)</a:t>
            </a:r>
          </a:p>
          <a:p>
            <a:pPr marL="342900" indent="-342900">
              <a:buSzPct val="88000"/>
              <a:buFont typeface="Arial" panose="020B0604020202020204" pitchFamily="34" charset="0"/>
              <a:buChar char="•"/>
            </a:pPr>
            <a:r>
              <a:rPr lang="en-US" sz="3200" baseline="-25000" dirty="0">
                <a:latin typeface="Calibri Light" panose="020F0302020204030204" pitchFamily="34" charset="0"/>
                <a:cs typeface="Calibri Light" panose="020F0302020204030204" pitchFamily="34" charset="0"/>
              </a:rPr>
              <a:t>Moving Average (MA)</a:t>
            </a:r>
          </a:p>
          <a:p>
            <a:pPr marL="342900" indent="-342900">
              <a:buSzPct val="88000"/>
              <a:buFont typeface="Arial" panose="020B0604020202020204" pitchFamily="34" charset="0"/>
              <a:buChar char="•"/>
            </a:pPr>
            <a:r>
              <a:rPr lang="en-US" sz="3200" baseline="-25000" dirty="0">
                <a:latin typeface="Calibri Light" panose="020F0302020204030204" pitchFamily="34" charset="0"/>
                <a:cs typeface="Calibri Light" panose="020F0302020204030204" pitchFamily="34" charset="0"/>
              </a:rPr>
              <a:t>Autoregressive Moving Average (ARMA)</a:t>
            </a:r>
          </a:p>
          <a:p>
            <a:pPr marL="342900" indent="-342900">
              <a:buSzPct val="88000"/>
              <a:buFont typeface="Arial" panose="020B0604020202020204" pitchFamily="34" charset="0"/>
              <a:buChar char="•"/>
            </a:pPr>
            <a:r>
              <a:rPr lang="en-US" sz="3200" baseline="-25000" dirty="0">
                <a:latin typeface="Calibri Light" panose="020F0302020204030204" pitchFamily="34" charset="0"/>
                <a:cs typeface="Calibri Light" panose="020F0302020204030204" pitchFamily="34" charset="0"/>
              </a:rPr>
              <a:t>Autoregressive Integrated Moving Average (ARIMA)</a:t>
            </a:r>
          </a:p>
          <a:p>
            <a:pPr marL="342900" indent="-342900">
              <a:buSzPct val="88000"/>
              <a:buFont typeface="Arial" panose="020B0604020202020204" pitchFamily="34" charset="0"/>
              <a:buChar char="•"/>
            </a:pPr>
            <a:r>
              <a:rPr lang="en-US" sz="3200" baseline="-25000" dirty="0">
                <a:latin typeface="Calibri Light" panose="020F0302020204030204" pitchFamily="34" charset="0"/>
                <a:cs typeface="Calibri Light" panose="020F0302020204030204" pitchFamily="34" charset="0"/>
              </a:rPr>
              <a:t>Seasonal Autoregressive Integrated Moving-Average (SARIMA)</a:t>
            </a:r>
          </a:p>
          <a:p>
            <a:pPr marL="342900" indent="-342900">
              <a:buSzPct val="88000"/>
              <a:buFont typeface="Arial" panose="020B0604020202020204" pitchFamily="34" charset="0"/>
              <a:buChar char="•"/>
            </a:pPr>
            <a:r>
              <a:rPr lang="en-US" sz="3200" baseline="-25000" dirty="0">
                <a:latin typeface="Calibri Light" panose="020F0302020204030204" pitchFamily="34" charset="0"/>
                <a:cs typeface="Calibri Light" panose="020F0302020204030204" pitchFamily="34" charset="0"/>
              </a:rPr>
              <a:t>Seasonal Autoregressive Integrated Moving-Average with Exogenous Regressors (SARIMAX)</a:t>
            </a:r>
          </a:p>
          <a:p>
            <a:pPr marL="342900" indent="-342900">
              <a:buSzPct val="88000"/>
              <a:buFont typeface="Arial" panose="020B0604020202020204" pitchFamily="34" charset="0"/>
              <a:buChar char="•"/>
            </a:pPr>
            <a:r>
              <a:rPr lang="en-US" sz="3200" baseline="-25000" dirty="0">
                <a:latin typeface="Calibri Light" panose="020F0302020204030204" pitchFamily="34" charset="0"/>
                <a:cs typeface="Calibri Light" panose="020F0302020204030204" pitchFamily="34" charset="0"/>
              </a:rPr>
              <a:t>Vector Autoregression (VAR)</a:t>
            </a:r>
          </a:p>
          <a:p>
            <a:pPr marL="342900" indent="-342900">
              <a:buSzPct val="88000"/>
              <a:buFont typeface="Arial" panose="020B0604020202020204" pitchFamily="34" charset="0"/>
              <a:buChar char="•"/>
            </a:pPr>
            <a:r>
              <a:rPr lang="en-US" sz="3200" baseline="-25000" dirty="0">
                <a:latin typeface="Calibri Light" panose="020F0302020204030204" pitchFamily="34" charset="0"/>
                <a:cs typeface="Calibri Light" panose="020F0302020204030204" pitchFamily="34" charset="0"/>
              </a:rPr>
              <a:t>Vector Autoregression Moving-Average (VARMA)</a:t>
            </a:r>
          </a:p>
          <a:p>
            <a:pPr marL="342900" indent="-342900">
              <a:buSzPct val="88000"/>
              <a:buFont typeface="Arial" panose="020B0604020202020204" pitchFamily="34" charset="0"/>
              <a:buChar char="•"/>
            </a:pPr>
            <a:r>
              <a:rPr lang="en-US" sz="3200" baseline="-25000" dirty="0">
                <a:latin typeface="Calibri Light" panose="020F0302020204030204" pitchFamily="34" charset="0"/>
                <a:cs typeface="Calibri Light" panose="020F0302020204030204" pitchFamily="34" charset="0"/>
              </a:rPr>
              <a:t>Vector Autoregression Moving-Average with Exogenous Regressors (VARMAX)</a:t>
            </a:r>
          </a:p>
          <a:p>
            <a:pPr marL="342900" indent="-342900">
              <a:buSzPct val="88000"/>
              <a:buFont typeface="Arial" panose="020B0604020202020204" pitchFamily="34" charset="0"/>
              <a:buChar char="•"/>
            </a:pPr>
            <a:r>
              <a:rPr lang="en-US" sz="3200" baseline="-25000" dirty="0">
                <a:latin typeface="Calibri Light" panose="020F0302020204030204" pitchFamily="34" charset="0"/>
                <a:cs typeface="Calibri Light" panose="020F0302020204030204" pitchFamily="34" charset="0"/>
              </a:rPr>
              <a:t>Simple Exponential Smoothing (SES)</a:t>
            </a:r>
          </a:p>
          <a:p>
            <a:pPr marL="342900" indent="-342900">
              <a:buSzPct val="88000"/>
              <a:buFont typeface="Arial" panose="020B0604020202020204" pitchFamily="34" charset="0"/>
              <a:buChar char="•"/>
            </a:pPr>
            <a:r>
              <a:rPr lang="en-US" sz="3200" baseline="-25000" dirty="0">
                <a:latin typeface="Calibri Light" panose="020F0302020204030204" pitchFamily="34" charset="0"/>
                <a:cs typeface="Calibri Light" panose="020F0302020204030204" pitchFamily="34" charset="0"/>
              </a:rPr>
              <a:t>Holt Winter’s Exponential Smoothing (HWES)</a:t>
            </a:r>
          </a:p>
        </p:txBody>
      </p:sp>
    </p:spTree>
    <p:extLst>
      <p:ext uri="{BB962C8B-B14F-4D97-AF65-F5344CB8AC3E}">
        <p14:creationId xmlns:p14="http://schemas.microsoft.com/office/powerpoint/2010/main" val="783517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Text analysis | QuestionPro">
            <a:extLst>
              <a:ext uri="{FF2B5EF4-FFF2-40B4-BE49-F238E27FC236}">
                <a16:creationId xmlns:a16="http://schemas.microsoft.com/office/drawing/2014/main" id="{34EB8336-7C9D-D8C3-1B85-96E24CA6A3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3535" y="1651591"/>
            <a:ext cx="5745892" cy="4956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87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E919-3EF4-4D25-BB9E-524589E72E44}"/>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Text Analysis</a:t>
            </a:r>
          </a:p>
        </p:txBody>
      </p:sp>
      <p:sp>
        <p:nvSpPr>
          <p:cNvPr id="3" name="Text Placeholder 2">
            <a:extLst>
              <a:ext uri="{FF2B5EF4-FFF2-40B4-BE49-F238E27FC236}">
                <a16:creationId xmlns:a16="http://schemas.microsoft.com/office/drawing/2014/main" id="{D8F3A0AA-EEA9-4AC9-8042-81AF1DE9E5E3}"/>
              </a:ext>
            </a:extLst>
          </p:cNvPr>
          <p:cNvSpPr>
            <a:spLocks noGrp="1"/>
          </p:cNvSpPr>
          <p:nvPr>
            <p:ph type="body" idx="1"/>
          </p:nvPr>
        </p:nvSpPr>
        <p:spPr>
          <a:xfrm>
            <a:off x="457200" y="1257297"/>
            <a:ext cx="8155590" cy="3104496"/>
          </a:xfrm>
        </p:spPr>
        <p:txBody>
          <a:bodyPr/>
          <a:lstStyle/>
          <a:p>
            <a:r>
              <a:rPr lang="en-US" sz="1800" dirty="0">
                <a:latin typeface="Calibri" panose="020F0502020204030204" pitchFamily="34" charset="0"/>
                <a:cs typeface="Times New Roman" panose="02020603050405020304" pitchFamily="18" charset="0"/>
              </a:rPr>
              <a:t>Text Analysis is the process of analyzing unstructured and semi-structured text data for valuable insights, trends and patterns.</a:t>
            </a:r>
            <a:endParaRPr lang="en-IN" sz="1800" dirty="0">
              <a:latin typeface="Calibri" panose="020F0502020204030204" pitchFamily="34" charset="0"/>
              <a:cs typeface="Times New Roman" panose="02020603050405020304" pitchFamily="18" charset="0"/>
            </a:endParaRPr>
          </a:p>
          <a:p>
            <a:pPr marL="11430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Text analysis software/libraries can independently classify, sort, and extract information from text to identify patterns, relationships, sentiments, and another actionable knowledge. </a:t>
            </a: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Text analysis is to efficiently and accurately process multiple text-based sources such as emails, documents, social media content, and product reviews, like a human would.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
        <p:nvSpPr>
          <p:cNvPr id="4" name="Date Placeholder 3">
            <a:extLst>
              <a:ext uri="{FF2B5EF4-FFF2-40B4-BE49-F238E27FC236}">
                <a16:creationId xmlns:a16="http://schemas.microsoft.com/office/drawing/2014/main" id="{10C7C524-F74D-4A86-80AE-51DBB5C1081D}"/>
              </a:ext>
            </a:extLst>
          </p:cNvPr>
          <p:cNvSpPr>
            <a:spLocks noGrp="1"/>
          </p:cNvSpPr>
          <p:nvPr>
            <p:ph type="dt" idx="10"/>
          </p:nvPr>
        </p:nvSpPr>
        <p:spPr/>
        <p:txBody>
          <a:bodyPr/>
          <a:lstStyle/>
          <a:p>
            <a:fld id="{0C62BD34-D5E2-4C87-AA2A-F8D5808875C3}" type="datetime1">
              <a:rPr lang="en-US" smtClean="0"/>
              <a:t>9/29/23</a:t>
            </a:fld>
            <a:endParaRPr lang="en-US"/>
          </a:p>
        </p:txBody>
      </p:sp>
      <p:sp>
        <p:nvSpPr>
          <p:cNvPr id="5" name="Footer Placeholder 4">
            <a:extLst>
              <a:ext uri="{FF2B5EF4-FFF2-40B4-BE49-F238E27FC236}">
                <a16:creationId xmlns:a16="http://schemas.microsoft.com/office/drawing/2014/main" id="{4CD6DD42-CE8B-4B8A-A966-03A83409DC14}"/>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9C64B4DD-6C71-4E99-BDD1-FD608B3385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1028" name="Picture 4" descr="Text analysis | QuestionPro">
            <a:extLst>
              <a:ext uri="{FF2B5EF4-FFF2-40B4-BE49-F238E27FC236}">
                <a16:creationId xmlns:a16="http://schemas.microsoft.com/office/drawing/2014/main" id="{CE28B720-B5C8-00DE-A633-4C4033EA03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3810" y="4482320"/>
            <a:ext cx="2592990" cy="22367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nalysis of Unstructured Data - Introduction to Text Analytics">
            <a:extLst>
              <a:ext uri="{FF2B5EF4-FFF2-40B4-BE49-F238E27FC236}">
                <a16:creationId xmlns:a16="http://schemas.microsoft.com/office/drawing/2014/main" id="{6A3B8301-9CB9-E38F-59D2-D2C2BDB77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9926" y="4361942"/>
            <a:ext cx="2404147" cy="152991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Natural Language Processing (Part 5): Topic Modeling with Latent Dirichlet  Allocation in Python - YouTube">
            <a:extLst>
              <a:ext uri="{FF2B5EF4-FFF2-40B4-BE49-F238E27FC236}">
                <a16:creationId xmlns:a16="http://schemas.microsoft.com/office/drawing/2014/main" id="{7C742378-8787-8169-20DB-3731B0FF1C5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652" t="7794" r="6452" b="7204"/>
          <a:stretch/>
        </p:blipFill>
        <p:spPr bwMode="auto">
          <a:xfrm>
            <a:off x="830316" y="4603531"/>
            <a:ext cx="2133601" cy="1187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94309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e49536e-9021-4e8b-a813-eda5cb0caf1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otalTime>1683</TotalTime>
  <Words>1466</Words>
  <Application>Microsoft Macintosh PowerPoint</Application>
  <PresentationFormat>On-screen Show (4:3)</PresentationFormat>
  <Paragraphs>219</Paragraphs>
  <Slides>27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Default Design</vt:lpstr>
      <vt:lpstr>BIG DATA TOOLS FOR MANAGERS</vt:lpstr>
      <vt:lpstr>PowerPoint Presentation</vt:lpstr>
      <vt:lpstr>What is Time Series Analysis?</vt:lpstr>
      <vt:lpstr>What is Time Series Analysis?</vt:lpstr>
      <vt:lpstr>Components of Time Series</vt:lpstr>
      <vt:lpstr>Components of Time Series</vt:lpstr>
      <vt:lpstr>Time Series Common Algorithms</vt:lpstr>
      <vt:lpstr>PowerPoint Presentation</vt:lpstr>
      <vt:lpstr>Text Analysis</vt:lpstr>
      <vt:lpstr>What is the difference between text analysis, text mining and text analytics?</vt:lpstr>
      <vt:lpstr>What is the difference between text analysis, text mining and text analytics?</vt:lpstr>
      <vt:lpstr>Text Analysis Libraries</vt:lpstr>
      <vt:lpstr>spaCy</vt:lpstr>
      <vt:lpstr>Basic spaCy features</vt:lpstr>
      <vt:lpstr>Download spaCy</vt:lpstr>
      <vt:lpstr>Importing spaCy</vt:lpstr>
      <vt:lpstr>Tokenization </vt:lpstr>
      <vt:lpstr>Tokenization </vt:lpstr>
      <vt:lpstr>spacy : Linguistic Features</vt:lpstr>
      <vt:lpstr>spacy : Linguistic Features</vt:lpstr>
      <vt:lpstr>spacy : Linguistic Features</vt:lpstr>
      <vt:lpstr>spacy : Linguistic Features</vt:lpstr>
      <vt:lpstr>Stop words</vt:lpstr>
      <vt:lpstr>spacy : Linguistic Features</vt:lpstr>
      <vt:lpstr>Example: Named Entities</vt:lpstr>
      <vt:lpstr>Example: Named Entities</vt:lpstr>
      <vt:lpstr>Example: Similarity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TOOLS FOR MANAGERS</dc:title>
  <cp:lastModifiedBy>Velani, Ankit SBOBNG-PTIY/FAB</cp:lastModifiedBy>
  <cp:revision>81</cp:revision>
  <dcterms:modified xsi:type="dcterms:W3CDTF">2023-09-29T10:34:32Z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2022-07-13T16:40:51Z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20905070-b132-40d0-9b68-6b1ec7519804</vt:lpwstr>
  </property>
  <property fmtid="{D5CDD505-2E9C-101B-9397-08002B2CF9AE}" pid="8" name="MSIP_Label_ea60d57e-af5b-4752-ac57-3e4f28ca11dc_ContentBits">
    <vt:lpwstr>0</vt:lpwstr>
  </property>
</Properties>
</file>