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5" r:id="rId21"/>
    <p:sldId id="332" r:id="rId22"/>
    <p:sldId id="333" r:id="rId23"/>
    <p:sldId id="334" r:id="rId24"/>
    <p:sldId id="336" r:id="rId25"/>
    <p:sldId id="343" r:id="rId26"/>
    <p:sldId id="337" r:id="rId27"/>
    <p:sldId id="338" r:id="rId28"/>
    <p:sldId id="339" r:id="rId29"/>
    <p:sldId id="340" r:id="rId30"/>
    <p:sldId id="341" r:id="rId31"/>
    <p:sldId id="342" r:id="rId32"/>
    <p:sldId id="344" r:id="rId33"/>
    <p:sldId id="345" r:id="rId34"/>
    <p:sldId id="346" r:id="rId35"/>
    <p:sldId id="347" r:id="rId36"/>
    <p:sldId id="348" r:id="rId37"/>
    <p:sldId id="349" r:id="rId38"/>
    <p:sldId id="350" r:id="rId39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7F7F7"/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EBFA6-20D7-458D-8FE4-D4D9E95247FF}" v="91" dt="2022-08-26T14:46:21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6E7EBFA6-20D7-458D-8FE4-D4D9E95247FF}"/>
    <pc:docChg chg="undo custSel addSld delSld modSld sldOrd">
      <pc:chgData name="Velani, Ankitkumar" userId="039f6639-35cd-4471-8ac8-1e78077ab1db" providerId="ADAL" clId="{6E7EBFA6-20D7-458D-8FE4-D4D9E95247FF}" dt="2022-08-26T14:53:04.342" v="5412" actId="20577"/>
      <pc:docMkLst>
        <pc:docMk/>
      </pc:docMkLst>
      <pc:sldChg chg="addSp delSp modSp mod">
        <pc:chgData name="Velani, Ankitkumar" userId="039f6639-35cd-4471-8ac8-1e78077ab1db" providerId="ADAL" clId="{6E7EBFA6-20D7-458D-8FE4-D4D9E95247FF}" dt="2022-08-12T12:01:22.861" v="357" actId="1076"/>
        <pc:sldMkLst>
          <pc:docMk/>
          <pc:sldMk cId="0" sldId="256"/>
        </pc:sldMkLst>
        <pc:spChg chg="add del">
          <ac:chgData name="Velani, Ankitkumar" userId="039f6639-35cd-4471-8ac8-1e78077ab1db" providerId="ADAL" clId="{6E7EBFA6-20D7-458D-8FE4-D4D9E95247FF}" dt="2022-08-12T12:00:47.002" v="348"/>
          <ac:spMkLst>
            <pc:docMk/>
            <pc:sldMk cId="0" sldId="256"/>
            <ac:spMk id="2" creationId="{55FDDD4D-F168-472E-BAC5-65F6E5504B45}"/>
          </ac:spMkLst>
        </pc:spChg>
        <pc:spChg chg="add del mod">
          <ac:chgData name="Velani, Ankitkumar" userId="039f6639-35cd-4471-8ac8-1e78077ab1db" providerId="ADAL" clId="{6E7EBFA6-20D7-458D-8FE4-D4D9E95247FF}" dt="2022-08-12T12:01:02.347" v="352" actId="478"/>
          <ac:spMkLst>
            <pc:docMk/>
            <pc:sldMk cId="0" sldId="256"/>
            <ac:spMk id="3" creationId="{C3DE7D6D-1879-42ED-98CB-38D923FD3F39}"/>
          </ac:spMkLst>
        </pc:spChg>
        <pc:spChg chg="mod">
          <ac:chgData name="Velani, Ankitkumar" userId="039f6639-35cd-4471-8ac8-1e78077ab1db" providerId="ADAL" clId="{6E7EBFA6-20D7-458D-8FE4-D4D9E95247FF}" dt="2022-08-12T11:49:50.196" v="31" actId="20577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00:17.426" v="34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6E7EBFA6-20D7-458D-8FE4-D4D9E95247FF}" dt="2022-08-12T12:01:22.861" v="357" actId="1076"/>
          <ac:picMkLst>
            <pc:docMk/>
            <pc:sldMk cId="0" sldId="256"/>
            <ac:picMk id="1030" creationId="{B011F6A3-1CD4-42F4-A2CE-0A39A514964F}"/>
          </ac:picMkLst>
        </pc:picChg>
      </pc:sldChg>
      <pc:sldChg chg="del">
        <pc:chgData name="Velani, Ankitkumar" userId="039f6639-35cd-4471-8ac8-1e78077ab1db" providerId="ADAL" clId="{6E7EBFA6-20D7-458D-8FE4-D4D9E95247FF}" dt="2022-08-12T11:50:10.240" v="75" actId="47"/>
        <pc:sldMkLst>
          <pc:docMk/>
          <pc:sldMk cId="0" sldId="257"/>
        </pc:sldMkLst>
      </pc:sldChg>
      <pc:sldChg chg="del">
        <pc:chgData name="Velani, Ankitkumar" userId="039f6639-35cd-4471-8ac8-1e78077ab1db" providerId="ADAL" clId="{6E7EBFA6-20D7-458D-8FE4-D4D9E95247FF}" dt="2022-08-12T11:50:00.535" v="32" actId="47"/>
        <pc:sldMkLst>
          <pc:docMk/>
          <pc:sldMk cId="0" sldId="258"/>
        </pc:sldMkLst>
      </pc:sldChg>
      <pc:sldChg chg="del">
        <pc:chgData name="Velani, Ankitkumar" userId="039f6639-35cd-4471-8ac8-1e78077ab1db" providerId="ADAL" clId="{6E7EBFA6-20D7-458D-8FE4-D4D9E95247FF}" dt="2022-08-12T11:50:00.936" v="33" actId="47"/>
        <pc:sldMkLst>
          <pc:docMk/>
          <pc:sldMk cId="4065110562" sldId="272"/>
        </pc:sldMkLst>
      </pc:sldChg>
      <pc:sldChg chg="del">
        <pc:chgData name="Velani, Ankitkumar" userId="039f6639-35cd-4471-8ac8-1e78077ab1db" providerId="ADAL" clId="{6E7EBFA6-20D7-458D-8FE4-D4D9E95247FF}" dt="2022-08-12T11:50:01.121" v="34" actId="47"/>
        <pc:sldMkLst>
          <pc:docMk/>
          <pc:sldMk cId="114794549" sldId="273"/>
        </pc:sldMkLst>
      </pc:sldChg>
      <pc:sldChg chg="del">
        <pc:chgData name="Velani, Ankitkumar" userId="039f6639-35cd-4471-8ac8-1e78077ab1db" providerId="ADAL" clId="{6E7EBFA6-20D7-458D-8FE4-D4D9E95247FF}" dt="2022-08-12T11:50:01.321" v="35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6E7EBFA6-20D7-458D-8FE4-D4D9E95247FF}" dt="2022-08-12T11:50:01.521" v="36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6E7EBFA6-20D7-458D-8FE4-D4D9E95247FF}" dt="2022-08-12T11:50:01.706" v="37" actId="47"/>
        <pc:sldMkLst>
          <pc:docMk/>
          <pc:sldMk cId="1688761229" sldId="276"/>
        </pc:sldMkLst>
      </pc:sldChg>
      <pc:sldChg chg="del">
        <pc:chgData name="Velani, Ankitkumar" userId="039f6639-35cd-4471-8ac8-1e78077ab1db" providerId="ADAL" clId="{6E7EBFA6-20D7-458D-8FE4-D4D9E95247FF}" dt="2022-08-12T11:50:01.891" v="38" actId="47"/>
        <pc:sldMkLst>
          <pc:docMk/>
          <pc:sldMk cId="435176371" sldId="277"/>
        </pc:sldMkLst>
      </pc:sldChg>
      <pc:sldChg chg="del">
        <pc:chgData name="Velani, Ankitkumar" userId="039f6639-35cd-4471-8ac8-1e78077ab1db" providerId="ADAL" clId="{6E7EBFA6-20D7-458D-8FE4-D4D9E95247FF}" dt="2022-08-12T11:50:02.670" v="42" actId="47"/>
        <pc:sldMkLst>
          <pc:docMk/>
          <pc:sldMk cId="320955946" sldId="278"/>
        </pc:sldMkLst>
      </pc:sldChg>
      <pc:sldChg chg="del">
        <pc:chgData name="Velani, Ankitkumar" userId="039f6639-35cd-4471-8ac8-1e78077ab1db" providerId="ADAL" clId="{6E7EBFA6-20D7-458D-8FE4-D4D9E95247FF}" dt="2022-08-12T11:50:02.854" v="43" actId="47"/>
        <pc:sldMkLst>
          <pc:docMk/>
          <pc:sldMk cId="2174626971" sldId="279"/>
        </pc:sldMkLst>
      </pc:sldChg>
      <pc:sldChg chg="del">
        <pc:chgData name="Velani, Ankitkumar" userId="039f6639-35cd-4471-8ac8-1e78077ab1db" providerId="ADAL" clId="{6E7EBFA6-20D7-458D-8FE4-D4D9E95247FF}" dt="2022-08-12T11:50:03.255" v="45" actId="47"/>
        <pc:sldMkLst>
          <pc:docMk/>
          <pc:sldMk cId="2469122854" sldId="280"/>
        </pc:sldMkLst>
      </pc:sldChg>
      <pc:sldChg chg="del">
        <pc:chgData name="Velani, Ankitkumar" userId="039f6639-35cd-4471-8ac8-1e78077ab1db" providerId="ADAL" clId="{6E7EBFA6-20D7-458D-8FE4-D4D9E95247FF}" dt="2022-08-12T11:50:02.091" v="39" actId="47"/>
        <pc:sldMkLst>
          <pc:docMk/>
          <pc:sldMk cId="2792662973" sldId="281"/>
        </pc:sldMkLst>
      </pc:sldChg>
      <pc:sldChg chg="del">
        <pc:chgData name="Velani, Ankitkumar" userId="039f6639-35cd-4471-8ac8-1e78077ab1db" providerId="ADAL" clId="{6E7EBFA6-20D7-458D-8FE4-D4D9E95247FF}" dt="2022-08-12T11:50:02.281" v="40" actId="47"/>
        <pc:sldMkLst>
          <pc:docMk/>
          <pc:sldMk cId="3132053676" sldId="282"/>
        </pc:sldMkLst>
      </pc:sldChg>
      <pc:sldChg chg="del">
        <pc:chgData name="Velani, Ankitkumar" userId="039f6639-35cd-4471-8ac8-1e78077ab1db" providerId="ADAL" clId="{6E7EBFA6-20D7-458D-8FE4-D4D9E95247FF}" dt="2022-08-12T11:50:02.469" v="41" actId="47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6E7EBFA6-20D7-458D-8FE4-D4D9E95247FF}" dt="2022-08-12T11:50:03.072" v="44" actId="47"/>
        <pc:sldMkLst>
          <pc:docMk/>
          <pc:sldMk cId="3711818749" sldId="284"/>
        </pc:sldMkLst>
      </pc:sldChg>
      <pc:sldChg chg="del">
        <pc:chgData name="Velani, Ankitkumar" userId="039f6639-35cd-4471-8ac8-1e78077ab1db" providerId="ADAL" clId="{6E7EBFA6-20D7-458D-8FE4-D4D9E95247FF}" dt="2022-08-12T11:50:03.640" v="46" actId="47"/>
        <pc:sldMkLst>
          <pc:docMk/>
          <pc:sldMk cId="1515200759" sldId="285"/>
        </pc:sldMkLst>
      </pc:sldChg>
      <pc:sldChg chg="del">
        <pc:chgData name="Velani, Ankitkumar" userId="039f6639-35cd-4471-8ac8-1e78077ab1db" providerId="ADAL" clId="{6E7EBFA6-20D7-458D-8FE4-D4D9E95247FF}" dt="2022-08-12T11:50:03.856" v="47" actId="47"/>
        <pc:sldMkLst>
          <pc:docMk/>
          <pc:sldMk cId="4111025725" sldId="286"/>
        </pc:sldMkLst>
      </pc:sldChg>
      <pc:sldChg chg="del">
        <pc:chgData name="Velani, Ankitkumar" userId="039f6639-35cd-4471-8ac8-1e78077ab1db" providerId="ADAL" clId="{6E7EBFA6-20D7-458D-8FE4-D4D9E95247FF}" dt="2022-08-12T11:50:04.056" v="48" actId="47"/>
        <pc:sldMkLst>
          <pc:docMk/>
          <pc:sldMk cId="2438622846" sldId="287"/>
        </pc:sldMkLst>
      </pc:sldChg>
      <pc:sldChg chg="del">
        <pc:chgData name="Velani, Ankitkumar" userId="039f6639-35cd-4471-8ac8-1e78077ab1db" providerId="ADAL" clId="{6E7EBFA6-20D7-458D-8FE4-D4D9E95247FF}" dt="2022-08-12T11:50:04.256" v="49" actId="47"/>
        <pc:sldMkLst>
          <pc:docMk/>
          <pc:sldMk cId="1205780775" sldId="288"/>
        </pc:sldMkLst>
      </pc:sldChg>
      <pc:sldChg chg="del">
        <pc:chgData name="Velani, Ankitkumar" userId="039f6639-35cd-4471-8ac8-1e78077ab1db" providerId="ADAL" clId="{6E7EBFA6-20D7-458D-8FE4-D4D9E95247FF}" dt="2022-08-12T11:50:04.457" v="50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6E7EBFA6-20D7-458D-8FE4-D4D9E95247FF}" dt="2022-08-12T11:50:04.642" v="51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6E7EBFA6-20D7-458D-8FE4-D4D9E95247FF}" dt="2022-08-12T11:50:04.827" v="52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6E7EBFA6-20D7-458D-8FE4-D4D9E95247FF}" dt="2022-08-12T11:50:05.028" v="53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6E7EBFA6-20D7-458D-8FE4-D4D9E95247FF}" dt="2022-08-12T11:50:05.216" v="54" actId="47"/>
        <pc:sldMkLst>
          <pc:docMk/>
          <pc:sldMk cId="2738354077" sldId="293"/>
        </pc:sldMkLst>
      </pc:sldChg>
      <pc:sldChg chg="del">
        <pc:chgData name="Velani, Ankitkumar" userId="039f6639-35cd-4471-8ac8-1e78077ab1db" providerId="ADAL" clId="{6E7EBFA6-20D7-458D-8FE4-D4D9E95247FF}" dt="2022-08-12T11:50:09.122" v="74" actId="47"/>
        <pc:sldMkLst>
          <pc:docMk/>
          <pc:sldMk cId="3138019313" sldId="294"/>
        </pc:sldMkLst>
      </pc:sldChg>
      <pc:sldChg chg="del">
        <pc:chgData name="Velani, Ankitkumar" userId="039f6639-35cd-4471-8ac8-1e78077ab1db" providerId="ADAL" clId="{6E7EBFA6-20D7-458D-8FE4-D4D9E95247FF}" dt="2022-08-12T11:50:06.194" v="59" actId="47"/>
        <pc:sldMkLst>
          <pc:docMk/>
          <pc:sldMk cId="1632705750" sldId="295"/>
        </pc:sldMkLst>
      </pc:sldChg>
      <pc:sldChg chg="del">
        <pc:chgData name="Velani, Ankitkumar" userId="039f6639-35cd-4471-8ac8-1e78077ab1db" providerId="ADAL" clId="{6E7EBFA6-20D7-458D-8FE4-D4D9E95247FF}" dt="2022-08-12T11:50:08.337" v="70" actId="47"/>
        <pc:sldMkLst>
          <pc:docMk/>
          <pc:sldMk cId="1513836142" sldId="296"/>
        </pc:sldMkLst>
      </pc:sldChg>
      <pc:sldChg chg="del">
        <pc:chgData name="Velani, Ankitkumar" userId="039f6639-35cd-4471-8ac8-1e78077ab1db" providerId="ADAL" clId="{6E7EBFA6-20D7-458D-8FE4-D4D9E95247FF}" dt="2022-08-12T11:50:05.397" v="55" actId="47"/>
        <pc:sldMkLst>
          <pc:docMk/>
          <pc:sldMk cId="2077387241" sldId="297"/>
        </pc:sldMkLst>
      </pc:sldChg>
      <pc:sldChg chg="del">
        <pc:chgData name="Velani, Ankitkumar" userId="039f6639-35cd-4471-8ac8-1e78077ab1db" providerId="ADAL" clId="{6E7EBFA6-20D7-458D-8FE4-D4D9E95247FF}" dt="2022-08-12T11:50:06.363" v="60" actId="47"/>
        <pc:sldMkLst>
          <pc:docMk/>
          <pc:sldMk cId="1149467149" sldId="298"/>
        </pc:sldMkLst>
      </pc:sldChg>
      <pc:sldChg chg="del">
        <pc:chgData name="Velani, Ankitkumar" userId="039f6639-35cd-4471-8ac8-1e78077ab1db" providerId="ADAL" clId="{6E7EBFA6-20D7-458D-8FE4-D4D9E95247FF}" dt="2022-08-12T11:50:06.564" v="61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6E7EBFA6-20D7-458D-8FE4-D4D9E95247FF}" dt="2022-08-12T11:50:05.598" v="56" actId="47"/>
        <pc:sldMkLst>
          <pc:docMk/>
          <pc:sldMk cId="1642795635" sldId="300"/>
        </pc:sldMkLst>
      </pc:sldChg>
      <pc:sldChg chg="del">
        <pc:chgData name="Velani, Ankitkumar" userId="039f6639-35cd-4471-8ac8-1e78077ab1db" providerId="ADAL" clId="{6E7EBFA6-20D7-458D-8FE4-D4D9E95247FF}" dt="2022-08-12T11:50:05.792" v="57" actId="47"/>
        <pc:sldMkLst>
          <pc:docMk/>
          <pc:sldMk cId="3179861112" sldId="301"/>
        </pc:sldMkLst>
      </pc:sldChg>
      <pc:sldChg chg="del">
        <pc:chgData name="Velani, Ankitkumar" userId="039f6639-35cd-4471-8ac8-1e78077ab1db" providerId="ADAL" clId="{6E7EBFA6-20D7-458D-8FE4-D4D9E95247FF}" dt="2022-08-12T11:50:05.977" v="58" actId="47"/>
        <pc:sldMkLst>
          <pc:docMk/>
          <pc:sldMk cId="1531365578" sldId="302"/>
        </pc:sldMkLst>
      </pc:sldChg>
      <pc:sldChg chg="del">
        <pc:chgData name="Velani, Ankitkumar" userId="039f6639-35cd-4471-8ac8-1e78077ab1db" providerId="ADAL" clId="{6E7EBFA6-20D7-458D-8FE4-D4D9E95247FF}" dt="2022-08-12T11:50:06.765" v="62" actId="47"/>
        <pc:sldMkLst>
          <pc:docMk/>
          <pc:sldMk cId="1104195167" sldId="303"/>
        </pc:sldMkLst>
      </pc:sldChg>
      <pc:sldChg chg="del">
        <pc:chgData name="Velani, Ankitkumar" userId="039f6639-35cd-4471-8ac8-1e78077ab1db" providerId="ADAL" clId="{6E7EBFA6-20D7-458D-8FE4-D4D9E95247FF}" dt="2022-08-12T11:50:06.965" v="63" actId="47"/>
        <pc:sldMkLst>
          <pc:docMk/>
          <pc:sldMk cId="2310146408" sldId="304"/>
        </pc:sldMkLst>
      </pc:sldChg>
      <pc:sldChg chg="del">
        <pc:chgData name="Velani, Ankitkumar" userId="039f6639-35cd-4471-8ac8-1e78077ab1db" providerId="ADAL" clId="{6E7EBFA6-20D7-458D-8FE4-D4D9E95247FF}" dt="2022-08-12T11:50:07.166" v="64" actId="47"/>
        <pc:sldMkLst>
          <pc:docMk/>
          <pc:sldMk cId="3164702486" sldId="305"/>
        </pc:sldMkLst>
      </pc:sldChg>
      <pc:sldChg chg="del">
        <pc:chgData name="Velani, Ankitkumar" userId="039f6639-35cd-4471-8ac8-1e78077ab1db" providerId="ADAL" clId="{6E7EBFA6-20D7-458D-8FE4-D4D9E95247FF}" dt="2022-08-12T11:50:07.367" v="65" actId="47"/>
        <pc:sldMkLst>
          <pc:docMk/>
          <pc:sldMk cId="3836807520" sldId="306"/>
        </pc:sldMkLst>
      </pc:sldChg>
      <pc:sldChg chg="del">
        <pc:chgData name="Velani, Ankitkumar" userId="039f6639-35cd-4471-8ac8-1e78077ab1db" providerId="ADAL" clId="{6E7EBFA6-20D7-458D-8FE4-D4D9E95247FF}" dt="2022-08-12T11:50:07.551" v="66" actId="47"/>
        <pc:sldMkLst>
          <pc:docMk/>
          <pc:sldMk cId="2944235571" sldId="307"/>
        </pc:sldMkLst>
      </pc:sldChg>
      <pc:sldChg chg="del">
        <pc:chgData name="Velani, Ankitkumar" userId="039f6639-35cd-4471-8ac8-1e78077ab1db" providerId="ADAL" clId="{6E7EBFA6-20D7-458D-8FE4-D4D9E95247FF}" dt="2022-08-12T11:50:07.752" v="67" actId="47"/>
        <pc:sldMkLst>
          <pc:docMk/>
          <pc:sldMk cId="3224482173" sldId="308"/>
        </pc:sldMkLst>
      </pc:sldChg>
      <pc:sldChg chg="del">
        <pc:chgData name="Velani, Ankitkumar" userId="039f6639-35cd-4471-8ac8-1e78077ab1db" providerId="ADAL" clId="{6E7EBFA6-20D7-458D-8FE4-D4D9E95247FF}" dt="2022-08-12T11:50:07.936" v="68" actId="47"/>
        <pc:sldMkLst>
          <pc:docMk/>
          <pc:sldMk cId="2995025662" sldId="309"/>
        </pc:sldMkLst>
      </pc:sldChg>
      <pc:sldChg chg="del">
        <pc:chgData name="Velani, Ankitkumar" userId="039f6639-35cd-4471-8ac8-1e78077ab1db" providerId="ADAL" clId="{6E7EBFA6-20D7-458D-8FE4-D4D9E95247FF}" dt="2022-08-12T11:50:08.136" v="69" actId="47"/>
        <pc:sldMkLst>
          <pc:docMk/>
          <pc:sldMk cId="3743774038" sldId="310"/>
        </pc:sldMkLst>
      </pc:sldChg>
      <pc:sldChg chg="del">
        <pc:chgData name="Velani, Ankitkumar" userId="039f6639-35cd-4471-8ac8-1e78077ab1db" providerId="ADAL" clId="{6E7EBFA6-20D7-458D-8FE4-D4D9E95247FF}" dt="2022-08-12T11:50:08.521" v="71" actId="47"/>
        <pc:sldMkLst>
          <pc:docMk/>
          <pc:sldMk cId="3535413999" sldId="311"/>
        </pc:sldMkLst>
      </pc:sldChg>
      <pc:sldChg chg="del">
        <pc:chgData name="Velani, Ankitkumar" userId="039f6639-35cd-4471-8ac8-1e78077ab1db" providerId="ADAL" clId="{6E7EBFA6-20D7-458D-8FE4-D4D9E95247FF}" dt="2022-08-12T11:50:08.737" v="72" actId="47"/>
        <pc:sldMkLst>
          <pc:docMk/>
          <pc:sldMk cId="2675418257" sldId="312"/>
        </pc:sldMkLst>
      </pc:sldChg>
      <pc:sldChg chg="del">
        <pc:chgData name="Velani, Ankitkumar" userId="039f6639-35cd-4471-8ac8-1e78077ab1db" providerId="ADAL" clId="{6E7EBFA6-20D7-458D-8FE4-D4D9E95247FF}" dt="2022-08-12T11:50:08.921" v="73" actId="47"/>
        <pc:sldMkLst>
          <pc:docMk/>
          <pc:sldMk cId="2772585780" sldId="313"/>
        </pc:sldMkLst>
      </pc:sldChg>
      <pc:sldChg chg="addSp delSp modSp mod">
        <pc:chgData name="Velani, Ankitkumar" userId="039f6639-35cd-4471-8ac8-1e78077ab1db" providerId="ADAL" clId="{6E7EBFA6-20D7-458D-8FE4-D4D9E95247FF}" dt="2022-08-12T12:17:33.234" v="770" actId="255"/>
        <pc:sldMkLst>
          <pc:docMk/>
          <pc:sldMk cId="967904056" sldId="314"/>
        </pc:sldMkLst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7" creationId="{92FE4E43-37F6-4AD0-8737-4440BCF7C30C}"/>
          </ac:spMkLst>
        </pc:spChg>
        <pc:spChg chg="add del mod">
          <ac:chgData name="Velani, Ankitkumar" userId="039f6639-35cd-4471-8ac8-1e78077ab1db" providerId="ADAL" clId="{6E7EBFA6-20D7-458D-8FE4-D4D9E95247FF}" dt="2022-08-12T11:54:23.558" v="249"/>
          <ac:spMkLst>
            <pc:docMk/>
            <pc:sldMk cId="967904056" sldId="314"/>
            <ac:spMk id="8" creationId="{FC350601-000C-4BCA-851F-9E5E3F095D3A}"/>
          </ac:spMkLst>
        </pc:spChg>
        <pc:spChg chg="mod">
          <ac:chgData name="Velani, Ankitkumar" userId="039f6639-35cd-4471-8ac8-1e78077ab1db" providerId="ADAL" clId="{6E7EBFA6-20D7-458D-8FE4-D4D9E95247FF}" dt="2022-08-12T12:00:02.997" v="344" actId="20577"/>
          <ac:spMkLst>
            <pc:docMk/>
            <pc:sldMk cId="967904056" sldId="31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17:33.234" v="770" actId="255"/>
          <ac:spMkLst>
            <pc:docMk/>
            <pc:sldMk cId="967904056" sldId="314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6E7EBFA6-20D7-458D-8FE4-D4D9E95247FF}" dt="2022-08-12T11:50:12.159" v="76" actId="47"/>
        <pc:sldMkLst>
          <pc:docMk/>
          <pc:sldMk cId="1220571586" sldId="315"/>
        </pc:sldMkLst>
      </pc:sldChg>
      <pc:sldChg chg="addSp modSp add mod">
        <pc:chgData name="Velani, Ankitkumar" userId="039f6639-35cd-4471-8ac8-1e78077ab1db" providerId="ADAL" clId="{6E7EBFA6-20D7-458D-8FE4-D4D9E95247FF}" dt="2022-08-12T12:20:05.197" v="800"/>
        <pc:sldMkLst>
          <pc:docMk/>
          <pc:sldMk cId="1229045445" sldId="315"/>
        </pc:sldMkLst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2" creationId="{FF4AC76B-F868-476E-BECE-C4D1E71C636B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3" creationId="{34A5043E-FC19-42B7-80FA-677A5F719831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4" creationId="{40FFB745-0040-46CA-9413-DA778A27248C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9" creationId="{0B0B215E-5FA3-48A4-BF12-88644AC0E4D9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0" creationId="{21FDB884-9ED3-48E4-BD9C-52834659F7D0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1" creationId="{9898E8A8-AEF1-4126-88A5-A69766706482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2" creationId="{CDDF9C05-A1B0-44A4-890B-B8928237ED5A}"/>
          </ac:spMkLst>
        </pc:spChg>
        <pc:spChg chg="add mod">
          <ac:chgData name="Velani, Ankitkumar" userId="039f6639-35cd-4471-8ac8-1e78077ab1db" providerId="ADAL" clId="{6E7EBFA6-20D7-458D-8FE4-D4D9E95247FF}" dt="2022-08-12T12:18:23.837" v="783" actId="403"/>
          <ac:spMkLst>
            <pc:docMk/>
            <pc:sldMk cId="1229045445" sldId="315"/>
            <ac:spMk id="13" creationId="{20341F68-1DB4-4C05-9497-15D12EE39B74}"/>
          </ac:spMkLst>
        </pc:spChg>
        <pc:spChg chg="mod">
          <ac:chgData name="Velani, Ankitkumar" userId="039f6639-35cd-4471-8ac8-1e78077ab1db" providerId="ADAL" clId="{6E7EBFA6-20D7-458D-8FE4-D4D9E95247FF}" dt="2022-08-12T12:02:11.644" v="365" actId="20577"/>
          <ac:spMkLst>
            <pc:docMk/>
            <pc:sldMk cId="1229045445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05.197" v="800"/>
          <ac:spMkLst>
            <pc:docMk/>
            <pc:sldMk cId="1229045445" sldId="315"/>
            <ac:spMk id="109" creationId="{00000000-0000-0000-0000-000000000000}"/>
          </ac:spMkLst>
        </pc:spChg>
        <pc:grpChg chg="add mod">
          <ac:chgData name="Velani, Ankitkumar" userId="039f6639-35cd-4471-8ac8-1e78077ab1db" providerId="ADAL" clId="{6E7EBFA6-20D7-458D-8FE4-D4D9E95247FF}" dt="2022-08-12T12:17:51.221" v="772" actId="1076"/>
          <ac:grpSpMkLst>
            <pc:docMk/>
            <pc:sldMk cId="1229045445" sldId="315"/>
            <ac:grpSpMk id="7" creationId="{36058AF2-2198-4D19-B24F-FE777E37AE89}"/>
          </ac:grpSpMkLst>
        </pc:grpChg>
        <pc:cxnChg chg="add mod">
          <ac:chgData name="Velani, Ankitkumar" userId="039f6639-35cd-4471-8ac8-1e78077ab1db" providerId="ADAL" clId="{6E7EBFA6-20D7-458D-8FE4-D4D9E95247FF}" dt="2022-08-12T12:16:07.032" v="658" actId="164"/>
          <ac:cxnSpMkLst>
            <pc:docMk/>
            <pc:sldMk cId="1229045445" sldId="315"/>
            <ac:cxnSpMk id="6" creationId="{A261ABFA-A5FC-4A03-B0E1-A6D4F84F423C}"/>
          </ac:cxnSpMkLst>
        </pc:cxnChg>
      </pc:sldChg>
      <pc:sldChg chg="del">
        <pc:chgData name="Velani, Ankitkumar" userId="039f6639-35cd-4471-8ac8-1e78077ab1db" providerId="ADAL" clId="{6E7EBFA6-20D7-458D-8FE4-D4D9E95247FF}" dt="2022-08-12T11:50:12.714" v="77" actId="47"/>
        <pc:sldMkLst>
          <pc:docMk/>
          <pc:sldMk cId="1006699271" sldId="316"/>
        </pc:sldMkLst>
      </pc:sldChg>
      <pc:sldChg chg="addSp delSp modSp add mod">
        <pc:chgData name="Velani, Ankitkumar" userId="039f6639-35cd-4471-8ac8-1e78077ab1db" providerId="ADAL" clId="{6E7EBFA6-20D7-458D-8FE4-D4D9E95247FF}" dt="2022-08-12T12:22:39.040" v="816"/>
        <pc:sldMkLst>
          <pc:docMk/>
          <pc:sldMk cId="2449808103" sldId="316"/>
        </pc:sldMkLst>
        <pc:spChg chg="mod">
          <ac:chgData name="Velani, Ankitkumar" userId="039f6639-35cd-4471-8ac8-1e78077ab1db" providerId="ADAL" clId="{6E7EBFA6-20D7-458D-8FE4-D4D9E95247FF}" dt="2022-08-12T12:16:38.424" v="664" actId="20577"/>
          <ac:spMkLst>
            <pc:docMk/>
            <pc:sldMk cId="2449808103" sldId="31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0:36.605" v="806" actId="113"/>
          <ac:spMkLst>
            <pc:docMk/>
            <pc:sldMk cId="2449808103" sldId="316"/>
            <ac:spMk id="109" creationId="{00000000-0000-0000-0000-000000000000}"/>
          </ac:spMkLst>
        </pc:spChg>
        <pc:grpChg chg="del">
          <ac:chgData name="Velani, Ankitkumar" userId="039f6639-35cd-4471-8ac8-1e78077ab1db" providerId="ADAL" clId="{6E7EBFA6-20D7-458D-8FE4-D4D9E95247FF}" dt="2022-08-12T12:17:11.497" v="764" actId="478"/>
          <ac:grpSpMkLst>
            <pc:docMk/>
            <pc:sldMk cId="2449808103" sldId="316"/>
            <ac:grpSpMk id="7" creationId="{36058AF2-2198-4D19-B24F-FE777E37AE89}"/>
          </ac:grpSpMkLst>
        </pc:grpChg>
        <pc:picChg chg="add del mod">
          <ac:chgData name="Velani, Ankitkumar" userId="039f6639-35cd-4471-8ac8-1e78077ab1db" providerId="ADAL" clId="{6E7EBFA6-20D7-458D-8FE4-D4D9E95247FF}" dt="2022-08-12T12:21:56.728" v="809" actId="478"/>
          <ac:picMkLst>
            <pc:docMk/>
            <pc:sldMk cId="2449808103" sldId="316"/>
            <ac:picMk id="2050" creationId="{F87DD9A4-089B-4A45-B674-0E13B9FEF767}"/>
          </ac:picMkLst>
        </pc:picChg>
        <pc:picChg chg="add mod">
          <ac:chgData name="Velani, Ankitkumar" userId="039f6639-35cd-4471-8ac8-1e78077ab1db" providerId="ADAL" clId="{6E7EBFA6-20D7-458D-8FE4-D4D9E95247FF}" dt="2022-08-12T12:22:08.222" v="814" actId="1076"/>
          <ac:picMkLst>
            <pc:docMk/>
            <pc:sldMk cId="2449808103" sldId="316"/>
            <ac:picMk id="2052" creationId="{D8F6DDE6-7E07-40F5-A7F1-1494164F10A3}"/>
          </ac:picMkLst>
        </pc:picChg>
        <pc:picChg chg="add del">
          <ac:chgData name="Velani, Ankitkumar" userId="039f6639-35cd-4471-8ac8-1e78077ab1db" providerId="ADAL" clId="{6E7EBFA6-20D7-458D-8FE4-D4D9E95247FF}" dt="2022-08-12T12:22:39.040" v="816"/>
          <ac:picMkLst>
            <pc:docMk/>
            <pc:sldMk cId="2449808103" sldId="316"/>
            <ac:picMk id="2054" creationId="{C132F734-CEB6-45DA-B5C6-1892BAA2BCD4}"/>
          </ac:picMkLst>
        </pc:picChg>
      </pc:sldChg>
      <pc:sldChg chg="delSp modSp add mod">
        <pc:chgData name="Velani, Ankitkumar" userId="039f6639-35cd-4471-8ac8-1e78077ab1db" providerId="ADAL" clId="{6E7EBFA6-20D7-458D-8FE4-D4D9E95247FF}" dt="2022-08-12T12:26:04.041" v="1063" actId="5793"/>
        <pc:sldMkLst>
          <pc:docMk/>
          <pc:sldMk cId="2203076330" sldId="317"/>
        </pc:sldMkLst>
        <pc:spChg chg="mod">
          <ac:chgData name="Velani, Ankitkumar" userId="039f6639-35cd-4471-8ac8-1e78077ab1db" providerId="ADAL" clId="{6E7EBFA6-20D7-458D-8FE4-D4D9E95247FF}" dt="2022-08-12T12:22:46.141" v="818" actId="20577"/>
          <ac:spMkLst>
            <pc:docMk/>
            <pc:sldMk cId="2203076330" sldId="31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6E7EBFA6-20D7-458D-8FE4-D4D9E95247FF}" dt="2022-08-12T12:26:04.041" v="1063" actId="5793"/>
          <ac:spMkLst>
            <pc:docMk/>
            <pc:sldMk cId="2203076330" sldId="31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6E7EBFA6-20D7-458D-8FE4-D4D9E95247FF}" dt="2022-08-12T12:23:07.172" v="862" actId="478"/>
          <ac:picMkLst>
            <pc:docMk/>
            <pc:sldMk cId="2203076330" sldId="317"/>
            <ac:picMk id="2052" creationId="{D8F6DDE6-7E07-40F5-A7F1-1494164F10A3}"/>
          </ac:picMkLst>
        </pc:picChg>
      </pc:sldChg>
      <pc:sldChg chg="del">
        <pc:chgData name="Velani, Ankitkumar" userId="039f6639-35cd-4471-8ac8-1e78077ab1db" providerId="ADAL" clId="{6E7EBFA6-20D7-458D-8FE4-D4D9E95247FF}" dt="2022-08-12T11:50:12.962" v="78" actId="47"/>
        <pc:sldMkLst>
          <pc:docMk/>
          <pc:sldMk cId="3804771162" sldId="317"/>
        </pc:sldMkLst>
      </pc:sldChg>
      <pc:sldChg chg="del">
        <pc:chgData name="Velani, Ankitkumar" userId="039f6639-35cd-4471-8ac8-1e78077ab1db" providerId="ADAL" clId="{6E7EBFA6-20D7-458D-8FE4-D4D9E95247FF}" dt="2022-08-12T11:50:13.278" v="79" actId="47"/>
        <pc:sldMkLst>
          <pc:docMk/>
          <pc:sldMk cId="882034974" sldId="318"/>
        </pc:sldMkLst>
      </pc:sldChg>
      <pc:sldChg chg="addSp delSp modSp add mod">
        <pc:chgData name="Velani, Ankitkumar" userId="039f6639-35cd-4471-8ac8-1e78077ab1db" providerId="ADAL" clId="{6E7EBFA6-20D7-458D-8FE4-D4D9E95247FF}" dt="2022-08-12T12:32:42.934" v="1231" actId="14100"/>
        <pc:sldMkLst>
          <pc:docMk/>
          <pc:sldMk cId="2931442496" sldId="318"/>
        </pc:sldMkLst>
        <pc:spChg chg="add del mod">
          <ac:chgData name="Velani, Ankitkumar" userId="039f6639-35cd-4471-8ac8-1e78077ab1db" providerId="ADAL" clId="{6E7EBFA6-20D7-458D-8FE4-D4D9E95247FF}" dt="2022-08-12T12:27:40.653" v="1066" actId="478"/>
          <ac:spMkLst>
            <pc:docMk/>
            <pc:sldMk cId="2931442496" sldId="318"/>
            <ac:spMk id="3" creationId="{32CA33DE-7F13-4144-BA22-BF744C5E1468}"/>
          </ac:spMkLst>
        </pc:spChg>
        <pc:spChg chg="del">
          <ac:chgData name="Velani, Ankitkumar" userId="039f6639-35cd-4471-8ac8-1e78077ab1db" providerId="ADAL" clId="{6E7EBFA6-20D7-458D-8FE4-D4D9E95247FF}" dt="2022-08-12T12:27:38.819" v="1065" actId="478"/>
          <ac:spMkLst>
            <pc:docMk/>
            <pc:sldMk cId="2931442496" sldId="31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6E7EBFA6-20D7-458D-8FE4-D4D9E95247FF}" dt="2022-08-12T12:32:42.934" v="1231" actId="14100"/>
          <ac:graphicFrameMkLst>
            <pc:docMk/>
            <pc:sldMk cId="2931442496" sldId="318"/>
            <ac:graphicFrameMk id="4" creationId="{1F568CB2-F834-4C89-9938-05ACE8F644B3}"/>
          </ac:graphicFrameMkLst>
        </pc:graphicFrameChg>
        <pc:cxnChg chg="add del mod">
          <ac:chgData name="Velani, Ankitkumar" userId="039f6639-35cd-4471-8ac8-1e78077ab1db" providerId="ADAL" clId="{6E7EBFA6-20D7-458D-8FE4-D4D9E95247FF}" dt="2022-08-12T12:32:22.304" v="1225" actId="478"/>
          <ac:cxnSpMkLst>
            <pc:docMk/>
            <pc:sldMk cId="2931442496" sldId="318"/>
            <ac:cxnSpMk id="6" creationId="{0AD4FD74-7C77-4B01-B1B0-36E7A745FC60}"/>
          </ac:cxnSpMkLst>
        </pc:cxnChg>
        <pc:cxnChg chg="add del mod">
          <ac:chgData name="Velani, Ankitkumar" userId="039f6639-35cd-4471-8ac8-1e78077ab1db" providerId="ADAL" clId="{6E7EBFA6-20D7-458D-8FE4-D4D9E95247FF}" dt="2022-08-12T12:32:29.805" v="1229" actId="478"/>
          <ac:cxnSpMkLst>
            <pc:docMk/>
            <pc:sldMk cId="2931442496" sldId="318"/>
            <ac:cxnSpMk id="10" creationId="{A51F03E8-BF52-4C39-ABA8-8F6E1DA30B44}"/>
          </ac:cxnSpMkLst>
        </pc:cxnChg>
        <pc:cxnChg chg="add del mod">
          <ac:chgData name="Velani, Ankitkumar" userId="039f6639-35cd-4471-8ac8-1e78077ab1db" providerId="ADAL" clId="{6E7EBFA6-20D7-458D-8FE4-D4D9E95247FF}" dt="2022-08-12T12:32:28.085" v="1228" actId="478"/>
          <ac:cxnSpMkLst>
            <pc:docMk/>
            <pc:sldMk cId="2931442496" sldId="318"/>
            <ac:cxnSpMk id="16" creationId="{37A26067-202D-4428-BD0C-6C93527270C5}"/>
          </ac:cxnSpMkLst>
        </pc:cxnChg>
        <pc:cxnChg chg="add del mod">
          <ac:chgData name="Velani, Ankitkumar" userId="039f6639-35cd-4471-8ac8-1e78077ab1db" providerId="ADAL" clId="{6E7EBFA6-20D7-458D-8FE4-D4D9E95247FF}" dt="2022-08-12T12:32:26.512" v="1227" actId="478"/>
          <ac:cxnSpMkLst>
            <pc:docMk/>
            <pc:sldMk cId="2931442496" sldId="318"/>
            <ac:cxnSpMk id="17" creationId="{958742AF-5D0C-4B18-859E-8B63F8690819}"/>
          </ac:cxnSpMkLst>
        </pc:cxnChg>
        <pc:cxnChg chg="add del mod">
          <ac:chgData name="Velani, Ankitkumar" userId="039f6639-35cd-4471-8ac8-1e78077ab1db" providerId="ADAL" clId="{6E7EBFA6-20D7-458D-8FE4-D4D9E95247FF}" dt="2022-08-12T12:32:23.891" v="1226" actId="478"/>
          <ac:cxnSpMkLst>
            <pc:docMk/>
            <pc:sldMk cId="2931442496" sldId="318"/>
            <ac:cxnSpMk id="18" creationId="{27E91E58-AC29-4DB6-AE59-2E2280F48197}"/>
          </ac:cxnSpMkLst>
        </pc:cxnChg>
      </pc:sldChg>
      <pc:sldChg chg="addSp modSp add mod">
        <pc:chgData name="Velani, Ankitkumar" userId="039f6639-35cd-4471-8ac8-1e78077ab1db" providerId="ADAL" clId="{6E7EBFA6-20D7-458D-8FE4-D4D9E95247FF}" dt="2022-08-12T12:36:22.946" v="1364" actId="207"/>
        <pc:sldMkLst>
          <pc:docMk/>
          <pc:sldMk cId="159975424" sldId="319"/>
        </pc:sldMkLst>
        <pc:spChg chg="add mod">
          <ac:chgData name="Velani, Ankitkumar" userId="039f6639-35cd-4471-8ac8-1e78077ab1db" providerId="ADAL" clId="{6E7EBFA6-20D7-458D-8FE4-D4D9E95247FF}" dt="2022-08-12T12:33:40.650" v="1276" actId="1038"/>
          <ac:spMkLst>
            <pc:docMk/>
            <pc:sldMk cId="159975424" sldId="319"/>
            <ac:spMk id="2" creationId="{82CFE882-6CC3-4DCC-9115-4AEB71B95BA6}"/>
          </ac:spMkLst>
        </pc:spChg>
        <pc:spChg chg="add mod">
          <ac:chgData name="Velani, Ankitkumar" userId="039f6639-35cd-4471-8ac8-1e78077ab1db" providerId="ADAL" clId="{6E7EBFA6-20D7-458D-8FE4-D4D9E95247FF}" dt="2022-08-12T12:36:22.946" v="1364" actId="207"/>
          <ac:spMkLst>
            <pc:docMk/>
            <pc:sldMk cId="159975424" sldId="319"/>
            <ac:spMk id="9" creationId="{35C77D88-986B-4841-83A3-0F8A257630EB}"/>
          </ac:spMkLst>
        </pc:spChg>
        <pc:graphicFrameChg chg="mod">
          <ac:chgData name="Velani, Ankitkumar" userId="039f6639-35cd-4471-8ac8-1e78077ab1db" providerId="ADAL" clId="{6E7EBFA6-20D7-458D-8FE4-D4D9E95247FF}" dt="2022-08-12T12:33:40.650" v="1276" actId="1038"/>
          <ac:graphicFrameMkLst>
            <pc:docMk/>
            <pc:sldMk cId="159975424" sldId="319"/>
            <ac:graphicFrameMk id="4" creationId="{1F568CB2-F834-4C89-9938-05ACE8F644B3}"/>
          </ac:graphicFrameMkLst>
        </pc:graphicFrameChg>
        <pc:cxnChg chg="add mod">
          <ac:chgData name="Velani, Ankitkumar" userId="039f6639-35cd-4471-8ac8-1e78077ab1db" providerId="ADAL" clId="{6E7EBFA6-20D7-458D-8FE4-D4D9E95247FF}" dt="2022-08-12T12:34:39.859" v="1286" actId="1036"/>
          <ac:cxnSpMkLst>
            <pc:docMk/>
            <pc:sldMk cId="159975424" sldId="319"/>
            <ac:cxnSpMk id="5" creationId="{C29C948B-927B-4761-86EA-A9D8354AA276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6" creationId="{0AD4FD74-7C77-4B01-B1B0-36E7A745FC60}"/>
          </ac:cxnSpMkLst>
        </pc:cxnChg>
        <pc:cxnChg chg="add mod">
          <ac:chgData name="Velani, Ankitkumar" userId="039f6639-35cd-4471-8ac8-1e78077ab1db" providerId="ADAL" clId="{6E7EBFA6-20D7-458D-8FE4-D4D9E95247FF}" dt="2022-08-12T12:34:42.586" v="1287" actId="1035"/>
          <ac:cxnSpMkLst>
            <pc:docMk/>
            <pc:sldMk cId="159975424" sldId="319"/>
            <ac:cxnSpMk id="8" creationId="{C1148CFB-C06D-4C09-9C6D-A26E719AF412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0" creationId="{A51F03E8-BF52-4C39-ABA8-8F6E1DA30B44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6" creationId="{37A26067-202D-4428-BD0C-6C93527270C5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7" creationId="{958742AF-5D0C-4B18-859E-8B63F8690819}"/>
          </ac:cxnSpMkLst>
        </pc:cxnChg>
        <pc:cxnChg chg="mod">
          <ac:chgData name="Velani, Ankitkumar" userId="039f6639-35cd-4471-8ac8-1e78077ab1db" providerId="ADAL" clId="{6E7EBFA6-20D7-458D-8FE4-D4D9E95247FF}" dt="2022-08-12T12:33:40.650" v="1276" actId="1038"/>
          <ac:cxnSpMkLst>
            <pc:docMk/>
            <pc:sldMk cId="159975424" sldId="319"/>
            <ac:cxnSpMk id="18" creationId="{27E91E58-AC29-4DB6-AE59-2E2280F48197}"/>
          </ac:cxnSpMkLst>
        </pc:cxnChg>
        <pc:cxnChg chg="add mod">
          <ac:chgData name="Velani, Ankitkumar" userId="039f6639-35cd-4471-8ac8-1e78077ab1db" providerId="ADAL" clId="{6E7EBFA6-20D7-458D-8FE4-D4D9E95247FF}" dt="2022-08-12T12:34:54.335" v="1321" actId="1036"/>
          <ac:cxnSpMkLst>
            <pc:docMk/>
            <pc:sldMk cId="159975424" sldId="319"/>
            <ac:cxnSpMk id="19" creationId="{9FC689DF-4508-47D6-BB2B-6B63F1CEB585}"/>
          </ac:cxnSpMkLst>
        </pc:cxnChg>
        <pc:cxnChg chg="add mod">
          <ac:chgData name="Velani, Ankitkumar" userId="039f6639-35cd-4471-8ac8-1e78077ab1db" providerId="ADAL" clId="{6E7EBFA6-20D7-458D-8FE4-D4D9E95247FF}" dt="2022-08-12T12:35:01.120" v="1323" actId="1076"/>
          <ac:cxnSpMkLst>
            <pc:docMk/>
            <pc:sldMk cId="159975424" sldId="319"/>
            <ac:cxnSpMk id="20" creationId="{DA172A57-93A4-4DDC-9DAB-5E1BBAF4F016}"/>
          </ac:cxnSpMkLst>
        </pc:cxnChg>
        <pc:cxnChg chg="add mod">
          <ac:chgData name="Velani, Ankitkumar" userId="039f6639-35cd-4471-8ac8-1e78077ab1db" providerId="ADAL" clId="{6E7EBFA6-20D7-458D-8FE4-D4D9E95247FF}" dt="2022-08-12T12:35:05.606" v="1325" actId="1076"/>
          <ac:cxnSpMkLst>
            <pc:docMk/>
            <pc:sldMk cId="159975424" sldId="319"/>
            <ac:cxnSpMk id="21" creationId="{1FC5C7AF-E7B2-4AAA-AEBB-D90155F1D894}"/>
          </ac:cxnSpMkLst>
        </pc:cxnChg>
      </pc:sldChg>
      <pc:sldChg chg="del">
        <pc:chgData name="Velani, Ankitkumar" userId="039f6639-35cd-4471-8ac8-1e78077ab1db" providerId="ADAL" clId="{6E7EBFA6-20D7-458D-8FE4-D4D9E95247FF}" dt="2022-08-12T11:50:13.680" v="80" actId="47"/>
        <pc:sldMkLst>
          <pc:docMk/>
          <pc:sldMk cId="2257831915" sldId="319"/>
        </pc:sldMkLst>
      </pc:sldChg>
      <pc:sldChg chg="addSp delSp modSp new mod">
        <pc:chgData name="Velani, Ankitkumar" userId="039f6639-35cd-4471-8ac8-1e78077ab1db" providerId="ADAL" clId="{6E7EBFA6-20D7-458D-8FE4-D4D9E95247FF}" dt="2022-08-12T12:40:45.381" v="1674" actId="20577"/>
        <pc:sldMkLst>
          <pc:docMk/>
          <pc:sldMk cId="408067281" sldId="320"/>
        </pc:sldMkLst>
        <pc:spChg chg="add del mod">
          <ac:chgData name="Velani, Ankitkumar" userId="039f6639-35cd-4471-8ac8-1e78077ab1db" providerId="ADAL" clId="{6E7EBFA6-20D7-458D-8FE4-D4D9E95247FF}" dt="2022-08-12T12:36:46.122" v="1382" actId="20577"/>
          <ac:spMkLst>
            <pc:docMk/>
            <pc:sldMk cId="408067281" sldId="320"/>
            <ac:spMk id="2" creationId="{78292884-ABD9-44F5-9157-3C7BD662EB8F}"/>
          </ac:spMkLst>
        </pc:spChg>
        <pc:spChg chg="del">
          <ac:chgData name="Velani, Ankitkumar" userId="039f6639-35cd-4471-8ac8-1e78077ab1db" providerId="ADAL" clId="{6E7EBFA6-20D7-458D-8FE4-D4D9E95247FF}" dt="2022-08-12T12:36:40.380" v="1366" actId="478"/>
          <ac:spMkLst>
            <pc:docMk/>
            <pc:sldMk cId="408067281" sldId="320"/>
            <ac:spMk id="3" creationId="{8B8E40A8-E724-47FB-8A3B-1961795C7194}"/>
          </ac:spMkLst>
        </pc:spChg>
        <pc:spChg chg="add mod">
          <ac:chgData name="Velani, Ankitkumar" userId="039f6639-35cd-4471-8ac8-1e78077ab1db" providerId="ADAL" clId="{6E7EBFA6-20D7-458D-8FE4-D4D9E95247FF}" dt="2022-08-12T12:40:45.381" v="1674" actId="20577"/>
          <ac:spMkLst>
            <pc:docMk/>
            <pc:sldMk cId="408067281" sldId="320"/>
            <ac:spMk id="7" creationId="{7E9B791D-26B8-4F59-B472-D29987F2B07F}"/>
          </ac:spMkLst>
        </pc:spChg>
      </pc:sldChg>
      <pc:sldChg chg="addSp modSp add mod">
        <pc:chgData name="Velani, Ankitkumar" userId="039f6639-35cd-4471-8ac8-1e78077ab1db" providerId="ADAL" clId="{6E7EBFA6-20D7-458D-8FE4-D4D9E95247FF}" dt="2022-08-12T12:40:35.490" v="1662" actId="20577"/>
        <pc:sldMkLst>
          <pc:docMk/>
          <pc:sldMk cId="3383174550" sldId="321"/>
        </pc:sldMkLst>
        <pc:spChg chg="mod">
          <ac:chgData name="Velani, Ankitkumar" userId="039f6639-35cd-4471-8ac8-1e78077ab1db" providerId="ADAL" clId="{6E7EBFA6-20D7-458D-8FE4-D4D9E95247FF}" dt="2022-08-12T12:40:35.490" v="1662" actId="20577"/>
          <ac:spMkLst>
            <pc:docMk/>
            <pc:sldMk cId="3383174550" sldId="321"/>
            <ac:spMk id="7" creationId="{7E9B791D-26B8-4F59-B472-D29987F2B07F}"/>
          </ac:spMkLst>
        </pc:spChg>
        <pc:spChg chg="add mod">
          <ac:chgData name="Velani, Ankitkumar" userId="039f6639-35cd-4471-8ac8-1e78077ab1db" providerId="ADAL" clId="{6E7EBFA6-20D7-458D-8FE4-D4D9E95247FF}" dt="2022-08-12T12:40:27.734" v="1652" actId="20577"/>
          <ac:spMkLst>
            <pc:docMk/>
            <pc:sldMk cId="3383174550" sldId="321"/>
            <ac:spMk id="8" creationId="{857C982D-D15D-4286-A574-C54EF4B420B9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47:17.214" v="1995" actId="20577"/>
        <pc:sldMkLst>
          <pc:docMk/>
          <pc:sldMk cId="2873633882" sldId="322"/>
        </pc:sldMkLst>
        <pc:spChg chg="mod">
          <ac:chgData name="Velani, Ankitkumar" userId="039f6639-35cd-4471-8ac8-1e78077ab1db" providerId="ADAL" clId="{6E7EBFA6-20D7-458D-8FE4-D4D9E95247FF}" dt="2022-08-12T12:41:17.442" v="1696" actId="20577"/>
          <ac:spMkLst>
            <pc:docMk/>
            <pc:sldMk cId="2873633882" sldId="322"/>
            <ac:spMk id="2" creationId="{78292884-ABD9-44F5-9157-3C7BD662EB8F}"/>
          </ac:spMkLst>
        </pc:spChg>
        <pc:spChg chg="del mod">
          <ac:chgData name="Velani, Ankitkumar" userId="039f6639-35cd-4471-8ac8-1e78077ab1db" providerId="ADAL" clId="{6E7EBFA6-20D7-458D-8FE4-D4D9E95247FF}" dt="2022-08-12T12:41:23.238" v="1701"/>
          <ac:spMkLst>
            <pc:docMk/>
            <pc:sldMk cId="2873633882" sldId="322"/>
            <ac:spMk id="7" creationId="{7E9B791D-26B8-4F59-B472-D29987F2B07F}"/>
          </ac:spMkLst>
        </pc:spChg>
        <pc:spChg chg="del mod">
          <ac:chgData name="Velani, Ankitkumar" userId="039f6639-35cd-4471-8ac8-1e78077ab1db" providerId="ADAL" clId="{6E7EBFA6-20D7-458D-8FE4-D4D9E95247FF}" dt="2022-08-12T12:41:23.238" v="1699" actId="478"/>
          <ac:spMkLst>
            <pc:docMk/>
            <pc:sldMk cId="2873633882" sldId="322"/>
            <ac:spMk id="8" creationId="{857C982D-D15D-4286-A574-C54EF4B420B9}"/>
          </ac:spMkLst>
        </pc:spChg>
        <pc:spChg chg="add mod">
          <ac:chgData name="Velani, Ankitkumar" userId="039f6639-35cd-4471-8ac8-1e78077ab1db" providerId="ADAL" clId="{6E7EBFA6-20D7-458D-8FE4-D4D9E95247FF}" dt="2022-08-12T12:43:47.392" v="1855" actId="403"/>
          <ac:spMkLst>
            <pc:docMk/>
            <pc:sldMk cId="2873633882" sldId="322"/>
            <ac:spMk id="9" creationId="{E6BA24AB-6554-461F-BEAA-84296B838C78}"/>
          </ac:spMkLst>
        </pc:spChg>
        <pc:spChg chg="add mod">
          <ac:chgData name="Velani, Ankitkumar" userId="039f6639-35cd-4471-8ac8-1e78077ab1db" providerId="ADAL" clId="{6E7EBFA6-20D7-458D-8FE4-D4D9E95247FF}" dt="2022-08-12T12:47:17.214" v="1995" actId="20577"/>
          <ac:spMkLst>
            <pc:docMk/>
            <pc:sldMk cId="2873633882" sldId="322"/>
            <ac:spMk id="10" creationId="{F78A8215-CDAE-47A8-AE4A-30F38D18E50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12T12:52:02.700" v="2261" actId="20577"/>
        <pc:sldMkLst>
          <pc:docMk/>
          <pc:sldMk cId="1748519129" sldId="323"/>
        </pc:sldMkLst>
        <pc:spChg chg="mod">
          <ac:chgData name="Velani, Ankitkumar" userId="039f6639-35cd-4471-8ac8-1e78077ab1db" providerId="ADAL" clId="{6E7EBFA6-20D7-458D-8FE4-D4D9E95247FF}" dt="2022-08-12T12:47:59.224" v="2064" actId="20577"/>
          <ac:spMkLst>
            <pc:docMk/>
            <pc:sldMk cId="1748519129" sldId="323"/>
            <ac:spMk id="2" creationId="{78292884-ABD9-44F5-9157-3C7BD662EB8F}"/>
          </ac:spMkLst>
        </pc:spChg>
        <pc:spChg chg="add del mod">
          <ac:chgData name="Velani, Ankitkumar" userId="039f6639-35cd-4471-8ac8-1e78077ab1db" providerId="ADAL" clId="{6E7EBFA6-20D7-458D-8FE4-D4D9E95247FF}" dt="2022-08-12T12:50:04.560" v="2158" actId="478"/>
          <ac:spMkLst>
            <pc:docMk/>
            <pc:sldMk cId="1748519129" sldId="323"/>
            <ac:spMk id="8" creationId="{AE3EF5E7-33CD-413D-953D-16F5C2F3D854}"/>
          </ac:spMkLst>
        </pc:spChg>
        <pc:spChg chg="mod">
          <ac:chgData name="Velani, Ankitkumar" userId="039f6639-35cd-4471-8ac8-1e78077ab1db" providerId="ADAL" clId="{6E7EBFA6-20D7-458D-8FE4-D4D9E95247FF}" dt="2022-08-12T12:52:02.700" v="2261" actId="20577"/>
          <ac:spMkLst>
            <pc:docMk/>
            <pc:sldMk cId="1748519129" sldId="323"/>
            <ac:spMk id="9" creationId="{E6BA24AB-6554-461F-BEAA-84296B838C78}"/>
          </ac:spMkLst>
        </pc:spChg>
        <pc:spChg chg="del mod">
          <ac:chgData name="Velani, Ankitkumar" userId="039f6639-35cd-4471-8ac8-1e78077ab1db" providerId="ADAL" clId="{6E7EBFA6-20D7-458D-8FE4-D4D9E95247FF}" dt="2022-08-12T12:47:28.300" v="1998" actId="478"/>
          <ac:spMkLst>
            <pc:docMk/>
            <pc:sldMk cId="1748519129" sldId="323"/>
            <ac:spMk id="10" creationId="{F78A8215-CDAE-47A8-AE4A-30F38D18E506}"/>
          </ac:spMkLst>
        </pc:spChg>
        <pc:spChg chg="add del mod">
          <ac:chgData name="Velani, Ankitkumar" userId="039f6639-35cd-4471-8ac8-1e78077ab1db" providerId="ADAL" clId="{6E7EBFA6-20D7-458D-8FE4-D4D9E95247FF}" dt="2022-08-12T12:50:06.248" v="2159" actId="478"/>
          <ac:spMkLst>
            <pc:docMk/>
            <pc:sldMk cId="1748519129" sldId="323"/>
            <ac:spMk id="11" creationId="{5B357510-22D4-4048-A8EB-C37DCFE899D2}"/>
          </ac:spMkLst>
        </pc:spChg>
        <pc:spChg chg="add del mod">
          <ac:chgData name="Velani, Ankitkumar" userId="039f6639-35cd-4471-8ac8-1e78077ab1db" providerId="ADAL" clId="{6E7EBFA6-20D7-458D-8FE4-D4D9E95247FF}" dt="2022-08-12T12:50:02.493" v="2157" actId="478"/>
          <ac:spMkLst>
            <pc:docMk/>
            <pc:sldMk cId="1748519129" sldId="323"/>
            <ac:spMk id="12" creationId="{AF37762E-A073-42BA-8408-8D98FC0FA4CC}"/>
          </ac:spMkLst>
        </pc:spChg>
        <pc:cxnChg chg="add mod">
          <ac:chgData name="Velani, Ankitkumar" userId="039f6639-35cd-4471-8ac8-1e78077ab1db" providerId="ADAL" clId="{6E7EBFA6-20D7-458D-8FE4-D4D9E95247FF}" dt="2022-08-12T12:52:01.149" v="2260" actId="14100"/>
          <ac:cxnSpMkLst>
            <pc:docMk/>
            <pc:sldMk cId="1748519129" sldId="323"/>
            <ac:cxnSpMk id="7" creationId="{A107CB92-6DC7-415D-A83F-B317B1CDF724}"/>
          </ac:cxnSpMkLst>
        </pc:cxnChg>
      </pc:sldChg>
      <pc:sldChg chg="add">
        <pc:chgData name="Velani, Ankitkumar" userId="039f6639-35cd-4471-8ac8-1e78077ab1db" providerId="ADAL" clId="{6E7EBFA6-20D7-458D-8FE4-D4D9E95247FF}" dt="2022-08-12T12:49:59.515" v="2156" actId="2890"/>
        <pc:sldMkLst>
          <pc:docMk/>
          <pc:sldMk cId="708030352" sldId="324"/>
        </pc:sldMkLst>
      </pc:sldChg>
      <pc:sldChg chg="modSp new mod">
        <pc:chgData name="Velani, Ankitkumar" userId="039f6639-35cd-4471-8ac8-1e78077ab1db" providerId="ADAL" clId="{6E7EBFA6-20D7-458D-8FE4-D4D9E95247FF}" dt="2022-08-25T15:43:59.179" v="2290" actId="20577"/>
        <pc:sldMkLst>
          <pc:docMk/>
          <pc:sldMk cId="3647571177" sldId="326"/>
        </pc:sldMkLst>
        <pc:spChg chg="mod">
          <ac:chgData name="Velani, Ankitkumar" userId="039f6639-35cd-4471-8ac8-1e78077ab1db" providerId="ADAL" clId="{6E7EBFA6-20D7-458D-8FE4-D4D9E95247FF}" dt="2022-08-25T15:41:25.543" v="2272"/>
          <ac:spMkLst>
            <pc:docMk/>
            <pc:sldMk cId="3647571177" sldId="326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43:59.179" v="2290" actId="20577"/>
          <ac:spMkLst>
            <pc:docMk/>
            <pc:sldMk cId="3647571177" sldId="326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5:54:13.834" v="2457" actId="20577"/>
        <pc:sldMkLst>
          <pc:docMk/>
          <pc:sldMk cId="928620668" sldId="327"/>
        </pc:sldMkLst>
        <pc:spChg chg="mod">
          <ac:chgData name="Velani, Ankitkumar" userId="039f6639-35cd-4471-8ac8-1e78077ab1db" providerId="ADAL" clId="{6E7EBFA6-20D7-458D-8FE4-D4D9E95247FF}" dt="2022-08-25T15:48:29.139" v="2336" actId="2711"/>
          <ac:spMkLst>
            <pc:docMk/>
            <pc:sldMk cId="928620668" sldId="327"/>
            <ac:spMk id="2" creationId="{E136D4E3-A27D-4CDD-A548-C2C0A86EDCD6}"/>
          </ac:spMkLst>
        </pc:spChg>
        <pc:spChg chg="mod">
          <ac:chgData name="Velani, Ankitkumar" userId="039f6639-35cd-4471-8ac8-1e78077ab1db" providerId="ADAL" clId="{6E7EBFA6-20D7-458D-8FE4-D4D9E95247FF}" dt="2022-08-25T15:54:13.834" v="2457" actId="20577"/>
          <ac:spMkLst>
            <pc:docMk/>
            <pc:sldMk cId="928620668" sldId="327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6:47.663" v="2529" actId="20577"/>
        <pc:sldMkLst>
          <pc:docMk/>
          <pc:sldMk cId="812777686" sldId="328"/>
        </pc:sldMkLst>
        <pc:spChg chg="mod">
          <ac:chgData name="Velani, Ankitkumar" userId="039f6639-35cd-4471-8ac8-1e78077ab1db" providerId="ADAL" clId="{6E7EBFA6-20D7-458D-8FE4-D4D9E95247FF}" dt="2022-08-25T16:06:47.663" v="2529" actId="20577"/>
          <ac:spMkLst>
            <pc:docMk/>
            <pc:sldMk cId="812777686" sldId="328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07:37.817" v="2563" actId="20577"/>
        <pc:sldMkLst>
          <pc:docMk/>
          <pc:sldMk cId="6198885" sldId="329"/>
        </pc:sldMkLst>
        <pc:spChg chg="mod">
          <ac:chgData name="Velani, Ankitkumar" userId="039f6639-35cd-4471-8ac8-1e78077ab1db" providerId="ADAL" clId="{6E7EBFA6-20D7-458D-8FE4-D4D9E95247FF}" dt="2022-08-25T16:07:37.817" v="2563" actId="20577"/>
          <ac:spMkLst>
            <pc:docMk/>
            <pc:sldMk cId="6198885" sldId="329"/>
            <ac:spMk id="3" creationId="{C40D229E-FB63-493A-B4B7-676991C7DE2B}"/>
          </ac:spMkLst>
        </pc:spChg>
      </pc:sldChg>
      <pc:sldChg chg="modSp add mod">
        <pc:chgData name="Velani, Ankitkumar" userId="039f6639-35cd-4471-8ac8-1e78077ab1db" providerId="ADAL" clId="{6E7EBFA6-20D7-458D-8FE4-D4D9E95247FF}" dt="2022-08-25T16:15:03.389" v="2841" actId="207"/>
        <pc:sldMkLst>
          <pc:docMk/>
          <pc:sldMk cId="257316982" sldId="330"/>
        </pc:sldMkLst>
        <pc:spChg chg="mod">
          <ac:chgData name="Velani, Ankitkumar" userId="039f6639-35cd-4471-8ac8-1e78077ab1db" providerId="ADAL" clId="{6E7EBFA6-20D7-458D-8FE4-D4D9E95247FF}" dt="2022-08-25T16:15:03.389" v="2841" actId="207"/>
          <ac:spMkLst>
            <pc:docMk/>
            <pc:sldMk cId="257316982" sldId="330"/>
            <ac:spMk id="3" creationId="{C40D229E-FB63-493A-B4B7-676991C7DE2B}"/>
          </ac:spMkLst>
        </pc:spChg>
      </pc:sldChg>
      <pc:sldChg chg="addSp delSp modSp add mod ord setBg">
        <pc:chgData name="Velani, Ankitkumar" userId="039f6639-35cd-4471-8ac8-1e78077ab1db" providerId="ADAL" clId="{6E7EBFA6-20D7-458D-8FE4-D4D9E95247FF}" dt="2022-08-26T13:40:00.313" v="4793" actId="113"/>
        <pc:sldMkLst>
          <pc:docMk/>
          <pc:sldMk cId="609655786" sldId="331"/>
        </pc:sldMkLst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2" creationId="{E136D4E3-A27D-4CDD-A548-C2C0A86EDCD6}"/>
          </ac:spMkLst>
        </pc:spChg>
        <pc:spChg chg="del mod">
          <ac:chgData name="Velani, Ankitkumar" userId="039f6639-35cd-4471-8ac8-1e78077ab1db" providerId="ADAL" clId="{6E7EBFA6-20D7-458D-8FE4-D4D9E95247FF}" dt="2022-08-25T16:27:15.759" v="3039" actId="478"/>
          <ac:spMkLst>
            <pc:docMk/>
            <pc:sldMk cId="609655786" sldId="331"/>
            <ac:spMk id="3" creationId="{C40D229E-FB63-493A-B4B7-676991C7DE2B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4" creationId="{C7153FF0-A6F3-4E4E-B36A-1804F042322F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5" creationId="{DFE8F51E-237A-402D-A173-AAEDDF1AD23A}"/>
          </ac:spMkLst>
        </pc:spChg>
        <pc:spChg chg="mod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6" creationId="{9E091EDD-F21B-43BA-BBFA-AD2908DCCEB0}"/>
          </ac:spMkLst>
        </pc:spChg>
        <pc:spChg chg="add del">
          <ac:chgData name="Velani, Ankitkumar" userId="039f6639-35cd-4471-8ac8-1e78077ab1db" providerId="ADAL" clId="{6E7EBFA6-20D7-458D-8FE4-D4D9E95247FF}" dt="2022-08-25T16:39:33.883" v="3044" actId="26606"/>
          <ac:spMkLst>
            <pc:docMk/>
            <pc:sldMk cId="609655786" sldId="331"/>
            <ac:spMk id="14" creationId="{7F57BEA8-497D-4AA8-8A18-BDCD696B25FE}"/>
          </ac:spMkLst>
        </pc:spChg>
        <pc:graphicFrameChg chg="add mod modGraphic">
          <ac:chgData name="Velani, Ankitkumar" userId="039f6639-35cd-4471-8ac8-1e78077ab1db" providerId="ADAL" clId="{6E7EBFA6-20D7-458D-8FE4-D4D9E95247FF}" dt="2022-08-26T13:40:00.313" v="4793" actId="113"/>
          <ac:graphicFrameMkLst>
            <pc:docMk/>
            <pc:sldMk cId="609655786" sldId="331"/>
            <ac:graphicFrameMk id="7" creationId="{8520562F-FBC7-4BDF-B848-6C4A8D771208}"/>
          </ac:graphicFrameMkLst>
        </pc:graphicFrame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2" creationId="{D2E961F1-4A28-4A5F-BBD4-6E400E5E6C75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6" creationId="{A82415D3-DDE5-4D63-8CB3-23A5EC581B27}"/>
          </ac:cxnSpMkLst>
        </pc:cxnChg>
        <pc:cxnChg chg="add del">
          <ac:chgData name="Velani, Ankitkumar" userId="039f6639-35cd-4471-8ac8-1e78077ab1db" providerId="ADAL" clId="{6E7EBFA6-20D7-458D-8FE4-D4D9E95247FF}" dt="2022-08-25T16:39:33.883" v="3044" actId="26606"/>
          <ac:cxnSpMkLst>
            <pc:docMk/>
            <pc:sldMk cId="609655786" sldId="331"/>
            <ac:cxnSpMk id="18" creationId="{AD7193FB-6AE6-4B3B-8F89-56B55DD63B4D}"/>
          </ac:cxnSpMkLst>
        </pc:cxnChg>
      </pc:sldChg>
      <pc:sldChg chg="modSp add mod">
        <pc:chgData name="Velani, Ankitkumar" userId="039f6639-35cd-4471-8ac8-1e78077ab1db" providerId="ADAL" clId="{6E7EBFA6-20D7-458D-8FE4-D4D9E95247FF}" dt="2022-08-26T13:41:54.201" v="4799" actId="20577"/>
        <pc:sldMkLst>
          <pc:docMk/>
          <pc:sldMk cId="4180915331" sldId="332"/>
        </pc:sldMkLst>
        <pc:spChg chg="mod">
          <ac:chgData name="Velani, Ankitkumar" userId="039f6639-35cd-4471-8ac8-1e78077ab1db" providerId="ADAL" clId="{6E7EBFA6-20D7-458D-8FE4-D4D9E95247FF}" dt="2022-08-25T16:43:23.523" v="3101" actId="20577"/>
          <ac:spMkLst>
            <pc:docMk/>
            <pc:sldMk cId="4180915331" sldId="332"/>
            <ac:spMk id="2" creationId="{E136D4E3-A27D-4CDD-A548-C2C0A86EDCD6}"/>
          </ac:spMkLst>
        </pc:spChg>
        <pc:graphicFrameChg chg="mod modGraphic">
          <ac:chgData name="Velani, Ankitkumar" userId="039f6639-35cd-4471-8ac8-1e78077ab1db" providerId="ADAL" clId="{6E7EBFA6-20D7-458D-8FE4-D4D9E95247FF}" dt="2022-08-26T13:41:54.201" v="4799" actId="20577"/>
          <ac:graphicFrameMkLst>
            <pc:docMk/>
            <pc:sldMk cId="4180915331" sldId="332"/>
            <ac:graphicFrameMk id="7" creationId="{8520562F-FBC7-4BDF-B848-6C4A8D771208}"/>
          </ac:graphicFrameMkLst>
        </pc:graphicFrameChg>
      </pc:sldChg>
      <pc:sldChg chg="addSp delSp modSp new mod">
        <pc:chgData name="Velani, Ankitkumar" userId="039f6639-35cd-4471-8ac8-1e78077ab1db" providerId="ADAL" clId="{6E7EBFA6-20D7-458D-8FE4-D4D9E95247FF}" dt="2022-08-26T14:26:51.672" v="5032" actId="20577"/>
        <pc:sldMkLst>
          <pc:docMk/>
          <pc:sldMk cId="823048861" sldId="333"/>
        </pc:sldMkLst>
        <pc:spChg chg="mod">
          <ac:chgData name="Velani, Ankitkumar" userId="039f6639-35cd-4471-8ac8-1e78077ab1db" providerId="ADAL" clId="{6E7EBFA6-20D7-458D-8FE4-D4D9E95247FF}" dt="2022-08-26T01:00:48.150" v="3246" actId="20577"/>
          <ac:spMkLst>
            <pc:docMk/>
            <pc:sldMk cId="823048861" sldId="333"/>
            <ac:spMk id="2" creationId="{35AD228E-9226-4593-945A-4AD6F141D2DE}"/>
          </ac:spMkLst>
        </pc:spChg>
        <pc:spChg chg="del">
          <ac:chgData name="Velani, Ankitkumar" userId="039f6639-35cd-4471-8ac8-1e78077ab1db" providerId="ADAL" clId="{6E7EBFA6-20D7-458D-8FE4-D4D9E95247FF}" dt="2022-08-26T01:00:31.356" v="3205"/>
          <ac:spMkLst>
            <pc:docMk/>
            <pc:sldMk cId="823048861" sldId="333"/>
            <ac:spMk id="3" creationId="{EAA20F3B-B1AD-442D-9871-6F6129566C87}"/>
          </ac:spMkLst>
        </pc:spChg>
        <pc:spChg chg="add mod">
          <ac:chgData name="Velani, Ankitkumar" userId="039f6639-35cd-4471-8ac8-1e78077ab1db" providerId="ADAL" clId="{6E7EBFA6-20D7-458D-8FE4-D4D9E95247FF}" dt="2022-08-26T14:26:51.672" v="5032" actId="20577"/>
          <ac:spMkLst>
            <pc:docMk/>
            <pc:sldMk cId="823048861" sldId="333"/>
            <ac:spMk id="7" creationId="{C27DA515-9034-4E7E-AC0B-E53893C10385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53:04.342" v="5412" actId="20577"/>
        <pc:sldMkLst>
          <pc:docMk/>
          <pc:sldMk cId="2187836596" sldId="334"/>
        </pc:sldMkLst>
        <pc:spChg chg="mod">
          <ac:chgData name="Velani, Ankitkumar" userId="039f6639-35cd-4471-8ac8-1e78077ab1db" providerId="ADAL" clId="{6E7EBFA6-20D7-458D-8FE4-D4D9E95247FF}" dt="2022-08-26T14:51:51.146" v="5400" actId="20577"/>
          <ac:spMkLst>
            <pc:docMk/>
            <pc:sldMk cId="2187836596" sldId="334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53:04.342" v="5412" actId="20577"/>
          <ac:spMkLst>
            <pc:docMk/>
            <pc:sldMk cId="2187836596" sldId="334"/>
            <ac:spMk id="7" creationId="{C27DA515-9034-4E7E-AC0B-E53893C10385}"/>
          </ac:spMkLst>
        </pc:spChg>
      </pc:sldChg>
      <pc:sldChg chg="modSp add del mod">
        <pc:chgData name="Velani, Ankitkumar" userId="039f6639-35cd-4471-8ac8-1e78077ab1db" providerId="ADAL" clId="{6E7EBFA6-20D7-458D-8FE4-D4D9E95247FF}" dt="2022-08-26T01:11:45.746" v="3415" actId="2696"/>
        <pc:sldMkLst>
          <pc:docMk/>
          <pc:sldMk cId="1334124599" sldId="335"/>
        </pc:sldMkLst>
        <pc:spChg chg="mod">
          <ac:chgData name="Velani, Ankitkumar" userId="039f6639-35cd-4471-8ac8-1e78077ab1db" providerId="ADAL" clId="{6E7EBFA6-20D7-458D-8FE4-D4D9E95247FF}" dt="2022-08-26T01:11:32.140" v="3414" actId="20577"/>
          <ac:spMkLst>
            <pc:docMk/>
            <pc:sldMk cId="1334124599" sldId="335"/>
            <ac:spMk id="7" creationId="{C27DA515-9034-4E7E-AC0B-E53893C10385}"/>
          </ac:spMkLst>
        </pc:spChg>
      </pc:sldChg>
      <pc:sldChg chg="addSp modSp add mod ord">
        <pc:chgData name="Velani, Ankitkumar" userId="039f6639-35cd-4471-8ac8-1e78077ab1db" providerId="ADAL" clId="{6E7EBFA6-20D7-458D-8FE4-D4D9E95247FF}" dt="2022-08-26T01:18:22.410" v="3628" actId="1076"/>
        <pc:sldMkLst>
          <pc:docMk/>
          <pc:sldMk cId="2191642574" sldId="335"/>
        </pc:sldMkLst>
        <pc:spChg chg="mod">
          <ac:chgData name="Velani, Ankitkumar" userId="039f6639-35cd-4471-8ac8-1e78077ab1db" providerId="ADAL" clId="{6E7EBFA6-20D7-458D-8FE4-D4D9E95247FF}" dt="2022-08-26T01:12:04.558" v="3425" actId="5793"/>
          <ac:spMkLst>
            <pc:docMk/>
            <pc:sldMk cId="2191642574" sldId="335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01:17:37.275" v="3592" actId="1037"/>
          <ac:spMkLst>
            <pc:docMk/>
            <pc:sldMk cId="2191642574" sldId="335"/>
            <ac:spMk id="7" creationId="{C27DA515-9034-4E7E-AC0B-E53893C10385}"/>
          </ac:spMkLst>
        </pc:spChg>
        <pc:spChg chg="add mod">
          <ac:chgData name="Velani, Ankitkumar" userId="039f6639-35cd-4471-8ac8-1e78077ab1db" providerId="ADAL" clId="{6E7EBFA6-20D7-458D-8FE4-D4D9E95247FF}" dt="2022-08-26T01:17:28.025" v="3553" actId="1076"/>
          <ac:spMkLst>
            <pc:docMk/>
            <pc:sldMk cId="2191642574" sldId="335"/>
            <ac:spMk id="8" creationId="{8BF56D1D-40FE-4DE8-A337-D0AA25542136}"/>
          </ac:spMkLst>
        </pc:spChg>
        <pc:spChg chg="add mod">
          <ac:chgData name="Velani, Ankitkumar" userId="039f6639-35cd-4471-8ac8-1e78077ab1db" providerId="ADAL" clId="{6E7EBFA6-20D7-458D-8FE4-D4D9E95247FF}" dt="2022-08-26T01:18:22.410" v="3628" actId="1076"/>
          <ac:spMkLst>
            <pc:docMk/>
            <pc:sldMk cId="2191642574" sldId="335"/>
            <ac:spMk id="9" creationId="{ABD4B749-2C71-490D-8D08-EB08B0545C74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14:47:34.711" v="5105" actId="20577"/>
        <pc:sldMkLst>
          <pc:docMk/>
          <pc:sldMk cId="2758511532" sldId="336"/>
        </pc:sldMkLst>
        <pc:spChg chg="mod">
          <ac:chgData name="Velani, Ankitkumar" userId="039f6639-35cd-4471-8ac8-1e78077ab1db" providerId="ADAL" clId="{6E7EBFA6-20D7-458D-8FE4-D4D9E95247FF}" dt="2022-08-26T14:47:30.788" v="5104" actId="20577"/>
          <ac:spMkLst>
            <pc:docMk/>
            <pc:sldMk cId="2758511532" sldId="336"/>
            <ac:spMk id="2" creationId="{35AD228E-9226-4593-945A-4AD6F141D2DE}"/>
          </ac:spMkLst>
        </pc:spChg>
        <pc:spChg chg="mod">
          <ac:chgData name="Velani, Ankitkumar" userId="039f6639-35cd-4471-8ac8-1e78077ab1db" providerId="ADAL" clId="{6E7EBFA6-20D7-458D-8FE4-D4D9E95247FF}" dt="2022-08-26T14:47:34.711" v="5105" actId="20577"/>
          <ac:spMkLst>
            <pc:docMk/>
            <pc:sldMk cId="2758511532" sldId="336"/>
            <ac:spMk id="7" creationId="{C27DA515-9034-4E7E-AC0B-E53893C10385}"/>
          </ac:spMkLst>
        </pc:spChg>
        <pc:picChg chg="add del mod">
          <ac:chgData name="Velani, Ankitkumar" userId="039f6639-35cd-4471-8ac8-1e78077ab1db" providerId="ADAL" clId="{6E7EBFA6-20D7-458D-8FE4-D4D9E95247FF}" dt="2022-08-26T01:51:16.015" v="3712" actId="478"/>
          <ac:picMkLst>
            <pc:docMk/>
            <pc:sldMk cId="2758511532" sldId="336"/>
            <ac:picMk id="8" creationId="{20C9F65E-2D7B-4DF0-8315-94B60ED860E3}"/>
          </ac:picMkLst>
        </pc:picChg>
        <pc:picChg chg="add mod modCrop">
          <ac:chgData name="Velani, Ankitkumar" userId="039f6639-35cd-4471-8ac8-1e78077ab1db" providerId="ADAL" clId="{6E7EBFA6-20D7-458D-8FE4-D4D9E95247FF}" dt="2022-08-26T14:46:33.608" v="5045" actId="1076"/>
          <ac:picMkLst>
            <pc:docMk/>
            <pc:sldMk cId="2758511532" sldId="336"/>
            <ac:picMk id="10" creationId="{60EE0F19-3ABD-42F9-B7F7-A877CEE8AF3E}"/>
          </ac:picMkLst>
        </pc:picChg>
      </pc:sldChg>
      <pc:sldChg chg="addSp delSp modSp new mod">
        <pc:chgData name="Velani, Ankitkumar" userId="039f6639-35cd-4471-8ac8-1e78077ab1db" providerId="ADAL" clId="{6E7EBFA6-20D7-458D-8FE4-D4D9E95247FF}" dt="2022-08-26T01:55:00.947" v="3794" actId="20577"/>
        <pc:sldMkLst>
          <pc:docMk/>
          <pc:sldMk cId="3904021605" sldId="337"/>
        </pc:sldMkLst>
        <pc:spChg chg="mod">
          <ac:chgData name="Velani, Ankitkumar" userId="039f6639-35cd-4471-8ac8-1e78077ab1db" providerId="ADAL" clId="{6E7EBFA6-20D7-458D-8FE4-D4D9E95247FF}" dt="2022-08-26T01:53:17.079" v="3757"/>
          <ac:spMkLst>
            <pc:docMk/>
            <pc:sldMk cId="3904021605" sldId="337"/>
            <ac:spMk id="2" creationId="{954C6154-B9B8-449C-AAA9-2A2EE6D87C82}"/>
          </ac:spMkLst>
        </pc:spChg>
        <pc:spChg chg="add del mod">
          <ac:chgData name="Velani, Ankitkumar" userId="039f6639-35cd-4471-8ac8-1e78077ab1db" providerId="ADAL" clId="{6E7EBFA6-20D7-458D-8FE4-D4D9E95247FF}" dt="2022-08-26T01:55:00.947" v="3794" actId="20577"/>
          <ac:spMkLst>
            <pc:docMk/>
            <pc:sldMk cId="3904021605" sldId="337"/>
            <ac:spMk id="3" creationId="{2B95DA44-EF40-48EC-989A-AE47800DF776}"/>
          </ac:spMkLst>
        </pc:spChg>
        <pc:spChg chg="add del mod">
          <ac:chgData name="Velani, Ankitkumar" userId="039f6639-35cd-4471-8ac8-1e78077ab1db" providerId="ADAL" clId="{6E7EBFA6-20D7-458D-8FE4-D4D9E95247FF}" dt="2022-08-26T01:53:39.344" v="3759"/>
          <ac:spMkLst>
            <pc:docMk/>
            <pc:sldMk cId="3904021605" sldId="337"/>
            <ac:spMk id="7" creationId="{214D4452-A97F-462A-872F-2CEF2AE1B064}"/>
          </ac:spMkLst>
        </pc:spChg>
      </pc:sldChg>
      <pc:sldChg chg="modSp add mod">
        <pc:chgData name="Velani, Ankitkumar" userId="039f6639-35cd-4471-8ac8-1e78077ab1db" providerId="ADAL" clId="{6E7EBFA6-20D7-458D-8FE4-D4D9E95247FF}" dt="2022-08-26T01:59:49.120" v="3990" actId="207"/>
        <pc:sldMkLst>
          <pc:docMk/>
          <pc:sldMk cId="3453056400" sldId="338"/>
        </pc:sldMkLst>
        <pc:spChg chg="mod">
          <ac:chgData name="Velani, Ankitkumar" userId="039f6639-35cd-4471-8ac8-1e78077ab1db" providerId="ADAL" clId="{6E7EBFA6-20D7-458D-8FE4-D4D9E95247FF}" dt="2022-08-26T01:59:49.120" v="3990" actId="207"/>
          <ac:spMkLst>
            <pc:docMk/>
            <pc:sldMk cId="3453056400" sldId="338"/>
            <ac:spMk id="3" creationId="{2B95DA44-EF40-48EC-989A-AE47800DF776}"/>
          </ac:spMkLst>
        </pc:spChg>
      </pc:sldChg>
      <pc:sldChg chg="addSp delSp modSp add mod">
        <pc:chgData name="Velani, Ankitkumar" userId="039f6639-35cd-4471-8ac8-1e78077ab1db" providerId="ADAL" clId="{6E7EBFA6-20D7-458D-8FE4-D4D9E95247FF}" dt="2022-08-26T02:01:59.245" v="4035" actId="20577"/>
        <pc:sldMkLst>
          <pc:docMk/>
          <pc:sldMk cId="2245451818" sldId="339"/>
        </pc:sldMkLst>
        <pc:spChg chg="mod">
          <ac:chgData name="Velani, Ankitkumar" userId="039f6639-35cd-4471-8ac8-1e78077ab1db" providerId="ADAL" clId="{6E7EBFA6-20D7-458D-8FE4-D4D9E95247FF}" dt="2022-08-26T02:00:33.320" v="3993"/>
          <ac:spMkLst>
            <pc:docMk/>
            <pc:sldMk cId="2245451818" sldId="339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02:01:59.245" v="4035" actId="20577"/>
          <ac:spMkLst>
            <pc:docMk/>
            <pc:sldMk cId="2245451818" sldId="339"/>
            <ac:spMk id="3" creationId="{2B95DA44-EF40-48EC-989A-AE47800DF776}"/>
          </ac:spMkLst>
        </pc:spChg>
        <pc:spChg chg="add del">
          <ac:chgData name="Velani, Ankitkumar" userId="039f6639-35cd-4471-8ac8-1e78077ab1db" providerId="ADAL" clId="{6E7EBFA6-20D7-458D-8FE4-D4D9E95247FF}" dt="2022-08-26T02:00:54.066" v="3997"/>
          <ac:spMkLst>
            <pc:docMk/>
            <pc:sldMk cId="2245451818" sldId="339"/>
            <ac:spMk id="7" creationId="{8ABDF092-DDAA-4D53-B764-C5F9BF165255}"/>
          </ac:spMkLst>
        </pc:spChg>
        <pc:spChg chg="add del">
          <ac:chgData name="Velani, Ankitkumar" userId="039f6639-35cd-4471-8ac8-1e78077ab1db" providerId="ADAL" clId="{6E7EBFA6-20D7-458D-8FE4-D4D9E95247FF}" dt="2022-08-26T02:00:56.996" v="4000"/>
          <ac:spMkLst>
            <pc:docMk/>
            <pc:sldMk cId="2245451818" sldId="339"/>
            <ac:spMk id="8" creationId="{EDE92203-8113-4742-B992-4B67817A403A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5:52.873" v="4208" actId="20577"/>
        <pc:sldMkLst>
          <pc:docMk/>
          <pc:sldMk cId="1686196780" sldId="340"/>
        </pc:sldMkLst>
        <pc:spChg chg="mod">
          <ac:chgData name="Velani, Ankitkumar" userId="039f6639-35cd-4471-8ac8-1e78077ab1db" providerId="ADAL" clId="{6E7EBFA6-20D7-458D-8FE4-D4D9E95247FF}" dt="2022-08-26T02:05:52.873" v="4208" actId="20577"/>
          <ac:spMkLst>
            <pc:docMk/>
            <pc:sldMk cId="1686196780" sldId="340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02:08:38.946" v="4314" actId="5793"/>
        <pc:sldMkLst>
          <pc:docMk/>
          <pc:sldMk cId="2153624845" sldId="341"/>
        </pc:sldMkLst>
        <pc:spChg chg="mod">
          <ac:chgData name="Velani, Ankitkumar" userId="039f6639-35cd-4471-8ac8-1e78077ab1db" providerId="ADAL" clId="{6E7EBFA6-20D7-458D-8FE4-D4D9E95247FF}" dt="2022-08-26T02:08:38.946" v="4314" actId="5793"/>
          <ac:spMkLst>
            <pc:docMk/>
            <pc:sldMk cId="2153624845" sldId="341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14:45:15.644" v="5038" actId="20577"/>
        <pc:sldMkLst>
          <pc:docMk/>
          <pc:sldMk cId="1550638952" sldId="342"/>
        </pc:sldMkLst>
        <pc:spChg chg="mod">
          <ac:chgData name="Velani, Ankitkumar" userId="039f6639-35cd-4471-8ac8-1e78077ab1db" providerId="ADAL" clId="{6E7EBFA6-20D7-458D-8FE4-D4D9E95247FF}" dt="2022-08-26T14:45:15.644" v="5038" actId="20577"/>
          <ac:spMkLst>
            <pc:docMk/>
            <pc:sldMk cId="1550638952" sldId="342"/>
            <ac:spMk id="3" creationId="{2B95DA44-EF40-48EC-989A-AE47800DF776}"/>
          </ac:spMkLst>
        </pc:spChg>
      </pc:sldChg>
      <pc:sldChg chg="modSp add mod ord">
        <pc:chgData name="Velani, Ankitkumar" userId="039f6639-35cd-4471-8ac8-1e78077ab1db" providerId="ADAL" clId="{6E7EBFA6-20D7-458D-8FE4-D4D9E95247FF}" dt="2022-08-26T13:01:44.161" v="4546" actId="20577"/>
        <pc:sldMkLst>
          <pc:docMk/>
          <pc:sldMk cId="2366999247" sldId="343"/>
        </pc:sldMkLst>
        <pc:spChg chg="mod">
          <ac:chgData name="Velani, Ankitkumar" userId="039f6639-35cd-4471-8ac8-1e78077ab1db" providerId="ADAL" clId="{6E7EBFA6-20D7-458D-8FE4-D4D9E95247FF}" dt="2022-08-26T12:36:29.271" v="4370" actId="20577"/>
          <ac:spMkLst>
            <pc:docMk/>
            <pc:sldMk cId="2366999247" sldId="343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13:01:44.161" v="4546" actId="20577"/>
          <ac:spMkLst>
            <pc:docMk/>
            <pc:sldMk cId="2366999247" sldId="343"/>
            <ac:spMk id="3" creationId="{2B95DA44-EF40-48EC-989A-AE47800DF776}"/>
          </ac:spMkLst>
        </pc:spChg>
      </pc:sldChg>
      <pc:sldChg chg="modSp add mod">
        <pc:chgData name="Velani, Ankitkumar" userId="039f6639-35cd-4471-8ac8-1e78077ab1db" providerId="ADAL" clId="{6E7EBFA6-20D7-458D-8FE4-D4D9E95247FF}" dt="2022-08-26T13:36:56.696" v="4773" actId="12"/>
        <pc:sldMkLst>
          <pc:docMk/>
          <pc:sldMk cId="227221033" sldId="344"/>
        </pc:sldMkLst>
        <pc:spChg chg="mod">
          <ac:chgData name="Velani, Ankitkumar" userId="039f6639-35cd-4471-8ac8-1e78077ab1db" providerId="ADAL" clId="{6E7EBFA6-20D7-458D-8FE4-D4D9E95247FF}" dt="2022-08-26T13:34:03.706" v="4582" actId="20577"/>
          <ac:spMkLst>
            <pc:docMk/>
            <pc:sldMk cId="227221033" sldId="344"/>
            <ac:spMk id="2" creationId="{954C6154-B9B8-449C-AAA9-2A2EE6D87C82}"/>
          </ac:spMkLst>
        </pc:spChg>
        <pc:spChg chg="mod">
          <ac:chgData name="Velani, Ankitkumar" userId="039f6639-35cd-4471-8ac8-1e78077ab1db" providerId="ADAL" clId="{6E7EBFA6-20D7-458D-8FE4-D4D9E95247FF}" dt="2022-08-26T13:36:56.696" v="4773" actId="12"/>
          <ac:spMkLst>
            <pc:docMk/>
            <pc:sldMk cId="227221033" sldId="344"/>
            <ac:spMk id="3" creationId="{2B95DA44-EF40-48EC-989A-AE47800DF776}"/>
          </ac:spMkLst>
        </pc:spChg>
      </pc:sldChg>
      <pc:sldChg chg="addSp delSp modSp new mod">
        <pc:chgData name="Velani, Ankitkumar" userId="039f6639-35cd-4471-8ac8-1e78077ab1db" providerId="ADAL" clId="{6E7EBFA6-20D7-458D-8FE4-D4D9E95247FF}" dt="2022-08-26T13:45:17.054" v="4838" actId="20577"/>
        <pc:sldMkLst>
          <pc:docMk/>
          <pc:sldMk cId="3695707246" sldId="345"/>
        </pc:sldMkLst>
        <pc:spChg chg="mod">
          <ac:chgData name="Velani, Ankitkumar" userId="039f6639-35cd-4471-8ac8-1e78077ab1db" providerId="ADAL" clId="{6E7EBFA6-20D7-458D-8FE4-D4D9E95247FF}" dt="2022-08-26T13:43:12.145" v="4801"/>
          <ac:spMkLst>
            <pc:docMk/>
            <pc:sldMk cId="3695707246" sldId="345"/>
            <ac:spMk id="2" creationId="{B08CA511-A242-4273-BD05-DC3D1678709E}"/>
          </ac:spMkLst>
        </pc:spChg>
        <pc:spChg chg="add del mod">
          <ac:chgData name="Velani, Ankitkumar" userId="039f6639-35cd-4471-8ac8-1e78077ab1db" providerId="ADAL" clId="{6E7EBFA6-20D7-458D-8FE4-D4D9E95247FF}" dt="2022-08-26T13:45:17.054" v="4838" actId="20577"/>
          <ac:spMkLst>
            <pc:docMk/>
            <pc:sldMk cId="3695707246" sldId="345"/>
            <ac:spMk id="3" creationId="{B966A815-A66B-4358-814B-B13A145FB96D}"/>
          </ac:spMkLst>
        </pc:spChg>
        <pc:spChg chg="add del mod">
          <ac:chgData name="Velani, Ankitkumar" userId="039f6639-35cd-4471-8ac8-1e78077ab1db" providerId="ADAL" clId="{6E7EBFA6-20D7-458D-8FE4-D4D9E95247FF}" dt="2022-08-26T13:43:25.048" v="4805"/>
          <ac:spMkLst>
            <pc:docMk/>
            <pc:sldMk cId="3695707246" sldId="345"/>
            <ac:spMk id="7" creationId="{3DDF62E8-0BA5-4210-B417-73E4525E1819}"/>
          </ac:spMkLst>
        </pc:spChg>
      </pc:sldChg>
      <pc:sldChg chg="add">
        <pc:chgData name="Velani, Ankitkumar" userId="039f6639-35cd-4471-8ac8-1e78077ab1db" providerId="ADAL" clId="{6E7EBFA6-20D7-458D-8FE4-D4D9E95247FF}" dt="2022-08-26T13:45:34.284" v="4839" actId="2890"/>
        <pc:sldMkLst>
          <pc:docMk/>
          <pc:sldMk cId="2766466082" sldId="346"/>
        </pc:sldMkLst>
      </pc:sldChg>
      <pc:sldChg chg="addSp delSp modSp new mod">
        <pc:chgData name="Velani, Ankitkumar" userId="039f6639-35cd-4471-8ac8-1e78077ab1db" providerId="ADAL" clId="{6E7EBFA6-20D7-458D-8FE4-D4D9E95247FF}" dt="2022-08-26T13:53:18.002" v="4863" actId="14734"/>
        <pc:sldMkLst>
          <pc:docMk/>
          <pc:sldMk cId="3921869114" sldId="347"/>
        </pc:sldMkLst>
        <pc:spChg chg="mod">
          <ac:chgData name="Velani, Ankitkumar" userId="039f6639-35cd-4471-8ac8-1e78077ab1db" providerId="ADAL" clId="{6E7EBFA6-20D7-458D-8FE4-D4D9E95247FF}" dt="2022-08-26T13:52:14.614" v="4852"/>
          <ac:spMkLst>
            <pc:docMk/>
            <pc:sldMk cId="3921869114" sldId="347"/>
            <ac:spMk id="2" creationId="{DE009E71-2133-4F0C-ADB4-E9A60AACA828}"/>
          </ac:spMkLst>
        </pc:spChg>
        <pc:spChg chg="del">
          <ac:chgData name="Velani, Ankitkumar" userId="039f6639-35cd-4471-8ac8-1e78077ab1db" providerId="ADAL" clId="{6E7EBFA6-20D7-458D-8FE4-D4D9E95247FF}" dt="2022-08-26T13:51:19.269" v="4843" actId="478"/>
          <ac:spMkLst>
            <pc:docMk/>
            <pc:sldMk cId="3921869114" sldId="347"/>
            <ac:spMk id="3" creationId="{843455C7-6688-41B1-ACCF-B0940A7098CD}"/>
          </ac:spMkLst>
        </pc:spChg>
        <pc:spChg chg="add mod">
          <ac:chgData name="Velani, Ankitkumar" userId="039f6639-35cd-4471-8ac8-1e78077ab1db" providerId="ADAL" clId="{6E7EBFA6-20D7-458D-8FE4-D4D9E95247FF}" dt="2022-08-26T13:51:19.754" v="4844"/>
          <ac:spMkLst>
            <pc:docMk/>
            <pc:sldMk cId="3921869114" sldId="347"/>
            <ac:spMk id="8" creationId="{046978DD-B828-4DD5-BE7B-2C1646840E51}"/>
          </ac:spMkLst>
        </pc:spChg>
        <pc:spChg chg="add mod">
          <ac:chgData name="Velani, Ankitkumar" userId="039f6639-35cd-4471-8ac8-1e78077ab1db" providerId="ADAL" clId="{6E7EBFA6-20D7-458D-8FE4-D4D9E95247FF}" dt="2022-08-26T13:53:01.533" v="4862" actId="1076"/>
          <ac:spMkLst>
            <pc:docMk/>
            <pc:sldMk cId="3921869114" sldId="347"/>
            <ac:spMk id="9" creationId="{A91EC726-8C44-4EDC-ABAC-A755AB972346}"/>
          </ac:spMkLst>
        </pc:spChg>
        <pc:graphicFrameChg chg="add mod modGraphic">
          <ac:chgData name="Velani, Ankitkumar" userId="039f6639-35cd-4471-8ac8-1e78077ab1db" providerId="ADAL" clId="{6E7EBFA6-20D7-458D-8FE4-D4D9E95247FF}" dt="2022-08-26T13:53:18.002" v="4863" actId="14734"/>
          <ac:graphicFrameMkLst>
            <pc:docMk/>
            <pc:sldMk cId="3921869114" sldId="347"/>
            <ac:graphicFrameMk id="7" creationId="{39E43362-AF26-434D-896B-D47AA87B2567}"/>
          </ac:graphicFrameMkLst>
        </pc:graphicFrameChg>
      </pc:sldChg>
      <pc:sldChg chg="addSp delSp modSp add mod">
        <pc:chgData name="Velani, Ankitkumar" userId="039f6639-35cd-4471-8ac8-1e78077ab1db" providerId="ADAL" clId="{6E7EBFA6-20D7-458D-8FE4-D4D9E95247FF}" dt="2022-08-26T13:55:32.410" v="4983" actId="1076"/>
        <pc:sldMkLst>
          <pc:docMk/>
          <pc:sldMk cId="3880608009" sldId="348"/>
        </pc:sldMkLst>
        <pc:spChg chg="add del">
          <ac:chgData name="Velani, Ankitkumar" userId="039f6639-35cd-4471-8ac8-1e78077ab1db" providerId="ADAL" clId="{6E7EBFA6-20D7-458D-8FE4-D4D9E95247FF}" dt="2022-08-26T13:54:59.566" v="4974"/>
          <ac:spMkLst>
            <pc:docMk/>
            <pc:sldMk cId="3880608009" sldId="348"/>
            <ac:spMk id="3" creationId="{7ED480FA-AEAC-4FC6-9182-03A6AD3EB17E}"/>
          </ac:spMkLst>
        </pc:spChg>
        <pc:spChg chg="mod">
          <ac:chgData name="Velani, Ankitkumar" userId="039f6639-35cd-4471-8ac8-1e78077ab1db" providerId="ADAL" clId="{6E7EBFA6-20D7-458D-8FE4-D4D9E95247FF}" dt="2022-08-26T13:55:32.410" v="4983" actId="1076"/>
          <ac:spMkLst>
            <pc:docMk/>
            <pc:sldMk cId="3880608009" sldId="348"/>
            <ac:spMk id="9" creationId="{A91EC726-8C44-4EDC-ABAC-A755AB972346}"/>
          </ac:spMkLst>
        </pc:spChg>
        <pc:spChg chg="add del">
          <ac:chgData name="Velani, Ankitkumar" userId="039f6639-35cd-4471-8ac8-1e78077ab1db" providerId="ADAL" clId="{6E7EBFA6-20D7-458D-8FE4-D4D9E95247FF}" dt="2022-08-26T13:55:17.986" v="4980"/>
          <ac:spMkLst>
            <pc:docMk/>
            <pc:sldMk cId="3880608009" sldId="348"/>
            <ac:spMk id="10" creationId="{99D1C44D-5806-4327-9737-847BF3A8D0A4}"/>
          </ac:spMkLst>
        </pc:spChg>
        <pc:graphicFrameChg chg="del">
          <ac:chgData name="Velani, Ankitkumar" userId="039f6639-35cd-4471-8ac8-1e78077ab1db" providerId="ADAL" clId="{6E7EBFA6-20D7-458D-8FE4-D4D9E95247FF}" dt="2022-08-26T13:54:36.891" v="4958" actId="478"/>
          <ac:graphicFrameMkLst>
            <pc:docMk/>
            <pc:sldMk cId="3880608009" sldId="348"/>
            <ac:graphicFrameMk id="7" creationId="{39E43362-AF26-434D-896B-D47AA87B2567}"/>
          </ac:graphicFrameMkLst>
        </pc:graphicFrameChg>
      </pc:sldChg>
      <pc:sldChg chg="modSp new mod">
        <pc:chgData name="Velani, Ankitkumar" userId="039f6639-35cd-4471-8ac8-1e78077ab1db" providerId="ADAL" clId="{6E7EBFA6-20D7-458D-8FE4-D4D9E95247FF}" dt="2022-08-26T13:59:16.070" v="5015" actId="20577"/>
        <pc:sldMkLst>
          <pc:docMk/>
          <pc:sldMk cId="3848661783" sldId="349"/>
        </pc:sldMkLst>
        <pc:spChg chg="mod">
          <ac:chgData name="Velani, Ankitkumar" userId="039f6639-35cd-4471-8ac8-1e78077ab1db" providerId="ADAL" clId="{6E7EBFA6-20D7-458D-8FE4-D4D9E95247FF}" dt="2022-08-26T13:56:02.040" v="4985"/>
          <ac:spMkLst>
            <pc:docMk/>
            <pc:sldMk cId="3848661783" sldId="349"/>
            <ac:spMk id="2" creationId="{D8F52B16-29C7-497E-A34D-EF1F81CF8FB1}"/>
          </ac:spMkLst>
        </pc:spChg>
        <pc:spChg chg="mod">
          <ac:chgData name="Velani, Ankitkumar" userId="039f6639-35cd-4471-8ac8-1e78077ab1db" providerId="ADAL" clId="{6E7EBFA6-20D7-458D-8FE4-D4D9E95247FF}" dt="2022-08-26T13:59:16.070" v="5015" actId="20577"/>
          <ac:spMkLst>
            <pc:docMk/>
            <pc:sldMk cId="3848661783" sldId="349"/>
            <ac:spMk id="3" creationId="{A4630A96-F55D-4678-B6F5-B7582D03C248}"/>
          </ac:spMkLst>
        </pc:spChg>
      </pc:sldChg>
      <pc:sldChg chg="modSp new mod">
        <pc:chgData name="Velani, Ankitkumar" userId="039f6639-35cd-4471-8ac8-1e78077ab1db" providerId="ADAL" clId="{6E7EBFA6-20D7-458D-8FE4-D4D9E95247FF}" dt="2022-08-26T14:50:08.598" v="5299" actId="20577"/>
        <pc:sldMkLst>
          <pc:docMk/>
          <pc:sldMk cId="1549525535" sldId="350"/>
        </pc:sldMkLst>
        <pc:spChg chg="mod">
          <ac:chgData name="Velani, Ankitkumar" userId="039f6639-35cd-4471-8ac8-1e78077ab1db" providerId="ADAL" clId="{6E7EBFA6-20D7-458D-8FE4-D4D9E95247FF}" dt="2022-08-26T14:49:31.395" v="5235" actId="5793"/>
          <ac:spMkLst>
            <pc:docMk/>
            <pc:sldMk cId="1549525535" sldId="350"/>
            <ac:spMk id="2" creationId="{9E050D12-8881-4A94-8AF9-498D64304C8B}"/>
          </ac:spMkLst>
        </pc:spChg>
        <pc:spChg chg="mod">
          <ac:chgData name="Velani, Ankitkumar" userId="039f6639-35cd-4471-8ac8-1e78077ab1db" providerId="ADAL" clId="{6E7EBFA6-20D7-458D-8FE4-D4D9E95247FF}" dt="2022-08-26T14:50:08.598" v="5299" actId="20577"/>
          <ac:spMkLst>
            <pc:docMk/>
            <pc:sldMk cId="1549525535" sldId="350"/>
            <ac:spMk id="3" creationId="{F4A26EAC-81D4-41F9-9D77-32FC87E4A786}"/>
          </ac:spMkLst>
        </pc:spChg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3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4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6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61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14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9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8/26/2022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8/26/2022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8/26/2022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8/26/2022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8/26/2022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8/26/2022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8/26/2022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8/26/2022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8/26/2022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8/26/2022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8/26/2022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8/26/2022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aw.githubusercontent.com/sitmbadept/sitmbadept.github.io/main/BDTM/SQL/customers.sq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itmbadept/sitmbadept.github.io/main/BDTM/SQL/post.sq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564675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Unit-2 : Data Retrieval using MySQL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Mysql Workbench Logo">
            <a:extLst>
              <a:ext uri="{FF2B5EF4-FFF2-40B4-BE49-F238E27FC236}">
                <a16:creationId xmlns:a16="http://schemas.microsoft.com/office/drawing/2014/main" id="{B011F6A3-1CD4-42F4-A2CE-0A39A514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281" y="2381937"/>
            <a:ext cx="3119438" cy="227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Records/Rows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 err="1">
                <a:solidFill>
                  <a:schemeClr val="bg2"/>
                </a:solidFill>
              </a:rPr>
              <a:t>table_name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(‘</a:t>
            </a:r>
            <a:r>
              <a:rPr lang="en-US" sz="2400" dirty="0">
                <a:solidFill>
                  <a:schemeClr val="tx1"/>
                </a:solidFill>
              </a:rPr>
              <a:t>value-1</a:t>
            </a:r>
            <a:r>
              <a:rPr lang="en-US" sz="2400" dirty="0">
                <a:solidFill>
                  <a:srgbClr val="FF0000"/>
                </a:solidFill>
              </a:rPr>
              <a:t>’, ‘</a:t>
            </a:r>
            <a:r>
              <a:rPr lang="en-US" sz="2400" dirty="0">
                <a:solidFill>
                  <a:schemeClr val="tx1"/>
                </a:solidFill>
              </a:rPr>
              <a:t>value-2</a:t>
            </a:r>
            <a:r>
              <a:rPr lang="en-US" sz="2400" dirty="0">
                <a:solidFill>
                  <a:srgbClr val="FF0000"/>
                </a:solidFill>
              </a:rPr>
              <a:t>’,……);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A8215-CDAE-47A8-AE4A-30F38D18E506}"/>
              </a:ext>
            </a:extLst>
          </p:cNvPr>
          <p:cNvSpPr txBox="1"/>
          <p:nvPr/>
        </p:nvSpPr>
        <p:spPr>
          <a:xfrm>
            <a:off x="157843" y="2992014"/>
            <a:ext cx="88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‘John’,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‘Manager’,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       			    ‘USA’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			  );</a:t>
            </a:r>
          </a:p>
        </p:txBody>
      </p:sp>
    </p:spTree>
    <p:extLst>
      <p:ext uri="{BB962C8B-B14F-4D97-AF65-F5344CB8AC3E}">
        <p14:creationId xmlns:p14="http://schemas.microsoft.com/office/powerpoint/2010/main" val="28736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  <a:p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</a:rPr>
              <a:t>    (</a:t>
            </a:r>
            <a:r>
              <a:rPr lang="en-US" sz="3600" dirty="0">
                <a:solidFill>
                  <a:schemeClr val="tx1"/>
                </a:solidFill>
              </a:rPr>
              <a:t>asterisk) represent all the columns  </a:t>
            </a:r>
          </a:p>
          <a:p>
            <a:r>
              <a:rPr lang="en-US" sz="3600" dirty="0">
                <a:solidFill>
                  <a:schemeClr val="tx1"/>
                </a:solidFill>
              </a:rPr>
              <a:t>      from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07CB92-6DC7-415D-A83F-B317B1CDF724}"/>
              </a:ext>
            </a:extLst>
          </p:cNvPr>
          <p:cNvCxnSpPr>
            <a:cxnSpLocks/>
          </p:cNvCxnSpPr>
          <p:nvPr/>
        </p:nvCxnSpPr>
        <p:spPr>
          <a:xfrm flipH="1">
            <a:off x="1948543" y="2079171"/>
            <a:ext cx="1001486" cy="1349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1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 using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A24AB-6554-461F-BEAA-84296B838C78}"/>
              </a:ext>
            </a:extLst>
          </p:cNvPr>
          <p:cNvSpPr txBox="1"/>
          <p:nvPr/>
        </p:nvSpPr>
        <p:spPr>
          <a:xfrm>
            <a:off x="157843" y="1711476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 err="1">
                <a:solidFill>
                  <a:schemeClr val="tx1"/>
                </a:solidFill>
              </a:rPr>
              <a:t>table_name</a:t>
            </a:r>
            <a:r>
              <a:rPr lang="en-US" sz="3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EF5E7-33CD-413D-953D-16F5C2F3D854}"/>
              </a:ext>
            </a:extLst>
          </p:cNvPr>
          <p:cNvSpPr txBox="1"/>
          <p:nvPr/>
        </p:nvSpPr>
        <p:spPr>
          <a:xfrm>
            <a:off x="315686" y="2865362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>
                <a:solidFill>
                  <a:schemeClr val="tx1"/>
                </a:solidFill>
              </a:rPr>
              <a:t>*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57510-22D4-4048-A8EB-C37DCFE899D2}"/>
              </a:ext>
            </a:extLst>
          </p:cNvPr>
          <p:cNvSpPr txBox="1"/>
          <p:nvPr/>
        </p:nvSpPr>
        <p:spPr>
          <a:xfrm>
            <a:off x="315686" y="3511693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ename</a:t>
            </a:r>
            <a:r>
              <a:rPr lang="en-US" sz="3600" dirty="0">
                <a:solidFill>
                  <a:srgbClr val="FF0000"/>
                </a:solidFill>
              </a:rPr>
              <a:t> 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7762E-A073-42BA-8408-8D98FC0FA4CC}"/>
              </a:ext>
            </a:extLst>
          </p:cNvPr>
          <p:cNvSpPr txBox="1"/>
          <p:nvPr/>
        </p:nvSpPr>
        <p:spPr>
          <a:xfrm>
            <a:off x="315686" y="4175285"/>
            <a:ext cx="882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SELECT </a:t>
            </a:r>
            <a:r>
              <a:rPr lang="en-US" sz="3600" dirty="0" err="1">
                <a:solidFill>
                  <a:srgbClr val="00B0F0"/>
                </a:solidFill>
              </a:rPr>
              <a:t>ename</a:t>
            </a:r>
            <a:r>
              <a:rPr lang="en-US" sz="3600" dirty="0">
                <a:solidFill>
                  <a:srgbClr val="00B0F0"/>
                </a:solidFill>
              </a:rPr>
              <a:t>, city </a:t>
            </a:r>
            <a:r>
              <a:rPr lang="en-US" sz="3600" dirty="0">
                <a:solidFill>
                  <a:srgbClr val="FF0000"/>
                </a:solidFill>
              </a:rPr>
              <a:t>FROM </a:t>
            </a:r>
            <a:r>
              <a:rPr lang="en-US" sz="3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7080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093D-43D3-481D-BB13-406C1F3D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6375"/>
            <a:ext cx="8229600" cy="1143000"/>
          </a:xfrm>
        </p:spPr>
        <p:txBody>
          <a:bodyPr/>
          <a:lstStyle/>
          <a:p>
            <a:pPr algn="l"/>
            <a:r>
              <a:rPr lang="en-US" sz="4000" dirty="0"/>
              <a:t>Create Employee_2 table in 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2C69-5EF8-4D42-B948-1D9846B98C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B6589-677E-4050-A120-D8E5CE7FB0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4EDB-77DB-4A54-A01A-4E48B34CB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2BD5C-FA2D-4BFB-ABCF-C7AEEAE0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17638"/>
            <a:ext cx="84963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8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data type of a column defines what value the column can hold: integer, character, money, date and time, binary, and so on.</a:t>
            </a:r>
          </a:p>
          <a:p>
            <a:endParaRPr lang="en-US" sz="2600" dirty="0"/>
          </a:p>
          <a:p>
            <a:r>
              <a:rPr lang="en-US" sz="2600" dirty="0"/>
              <a:t>Each column in a database table is required to have a name and a data type.</a:t>
            </a:r>
          </a:p>
          <a:p>
            <a:endParaRPr lang="en-US" sz="2600" dirty="0"/>
          </a:p>
          <a:p>
            <a:r>
              <a:rPr lang="en-US" sz="2600" dirty="0"/>
              <a:t>In MySQL there are three main data types: </a:t>
            </a:r>
            <a:r>
              <a:rPr lang="en-US" sz="2600" b="1" dirty="0"/>
              <a:t>string</a:t>
            </a:r>
            <a:r>
              <a:rPr lang="en-US" sz="2600" dirty="0"/>
              <a:t>, </a:t>
            </a:r>
            <a:r>
              <a:rPr lang="en-US" sz="2600" b="1" dirty="0"/>
              <a:t>numeric</a:t>
            </a:r>
            <a:r>
              <a:rPr lang="en-US" sz="2600" dirty="0"/>
              <a:t>, and </a:t>
            </a:r>
            <a:r>
              <a:rPr lang="en-US" sz="2600" b="1" dirty="0"/>
              <a:t>datetime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fixed-length string between 1 and 255 characters in length (for example CHAR(5)), right-padded with spaces to the specified length when stored</a:t>
            </a:r>
          </a:p>
          <a:p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600" b="1" dirty="0">
                <a:latin typeface="+mj-lt"/>
              </a:rPr>
              <a:t>VARCHAR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</a:rPr>
              <a:t>(size) </a:t>
            </a:r>
          </a:p>
          <a:p>
            <a:r>
              <a:rPr lang="en-US" sz="2600" b="0" i="0" dirty="0">
                <a:solidFill>
                  <a:srgbClr val="000000"/>
                </a:solidFill>
                <a:effectLst/>
                <a:latin typeface="+mj-lt"/>
              </a:rPr>
              <a:t>A variable-length string between 1 and 255 characters in length.</a:t>
            </a: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endParaRPr lang="en-US" sz="26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CREATE TABLE student(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+mj-lt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</a:rPr>
              <a:t> VARCHAR(10)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7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TINYTEXT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255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16777215 characters</a:t>
            </a:r>
          </a:p>
          <a:p>
            <a:pPr marL="114300" indent="0">
              <a:buNone/>
            </a:pPr>
            <a:endParaRPr lang="en-US" sz="2400" b="1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TEXT column with a maximum length of 4294967295 or 4 GB of characters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String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229E-FB63-493A-B4B7-676991C7D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106478" cy="3488635"/>
          </a:xfrm>
        </p:spPr>
        <p:txBody>
          <a:bodyPr/>
          <a:lstStyle/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+mj-lt"/>
                <a:cs typeface="Raavi" panose="020B0502040204020203" pitchFamily="34" charset="0"/>
              </a:rPr>
              <a:t>TINYTEXT,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city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state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   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VARCHAR(20),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6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pincode</a:t>
            </a:r>
            <a:r>
              <a:rPr lang="en-US" sz="26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</a:t>
            </a:r>
            <a:r>
              <a:rPr lang="en-US" sz="26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CHAR(5)</a:t>
            </a:r>
          </a:p>
          <a:p>
            <a:pPr marL="114300" indent="0">
              <a:buNone/>
            </a:pPr>
            <a:r>
              <a:rPr lang="en-US" sz="26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Numeric Types</a:t>
            </a:r>
            <a:endParaRPr lang="en-US" b="0" i="0" dirty="0">
              <a:solidFill>
                <a:srgbClr val="000000"/>
              </a:solidFill>
              <a:effectLst/>
              <a:latin typeface="+mj-lt"/>
              <a:cs typeface="Heebo" panose="020B0604020202020204" pitchFamily="2" charset="-79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95911"/>
              </p:ext>
            </p:extLst>
          </p:nvPr>
        </p:nvGraphicFramePr>
        <p:xfrm>
          <a:off x="49695" y="1443798"/>
          <a:ext cx="9044609" cy="450608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26180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6667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25175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9093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Signed range(Number with Sign)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Unsigned range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TINYINT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-128 to 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255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SMALLINT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-32768 to 32767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65535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MEDIUMINT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-8388608  to 8388607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16777215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-2147483648 to 2147483647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4294967295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1069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BIGINT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-9223372036854775808  to 9223372036854775807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0 to 18446744073709551615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FLOAT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Decimal precision can go to 24 places for a float type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90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DOUBLE</a:t>
                      </a:r>
                      <a:endParaRPr lang="en-US" sz="1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6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Data is a collection of a small piece of information. It can be used in a variety of forms like text, numbers, media, bytes…etc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30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i.e. Student data, Employee data, Events data, Travelling data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dirty="0"/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790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76" y="1417638"/>
            <a:ext cx="3319670" cy="24748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String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VARCHAR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TINYTEXT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  <a:latin typeface="+mj-lt"/>
              </a:rPr>
              <a:t>LONGTEXT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56D1D-40FE-4DE8-A337-D0AA25542136}"/>
              </a:ext>
            </a:extLst>
          </p:cNvPr>
          <p:cNvSpPr txBox="1">
            <a:spLocks/>
          </p:cNvSpPr>
          <p:nvPr/>
        </p:nvSpPr>
        <p:spPr>
          <a:xfrm>
            <a:off x="5287618" y="1282148"/>
            <a:ext cx="4114799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Numeric Data Type: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TINYINT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SMALLINT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MEDIUMINT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INT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BIGINT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FLOAT</a:t>
            </a:r>
          </a:p>
          <a:p>
            <a:pPr lvl="1"/>
            <a:r>
              <a:rPr lang="en-US" sz="2000" u="none" strike="noStrike" dirty="0">
                <a:effectLst/>
                <a:latin typeface="+mj-lt"/>
              </a:rPr>
              <a:t>DOUBLE</a:t>
            </a:r>
            <a:endParaRPr lang="en-US" sz="2000" dirty="0"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u="none" strike="noStrike" dirty="0">
              <a:effectLst/>
              <a:latin typeface="+mj-lt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D4B749-2C71-490D-8D08-EB08B0545C74}"/>
              </a:ext>
            </a:extLst>
          </p:cNvPr>
          <p:cNvSpPr txBox="1">
            <a:spLocks/>
          </p:cNvSpPr>
          <p:nvPr/>
        </p:nvSpPr>
        <p:spPr>
          <a:xfrm>
            <a:off x="298176" y="4054620"/>
            <a:ext cx="331967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 Data Type: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TIME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DATETIME</a:t>
            </a:r>
          </a:p>
          <a:p>
            <a:pPr lvl="1"/>
            <a:r>
              <a:rPr lang="en-US" sz="2000" b="0" i="0" u="none" strike="noStrike" cap="none" dirty="0">
                <a:solidFill>
                  <a:schemeClr val="dk1"/>
                </a:solidFill>
                <a:effectLst/>
                <a:latin typeface="+mj-lt"/>
                <a:ea typeface="+mn-ea"/>
                <a:cs typeface="+mn-cs"/>
                <a:sym typeface="Arial"/>
              </a:rPr>
              <a:t>TIMESTAMP</a:t>
            </a:r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64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D4E3-A27D-4CDD-A548-C2C0A86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DateTime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Heebo" panose="020B0604020202020204" pitchFamily="2" charset="-79"/>
              </a:rPr>
              <a:t>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3FF0-A6F3-4E4E-B36A-1804F04232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F51E-237A-402D-A173-AAEDDF1AD2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1EDD-F21B-43BA-BBFA-AD2908DCC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20562F-FBC7-4BDF-B848-6C4A8D77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36785"/>
              </p:ext>
            </p:extLst>
          </p:nvPr>
        </p:nvGraphicFramePr>
        <p:xfrm>
          <a:off x="457200" y="1417638"/>
          <a:ext cx="8567530" cy="44265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03774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96375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8462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 Syntax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000" b="0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'1000-01-01' to '9999-12-31'.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'-838:59:59' to '838:59:59'.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8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'1000-01-01 00:00:00' to '9999-12-31 23:59:59'.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10415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Values range from '1970-01-01 00:00:01' UTC </a:t>
                      </a:r>
                    </a:p>
                    <a:p>
                      <a:pPr algn="l" fontAlgn="b"/>
                      <a:r>
                        <a:rPr lang="en-US" sz="20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to  '2038-01-19 03:14:07’ UTC.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1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CREATE TABLE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students </a:t>
            </a: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dob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DATE,</a:t>
            </a:r>
            <a:endParaRPr lang="en-US" sz="2400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	 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dirty="0" err="1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degree_per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</a:t>
            </a:r>
            <a:r>
              <a:rPr lang="en-US" sz="2400" u="none" strike="noStrike" dirty="0">
                <a:effectLst/>
                <a:latin typeface="+mj-lt"/>
              </a:rPr>
              <a:t> </a:t>
            </a:r>
            <a:r>
              <a:rPr lang="en-US" sz="2400" b="1" u="none" strike="noStrike" dirty="0">
                <a:effectLst/>
                <a:latin typeface="+mj-lt"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+mj-lt"/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304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String, Int, and 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6569"/>
            <a:ext cx="7812157" cy="4104861"/>
          </a:xfrm>
        </p:spPr>
        <p:txBody>
          <a:bodyPr/>
          <a:lstStyle/>
          <a:p>
            <a:pPr marL="114300" indent="0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  <a:latin typeface="+mj-lt"/>
                <a:cs typeface="Raavi" panose="020B0502040204020203" pitchFamily="34" charset="0"/>
              </a:rPr>
              <a:t>** Numeric data should be without single or double quotes.</a:t>
            </a:r>
            <a:endParaRPr lang="en-US" sz="2400" b="1" dirty="0">
              <a:solidFill>
                <a:srgbClr val="00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INSERT INTO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students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VALUES (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	'MBA01',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'Paul S',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7030A0"/>
                </a:solidFill>
                <a:latin typeface="+mj-lt"/>
                <a:cs typeface="Raavi" panose="020B0502040204020203" pitchFamily="34" charset="0"/>
              </a:rPr>
              <a:t>'1991-09-08',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30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</a:t>
            </a:r>
            <a:r>
              <a:rPr lang="en-US" sz="2200" dirty="0">
                <a:solidFill>
                  <a:srgbClr val="00B0F0"/>
                </a:solidFill>
                <a:latin typeface="+mj-lt"/>
                <a:cs typeface="Raavi" panose="020B0502040204020203" pitchFamily="34" charset="0"/>
              </a:rPr>
              <a:t>70.80, 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       	'B.H. Road, </a:t>
            </a:r>
            <a:r>
              <a:rPr lang="en-US" sz="2200" dirty="0" err="1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Tumkur</a:t>
            </a:r>
            <a:r>
              <a:rPr lang="en-US" sz="2200" dirty="0">
                <a:solidFill>
                  <a:srgbClr val="000000"/>
                </a:solidFill>
                <a:latin typeface="+mj-lt"/>
                <a:cs typeface="Raavi" panose="020B0502040204020203" pitchFamily="34" charset="0"/>
              </a:rPr>
              <a:t> 572103, Karnataka’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+mj-lt"/>
                <a:cs typeface="Raavi" panose="020B0502040204020203" pitchFamily="34" charset="0"/>
              </a:rPr>
              <a:t>);</a:t>
            </a:r>
            <a:endParaRPr lang="en-US" sz="2200" i="1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83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228E-9226-4593-945A-4AD6F141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 MySQL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3254-8337-40F0-B419-BEC646845CF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3185-5850-4B95-818A-1A745B2025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BB6F-DEBD-42BB-93C7-E129DF65C9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7DA515-9034-4E7E-AC0B-E53893C1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3847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  <a:hlinkClick r:id="rId2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Download </a:t>
            </a:r>
            <a:r>
              <a:rPr lang="en-US" sz="1800" dirty="0" err="1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customer.sql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Raavi" panose="020B0502040204020203" pitchFamily="34" charset="0"/>
              </a:rPr>
              <a:t> file : </a:t>
            </a:r>
            <a:endParaRPr lang="en-US" sz="1800" dirty="0">
              <a:solidFill>
                <a:schemeClr val="tx1"/>
              </a:solidFill>
              <a:latin typeface="+mj-lt"/>
              <a:cs typeface="Raavi" panose="020B0502040204020203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9999"/>
                </a:solidFill>
                <a:latin typeface="+mj-lt"/>
                <a:cs typeface="Raav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https://raw.githubusercontent.com/sitmbadept/sitmbadept.github.io/main/BDTM/SQL/customers.sql</a:t>
            </a:r>
            <a:endParaRPr lang="en-US" sz="18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  <a:latin typeface="+mj-lt"/>
              <a:cs typeface="Raav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E0F19-3ABD-42F9-B7F7-A877CEE8A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" r="20869"/>
          <a:stretch/>
        </p:blipFill>
        <p:spPr>
          <a:xfrm>
            <a:off x="725557" y="3012056"/>
            <a:ext cx="6480314" cy="32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11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DESCRIBE statement used to view the structure of a table in MySQL.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Syntax:</a:t>
            </a:r>
            <a:endParaRPr lang="en-US" sz="2400" u="sng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table_name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DESCRIBE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customers;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The SELECT statement is used to select data from a database.</a:t>
            </a:r>
          </a:p>
          <a:p>
            <a:r>
              <a:rPr lang="en-US" sz="2400" dirty="0">
                <a:latin typeface="+mj-lt"/>
              </a:rPr>
              <a:t>The data returned is stored in a result table, called the result-set.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Display all the records &amp; columns from Table:</a:t>
            </a:r>
          </a:p>
          <a:p>
            <a:pPr lvl="1"/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SELECT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*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+mj-lt"/>
              </a:rPr>
              <a:t>customers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114300" indent="0">
              <a:buNone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Display all the records and selected column from Table:</a:t>
            </a:r>
          </a:p>
          <a:p>
            <a:pPr lvl="1"/>
            <a:r>
              <a:rPr lang="en-US" sz="2000" dirty="0">
                <a:solidFill>
                  <a:srgbClr val="0000CD"/>
                </a:solidFill>
                <a:latin typeface="+mj-lt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customerNumber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, </a:t>
            </a: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+mj-lt"/>
              </a:rPr>
              <a:t>customerName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5715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+mj-lt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+mj-lt"/>
              </a:rPr>
              <a:t>The SELECT DISTINCT statement is used to return only distinct (different) values.</a:t>
            </a: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Syntax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  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DISTINCT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column1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</a:rPr>
              <a:t> column2, column3,...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+mj-lt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  <a:endParaRPr lang="en-US" sz="2400" dirty="0">
              <a:latin typeface="+mj-lt"/>
            </a:endParaRPr>
          </a:p>
          <a:p>
            <a:pPr marL="11430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1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all the 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unique/distinct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countries from the country column in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Database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3000" dirty="0"/>
              <a:t>A database is an organized collection of data so that it can be easily managed and accessible. 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058AF2-2198-4D19-B24F-FE777E37AE89}"/>
              </a:ext>
            </a:extLst>
          </p:cNvPr>
          <p:cNvGrpSpPr/>
          <p:nvPr/>
        </p:nvGrpSpPr>
        <p:grpSpPr>
          <a:xfrm>
            <a:off x="620486" y="3329442"/>
            <a:ext cx="8310294" cy="1850571"/>
            <a:chOff x="587829" y="2906486"/>
            <a:chExt cx="8310294" cy="18505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F4AC76B-F868-476E-BECE-C4D1E71C636B}"/>
                </a:ext>
              </a:extLst>
            </p:cNvPr>
            <p:cNvSpPr/>
            <p:nvPr/>
          </p:nvSpPr>
          <p:spPr>
            <a:xfrm>
              <a:off x="587829" y="2906486"/>
              <a:ext cx="6324600" cy="185057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A5043E-FC19-42B7-80FA-677A5F719831}"/>
                </a:ext>
              </a:extLst>
            </p:cNvPr>
            <p:cNvSpPr txBox="1"/>
            <p:nvPr/>
          </p:nvSpPr>
          <p:spPr>
            <a:xfrm>
              <a:off x="740227" y="3121223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Student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0B215E-5FA3-48A4-BF12-88644AC0E4D9}"/>
                </a:ext>
              </a:extLst>
            </p:cNvPr>
            <p:cNvSpPr txBox="1"/>
            <p:nvPr/>
          </p:nvSpPr>
          <p:spPr>
            <a:xfrm>
              <a:off x="740226" y="3556652"/>
              <a:ext cx="1817915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Employee 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FDB884-9ED3-48E4-BD9C-52834659F7D0}"/>
                </a:ext>
              </a:extLst>
            </p:cNvPr>
            <p:cNvSpPr txBox="1"/>
            <p:nvPr/>
          </p:nvSpPr>
          <p:spPr>
            <a:xfrm>
              <a:off x="740227" y="3992081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Exam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98E8A8-AEF1-4126-88A5-A69766706482}"/>
                </a:ext>
              </a:extLst>
            </p:cNvPr>
            <p:cNvSpPr txBox="1"/>
            <p:nvPr/>
          </p:nvSpPr>
          <p:spPr>
            <a:xfrm>
              <a:off x="2950027" y="3556652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Event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DF9C05-A1B0-44A4-890B-B8928237ED5A}"/>
                </a:ext>
              </a:extLst>
            </p:cNvPr>
            <p:cNvSpPr txBox="1"/>
            <p:nvPr/>
          </p:nvSpPr>
          <p:spPr>
            <a:xfrm>
              <a:off x="2950027" y="3970309"/>
              <a:ext cx="1741718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Sports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41F68-1DB4-4C05-9497-15D12EE39B74}"/>
                </a:ext>
              </a:extLst>
            </p:cNvPr>
            <p:cNvSpPr txBox="1"/>
            <p:nvPr/>
          </p:nvSpPr>
          <p:spPr>
            <a:xfrm>
              <a:off x="4865916" y="3696678"/>
              <a:ext cx="1817914" cy="338554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Movies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FFB745-0040-46CA-9413-DA778A27248C}"/>
                </a:ext>
              </a:extLst>
            </p:cNvPr>
            <p:cNvSpPr txBox="1"/>
            <p:nvPr/>
          </p:nvSpPr>
          <p:spPr>
            <a:xfrm>
              <a:off x="7123752" y="3600977"/>
              <a:ext cx="17743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Database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61ABFA-A5FC-4A03-B0E1-A6D4F84F423C}"/>
                </a:ext>
              </a:extLst>
            </p:cNvPr>
            <p:cNvCxnSpPr/>
            <p:nvPr/>
          </p:nvCxnSpPr>
          <p:spPr>
            <a:xfrm flipH="1">
              <a:off x="7086600" y="3950028"/>
              <a:ext cx="1132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04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country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  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Display unique/distinct values for city and country columns from customers table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.</a:t>
            </a:r>
            <a:endParaRPr lang="en-US" sz="2400" dirty="0">
              <a:solidFill>
                <a:srgbClr val="0000CD"/>
              </a:solidFill>
              <a:latin typeface="+mj-lt"/>
            </a:endParaRPr>
          </a:p>
          <a:p>
            <a:pPr marL="11430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city, country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DISTINCT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+mj-lt"/>
              </a:rPr>
              <a:t>Example: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SELECT DISTINCT 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	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city, state,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+mj-lt"/>
              </a:rPr>
              <a:t>postalCode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, country</a:t>
            </a:r>
          </a:p>
          <a:p>
            <a:pPr marL="114300" indent="0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+mj-lt"/>
              </a:rPr>
              <a:t>FROM customers;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8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154-B9B8-449C-AAA9-2A2EE6D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large text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5DA44-EF40-48EC-989A-AE47800DF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Download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post.sql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file from below link and import into phpMyAdmin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  <a:hlinkClick r:id="rId2"/>
              </a:rPr>
              <a:t>https://raw.githubusercontent.com/sitmbadept/sitmbadept.github.io/main/BDTM/SQL/post.sql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Execute SQL queries for following: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Table Structure 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View the table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594D-8B2C-4D0A-8E91-9BBFBF70872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8E2E-DBE8-4804-8DCD-481269E319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930-80F5-4185-8392-F88710E3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07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A511-A242-4273-BD05-DC3D1678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A815-A66B-4358-814B-B13A145F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WHERE clause is used to filter records.</a:t>
            </a:r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  <a:p>
            <a:pPr marL="114300" indent="0">
              <a:buNone/>
            </a:pPr>
            <a:r>
              <a:rPr lang="en-US" sz="2600" u="sng" dirty="0">
                <a:solidFill>
                  <a:schemeClr val="tx1"/>
                </a:solidFill>
              </a:rPr>
              <a:t>WHERE Syntax:</a:t>
            </a:r>
          </a:p>
          <a:p>
            <a:pPr marL="114300" indent="0">
              <a:buNone/>
            </a:pPr>
            <a:endParaRPr lang="en-US" sz="2600" u="sng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CD"/>
                </a:solidFill>
                <a:latin typeface="+mj-lt"/>
              </a:rPr>
              <a:t>	SELECT</a:t>
            </a:r>
            <a:r>
              <a:rPr lang="en-US" sz="2600" dirty="0"/>
              <a:t> </a:t>
            </a:r>
          </a:p>
          <a:p>
            <a:pPr marL="114300" indent="0">
              <a:buNone/>
            </a:pPr>
            <a:r>
              <a:rPr lang="en-US" sz="2600" dirty="0"/>
              <a:t>		column1, column2, 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FROM</a:t>
            </a:r>
            <a:r>
              <a:rPr lang="en-US" sz="2600" dirty="0"/>
              <a:t> </a:t>
            </a:r>
            <a:r>
              <a:rPr lang="en-US" sz="2600" dirty="0" err="1"/>
              <a:t>table_name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400" dirty="0">
                <a:solidFill>
                  <a:srgbClr val="0000CD"/>
                </a:solidFill>
                <a:latin typeface="+mj-lt"/>
              </a:rPr>
              <a:t>WHERE</a:t>
            </a:r>
            <a:r>
              <a:rPr lang="en-US" sz="2600" dirty="0"/>
              <a:t> </a:t>
            </a:r>
            <a:r>
              <a:rPr lang="en-US" sz="2600" dirty="0">
                <a:solidFill>
                  <a:srgbClr val="FF0000"/>
                </a:solidFill>
              </a:rPr>
              <a:t>condition</a:t>
            </a:r>
            <a:r>
              <a:rPr lang="en-US" sz="2600" dirty="0"/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F1E9D-556A-4B2D-A24D-81407D9F72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19FC-CC33-41DC-B703-714476D3B41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C831-3A48-4C0C-86E5-25E6F45644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6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43362-AF26-434D-896B-D47AA87B2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46221"/>
              </p:ext>
            </p:extLst>
          </p:nvPr>
        </p:nvGraphicFramePr>
        <p:xfrm>
          <a:off x="168964" y="2036914"/>
          <a:ext cx="8975035" cy="3932693"/>
        </p:xfrm>
        <a:graphic>
          <a:graphicData uri="http://schemas.openxmlformats.org/drawingml/2006/table">
            <a:tbl>
              <a:tblPr/>
              <a:tblGrid>
                <a:gridCol w="1994400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980635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equal. </a:t>
                      </a:r>
                      <a:r>
                        <a:rPr lang="en-US" b="1" dirty="0">
                          <a:effectLst/>
                        </a:rPr>
                        <a:t>Note:</a:t>
                      </a:r>
                      <a:r>
                        <a:rPr lang="en-US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8966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5" y="1391331"/>
            <a:ext cx="831905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The following operators can be used in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j-lt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 clause: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186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9E71-2133-4F0C-ADB4-E9A60AA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7502-4F80-4DCD-B004-D357701E27D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B8D9-D679-4AAA-B554-73EB77688B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53B6-46C9-45CA-806F-904CB0B1F1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6978DD-B828-4DD5-BE7B-2C1646840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97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1EC726-8C44-4EDC-ABAC-A755AB972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748" y="1536174"/>
            <a:ext cx="831905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Condition can be apply in multiple columns using AND OR operators.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AND </a:t>
            </a:r>
            <a:r>
              <a:rPr lang="en-US" altLang="en-US" sz="2400" dirty="0">
                <a:latin typeface="+mj-lt"/>
              </a:rPr>
              <a:t>operator displays a record if all the conditions separated by AND are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j-lt"/>
              </a:rPr>
              <a:t>OR </a:t>
            </a:r>
            <a:r>
              <a:rPr lang="en-US" altLang="en-US" sz="2400" dirty="0">
                <a:latin typeface="+mj-lt"/>
              </a:rPr>
              <a:t>operator displays a record if any of the conditions separated by OR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60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B16-29C7-497E-A34D-EF1F81CF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0A96-F55D-4678-B6F5-B7582D03C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dirty="0"/>
              <a:t>SELECT * FROM `customers` WHERE country = 'USA’;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* FROM customers </a:t>
            </a:r>
          </a:p>
          <a:p>
            <a:pPr marL="11430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creditLimit</a:t>
            </a:r>
            <a:r>
              <a:rPr lang="en-US" sz="2400" dirty="0"/>
              <a:t> BETWEEN 10000 AND 50000;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8364-4529-47BD-B8F3-D96612BEF1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FEF1-0D8D-4F21-B800-8B8D5D2F13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293E-E749-4BB3-A8B7-5F0656213F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1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0D12-8881-4A94-8AF9-498D6430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6EAC-81D4-41F9-9D77-32FC87E4A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String, Number and Date data types</a:t>
            </a:r>
          </a:p>
          <a:p>
            <a:r>
              <a:rPr lang="en-US" dirty="0"/>
              <a:t>Create Table </a:t>
            </a:r>
          </a:p>
          <a:p>
            <a:r>
              <a:rPr lang="en-US" dirty="0"/>
              <a:t>Insert data (String, Number, Date)</a:t>
            </a:r>
          </a:p>
          <a:p>
            <a:r>
              <a:rPr lang="en-US" dirty="0"/>
              <a:t>Import Data</a:t>
            </a:r>
          </a:p>
          <a:p>
            <a:r>
              <a:rPr lang="en-US" dirty="0"/>
              <a:t>Select DISTINCT</a:t>
            </a:r>
          </a:p>
          <a:p>
            <a:r>
              <a:rPr lang="en-US" dirty="0"/>
              <a:t>WHERE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3694-0368-4902-94BE-AFBE5BB46E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CA77-0A61-43DE-A508-FA5D6B540A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053C-DAB4-41B8-92D3-C908F0D1C8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 is software used to store and retrieve the database.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b="1" dirty="0"/>
          </a:p>
        </p:txBody>
      </p:sp>
      <p:pic>
        <p:nvPicPr>
          <p:cNvPr id="2052" name="Picture 4" descr="Data Integration SQL or No SQL databases made easy">
            <a:extLst>
              <a:ext uri="{FF2B5EF4-FFF2-40B4-BE49-F238E27FC236}">
                <a16:creationId xmlns:a16="http://schemas.microsoft.com/office/drawing/2014/main" id="{D8F6DDE6-7E07-40F5-A7F1-1494164F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61" y="2560638"/>
            <a:ext cx="5397275" cy="33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0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32961" y="1417638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b="1" dirty="0"/>
              <a:t>R</a:t>
            </a:r>
            <a:r>
              <a:rPr lang="en-US" sz="2800" dirty="0"/>
              <a:t>elational </a:t>
            </a:r>
            <a:r>
              <a:rPr lang="en-US" sz="2800" b="1" dirty="0"/>
              <a:t>D</a:t>
            </a:r>
            <a:r>
              <a:rPr lang="en-US" sz="2800" dirty="0"/>
              <a:t>ata </a:t>
            </a:r>
            <a:r>
              <a:rPr lang="en-US" sz="2800" b="1" dirty="0"/>
              <a:t>B</a:t>
            </a:r>
            <a:r>
              <a:rPr lang="en-US" sz="2800" dirty="0"/>
              <a:t>ase </a:t>
            </a:r>
            <a:r>
              <a:rPr lang="en-US" sz="2800" b="1" dirty="0"/>
              <a:t>M</a:t>
            </a:r>
            <a:r>
              <a:rPr lang="en-US" sz="2800" dirty="0"/>
              <a:t>anagement </a:t>
            </a:r>
            <a:r>
              <a:rPr lang="en-US" sz="2800" b="1" dirty="0"/>
              <a:t>S</a:t>
            </a:r>
            <a:r>
              <a:rPr lang="en-US" sz="2800" dirty="0"/>
              <a:t>ystem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/>
              <a:t> 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All the modern database systems like MySQL, ORACLE…etc are based on RDBMS.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In RDBMS, data are stored in form of Tables, and it allows to create relationships between tables.</a:t>
            </a:r>
          </a:p>
        </p:txBody>
      </p:sp>
    </p:spTree>
    <p:extLst>
      <p:ext uri="{BB962C8B-B14F-4D97-AF65-F5344CB8AC3E}">
        <p14:creationId xmlns:p14="http://schemas.microsoft.com/office/powerpoint/2010/main" val="220307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265756"/>
              </p:ext>
            </p:extLst>
          </p:nvPr>
        </p:nvGraphicFramePr>
        <p:xfrm>
          <a:off x="457199" y="1664833"/>
          <a:ext cx="8105361" cy="3941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26340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563177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904001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611843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7882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788262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44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8/26/2022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32961" y="34289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US" dirty="0"/>
              <a:t>RDBMS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8CB2-F834-4C89-9938-05ACE8F64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936353"/>
              </p:ext>
            </p:extLst>
          </p:nvPr>
        </p:nvGraphicFramePr>
        <p:xfrm>
          <a:off x="1872342" y="2938461"/>
          <a:ext cx="6984132" cy="2667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6033">
                  <a:extLst>
                    <a:ext uri="{9D8B030D-6E8A-4147-A177-3AD203B41FA5}">
                      <a16:colId xmlns:a16="http://schemas.microsoft.com/office/drawing/2014/main" val="3406052850"/>
                    </a:ext>
                  </a:extLst>
                </a:gridCol>
                <a:gridCol w="1346940">
                  <a:extLst>
                    <a:ext uri="{9D8B030D-6E8A-4147-A177-3AD203B41FA5}">
                      <a16:colId xmlns:a16="http://schemas.microsoft.com/office/drawing/2014/main" val="2679283864"/>
                    </a:ext>
                  </a:extLst>
                </a:gridCol>
                <a:gridCol w="2502285">
                  <a:extLst>
                    <a:ext uri="{9D8B030D-6E8A-4147-A177-3AD203B41FA5}">
                      <a16:colId xmlns:a16="http://schemas.microsoft.com/office/drawing/2014/main" val="2789788073"/>
                    </a:ext>
                  </a:extLst>
                </a:gridCol>
                <a:gridCol w="1388874">
                  <a:extLst>
                    <a:ext uri="{9D8B030D-6E8A-4147-A177-3AD203B41FA5}">
                      <a16:colId xmlns:a16="http://schemas.microsoft.com/office/drawing/2014/main" val="2348172990"/>
                    </a:ext>
                  </a:extLst>
                </a:gridCol>
              </a:tblGrid>
              <a:tr h="533536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64884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18256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924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72872"/>
                  </a:ext>
                </a:extLst>
              </a:tr>
              <a:tr h="533536">
                <a:tc>
                  <a:txBody>
                    <a:bodyPr/>
                    <a:lstStyle/>
                    <a:p>
                      <a:r>
                        <a:rPr lang="en-US" sz="24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Project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2313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D4FD74-7C77-4B01-B1B0-36E7A745FC60}"/>
              </a:ext>
            </a:extLst>
          </p:cNvPr>
          <p:cNvCxnSpPr>
            <a:cxnSpLocks/>
          </p:cNvCxnSpPr>
          <p:nvPr/>
        </p:nvCxnSpPr>
        <p:spPr>
          <a:xfrm>
            <a:off x="2558142" y="2329542"/>
            <a:ext cx="541020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F03E8-BF52-4C39-ABA8-8F6E1DA30B44}"/>
              </a:ext>
            </a:extLst>
          </p:cNvPr>
          <p:cNvCxnSpPr/>
          <p:nvPr/>
        </p:nvCxnSpPr>
        <p:spPr>
          <a:xfrm>
            <a:off x="2558143" y="2329543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A26067-202D-4428-BD0C-6C93527270C5}"/>
              </a:ext>
            </a:extLst>
          </p:cNvPr>
          <p:cNvCxnSpPr/>
          <p:nvPr/>
        </p:nvCxnSpPr>
        <p:spPr>
          <a:xfrm>
            <a:off x="4310743" y="2340429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8742AF-5D0C-4B18-859E-8B63F8690819}"/>
              </a:ext>
            </a:extLst>
          </p:cNvPr>
          <p:cNvCxnSpPr/>
          <p:nvPr/>
        </p:nvCxnSpPr>
        <p:spPr>
          <a:xfrm>
            <a:off x="6019800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E91E58-AC29-4DB6-AE59-2E2280F48197}"/>
              </a:ext>
            </a:extLst>
          </p:cNvPr>
          <p:cNvCxnSpPr/>
          <p:nvPr/>
        </p:nvCxnSpPr>
        <p:spPr>
          <a:xfrm>
            <a:off x="7968343" y="2329542"/>
            <a:ext cx="0" cy="59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CFE882-6CC3-4DCC-9115-4AEB71B95BA6}"/>
              </a:ext>
            </a:extLst>
          </p:cNvPr>
          <p:cNvSpPr txBox="1"/>
          <p:nvPr/>
        </p:nvSpPr>
        <p:spPr>
          <a:xfrm>
            <a:off x="3907971" y="19044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Columns/ Attributes/ Fields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9C948B-927B-4761-86EA-A9D8354AA276}"/>
              </a:ext>
            </a:extLst>
          </p:cNvPr>
          <p:cNvCxnSpPr/>
          <p:nvPr/>
        </p:nvCxnSpPr>
        <p:spPr>
          <a:xfrm>
            <a:off x="1360714" y="3635829"/>
            <a:ext cx="0" cy="16764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48CFB-C06D-4C09-9C6D-A26E719AF412}"/>
              </a:ext>
            </a:extLst>
          </p:cNvPr>
          <p:cNvCxnSpPr/>
          <p:nvPr/>
        </p:nvCxnSpPr>
        <p:spPr>
          <a:xfrm>
            <a:off x="1360714" y="365759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689DF-4508-47D6-BB2B-6B63F1CEB585}"/>
              </a:ext>
            </a:extLst>
          </p:cNvPr>
          <p:cNvCxnSpPr/>
          <p:nvPr/>
        </p:nvCxnSpPr>
        <p:spPr>
          <a:xfrm>
            <a:off x="1360713" y="4212772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172A57-93A4-4DDC-9DAB-5E1BBAF4F016}"/>
              </a:ext>
            </a:extLst>
          </p:cNvPr>
          <p:cNvCxnSpPr/>
          <p:nvPr/>
        </p:nvCxnSpPr>
        <p:spPr>
          <a:xfrm>
            <a:off x="1360713" y="4767943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C5C7AF-E7B2-4AAA-AEBB-D90155F1D894}"/>
              </a:ext>
            </a:extLst>
          </p:cNvPr>
          <p:cNvCxnSpPr/>
          <p:nvPr/>
        </p:nvCxnSpPr>
        <p:spPr>
          <a:xfrm>
            <a:off x="1366154" y="5312229"/>
            <a:ext cx="51162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77D88-986B-4841-83A3-0F8A257630EB}"/>
              </a:ext>
            </a:extLst>
          </p:cNvPr>
          <p:cNvSpPr txBox="1"/>
          <p:nvPr/>
        </p:nvSpPr>
        <p:spPr>
          <a:xfrm>
            <a:off x="157846" y="4028083"/>
            <a:ext cx="136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Records/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Tuples/</a:t>
            </a:r>
          </a:p>
          <a:p>
            <a:r>
              <a:rPr lang="en-US" sz="1800" b="1" dirty="0">
                <a:solidFill>
                  <a:srgbClr val="00B0F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15997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881743" y="1861458"/>
            <a:ext cx="64684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CREATE TABLE </a:t>
            </a:r>
            <a:r>
              <a:rPr lang="en-US" sz="3600" dirty="0" err="1"/>
              <a:t>table_name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</a:p>
          <a:p>
            <a:r>
              <a:rPr lang="en-US" sz="3600" dirty="0"/>
              <a:t>     col-name-1    data-type</a:t>
            </a:r>
          </a:p>
          <a:p>
            <a:r>
              <a:rPr lang="en-US" sz="3600" dirty="0"/>
              <a:t>     col-name-2    data-type,</a:t>
            </a:r>
          </a:p>
          <a:p>
            <a:r>
              <a:rPr lang="en-US" sz="3600" dirty="0"/>
              <a:t>     col-name-3    data-type,</a:t>
            </a:r>
          </a:p>
          <a:p>
            <a:r>
              <a:rPr lang="en-US" sz="3600" dirty="0"/>
              <a:t>     col-name-4    data-type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06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2884-ABD9-44F5-9157-3C7BD66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Creation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21A4-A113-46D1-98E2-06ED23A05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3383-17F6-4387-A247-07FB48B93D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9D2-1F47-4BEF-A968-CEFDAC244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791D-26B8-4F59-B472-D29987F2B07F}"/>
              </a:ext>
            </a:extLst>
          </p:cNvPr>
          <p:cNvSpPr txBox="1"/>
          <p:nvPr/>
        </p:nvSpPr>
        <p:spPr>
          <a:xfrm>
            <a:off x="206829" y="1417638"/>
            <a:ext cx="5138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TABLE </a:t>
            </a:r>
            <a:r>
              <a:rPr lang="en-US" sz="2400" dirty="0" err="1"/>
              <a:t>table_name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</a:p>
          <a:p>
            <a:r>
              <a:rPr lang="en-US" sz="2400" dirty="0"/>
              <a:t>     col-name-1   data-type</a:t>
            </a:r>
          </a:p>
          <a:p>
            <a:r>
              <a:rPr lang="en-US" sz="2400" dirty="0"/>
              <a:t>     col-name-2   data-type,</a:t>
            </a:r>
          </a:p>
          <a:p>
            <a:r>
              <a:rPr lang="en-US" sz="2400" dirty="0"/>
              <a:t>     col-name-3   data-type,</a:t>
            </a:r>
          </a:p>
          <a:p>
            <a:r>
              <a:rPr lang="en-US" sz="2400" dirty="0"/>
              <a:t>     col-name-4   data-type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C982D-D15D-4286-A574-C54EF4B420B9}"/>
              </a:ext>
            </a:extLst>
          </p:cNvPr>
          <p:cNvSpPr txBox="1"/>
          <p:nvPr/>
        </p:nvSpPr>
        <p:spPr>
          <a:xfrm>
            <a:off x="3331028" y="3429000"/>
            <a:ext cx="5138057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/>
              <a:t>employee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emp_id</a:t>
            </a:r>
            <a:r>
              <a:rPr lang="en-US" sz="2800" dirty="0"/>
              <a:t>   text,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ename</a:t>
            </a:r>
            <a:r>
              <a:rPr lang="en-US" sz="2800" dirty="0"/>
              <a:t>    text,</a:t>
            </a:r>
          </a:p>
          <a:p>
            <a:r>
              <a:rPr lang="en-US" sz="2800" dirty="0"/>
              <a:t>	post        text,</a:t>
            </a:r>
          </a:p>
          <a:p>
            <a:r>
              <a:rPr lang="en-US" sz="2800" dirty="0"/>
              <a:t>	city	   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83174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1842</Words>
  <Application>Microsoft Office PowerPoint</Application>
  <PresentationFormat>On-screen Show (4:3)</PresentationFormat>
  <Paragraphs>483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Consolas</vt:lpstr>
      <vt:lpstr>Default Design</vt:lpstr>
      <vt:lpstr>BIG DATA TOOLS FOR MANAGERS</vt:lpstr>
      <vt:lpstr>Data</vt:lpstr>
      <vt:lpstr>Database</vt:lpstr>
      <vt:lpstr>DBMS</vt:lpstr>
      <vt:lpstr>RDBMS</vt:lpstr>
      <vt:lpstr>RDBMS</vt:lpstr>
      <vt:lpstr>RDBMS</vt:lpstr>
      <vt:lpstr>Table Creation</vt:lpstr>
      <vt:lpstr>Table Creation</vt:lpstr>
      <vt:lpstr>Insert Records/Rows</vt:lpstr>
      <vt:lpstr>Retrieve Data using SELECT</vt:lpstr>
      <vt:lpstr>Retrieve Data using SELECT</vt:lpstr>
      <vt:lpstr>Create Employee_2 table in SQL</vt:lpstr>
      <vt:lpstr>MySQL Data Types</vt:lpstr>
      <vt:lpstr>String Types</vt:lpstr>
      <vt:lpstr>String Types</vt:lpstr>
      <vt:lpstr>String Types</vt:lpstr>
      <vt:lpstr>String Types</vt:lpstr>
      <vt:lpstr>Numeric Types</vt:lpstr>
      <vt:lpstr>Recap…</vt:lpstr>
      <vt:lpstr>DateTime Types</vt:lpstr>
      <vt:lpstr>Example : String, Int, and DateTime</vt:lpstr>
      <vt:lpstr>String, Int, and DateTime</vt:lpstr>
      <vt:lpstr>Import data in MySQL</vt:lpstr>
      <vt:lpstr>Describe Table</vt:lpstr>
      <vt:lpstr>SELECT Statement</vt:lpstr>
      <vt:lpstr>SELECT Statement</vt:lpstr>
      <vt:lpstr>SELECT DISTINCT Statement</vt:lpstr>
      <vt:lpstr>SELECT DISTINCT Statement</vt:lpstr>
      <vt:lpstr>SELECT DISTINCT Statement</vt:lpstr>
      <vt:lpstr>SELECT DISTINCT Statement</vt:lpstr>
      <vt:lpstr>Working with large text data</vt:lpstr>
      <vt:lpstr>SQL WHERE Clause</vt:lpstr>
      <vt:lpstr>SQL WHERE Clause</vt:lpstr>
      <vt:lpstr>SQL WHERE Clause</vt:lpstr>
      <vt:lpstr>SQL WHERE Clause</vt:lpstr>
      <vt:lpstr>SQL WHERE Clause</vt:lpstr>
      <vt:lpstr>Recap…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2</cp:revision>
  <cp:lastPrinted>2022-08-13T03:40:28Z</cp:lastPrinted>
  <dcterms:modified xsi:type="dcterms:W3CDTF">2022-08-26T14:53:07Z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