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72" r:id="rId29"/>
    <p:sldId id="317" r:id="rId30"/>
    <p:sldId id="316" r:id="rId31"/>
    <p:sldId id="318" r:id="rId32"/>
    <p:sldId id="323" r:id="rId33"/>
    <p:sldId id="320" r:id="rId34"/>
    <p:sldId id="319" r:id="rId35"/>
    <p:sldId id="322" r:id="rId36"/>
    <p:sldId id="370" r:id="rId37"/>
    <p:sldId id="324" r:id="rId38"/>
    <p:sldId id="321" r:id="rId39"/>
    <p:sldId id="326" r:id="rId40"/>
    <p:sldId id="327" r:id="rId41"/>
    <p:sldId id="328" r:id="rId42"/>
    <p:sldId id="329" r:id="rId43"/>
    <p:sldId id="371" r:id="rId44"/>
    <p:sldId id="325" r:id="rId45"/>
    <p:sldId id="348" r:id="rId46"/>
    <p:sldId id="349" r:id="rId47"/>
    <p:sldId id="359" r:id="rId48"/>
    <p:sldId id="360" r:id="rId49"/>
    <p:sldId id="361" r:id="rId50"/>
    <p:sldId id="362" r:id="rId51"/>
    <p:sldId id="363" r:id="rId52"/>
    <p:sldId id="365" r:id="rId53"/>
    <p:sldId id="366" r:id="rId54"/>
    <p:sldId id="367" r:id="rId55"/>
    <p:sldId id="368" r:id="rId56"/>
    <p:sldId id="36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View Table Structure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DESCRIBE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DESCRIBE or DESC </a:t>
            </a:r>
            <a:r>
              <a:rPr lang="en-US" sz="2600" dirty="0">
                <a:solidFill>
                  <a:srgbClr val="000000"/>
                </a:solidFill>
              </a:rPr>
              <a:t>command used to view the structure of the table.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r>
              <a:rPr lang="en-IN" sz="2600" u="sng" dirty="0"/>
              <a:t>Syntax :</a:t>
            </a:r>
            <a:endParaRPr lang="en-US" sz="2600" u="sng" dirty="0"/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BC2CF-D8BA-8942-550A-28E965D7083B}"/>
              </a:ext>
            </a:extLst>
          </p:cNvPr>
          <p:cNvSpPr txBox="1"/>
          <p:nvPr/>
        </p:nvSpPr>
        <p:spPr>
          <a:xfrm>
            <a:off x="652922" y="4226577"/>
            <a:ext cx="3388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DESCRIBE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	OR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3FCC-5884-2A91-5DCA-56EDCB813F8C}"/>
              </a:ext>
            </a:extLst>
          </p:cNvPr>
          <p:cNvSpPr txBox="1"/>
          <p:nvPr/>
        </p:nvSpPr>
        <p:spPr>
          <a:xfrm>
            <a:off x="5102944" y="4226577"/>
            <a:ext cx="370338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u="sng" dirty="0"/>
              <a:t>Example: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US" sz="2400" dirty="0" err="1">
                <a:solidFill>
                  <a:schemeClr val="accent1"/>
                </a:solidFill>
              </a:rPr>
              <a:t>student_details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18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932903" y="4352822"/>
            <a:ext cx="458244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864077" y="4352822"/>
            <a:ext cx="465127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72449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1CAE8E-E05D-6738-F7A0-03A55DC9875B}"/>
              </a:ext>
            </a:extLst>
          </p:cNvPr>
          <p:cNvSpPr txBox="1"/>
          <p:nvPr/>
        </p:nvSpPr>
        <p:spPr>
          <a:xfrm>
            <a:off x="520152" y="2251587"/>
            <a:ext cx="799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71C2-6D0B-F0EC-9540-1298B9203EDC}"/>
              </a:ext>
            </a:extLst>
          </p:cNvPr>
          <p:cNvSpPr txBox="1"/>
          <p:nvPr/>
        </p:nvSpPr>
        <p:spPr>
          <a:xfrm>
            <a:off x="520152" y="2925433"/>
            <a:ext cx="4858093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DISTINCT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</a:t>
            </a:r>
            <a:r>
              <a:rPr lang="en-US" sz="2600" i="1" dirty="0">
                <a:solidFill>
                  <a:srgbClr val="000000"/>
                </a:solidFill>
              </a:rPr>
              <a:t>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134A-1670-CA49-3576-6BE29635A226}"/>
              </a:ext>
            </a:extLst>
          </p:cNvPr>
          <p:cNvSpPr txBox="1"/>
          <p:nvPr/>
        </p:nvSpPr>
        <p:spPr>
          <a:xfrm>
            <a:off x="409574" y="518063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D652-5B10-545D-1D2E-8899734C7D70}"/>
              </a:ext>
            </a:extLst>
          </p:cNvPr>
          <p:cNvSpPr txBox="1"/>
          <p:nvPr/>
        </p:nvSpPr>
        <p:spPr>
          <a:xfrm>
            <a:off x="409573" y="5648830"/>
            <a:ext cx="701378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56797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DISTINCT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2977</Words>
  <Application>Microsoft Office PowerPoint</Application>
  <PresentationFormat>On-screen Show (4:3)</PresentationFormat>
  <Paragraphs>631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View Table Structure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302</cp:revision>
  <dcterms:created xsi:type="dcterms:W3CDTF">2023-08-03T06:24:42Z</dcterms:created>
  <dcterms:modified xsi:type="dcterms:W3CDTF">2023-08-04T16:15:14Z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