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C84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50C66-1FDE-455D-A400-8B63EAA4D6C7}" v="2" dt="2022-09-30T16:09:1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 autoAdjust="0"/>
    <p:restoredTop sz="94694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7T03:13:27.668" v="13872" actId="20577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055FE474-FC6F-4576-84F9-43E7CB649EFC}"/>
    <pc:docChg chg="undo redo custSel addSld delSld modSld sldOrd">
      <pc:chgData name="Velani, Ankitkumar" userId="039f6639-35cd-4471-8ac8-1e78077ab1db" providerId="ADAL" clId="{055FE474-FC6F-4576-84F9-43E7CB649EFC}" dt="2022-09-23T13:06:19.245" v="4324" actId="20577"/>
      <pc:docMkLst>
        <pc:docMk/>
      </pc:docMkLst>
      <pc:sldChg chg="modSp mod">
        <pc:chgData name="Velani, Ankitkumar" userId="039f6639-35cd-4471-8ac8-1e78077ab1db" providerId="ADAL" clId="{055FE474-FC6F-4576-84F9-43E7CB649EFC}" dt="2022-09-23T11:02:38.738" v="76" actId="20577"/>
        <pc:sldMkLst>
          <pc:docMk/>
          <pc:sldMk cId="0" sldId="256"/>
        </pc:sldMkLst>
        <pc:spChg chg="mod">
          <ac:chgData name="Velani, Ankitkumar" userId="039f6639-35cd-4471-8ac8-1e78077ab1db" providerId="ADAL" clId="{055FE474-FC6F-4576-84F9-43E7CB649EFC}" dt="2022-09-23T11:02:38.738" v="76" actId="20577"/>
          <ac:spMkLst>
            <pc:docMk/>
            <pc:sldMk cId="0" sldId="256"/>
            <ac:spMk id="90" creationId="{00000000-0000-0000-0000-000000000000}"/>
          </ac:spMkLst>
        </pc:spChg>
      </pc:sldChg>
      <pc:sldChg chg="del">
        <pc:chgData name="Velani, Ankitkumar" userId="039f6639-35cd-4471-8ac8-1e78077ab1db" providerId="ADAL" clId="{055FE474-FC6F-4576-84F9-43E7CB649EFC}" dt="2022-09-23T11:01:24.501" v="17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055FE474-FC6F-4576-84F9-43E7CB649EFC}" dt="2022-09-23T11:01:24.829" v="18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055FE474-FC6F-4576-84F9-43E7CB649EFC}" dt="2022-09-23T11:01:25.354" v="20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055FE474-FC6F-4576-84F9-43E7CB649EFC}" dt="2022-09-23T11:01:25.715" v="21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055FE474-FC6F-4576-84F9-43E7CB649EFC}" dt="2022-09-23T11:01:30.160" v="32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055FE474-FC6F-4576-84F9-43E7CB649EFC}" dt="2022-09-23T11:01:26.705" v="24" actId="47"/>
        <pc:sldMkLst>
          <pc:docMk/>
          <pc:sldMk cId="2792662973" sldId="281"/>
        </pc:sldMkLst>
      </pc:sldChg>
      <pc:sldChg chg="addSp delSp modSp mod">
        <pc:chgData name="Velani, Ankitkumar" userId="039f6639-35cd-4471-8ac8-1e78077ab1db" providerId="ADAL" clId="{055FE474-FC6F-4576-84F9-43E7CB649EFC}" dt="2022-09-23T11:24:41.554" v="676" actId="1076"/>
        <pc:sldMkLst>
          <pc:docMk/>
          <pc:sldMk cId="1515200759" sldId="285"/>
        </pc:sldMkLst>
        <pc:spChg chg="add del mod">
          <ac:chgData name="Velani, Ankitkumar" userId="039f6639-35cd-4471-8ac8-1e78077ab1db" providerId="ADAL" clId="{055FE474-FC6F-4576-84F9-43E7CB649EFC}" dt="2022-09-23T11:11:58.674" v="595" actId="478"/>
          <ac:spMkLst>
            <pc:docMk/>
            <pc:sldMk cId="1515200759" sldId="285"/>
            <ac:spMk id="3" creationId="{650CE7AB-0C16-4600-81D8-0B6474B26395}"/>
          </ac:spMkLst>
        </pc:spChg>
        <pc:spChg chg="add mod">
          <ac:chgData name="Velani, Ankitkumar" userId="039f6639-35cd-4471-8ac8-1e78077ab1db" providerId="ADAL" clId="{055FE474-FC6F-4576-84F9-43E7CB649EFC}" dt="2022-09-23T11:24:36.700" v="675" actId="404"/>
          <ac:spMkLst>
            <pc:docMk/>
            <pc:sldMk cId="1515200759" sldId="285"/>
            <ac:spMk id="5" creationId="{96A14EE6-31F2-492E-9222-E1C4F15B2BD4}"/>
          </ac:spMkLst>
        </pc:spChg>
        <pc:spChg chg="del mod">
          <ac:chgData name="Velani, Ankitkumar" userId="039f6639-35cd-4471-8ac8-1e78077ab1db" providerId="ADAL" clId="{055FE474-FC6F-4576-84F9-43E7CB649EFC}" dt="2022-09-23T11:12:01.517" v="596" actId="478"/>
          <ac:spMkLst>
            <pc:docMk/>
            <pc:sldMk cId="1515200759" sldId="285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055FE474-FC6F-4576-84F9-43E7CB649EFC}" dt="2022-09-23T11:11:56.409" v="594" actId="478"/>
          <ac:spMkLst>
            <pc:docMk/>
            <pc:sldMk cId="1515200759" sldId="285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055FE474-FC6F-4576-84F9-43E7CB649EFC}" dt="2022-09-23T11:24:41.554" v="676" actId="1076"/>
          <ac:picMkLst>
            <pc:docMk/>
            <pc:sldMk cId="1515200759" sldId="285"/>
            <ac:picMk id="1026" creationId="{3579C9ED-19B5-45B1-A3FA-7844BE380875}"/>
          </ac:picMkLst>
        </pc:picChg>
      </pc:sldChg>
      <pc:sldChg chg="del">
        <pc:chgData name="Velani, Ankitkumar" userId="039f6639-35cd-4471-8ac8-1e78077ab1db" providerId="ADAL" clId="{055FE474-FC6F-4576-84F9-43E7CB649EFC}" dt="2022-09-23T11:01:33.092" v="33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055FE474-FC6F-4576-84F9-43E7CB649EFC}" dt="2022-09-23T11:01:35.527" v="36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055FE474-FC6F-4576-84F9-43E7CB649EFC}" dt="2022-09-23T11:01:28.825" v="28" actId="47"/>
        <pc:sldMkLst>
          <pc:docMk/>
          <pc:sldMk cId="1505795841" sldId="305"/>
        </pc:sldMkLst>
      </pc:sldChg>
      <pc:sldChg chg="del">
        <pc:chgData name="Velani, Ankitkumar" userId="039f6639-35cd-4471-8ac8-1e78077ab1db" providerId="ADAL" clId="{055FE474-FC6F-4576-84F9-43E7CB649EFC}" dt="2022-09-23T11:01:25.092" v="19" actId="47"/>
        <pc:sldMkLst>
          <pc:docMk/>
          <pc:sldMk cId="1610246580" sldId="306"/>
        </pc:sldMkLst>
      </pc:sldChg>
      <pc:sldChg chg="del">
        <pc:chgData name="Velani, Ankitkumar" userId="039f6639-35cd-4471-8ac8-1e78077ab1db" providerId="ADAL" clId="{055FE474-FC6F-4576-84F9-43E7CB649EFC}" dt="2022-09-23T11:01:26.301" v="23" actId="47"/>
        <pc:sldMkLst>
          <pc:docMk/>
          <pc:sldMk cId="1372787291" sldId="307"/>
        </pc:sldMkLst>
      </pc:sldChg>
      <pc:sldChg chg="del">
        <pc:chgData name="Velani, Ankitkumar" userId="039f6639-35cd-4471-8ac8-1e78077ab1db" providerId="ADAL" clId="{055FE474-FC6F-4576-84F9-43E7CB649EFC}" dt="2022-09-23T11:01:25.963" v="22" actId="47"/>
        <pc:sldMkLst>
          <pc:docMk/>
          <pc:sldMk cId="4199906352" sldId="308"/>
        </pc:sldMkLst>
      </pc:sldChg>
      <pc:sldChg chg="del">
        <pc:chgData name="Velani, Ankitkumar" userId="039f6639-35cd-4471-8ac8-1e78077ab1db" providerId="ADAL" clId="{055FE474-FC6F-4576-84F9-43E7CB649EFC}" dt="2022-09-23T11:01:27.037" v="25" actId="47"/>
        <pc:sldMkLst>
          <pc:docMk/>
          <pc:sldMk cId="1586293684" sldId="309"/>
        </pc:sldMkLst>
      </pc:sldChg>
      <pc:sldChg chg="del">
        <pc:chgData name="Velani, Ankitkumar" userId="039f6639-35cd-4471-8ac8-1e78077ab1db" providerId="ADAL" clId="{055FE474-FC6F-4576-84F9-43E7CB649EFC}" dt="2022-09-23T11:01:27.623" v="26" actId="47"/>
        <pc:sldMkLst>
          <pc:docMk/>
          <pc:sldMk cId="2623842265" sldId="310"/>
        </pc:sldMkLst>
      </pc:sldChg>
      <pc:sldChg chg="del">
        <pc:chgData name="Velani, Ankitkumar" userId="039f6639-35cd-4471-8ac8-1e78077ab1db" providerId="ADAL" clId="{055FE474-FC6F-4576-84F9-43E7CB649EFC}" dt="2022-09-23T11:01:29.110" v="29" actId="47"/>
        <pc:sldMkLst>
          <pc:docMk/>
          <pc:sldMk cId="2666916628" sldId="311"/>
        </pc:sldMkLst>
      </pc:sldChg>
      <pc:sldChg chg="del">
        <pc:chgData name="Velani, Ankitkumar" userId="039f6639-35cd-4471-8ac8-1e78077ab1db" providerId="ADAL" clId="{055FE474-FC6F-4576-84F9-43E7CB649EFC}" dt="2022-09-23T11:01:29.357" v="30" actId="47"/>
        <pc:sldMkLst>
          <pc:docMk/>
          <pc:sldMk cId="3785170993" sldId="312"/>
        </pc:sldMkLst>
      </pc:sldChg>
      <pc:sldChg chg="del">
        <pc:chgData name="Velani, Ankitkumar" userId="039f6639-35cd-4471-8ac8-1e78077ab1db" providerId="ADAL" clId="{055FE474-FC6F-4576-84F9-43E7CB649EFC}" dt="2022-09-23T11:01:29.774" v="31" actId="47"/>
        <pc:sldMkLst>
          <pc:docMk/>
          <pc:sldMk cId="3490158369" sldId="313"/>
        </pc:sldMkLst>
      </pc:sldChg>
      <pc:sldChg chg="del">
        <pc:chgData name="Velani, Ankitkumar" userId="039f6639-35cd-4471-8ac8-1e78077ab1db" providerId="ADAL" clId="{055FE474-FC6F-4576-84F9-43E7CB649EFC}" dt="2022-09-23T11:01:27.908" v="27" actId="47"/>
        <pc:sldMkLst>
          <pc:docMk/>
          <pc:sldMk cId="2618532024" sldId="314"/>
        </pc:sldMkLst>
      </pc:sldChg>
      <pc:sldChg chg="del">
        <pc:chgData name="Velani, Ankitkumar" userId="039f6639-35cd-4471-8ac8-1e78077ab1db" providerId="ADAL" clId="{055FE474-FC6F-4576-84F9-43E7CB649EFC}" dt="2022-09-23T11:01:33.724" v="34" actId="47"/>
        <pc:sldMkLst>
          <pc:docMk/>
          <pc:sldMk cId="4137004833" sldId="315"/>
        </pc:sldMkLst>
      </pc:sldChg>
      <pc:sldChg chg="del">
        <pc:chgData name="Velani, Ankitkumar" userId="039f6639-35cd-4471-8ac8-1e78077ab1db" providerId="ADAL" clId="{055FE474-FC6F-4576-84F9-43E7CB649EFC}" dt="2022-09-23T11:01:34.399" v="35" actId="47"/>
        <pc:sldMkLst>
          <pc:docMk/>
          <pc:sldMk cId="1246230450" sldId="316"/>
        </pc:sldMkLst>
      </pc:sldChg>
      <pc:sldChg chg="del ord">
        <pc:chgData name="Velani, Ankitkumar" userId="039f6639-35cd-4471-8ac8-1e78077ab1db" providerId="ADAL" clId="{055FE474-FC6F-4576-84F9-43E7CB649EFC}" dt="2022-09-23T11:02:50.429" v="81" actId="47"/>
        <pc:sldMkLst>
          <pc:docMk/>
          <pc:sldMk cId="506897760" sldId="317"/>
        </pc:sldMkLst>
      </pc:sldChg>
      <pc:sldChg chg="modSp mod ord">
        <pc:chgData name="Velani, Ankitkumar" userId="039f6639-35cd-4471-8ac8-1e78077ab1db" providerId="ADAL" clId="{055FE474-FC6F-4576-84F9-43E7CB649EFC}" dt="2022-09-23T11:08:17.139" v="48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055FE474-FC6F-4576-84F9-43E7CB649EFC}" dt="2022-09-23T11:07:31.134" v="479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1:08:17.139" v="48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del">
        <pc:chgData name="Velani, Ankitkumar" userId="039f6639-35cd-4471-8ac8-1e78077ab1db" providerId="ADAL" clId="{055FE474-FC6F-4576-84F9-43E7CB649EFC}" dt="2022-09-23T11:01:41.440" v="37" actId="47"/>
        <pc:sldMkLst>
          <pc:docMk/>
          <pc:sldMk cId="2467551705" sldId="319"/>
        </pc:sldMkLst>
      </pc:sldChg>
      <pc:sldChg chg="del">
        <pc:chgData name="Velani, Ankitkumar" userId="039f6639-35cd-4471-8ac8-1e78077ab1db" providerId="ADAL" clId="{055FE474-FC6F-4576-84F9-43E7CB649EFC}" dt="2022-09-23T11:01:41.703" v="38" actId="47"/>
        <pc:sldMkLst>
          <pc:docMk/>
          <pc:sldMk cId="3872793968" sldId="320"/>
        </pc:sldMkLst>
      </pc:sldChg>
      <pc:sldChg chg="del">
        <pc:chgData name="Velani, Ankitkumar" userId="039f6639-35cd-4471-8ac8-1e78077ab1db" providerId="ADAL" clId="{055FE474-FC6F-4576-84F9-43E7CB649EFC}" dt="2022-09-23T11:01:43.398" v="40" actId="47"/>
        <pc:sldMkLst>
          <pc:docMk/>
          <pc:sldMk cId="3673499148" sldId="321"/>
        </pc:sldMkLst>
      </pc:sldChg>
      <pc:sldChg chg="del">
        <pc:chgData name="Velani, Ankitkumar" userId="039f6639-35cd-4471-8ac8-1e78077ab1db" providerId="ADAL" clId="{055FE474-FC6F-4576-84F9-43E7CB649EFC}" dt="2022-09-23T11:01:44.095" v="41" actId="47"/>
        <pc:sldMkLst>
          <pc:docMk/>
          <pc:sldMk cId="3529883501" sldId="322"/>
        </pc:sldMkLst>
      </pc:sldChg>
      <pc:sldChg chg="del">
        <pc:chgData name="Velani, Ankitkumar" userId="039f6639-35cd-4471-8ac8-1e78077ab1db" providerId="ADAL" clId="{055FE474-FC6F-4576-84F9-43E7CB649EFC}" dt="2022-09-23T11:01:44.866" v="42" actId="47"/>
        <pc:sldMkLst>
          <pc:docMk/>
          <pc:sldMk cId="241652326" sldId="323"/>
        </pc:sldMkLst>
      </pc:sldChg>
      <pc:sldChg chg="del">
        <pc:chgData name="Velani, Ankitkumar" userId="039f6639-35cd-4471-8ac8-1e78077ab1db" providerId="ADAL" clId="{055FE474-FC6F-4576-84F9-43E7CB649EFC}" dt="2022-09-23T11:14:10.407" v="658" actId="47"/>
        <pc:sldMkLst>
          <pc:docMk/>
          <pc:sldMk cId="2259152632" sldId="324"/>
        </pc:sldMkLst>
      </pc:sldChg>
      <pc:sldChg chg="del">
        <pc:chgData name="Velani, Ankitkumar" userId="039f6639-35cd-4471-8ac8-1e78077ab1db" providerId="ADAL" clId="{055FE474-FC6F-4576-84F9-43E7CB649EFC}" dt="2022-09-23T11:14:12.365" v="663" actId="47"/>
        <pc:sldMkLst>
          <pc:docMk/>
          <pc:sldMk cId="233899321" sldId="325"/>
        </pc:sldMkLst>
      </pc:sldChg>
      <pc:sldChg chg="del">
        <pc:chgData name="Velani, Ankitkumar" userId="039f6639-35cd-4471-8ac8-1e78077ab1db" providerId="ADAL" clId="{055FE474-FC6F-4576-84F9-43E7CB649EFC}" dt="2022-09-23T11:14:10.724" v="659" actId="47"/>
        <pc:sldMkLst>
          <pc:docMk/>
          <pc:sldMk cId="4134971013" sldId="326"/>
        </pc:sldMkLst>
      </pc:sldChg>
      <pc:sldChg chg="del">
        <pc:chgData name="Velani, Ankitkumar" userId="039f6639-35cd-4471-8ac8-1e78077ab1db" providerId="ADAL" clId="{055FE474-FC6F-4576-84F9-43E7CB649EFC}" dt="2022-09-23T11:14:11.303" v="660" actId="47"/>
        <pc:sldMkLst>
          <pc:docMk/>
          <pc:sldMk cId="4291762077" sldId="327"/>
        </pc:sldMkLst>
      </pc:sldChg>
      <pc:sldChg chg="del">
        <pc:chgData name="Velani, Ankitkumar" userId="039f6639-35cd-4471-8ac8-1e78077ab1db" providerId="ADAL" clId="{055FE474-FC6F-4576-84F9-43E7CB649EFC}" dt="2022-09-23T11:14:11.690" v="661" actId="47"/>
        <pc:sldMkLst>
          <pc:docMk/>
          <pc:sldMk cId="1493480280" sldId="328"/>
        </pc:sldMkLst>
      </pc:sldChg>
      <pc:sldChg chg="del">
        <pc:chgData name="Velani, Ankitkumar" userId="039f6639-35cd-4471-8ac8-1e78077ab1db" providerId="ADAL" clId="{055FE474-FC6F-4576-84F9-43E7CB649EFC}" dt="2022-09-23T11:14:12.106" v="662" actId="47"/>
        <pc:sldMkLst>
          <pc:docMk/>
          <pc:sldMk cId="2367872627" sldId="329"/>
        </pc:sldMkLst>
      </pc:sldChg>
      <pc:sldChg chg="del">
        <pc:chgData name="Velani, Ankitkumar" userId="039f6639-35cd-4471-8ac8-1e78077ab1db" providerId="ADAL" clId="{055FE474-FC6F-4576-84F9-43E7CB649EFC}" dt="2022-09-23T11:14:12.714" v="664" actId="47"/>
        <pc:sldMkLst>
          <pc:docMk/>
          <pc:sldMk cId="4061011985" sldId="330"/>
        </pc:sldMkLst>
      </pc:sldChg>
      <pc:sldChg chg="del">
        <pc:chgData name="Velani, Ankitkumar" userId="039f6639-35cd-4471-8ac8-1e78077ab1db" providerId="ADAL" clId="{055FE474-FC6F-4576-84F9-43E7CB649EFC}" dt="2022-09-23T11:14:13.308" v="665" actId="47"/>
        <pc:sldMkLst>
          <pc:docMk/>
          <pc:sldMk cId="3969524351" sldId="331"/>
        </pc:sldMkLst>
      </pc:sldChg>
      <pc:sldChg chg="del">
        <pc:chgData name="Velani, Ankitkumar" userId="039f6639-35cd-4471-8ac8-1e78077ab1db" providerId="ADAL" clId="{055FE474-FC6F-4576-84F9-43E7CB649EFC}" dt="2022-09-23T11:14:13.562" v="666" actId="47"/>
        <pc:sldMkLst>
          <pc:docMk/>
          <pc:sldMk cId="4004607695" sldId="332"/>
        </pc:sldMkLst>
      </pc:sldChg>
      <pc:sldChg chg="del">
        <pc:chgData name="Velani, Ankitkumar" userId="039f6639-35cd-4471-8ac8-1e78077ab1db" providerId="ADAL" clId="{055FE474-FC6F-4576-84F9-43E7CB649EFC}" dt="2022-09-23T11:14:14.279" v="667" actId="47"/>
        <pc:sldMkLst>
          <pc:docMk/>
          <pc:sldMk cId="572725005" sldId="334"/>
        </pc:sldMkLst>
      </pc:sldChg>
      <pc:sldChg chg="del">
        <pc:chgData name="Velani, Ankitkumar" userId="039f6639-35cd-4471-8ac8-1e78077ab1db" providerId="ADAL" clId="{055FE474-FC6F-4576-84F9-43E7CB649EFC}" dt="2022-09-23T11:14:14.607" v="668" actId="47"/>
        <pc:sldMkLst>
          <pc:docMk/>
          <pc:sldMk cId="1034237041" sldId="335"/>
        </pc:sldMkLst>
      </pc:sldChg>
      <pc:sldChg chg="del">
        <pc:chgData name="Velani, Ankitkumar" userId="039f6639-35cd-4471-8ac8-1e78077ab1db" providerId="ADAL" clId="{055FE474-FC6F-4576-84F9-43E7CB649EFC}" dt="2022-09-23T11:14:15.535" v="669" actId="47"/>
        <pc:sldMkLst>
          <pc:docMk/>
          <pc:sldMk cId="2548740241" sldId="336"/>
        </pc:sldMkLst>
      </pc:sldChg>
      <pc:sldChg chg="del">
        <pc:chgData name="Velani, Ankitkumar" userId="039f6639-35cd-4471-8ac8-1e78077ab1db" providerId="ADAL" clId="{055FE474-FC6F-4576-84F9-43E7CB649EFC}" dt="2022-09-23T11:14:16.238" v="670" actId="47"/>
        <pc:sldMkLst>
          <pc:docMk/>
          <pc:sldMk cId="430525681" sldId="337"/>
        </pc:sldMkLst>
      </pc:sldChg>
      <pc:sldChg chg="del">
        <pc:chgData name="Velani, Ankitkumar" userId="039f6639-35cd-4471-8ac8-1e78077ab1db" providerId="ADAL" clId="{055FE474-FC6F-4576-84F9-43E7CB649EFC}" dt="2022-09-23T11:14:17.287" v="671" actId="47"/>
        <pc:sldMkLst>
          <pc:docMk/>
          <pc:sldMk cId="3225106126" sldId="338"/>
        </pc:sldMkLst>
      </pc:sldChg>
      <pc:sldChg chg="addSp delSp modSp mod">
        <pc:chgData name="Velani, Ankitkumar" userId="039f6639-35cd-4471-8ac8-1e78077ab1db" providerId="ADAL" clId="{055FE474-FC6F-4576-84F9-43E7CB649EFC}" dt="2022-09-23T11:36:55.343" v="2010"/>
        <pc:sldMkLst>
          <pc:docMk/>
          <pc:sldMk cId="2381061063" sldId="339"/>
        </pc:sldMkLst>
        <pc:spChg chg="mod">
          <ac:chgData name="Velani, Ankitkumar" userId="039f6639-35cd-4471-8ac8-1e78077ab1db" providerId="ADAL" clId="{055FE474-FC6F-4576-84F9-43E7CB649EFC}" dt="2022-09-23T11:31:36.007" v="1337" actId="20577"/>
          <ac:spMkLst>
            <pc:docMk/>
            <pc:sldMk cId="2381061063" sldId="339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6:50.040" v="2008" actId="20577"/>
          <ac:spMkLst>
            <pc:docMk/>
            <pc:sldMk cId="2381061063" sldId="339"/>
            <ac:spMk id="3" creationId="{991B0D35-7733-4902-B757-35D951D1C833}"/>
          </ac:spMkLst>
        </pc:spChg>
        <pc:spChg chg="add del mod">
          <ac:chgData name="Velani, Ankitkumar" userId="039f6639-35cd-4471-8ac8-1e78077ab1db" providerId="ADAL" clId="{055FE474-FC6F-4576-84F9-43E7CB649EFC}" dt="2022-09-23T11:36:55.343" v="2010"/>
          <ac:spMkLst>
            <pc:docMk/>
            <pc:sldMk cId="2381061063" sldId="339"/>
            <ac:spMk id="7" creationId="{DAA4D36C-B501-47F4-A177-5E31C31DD79B}"/>
          </ac:spMkLst>
        </pc:spChg>
      </pc:sldChg>
      <pc:sldChg chg="del">
        <pc:chgData name="Velani, Ankitkumar" userId="039f6639-35cd-4471-8ac8-1e78077ab1db" providerId="ADAL" clId="{055FE474-FC6F-4576-84F9-43E7CB649EFC}" dt="2022-09-23T11:37:00.129" v="2011" actId="47"/>
        <pc:sldMkLst>
          <pc:docMk/>
          <pc:sldMk cId="4012364920" sldId="340"/>
        </pc:sldMkLst>
      </pc:sldChg>
      <pc:sldChg chg="del">
        <pc:chgData name="Velani, Ankitkumar" userId="039f6639-35cd-4471-8ac8-1e78077ab1db" providerId="ADAL" clId="{055FE474-FC6F-4576-84F9-43E7CB649EFC}" dt="2022-09-23T11:01:20.882" v="16" actId="47"/>
        <pc:sldMkLst>
          <pc:docMk/>
          <pc:sldMk cId="319314961" sldId="341"/>
        </pc:sldMkLst>
      </pc:sldChg>
      <pc:sldChg chg="del">
        <pc:chgData name="Velani, Ankitkumar" userId="039f6639-35cd-4471-8ac8-1e78077ab1db" providerId="ADAL" clId="{055FE474-FC6F-4576-84F9-43E7CB649EFC}" dt="2022-09-23T11:01:19.200" v="15" actId="47"/>
        <pc:sldMkLst>
          <pc:docMk/>
          <pc:sldMk cId="3889110516" sldId="342"/>
        </pc:sldMkLst>
      </pc:sldChg>
      <pc:sldChg chg="del">
        <pc:chgData name="Velani, Ankitkumar" userId="039f6639-35cd-4471-8ac8-1e78077ab1db" providerId="ADAL" clId="{055FE474-FC6F-4576-84F9-43E7CB649EFC}" dt="2022-09-23T11:14:22.976" v="672" actId="47"/>
        <pc:sldMkLst>
          <pc:docMk/>
          <pc:sldMk cId="1775039272" sldId="343"/>
        </pc:sldMkLst>
      </pc:sldChg>
      <pc:sldChg chg="del">
        <pc:chgData name="Velani, Ankitkumar" userId="039f6639-35cd-4471-8ac8-1e78077ab1db" providerId="ADAL" clId="{055FE474-FC6F-4576-84F9-43E7CB649EFC}" dt="2022-09-23T11:01:18.761" v="14" actId="47"/>
        <pc:sldMkLst>
          <pc:docMk/>
          <pc:sldMk cId="1992316243" sldId="344"/>
        </pc:sldMkLst>
      </pc:sldChg>
      <pc:sldChg chg="modSp add mod">
        <pc:chgData name="Velani, Ankitkumar" userId="039f6639-35cd-4471-8ac8-1e78077ab1db" providerId="ADAL" clId="{055FE474-FC6F-4576-84F9-43E7CB649EFC}" dt="2022-09-23T13:01:15.660" v="4317" actId="20577"/>
        <pc:sldMkLst>
          <pc:docMk/>
          <pc:sldMk cId="3183439022" sldId="344"/>
        </pc:sldMkLst>
        <pc:spChg chg="mod">
          <ac:chgData name="Velani, Ankitkumar" userId="039f6639-35cd-4471-8ac8-1e78077ab1db" providerId="ADAL" clId="{055FE474-FC6F-4576-84F9-43E7CB649EFC}" dt="2022-09-23T11:10:55.202" v="554" actId="1035"/>
          <ac:spMkLst>
            <pc:docMk/>
            <pc:sldMk cId="3183439022" sldId="344"/>
            <ac:spMk id="2" creationId="{5A9CE919-3EF4-4D25-BB9E-524589E72E44}"/>
          </ac:spMkLst>
        </pc:spChg>
        <pc:spChg chg="mod">
          <ac:chgData name="Velani, Ankitkumar" userId="039f6639-35cd-4471-8ac8-1e78077ab1db" providerId="ADAL" clId="{055FE474-FC6F-4576-84F9-43E7CB649EFC}" dt="2022-09-23T13:01:15.660" v="4317" actId="20577"/>
          <ac:spMkLst>
            <pc:docMk/>
            <pc:sldMk cId="3183439022" sldId="344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055FE474-FC6F-4576-84F9-43E7CB649EFC}" dt="2022-09-23T11:11:26.082" v="567" actId="2696"/>
        <pc:sldMkLst>
          <pc:docMk/>
          <pc:sldMk cId="119598470" sldId="345"/>
        </pc:sldMkLst>
      </pc:sldChg>
      <pc:sldChg chg="del">
        <pc:chgData name="Velani, Ankitkumar" userId="039f6639-35cd-4471-8ac8-1e78077ab1db" providerId="ADAL" clId="{055FE474-FC6F-4576-84F9-43E7CB649EFC}" dt="2022-09-23T11:01:16.239" v="13" actId="47"/>
        <pc:sldMkLst>
          <pc:docMk/>
          <pc:sldMk cId="309694075" sldId="345"/>
        </pc:sldMkLst>
      </pc:sldChg>
      <pc:sldChg chg="addSp delSp modSp add mod">
        <pc:chgData name="Velani, Ankitkumar" userId="039f6639-35cd-4471-8ac8-1e78077ab1db" providerId="ADAL" clId="{055FE474-FC6F-4576-84F9-43E7CB649EFC}" dt="2022-09-23T11:26:57.486" v="890" actId="22"/>
        <pc:sldMkLst>
          <pc:docMk/>
          <pc:sldMk cId="3054989695" sldId="345"/>
        </pc:sldMkLst>
        <pc:spChg chg="add mod">
          <ac:chgData name="Velani, Ankitkumar" userId="039f6639-35cd-4471-8ac8-1e78077ab1db" providerId="ADAL" clId="{055FE474-FC6F-4576-84F9-43E7CB649EFC}" dt="2022-09-23T11:26:21.170" v="888" actId="403"/>
          <ac:spMkLst>
            <pc:docMk/>
            <pc:sldMk cId="3054989695" sldId="345"/>
            <ac:spMk id="8" creationId="{E1411F37-D3B7-4FCF-AF3D-5D9B1EFCAE87}"/>
          </ac:spMkLst>
        </pc:spChg>
        <pc:spChg chg="add del">
          <ac:chgData name="Velani, Ankitkumar" userId="039f6639-35cd-4471-8ac8-1e78077ab1db" providerId="ADAL" clId="{055FE474-FC6F-4576-84F9-43E7CB649EFC}" dt="2022-09-23T11:26:57.486" v="890" actId="22"/>
          <ac:spMkLst>
            <pc:docMk/>
            <pc:sldMk cId="3054989695" sldId="345"/>
            <ac:spMk id="10" creationId="{35CD6789-2D65-49A1-91E4-FFE908BCC139}"/>
          </ac:spMkLst>
        </pc:spChg>
        <pc:picChg chg="del">
          <ac:chgData name="Velani, Ankitkumar" userId="039f6639-35cd-4471-8ac8-1e78077ab1db" providerId="ADAL" clId="{055FE474-FC6F-4576-84F9-43E7CB649EFC}" dt="2022-09-23T11:24:48.013" v="678" actId="478"/>
          <ac:picMkLst>
            <pc:docMk/>
            <pc:sldMk cId="3054989695" sldId="345"/>
            <ac:picMk id="1026" creationId="{3579C9ED-19B5-45B1-A3FA-7844BE380875}"/>
          </ac:picMkLst>
        </pc:picChg>
      </pc:sldChg>
      <pc:sldChg chg="addSp modSp add mod">
        <pc:chgData name="Velani, Ankitkumar" userId="039f6639-35cd-4471-8ac8-1e78077ab1db" providerId="ADAL" clId="{055FE474-FC6F-4576-84F9-43E7CB649EFC}" dt="2022-09-23T11:30:57.683" v="1299" actId="113"/>
        <pc:sldMkLst>
          <pc:docMk/>
          <pc:sldMk cId="1549446525" sldId="346"/>
        </pc:sldMkLst>
        <pc:spChg chg="add mod">
          <ac:chgData name="Velani, Ankitkumar" userId="039f6639-35cd-4471-8ac8-1e78077ab1db" providerId="ADAL" clId="{055FE474-FC6F-4576-84F9-43E7CB649EFC}" dt="2022-09-23T11:28:58.601" v="1105" actId="1076"/>
          <ac:spMkLst>
            <pc:docMk/>
            <pc:sldMk cId="1549446525" sldId="346"/>
            <ac:spMk id="2" creationId="{CC7B5FD7-2C30-4000-A8C9-2E9C9F000915}"/>
          </ac:spMkLst>
        </pc:spChg>
        <pc:spChg chg="add mod">
          <ac:chgData name="Velani, Ankitkumar" userId="039f6639-35cd-4471-8ac8-1e78077ab1db" providerId="ADAL" clId="{055FE474-FC6F-4576-84F9-43E7CB649EFC}" dt="2022-09-23T11:30:57.683" v="1299" actId="113"/>
          <ac:spMkLst>
            <pc:docMk/>
            <pc:sldMk cId="1549446525" sldId="346"/>
            <ac:spMk id="3" creationId="{6873B55D-BF00-4852-9118-707FD30C7795}"/>
          </ac:spMkLst>
        </pc:spChg>
        <pc:spChg chg="mod">
          <ac:chgData name="Velani, Ankitkumar" userId="039f6639-35cd-4471-8ac8-1e78077ab1db" providerId="ADAL" clId="{055FE474-FC6F-4576-84F9-43E7CB649EFC}" dt="2022-09-23T11:27:06.898" v="902" actId="20577"/>
          <ac:spMkLst>
            <pc:docMk/>
            <pc:sldMk cId="1549446525" sldId="346"/>
            <ac:spMk id="5" creationId="{96A14EE6-31F2-492E-9222-E1C4F15B2BD4}"/>
          </ac:spMkLst>
        </pc:spChg>
        <pc:spChg chg="add mod">
          <ac:chgData name="Velani, Ankitkumar" userId="039f6639-35cd-4471-8ac8-1e78077ab1db" providerId="ADAL" clId="{055FE474-FC6F-4576-84F9-43E7CB649EFC}" dt="2022-09-23T11:30:32.950" v="1292" actId="1076"/>
          <ac:spMkLst>
            <pc:docMk/>
            <pc:sldMk cId="1549446525" sldId="346"/>
            <ac:spMk id="7" creationId="{A0801097-9DA3-40AE-9BF0-EE655306267E}"/>
          </ac:spMkLst>
        </pc:spChg>
        <pc:spChg chg="mod">
          <ac:chgData name="Velani, Ankitkumar" userId="039f6639-35cd-4471-8ac8-1e78077ab1db" providerId="ADAL" clId="{055FE474-FC6F-4576-84F9-43E7CB649EFC}" dt="2022-09-23T11:27:59.246" v="1065" actId="20577"/>
          <ac:spMkLst>
            <pc:docMk/>
            <pc:sldMk cId="1549446525" sldId="346"/>
            <ac:spMk id="8" creationId="{E1411F37-D3B7-4FCF-AF3D-5D9B1EFCAE87}"/>
          </ac:spMkLst>
        </pc:spChg>
        <pc:spChg chg="add mod">
          <ac:chgData name="Velani, Ankitkumar" userId="039f6639-35cd-4471-8ac8-1e78077ab1db" providerId="ADAL" clId="{055FE474-FC6F-4576-84F9-43E7CB649EFC}" dt="2022-09-23T11:29:15.294" v="1108" actId="13926"/>
          <ac:spMkLst>
            <pc:docMk/>
            <pc:sldMk cId="1549446525" sldId="346"/>
            <ac:spMk id="9" creationId="{4581247C-1597-467E-9532-FC80D2ACD12A}"/>
          </ac:spMkLst>
        </pc:spChg>
        <pc:spChg chg="add mod">
          <ac:chgData name="Velani, Ankitkumar" userId="039f6639-35cd-4471-8ac8-1e78077ab1db" providerId="ADAL" clId="{055FE474-FC6F-4576-84F9-43E7CB649EFC}" dt="2022-09-23T11:29:21.444" v="1109" actId="13926"/>
          <ac:spMkLst>
            <pc:docMk/>
            <pc:sldMk cId="1549446525" sldId="346"/>
            <ac:spMk id="10" creationId="{7C94C58A-B76B-4DD7-94F4-515A01897141}"/>
          </ac:spMkLst>
        </pc:spChg>
        <pc:spChg chg="add mod">
          <ac:chgData name="Velani, Ankitkumar" userId="039f6639-35cd-4471-8ac8-1e78077ab1db" providerId="ADAL" clId="{055FE474-FC6F-4576-84F9-43E7CB649EFC}" dt="2022-09-23T11:29:04.371" v="1107" actId="1076"/>
          <ac:spMkLst>
            <pc:docMk/>
            <pc:sldMk cId="1549446525" sldId="346"/>
            <ac:spMk id="11" creationId="{53972C5E-816D-4773-8E17-EE03CD897D91}"/>
          </ac:spMkLst>
        </pc:spChg>
      </pc:sldChg>
      <pc:sldChg chg="del">
        <pc:chgData name="Velani, Ankitkumar" userId="039f6639-35cd-4471-8ac8-1e78077ab1db" providerId="ADAL" clId="{055FE474-FC6F-4576-84F9-43E7CB649EFC}" dt="2022-09-23T10:59:59.542" v="12" actId="47"/>
        <pc:sldMkLst>
          <pc:docMk/>
          <pc:sldMk cId="2895461078" sldId="346"/>
        </pc:sldMkLst>
      </pc:sldChg>
      <pc:sldChg chg="del">
        <pc:chgData name="Velani, Ankitkumar" userId="039f6639-35cd-4471-8ac8-1e78077ab1db" providerId="ADAL" clId="{055FE474-FC6F-4576-84F9-43E7CB649EFC}" dt="2022-09-23T10:59:56.763" v="11" actId="47"/>
        <pc:sldMkLst>
          <pc:docMk/>
          <pc:sldMk cId="2540036734" sldId="347"/>
        </pc:sldMkLst>
      </pc:sldChg>
      <pc:sldChg chg="modSp add mod">
        <pc:chgData name="Velani, Ankitkumar" userId="039f6639-35cd-4471-8ac8-1e78077ab1db" providerId="ADAL" clId="{055FE474-FC6F-4576-84F9-43E7CB649EFC}" dt="2022-09-23T11:37:58.992" v="2086" actId="20577"/>
        <pc:sldMkLst>
          <pc:docMk/>
          <pc:sldMk cId="3492415114" sldId="347"/>
        </pc:sldMkLst>
        <pc:spChg chg="mod">
          <ac:chgData name="Velani, Ankitkumar" userId="039f6639-35cd-4471-8ac8-1e78077ab1db" providerId="ADAL" clId="{055FE474-FC6F-4576-84F9-43E7CB649EFC}" dt="2022-09-23T11:37:23.666" v="2035" actId="20577"/>
          <ac:spMkLst>
            <pc:docMk/>
            <pc:sldMk cId="3492415114" sldId="347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1:37:58.992" v="2086" actId="20577"/>
          <ac:spMkLst>
            <pc:docMk/>
            <pc:sldMk cId="3492415114" sldId="347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820" v="10" actId="47"/>
        <pc:sldMkLst>
          <pc:docMk/>
          <pc:sldMk cId="1969430800" sldId="348"/>
        </pc:sldMkLst>
      </pc:sldChg>
      <pc:sldChg chg="modSp add mod">
        <pc:chgData name="Velani, Ankitkumar" userId="039f6639-35cd-4471-8ac8-1e78077ab1db" providerId="ADAL" clId="{055FE474-FC6F-4576-84F9-43E7CB649EFC}" dt="2022-09-23T13:06:19.245" v="4324" actId="20577"/>
        <pc:sldMkLst>
          <pc:docMk/>
          <pc:sldMk cId="2149551646" sldId="348"/>
        </pc:sldMkLst>
        <pc:spChg chg="mod">
          <ac:chgData name="Velani, Ankitkumar" userId="039f6639-35cd-4471-8ac8-1e78077ab1db" providerId="ADAL" clId="{055FE474-FC6F-4576-84F9-43E7CB649EFC}" dt="2022-09-23T11:38:50.989" v="2121" actId="20577"/>
          <ac:spMkLst>
            <pc:docMk/>
            <pc:sldMk cId="2149551646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3:06:19.245" v="4324" actId="20577"/>
          <ac:spMkLst>
            <pc:docMk/>
            <pc:sldMk cId="2149551646" sldId="348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5.300" v="9" actId="47"/>
        <pc:sldMkLst>
          <pc:docMk/>
          <pc:sldMk cId="2702041135" sldId="349"/>
        </pc:sldMkLst>
      </pc:sldChg>
      <pc:sldChg chg="modSp add mod">
        <pc:chgData name="Velani, Ankitkumar" userId="039f6639-35cd-4471-8ac8-1e78077ab1db" providerId="ADAL" clId="{055FE474-FC6F-4576-84F9-43E7CB649EFC}" dt="2022-09-23T12:59:20.264" v="4315" actId="20577"/>
        <pc:sldMkLst>
          <pc:docMk/>
          <pc:sldMk cId="2812650775" sldId="349"/>
        </pc:sldMkLst>
        <pc:spChg chg="mod">
          <ac:chgData name="Velani, Ankitkumar" userId="039f6639-35cd-4471-8ac8-1e78077ab1db" providerId="ADAL" clId="{055FE474-FC6F-4576-84F9-43E7CB649EFC}" dt="2022-09-23T12:59:20.264" v="4315" actId="20577"/>
          <ac:spMkLst>
            <pc:docMk/>
            <pc:sldMk cId="281265077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49:34.719" v="3611" actId="20577"/>
        <pc:sldMkLst>
          <pc:docMk/>
          <pc:sldMk cId="1370078334" sldId="350"/>
        </pc:sldMkLst>
        <pc:spChg chg="mod">
          <ac:chgData name="Velani, Ankitkumar" userId="039f6639-35cd-4471-8ac8-1e78077ab1db" providerId="ADAL" clId="{055FE474-FC6F-4576-84F9-43E7CB649EFC}" dt="2022-09-23T12:48:23.662" v="3411" actId="20577"/>
          <ac:spMkLst>
            <pc:docMk/>
            <pc:sldMk cId="1370078334" sldId="350"/>
            <ac:spMk id="2" creationId="{41113981-29E2-4BA4-BB88-07177203CC7A}"/>
          </ac:spMkLst>
        </pc:spChg>
        <pc:spChg chg="mod">
          <ac:chgData name="Velani, Ankitkumar" userId="039f6639-35cd-4471-8ac8-1e78077ab1db" providerId="ADAL" clId="{055FE474-FC6F-4576-84F9-43E7CB649EFC}" dt="2022-09-23T12:49:34.719" v="3611" actId="20577"/>
          <ac:spMkLst>
            <pc:docMk/>
            <pc:sldMk cId="1370078334" sldId="350"/>
            <ac:spMk id="3" creationId="{991B0D35-7733-4902-B757-35D951D1C833}"/>
          </ac:spMkLst>
        </pc:spChg>
      </pc:sldChg>
      <pc:sldChg chg="modSp add del mod">
        <pc:chgData name="Velani, Ankitkumar" userId="039f6639-35cd-4471-8ac8-1e78077ab1db" providerId="ADAL" clId="{055FE474-FC6F-4576-84F9-43E7CB649EFC}" dt="2022-09-23T12:48:11.476" v="3392" actId="2696"/>
        <pc:sldMkLst>
          <pc:docMk/>
          <pc:sldMk cId="2034555803" sldId="350"/>
        </pc:sldMkLst>
        <pc:spChg chg="mod">
          <ac:chgData name="Velani, Ankitkumar" userId="039f6639-35cd-4471-8ac8-1e78077ab1db" providerId="ADAL" clId="{055FE474-FC6F-4576-84F9-43E7CB649EFC}" dt="2022-09-23T12:47:59.813" v="3391" actId="6549"/>
          <ac:spMkLst>
            <pc:docMk/>
            <pc:sldMk cId="2034555803" sldId="350"/>
            <ac:spMk id="5" creationId="{96A14EE6-31F2-492E-9222-E1C4F15B2BD4}"/>
          </ac:spMkLst>
        </pc:spChg>
      </pc:sldChg>
      <pc:sldChg chg="del">
        <pc:chgData name="Velani, Ankitkumar" userId="039f6639-35cd-4471-8ac8-1e78077ab1db" providerId="ADAL" clId="{055FE474-FC6F-4576-84F9-43E7CB649EFC}" dt="2022-09-23T10:59:55.036" v="8" actId="47"/>
        <pc:sldMkLst>
          <pc:docMk/>
          <pc:sldMk cId="2886325107" sldId="350"/>
        </pc:sldMkLst>
      </pc:sldChg>
      <pc:sldChg chg="modSp add del mod">
        <pc:chgData name="Velani, Ankitkumar" userId="039f6639-35cd-4471-8ac8-1e78077ab1db" providerId="ADAL" clId="{055FE474-FC6F-4576-84F9-43E7CB649EFC}" dt="2022-09-23T12:47:33.450" v="3376" actId="2696"/>
        <pc:sldMkLst>
          <pc:docMk/>
          <pc:sldMk cId="3895961456" sldId="350"/>
        </pc:sldMkLst>
        <pc:spChg chg="mod">
          <ac:chgData name="Velani, Ankitkumar" userId="039f6639-35cd-4471-8ac8-1e78077ab1db" providerId="ADAL" clId="{055FE474-FC6F-4576-84F9-43E7CB649EFC}" dt="2022-09-23T12:47:26.231" v="3375" actId="20577"/>
          <ac:spMkLst>
            <pc:docMk/>
            <pc:sldMk cId="3895961456" sldId="350"/>
            <ac:spMk id="2" creationId="{41113981-29E2-4BA4-BB88-07177203CC7A}"/>
          </ac:spMkLst>
        </pc:spChg>
      </pc:sldChg>
      <pc:sldChg chg="del">
        <pc:chgData name="Velani, Ankitkumar" userId="039f6639-35cd-4471-8ac8-1e78077ab1db" providerId="ADAL" clId="{055FE474-FC6F-4576-84F9-43E7CB649EFC}" dt="2022-09-23T10:59:54.139" v="7" actId="47"/>
        <pc:sldMkLst>
          <pc:docMk/>
          <pc:sldMk cId="86991763" sldId="351"/>
        </pc:sldMkLst>
      </pc:sldChg>
      <pc:sldChg chg="modSp add mod">
        <pc:chgData name="Velani, Ankitkumar" userId="039f6639-35cd-4471-8ac8-1e78077ab1db" providerId="ADAL" clId="{055FE474-FC6F-4576-84F9-43E7CB649EFC}" dt="2022-09-23T12:50:39.066" v="3761" actId="20577"/>
        <pc:sldMkLst>
          <pc:docMk/>
          <pc:sldMk cId="203726290" sldId="351"/>
        </pc:sldMkLst>
        <pc:spChg chg="mod">
          <ac:chgData name="Velani, Ankitkumar" userId="039f6639-35cd-4471-8ac8-1e78077ab1db" providerId="ADAL" clId="{055FE474-FC6F-4576-84F9-43E7CB649EFC}" dt="2022-09-23T12:50:39.066" v="3761" actId="20577"/>
          <ac:spMkLst>
            <pc:docMk/>
            <pc:sldMk cId="203726290" sldId="351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055FE474-FC6F-4576-84F9-43E7CB649EFC}" dt="2022-09-23T12:51:58.338" v="3838" actId="20577"/>
        <pc:sldMkLst>
          <pc:docMk/>
          <pc:sldMk cId="3428437212" sldId="352"/>
        </pc:sldMkLst>
        <pc:spChg chg="mod">
          <ac:chgData name="Velani, Ankitkumar" userId="039f6639-35cd-4471-8ac8-1e78077ab1db" providerId="ADAL" clId="{055FE474-FC6F-4576-84F9-43E7CB649EFC}" dt="2022-09-23T12:51:58.338" v="3838" actId="20577"/>
          <ac:spMkLst>
            <pc:docMk/>
            <pc:sldMk cId="3428437212" sldId="352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972" v="6" actId="47"/>
        <pc:sldMkLst>
          <pc:docMk/>
          <pc:sldMk cId="4235283516" sldId="352"/>
        </pc:sldMkLst>
      </pc:sldChg>
      <pc:sldChg chg="modSp add mod">
        <pc:chgData name="Velani, Ankitkumar" userId="039f6639-35cd-4471-8ac8-1e78077ab1db" providerId="ADAL" clId="{055FE474-FC6F-4576-84F9-43E7CB649EFC}" dt="2022-09-23T12:54:28.997" v="3989" actId="20577"/>
        <pc:sldMkLst>
          <pc:docMk/>
          <pc:sldMk cId="2953311973" sldId="353"/>
        </pc:sldMkLst>
        <pc:spChg chg="mod">
          <ac:chgData name="Velani, Ankitkumar" userId="039f6639-35cd-4471-8ac8-1e78077ab1db" providerId="ADAL" clId="{055FE474-FC6F-4576-84F9-43E7CB649EFC}" dt="2022-09-23T12:54:28.997" v="3989" actId="20577"/>
          <ac:spMkLst>
            <pc:docMk/>
            <pc:sldMk cId="2953311973" sldId="353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812" v="5" actId="47"/>
        <pc:sldMkLst>
          <pc:docMk/>
          <pc:sldMk cId="3069673117" sldId="353"/>
        </pc:sldMkLst>
      </pc:sldChg>
      <pc:sldChg chg="modSp add mod">
        <pc:chgData name="Velani, Ankitkumar" userId="039f6639-35cd-4471-8ac8-1e78077ab1db" providerId="ADAL" clId="{055FE474-FC6F-4576-84F9-43E7CB649EFC}" dt="2022-09-23T12:57:19.585" v="4137" actId="20577"/>
        <pc:sldMkLst>
          <pc:docMk/>
          <pc:sldMk cId="648190498" sldId="354"/>
        </pc:sldMkLst>
        <pc:spChg chg="mod">
          <ac:chgData name="Velani, Ankitkumar" userId="039f6639-35cd-4471-8ac8-1e78077ab1db" providerId="ADAL" clId="{055FE474-FC6F-4576-84F9-43E7CB649EFC}" dt="2022-09-23T12:57:19.585" v="4137" actId="20577"/>
          <ac:spMkLst>
            <pc:docMk/>
            <pc:sldMk cId="648190498" sldId="354"/>
            <ac:spMk id="3" creationId="{991B0D35-7733-4902-B757-35D951D1C833}"/>
          </ac:spMkLst>
        </pc:spChg>
      </pc:sldChg>
      <pc:sldChg chg="del">
        <pc:chgData name="Velani, Ankitkumar" userId="039f6639-35cd-4471-8ac8-1e78077ab1db" providerId="ADAL" clId="{055FE474-FC6F-4576-84F9-43E7CB649EFC}" dt="2022-09-23T10:59:53.641" v="4" actId="47"/>
        <pc:sldMkLst>
          <pc:docMk/>
          <pc:sldMk cId="3365004016" sldId="355"/>
        </pc:sldMkLst>
      </pc:sldChg>
      <pc:sldChg chg="del">
        <pc:chgData name="Velani, Ankitkumar" userId="039f6639-35cd-4471-8ac8-1e78077ab1db" providerId="ADAL" clId="{055FE474-FC6F-4576-84F9-43E7CB649EFC}" dt="2022-09-23T10:59:53.004" v="2" actId="47"/>
        <pc:sldMkLst>
          <pc:docMk/>
          <pc:sldMk cId="1659337161" sldId="356"/>
        </pc:sldMkLst>
      </pc:sldChg>
      <pc:sldChg chg="del">
        <pc:chgData name="Velani, Ankitkumar" userId="039f6639-35cd-4471-8ac8-1e78077ab1db" providerId="ADAL" clId="{055FE474-FC6F-4576-84F9-43E7CB649EFC}" dt="2022-09-23T10:59:53.449" v="3" actId="47"/>
        <pc:sldMkLst>
          <pc:docMk/>
          <pc:sldMk cId="2220053797" sldId="357"/>
        </pc:sldMkLst>
      </pc:sldChg>
      <pc:sldChg chg="del">
        <pc:chgData name="Velani, Ankitkumar" userId="039f6639-35cd-4471-8ac8-1e78077ab1db" providerId="ADAL" clId="{055FE474-FC6F-4576-84F9-43E7CB649EFC}" dt="2022-09-23T10:59:51.068" v="1" actId="47"/>
        <pc:sldMkLst>
          <pc:docMk/>
          <pc:sldMk cId="304758632" sldId="359"/>
        </pc:sldMkLst>
      </pc:sldChg>
      <pc:sldChg chg="del">
        <pc:chgData name="Velani, Ankitkumar" userId="039f6639-35cd-4471-8ac8-1e78077ab1db" providerId="ADAL" clId="{055FE474-FC6F-4576-84F9-43E7CB649EFC}" dt="2022-09-23T10:59:50.472" v="0" actId="47"/>
        <pc:sldMkLst>
          <pc:docMk/>
          <pc:sldMk cId="3463991970" sldId="360"/>
        </pc:sldMkLst>
      </pc:sldChg>
      <pc:sldChg chg="del">
        <pc:chgData name="Velani, Ankitkumar" userId="039f6639-35cd-4471-8ac8-1e78077ab1db" providerId="ADAL" clId="{055FE474-FC6F-4576-84F9-43E7CB649EFC}" dt="2022-09-23T11:01:42.958" v="39" actId="47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33E50C66-1FDE-455D-A400-8B63EAA4D6C7}"/>
    <pc:docChg chg="undo custSel addSld modSld">
      <pc:chgData name="Velani, Ankitkumar" userId="039f6639-35cd-4471-8ac8-1e78077ab1db" providerId="ADAL" clId="{33E50C66-1FDE-455D-A400-8B63EAA4D6C7}" dt="2022-09-30T16:11:32.768" v="160" actId="20577"/>
      <pc:docMkLst>
        <pc:docMk/>
      </pc:docMkLst>
      <pc:sldChg chg="modSp mod">
        <pc:chgData name="Velani, Ankitkumar" userId="039f6639-35cd-4471-8ac8-1e78077ab1db" providerId="ADAL" clId="{33E50C66-1FDE-455D-A400-8B63EAA4D6C7}" dt="2022-09-30T16:11:32.768" v="160" actId="20577"/>
        <pc:sldMkLst>
          <pc:docMk/>
          <pc:sldMk cId="0" sldId="256"/>
        </pc:sldMkLst>
        <pc:spChg chg="mod">
          <ac:chgData name="Velani, Ankitkumar" userId="039f6639-35cd-4471-8ac8-1e78077ab1db" providerId="ADAL" clId="{33E50C66-1FDE-455D-A400-8B63EAA4D6C7}" dt="2022-09-30T16:11:32.768" v="160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Velani, Ankitkumar" userId="039f6639-35cd-4471-8ac8-1e78077ab1db" providerId="ADAL" clId="{33E50C66-1FDE-455D-A400-8B63EAA4D6C7}" dt="2022-09-30T15:35:20.491" v="52" actId="20577"/>
        <pc:sldMkLst>
          <pc:docMk/>
          <pc:sldMk cId="3341720833" sldId="324"/>
        </pc:sldMkLst>
        <pc:spChg chg="mod">
          <ac:chgData name="Velani, Ankitkumar" userId="039f6639-35cd-4471-8ac8-1e78077ab1db" providerId="ADAL" clId="{33E50C66-1FDE-455D-A400-8B63EAA4D6C7}" dt="2022-09-30T15:35:20.491" v="52" actId="20577"/>
          <ac:spMkLst>
            <pc:docMk/>
            <pc:sldMk cId="3341720833" sldId="324"/>
            <ac:spMk id="3" creationId="{7F8F2A5C-1157-A1D4-9D9F-D8A8B9C22C1D}"/>
          </ac:spMkLst>
        </pc:spChg>
      </pc:sldChg>
      <pc:sldChg chg="modSp mod">
        <pc:chgData name="Velani, Ankitkumar" userId="039f6639-35cd-4471-8ac8-1e78077ab1db" providerId="ADAL" clId="{33E50C66-1FDE-455D-A400-8B63EAA4D6C7}" dt="2022-09-30T16:04:02.929" v="57" actId="20577"/>
        <pc:sldMkLst>
          <pc:docMk/>
          <pc:sldMk cId="58289629" sldId="325"/>
        </pc:sldMkLst>
        <pc:spChg chg="mod">
          <ac:chgData name="Velani, Ankitkumar" userId="039f6639-35cd-4471-8ac8-1e78077ab1db" providerId="ADAL" clId="{33E50C66-1FDE-455D-A400-8B63EAA4D6C7}" dt="2022-09-30T15:34:57.705" v="45" actId="20577"/>
          <ac:spMkLst>
            <pc:docMk/>
            <pc:sldMk cId="58289629" sldId="325"/>
            <ac:spMk id="3" creationId="{7F8F2A5C-1157-A1D4-9D9F-D8A8B9C22C1D}"/>
          </ac:spMkLst>
        </pc:spChg>
        <pc:spChg chg="mod">
          <ac:chgData name="Velani, Ankitkumar" userId="039f6639-35cd-4471-8ac8-1e78077ab1db" providerId="ADAL" clId="{33E50C66-1FDE-455D-A400-8B63EAA4D6C7}" dt="2022-09-30T16:04:02.929" v="57" actId="20577"/>
          <ac:spMkLst>
            <pc:docMk/>
            <pc:sldMk cId="58289629" sldId="325"/>
            <ac:spMk id="8" creationId="{A8675174-13B1-9DE8-11BA-E2D2242A8A53}"/>
          </ac:spMkLst>
        </pc:spChg>
      </pc:sldChg>
      <pc:sldChg chg="modSp mod">
        <pc:chgData name="Velani, Ankitkumar" userId="039f6639-35cd-4471-8ac8-1e78077ab1db" providerId="ADAL" clId="{33E50C66-1FDE-455D-A400-8B63EAA4D6C7}" dt="2022-09-30T15:55:17.637" v="54" actId="20577"/>
        <pc:sldMkLst>
          <pc:docMk/>
          <pc:sldMk cId="2405463798" sldId="326"/>
        </pc:sldMkLst>
        <pc:spChg chg="mod">
          <ac:chgData name="Velani, Ankitkumar" userId="039f6639-35cd-4471-8ac8-1e78077ab1db" providerId="ADAL" clId="{33E50C66-1FDE-455D-A400-8B63EAA4D6C7}" dt="2022-09-30T15:55:17.637" v="54" actId="20577"/>
          <ac:spMkLst>
            <pc:docMk/>
            <pc:sldMk cId="2405463798" sldId="326"/>
            <ac:spMk id="3" creationId="{7F8F2A5C-1157-A1D4-9D9F-D8A8B9C22C1D}"/>
          </ac:spMkLst>
        </pc:spChg>
      </pc:sldChg>
      <pc:sldChg chg="addSp delSp modSp new mod">
        <pc:chgData name="Velani, Ankitkumar" userId="039f6639-35cd-4471-8ac8-1e78077ab1db" providerId="ADAL" clId="{33E50C66-1FDE-455D-A400-8B63EAA4D6C7}" dt="2022-09-30T16:09:41.298" v="155" actId="1076"/>
        <pc:sldMkLst>
          <pc:docMk/>
          <pc:sldMk cId="3127333381" sldId="328"/>
        </pc:sldMkLst>
        <pc:spChg chg="del">
          <ac:chgData name="Velani, Ankitkumar" userId="039f6639-35cd-4471-8ac8-1e78077ab1db" providerId="ADAL" clId="{33E50C66-1FDE-455D-A400-8B63EAA4D6C7}" dt="2022-09-30T16:08:18.749" v="60" actId="478"/>
          <ac:spMkLst>
            <pc:docMk/>
            <pc:sldMk cId="3127333381" sldId="328"/>
            <ac:spMk id="2" creationId="{2C20F4F5-F11B-45AA-A7DD-E0636AA1D1F2}"/>
          </ac:spMkLst>
        </pc:spChg>
        <pc:spChg chg="del">
          <ac:chgData name="Velani, Ankitkumar" userId="039f6639-35cd-4471-8ac8-1e78077ab1db" providerId="ADAL" clId="{33E50C66-1FDE-455D-A400-8B63EAA4D6C7}" dt="2022-09-30T16:08:17.315" v="59" actId="478"/>
          <ac:spMkLst>
            <pc:docMk/>
            <pc:sldMk cId="3127333381" sldId="328"/>
            <ac:spMk id="3" creationId="{48E66175-0873-402B-B93D-DB0F5500A2C4}"/>
          </ac:spMkLst>
        </pc:spChg>
        <pc:spChg chg="add mod">
          <ac:chgData name="Velani, Ankitkumar" userId="039f6639-35cd-4471-8ac8-1e78077ab1db" providerId="ADAL" clId="{33E50C66-1FDE-455D-A400-8B63EAA4D6C7}" dt="2022-09-30T16:09:12.314" v="84" actId="1076"/>
          <ac:spMkLst>
            <pc:docMk/>
            <pc:sldMk cId="3127333381" sldId="328"/>
            <ac:spMk id="8" creationId="{9A232AA4-E437-47F4-A834-D7D866CA4F4A}"/>
          </ac:spMkLst>
        </pc:spChg>
        <pc:spChg chg="add mod">
          <ac:chgData name="Velani, Ankitkumar" userId="039f6639-35cd-4471-8ac8-1e78077ab1db" providerId="ADAL" clId="{33E50C66-1FDE-455D-A400-8B63EAA4D6C7}" dt="2022-09-30T16:09:41.298" v="155" actId="1076"/>
          <ac:spMkLst>
            <pc:docMk/>
            <pc:sldMk cId="3127333381" sldId="328"/>
            <ac:spMk id="9" creationId="{C0D5F496-888B-4C79-AF2D-AE8C83C992FF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9/30/2022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9/30/2022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9/30/2022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9/30/2022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9/30/2022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9/30/2022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9/30/2022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9/30/2022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9/30/2022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9/30/2022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9/30/2022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9/30/2022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CpcNW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Unit-5 : Text Analysis </a:t>
            </a:r>
            <a:r>
              <a:rPr lang="en-US" sz="2700">
                <a:solidFill>
                  <a:schemeClr val="accent2"/>
                </a:solidFill>
              </a:rPr>
              <a:t>using Python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 Named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named entity is a “read-world object that’s assigned a name – for example, a person,  a country, a product or book title.</a:t>
            </a:r>
            <a:r>
              <a:rPr lang="en-IN" sz="1100" dirty="0">
                <a:effectLst/>
              </a:rPr>
              <a:t>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 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doc.ents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ent.start_char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ent.end_char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ent.label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25A85-F385-4429-6EC9-328973BFD7A7}"/>
              </a:ext>
            </a:extLst>
          </p:cNvPr>
          <p:cNvSpPr txBox="1"/>
          <p:nvPr/>
        </p:nvSpPr>
        <p:spPr>
          <a:xfrm>
            <a:off x="4572000" y="5077664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text: the original entity text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start of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Index of end of the entity in the Doc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abel: Entity label i.e. type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3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4D92-F6B8-4DCE-9B07-2B0760020B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1FDA-3752-45AA-931E-909E063911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FC1C-3188-4D3F-9D0A-58D5BB4497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32AA4-E437-47F4-A834-D7D866CA4F4A}"/>
              </a:ext>
            </a:extLst>
          </p:cNvPr>
          <p:cNvSpPr txBox="1"/>
          <p:nvPr/>
        </p:nvSpPr>
        <p:spPr>
          <a:xfrm>
            <a:off x="1967346" y="2911430"/>
            <a:ext cx="6968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https://bit.ly/3CpcNWl</a:t>
            </a:r>
            <a:endParaRPr lang="en-US" sz="4000" dirty="0"/>
          </a:p>
          <a:p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5F496-888B-4C79-AF2D-AE8C83C992FF}"/>
              </a:ext>
            </a:extLst>
          </p:cNvPr>
          <p:cNvSpPr txBox="1"/>
          <p:nvPr/>
        </p:nvSpPr>
        <p:spPr>
          <a:xfrm>
            <a:off x="1572491" y="2094756"/>
            <a:ext cx="579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Analysis Example with </a:t>
            </a:r>
            <a:r>
              <a:rPr lang="en-US" sz="2800" dirty="0" err="1"/>
              <a:t>spaCy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73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Text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155590" cy="310449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the process of using computer systems to read and understand human-written text for business insights.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software/libraries can independently classify, sort, and extract information from text to identify patterns, relationships, sentiments, and another actionable knowledge.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analysis is to efficiently and accurately process multiple text-based sources such as emails, documents, social media content, and product reviews, like a human would.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Text analysis | QuestionPro">
            <a:extLst>
              <a:ext uri="{FF2B5EF4-FFF2-40B4-BE49-F238E27FC236}">
                <a16:creationId xmlns:a16="http://schemas.microsoft.com/office/drawing/2014/main" id="{CE28B720-B5C8-00DE-A633-4C4033EA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10" y="4482320"/>
            <a:ext cx="2592990" cy="22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sis of Unstructured Data - Introduction to Text Analytics">
            <a:extLst>
              <a:ext uri="{FF2B5EF4-FFF2-40B4-BE49-F238E27FC236}">
                <a16:creationId xmlns:a16="http://schemas.microsoft.com/office/drawing/2014/main" id="{6A3B8301-9CB9-E38F-59D2-D2C2BDB77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26" y="4361942"/>
            <a:ext cx="2404147" cy="152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ural Language Processing (Part 5): Topic Modeling with Latent Dirichlet  Allocation in Python - YouTube">
            <a:extLst>
              <a:ext uri="{FF2B5EF4-FFF2-40B4-BE49-F238E27FC236}">
                <a16:creationId xmlns:a16="http://schemas.microsoft.com/office/drawing/2014/main" id="{7C742378-8787-8169-20DB-3731B0FF1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" t="7794" r="6452" b="7204"/>
          <a:stretch/>
        </p:blipFill>
        <p:spPr bwMode="auto">
          <a:xfrm>
            <a:off x="830316" y="4603531"/>
            <a:ext cx="2133601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57297"/>
            <a:ext cx="8413531" cy="4807172"/>
          </a:xfrm>
        </p:spPr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free, open-source library for advance Natural Language Processing(NLP) in Python.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 working with a lot of text, you will eventually want to know more about it. </a:t>
            </a:r>
          </a:p>
          <a:p>
            <a:pPr marL="11430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What’s it about?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the words mean in context?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is doing what to whom?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companies are products are mentioned?</a:t>
            </a:r>
          </a:p>
          <a:p>
            <a:pPr marL="11430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texts are similar to each other?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AC4DD2-0C82-18E1-5909-BB6C0561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5908"/>
              </p:ext>
            </p:extLst>
          </p:nvPr>
        </p:nvGraphicFramePr>
        <p:xfrm>
          <a:off x="252248" y="1502979"/>
          <a:ext cx="8597461" cy="45089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386">
                  <a:extLst>
                    <a:ext uri="{9D8B030D-6E8A-4147-A177-3AD203B41FA5}">
                      <a16:colId xmlns:a16="http://schemas.microsoft.com/office/drawing/2014/main" val="1589411962"/>
                    </a:ext>
                  </a:extLst>
                </a:gridCol>
                <a:gridCol w="6225075">
                  <a:extLst>
                    <a:ext uri="{9D8B030D-6E8A-4147-A177-3AD203B41FA5}">
                      <a16:colId xmlns:a16="http://schemas.microsoft.com/office/drawing/2014/main" val="2972509014"/>
                    </a:ext>
                  </a:extLst>
                </a:gridCol>
              </a:tblGrid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875"/>
                  </a:ext>
                </a:extLst>
              </a:tr>
              <a:tr h="40728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Tokenization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Segmenting text into words, punctuation marks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5795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Part-of-speech (POS) Tagging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word types to tokens like verb/noun/pro-noun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391816"/>
                  </a:ext>
                </a:extLst>
              </a:tr>
              <a:tr h="100755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Dependency Parsing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syntactic dependency labels, describing the relations between individual tokens, like subject or object.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99648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Lemmatization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Assigning the base form of words. For example, the lemma of “was” is “be”, and the lemma of “rats” is “rat”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86393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Named Entity Recognition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Labelling names “real-word” objects like persons, companies or locations.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179427"/>
                  </a:ext>
                </a:extLst>
              </a:tr>
              <a:tr h="67170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Similarity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Comparing words, text spans and documents and how similar they are to each other.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9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4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1C5-247F-567B-B0A2-F74D4C9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DB1E-0812-E46C-4F3D-D2808D8A32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8CE0-A282-FB75-5AB4-46CAA38D1E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0E8D-1F31-B5A7-BF73-6D34D941DB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03460-3E74-53BA-2932-FB0F8147B492}"/>
              </a:ext>
            </a:extLst>
          </p:cNvPr>
          <p:cNvSpPr txBox="1"/>
          <p:nvPr/>
        </p:nvSpPr>
        <p:spPr>
          <a:xfrm>
            <a:off x="472965" y="2472223"/>
            <a:ext cx="84818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!pip install -U 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!python -m spacy download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endParaRPr lang="en-IN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7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Tokenization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processing,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/text mining first tokenizes the text. i.e. segments it into words, punction and so on. This is done by applying rules specific to each language.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rgbClr val="054C8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token.shape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8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8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DB26-4E5E-5E05-2C74-CFCCCB0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2A5C-1157-A1D4-9D9F-D8A8B9C22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import spacy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spacy.load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en_core_web_sm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doc =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text_engine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("Apple is looking to buying U.K. startup for $1 billion.")</a:t>
            </a:r>
          </a:p>
          <a:p>
            <a:pPr marL="114300" indent="0">
              <a:buNone/>
            </a:pP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token in doc: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print(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token.text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token.pos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token.dep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token.tag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token.is_alpha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token.is_stop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token.lemma</a:t>
            </a:r>
            <a:r>
              <a:rPr lang="en-US" sz="1600" dirty="0">
                <a:solidFill>
                  <a:srgbClr val="054C8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_)</a:t>
            </a:r>
            <a:endParaRPr lang="en-IN" sz="1600" dirty="0">
              <a:solidFill>
                <a:srgbClr val="054C8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6688-70CE-38BF-9189-145ABE6637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8056-A0EC-D84E-C743-F73D017BD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25A8-63AE-7112-3603-CBB0E12BB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5174-13B1-9DE8-11BA-E2D2242A8A53}"/>
              </a:ext>
            </a:extLst>
          </p:cNvPr>
          <p:cNvSpPr txBox="1"/>
          <p:nvPr/>
        </p:nvSpPr>
        <p:spPr>
          <a:xfrm>
            <a:off x="4572000" y="418693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simple Part of speech tag based on language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Syntactic dependency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relation between tokens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detailed part-of-speech tag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word shape – capitalization, punctuation, digits.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alpha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an alpha character?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stop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 the token part of a stop words list.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base form of the word.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96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1021</Words>
  <Application>Microsoft Office PowerPoint</Application>
  <PresentationFormat>On-screen Show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Design</vt:lpstr>
      <vt:lpstr>BIG DATA TOOLS FOR MANAGERS</vt:lpstr>
      <vt:lpstr>Text Analysis</vt:lpstr>
      <vt:lpstr>spaCy</vt:lpstr>
      <vt:lpstr>Basic spaCy features</vt:lpstr>
      <vt:lpstr>Download spaCy</vt:lpstr>
      <vt:lpstr>Importing spaCy</vt:lpstr>
      <vt:lpstr>Tokenization </vt:lpstr>
      <vt:lpstr>Example:</vt:lpstr>
      <vt:lpstr>Example:</vt:lpstr>
      <vt:lpstr>Example: Named Entities</vt:lpstr>
      <vt:lpstr>Example: Named Entities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43</cp:revision>
  <dcterms:modified xsi:type="dcterms:W3CDTF">2022-09-30T16:11:33Z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