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8"/>
  </p:notesMasterIdLst>
  <p:sldIdLst>
    <p:sldId id="256" r:id="rId2"/>
    <p:sldId id="318" r:id="rId3"/>
    <p:sldId id="319" r:id="rId4"/>
    <p:sldId id="320" r:id="rId5"/>
    <p:sldId id="321" r:id="rId6"/>
    <p:sldId id="322" r:id="rId7"/>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4C84"/>
    <a:srgbClr val="1E6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50C66-1FDE-455D-A400-8B63EAA4D6C7}" v="2" dt="2022-09-30T16:09:15.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4" autoAdjust="0"/>
    <p:restoredTop sz="94694"/>
  </p:normalViewPr>
  <p:slideViewPr>
    <p:cSldViewPr snapToGrid="0">
      <p:cViewPr varScale="1">
        <p:scale>
          <a:sx n="100" d="100"/>
          <a:sy n="100" d="100"/>
        </p:scale>
        <p:origin x="18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ani, Ankitkumar" userId="039f6639-35cd-4471-8ac8-1e78077ab1db" providerId="ADAL" clId="{055FE474-FC6F-4576-84F9-43E7CB649EFC}"/>
    <pc:docChg chg="undo redo custSel addSld delSld modSld sldOrd">
      <pc:chgData name="Velani, Ankitkumar" userId="039f6639-35cd-4471-8ac8-1e78077ab1db" providerId="ADAL" clId="{055FE474-FC6F-4576-84F9-43E7CB649EFC}" dt="2022-09-23T13:06:19.245" v="4324" actId="20577"/>
      <pc:docMkLst>
        <pc:docMk/>
      </pc:docMkLst>
      <pc:sldChg chg="modSp mod">
        <pc:chgData name="Velani, Ankitkumar" userId="039f6639-35cd-4471-8ac8-1e78077ab1db" providerId="ADAL" clId="{055FE474-FC6F-4576-84F9-43E7CB649EFC}" dt="2022-09-23T11:02:38.738" v="76" actId="20577"/>
        <pc:sldMkLst>
          <pc:docMk/>
          <pc:sldMk cId="0" sldId="256"/>
        </pc:sldMkLst>
        <pc:spChg chg="mod">
          <ac:chgData name="Velani, Ankitkumar" userId="039f6639-35cd-4471-8ac8-1e78077ab1db" providerId="ADAL" clId="{055FE474-FC6F-4576-84F9-43E7CB649EFC}" dt="2022-09-23T11:02:38.738" v="76" actId="20577"/>
          <ac:spMkLst>
            <pc:docMk/>
            <pc:sldMk cId="0" sldId="256"/>
            <ac:spMk id="90" creationId="{00000000-0000-0000-0000-000000000000}"/>
          </ac:spMkLst>
        </pc:spChg>
      </pc:sldChg>
      <pc:sldChg chg="del">
        <pc:chgData name="Velani, Ankitkumar" userId="039f6639-35cd-4471-8ac8-1e78077ab1db" providerId="ADAL" clId="{055FE474-FC6F-4576-84F9-43E7CB649EFC}" dt="2022-09-23T11:01:24.501" v="17" actId="47"/>
        <pc:sldMkLst>
          <pc:docMk/>
          <pc:sldMk cId="0" sldId="257"/>
        </pc:sldMkLst>
      </pc:sldChg>
      <pc:sldChg chg="del">
        <pc:chgData name="Velani, Ankitkumar" userId="039f6639-35cd-4471-8ac8-1e78077ab1db" providerId="ADAL" clId="{055FE474-FC6F-4576-84F9-43E7CB649EFC}" dt="2022-09-23T11:01:24.829" v="18" actId="47"/>
        <pc:sldMkLst>
          <pc:docMk/>
          <pc:sldMk cId="0" sldId="258"/>
        </pc:sldMkLst>
      </pc:sldChg>
      <pc:sldChg chg="del">
        <pc:chgData name="Velani, Ankitkumar" userId="039f6639-35cd-4471-8ac8-1e78077ab1db" providerId="ADAL" clId="{055FE474-FC6F-4576-84F9-43E7CB649EFC}" dt="2022-09-23T11:01:25.354" v="20" actId="47"/>
        <pc:sldMkLst>
          <pc:docMk/>
          <pc:sldMk cId="114794549" sldId="273"/>
        </pc:sldMkLst>
      </pc:sldChg>
      <pc:sldChg chg="del">
        <pc:chgData name="Velani, Ankitkumar" userId="039f6639-35cd-4471-8ac8-1e78077ab1db" providerId="ADAL" clId="{055FE474-FC6F-4576-84F9-43E7CB649EFC}" dt="2022-09-23T11:01:25.715" v="21" actId="47"/>
        <pc:sldMkLst>
          <pc:docMk/>
          <pc:sldMk cId="435176371" sldId="277"/>
        </pc:sldMkLst>
      </pc:sldChg>
      <pc:sldChg chg="del">
        <pc:chgData name="Velani, Ankitkumar" userId="039f6639-35cd-4471-8ac8-1e78077ab1db" providerId="ADAL" clId="{055FE474-FC6F-4576-84F9-43E7CB649EFC}" dt="2022-09-23T11:01:30.160" v="32" actId="47"/>
        <pc:sldMkLst>
          <pc:docMk/>
          <pc:sldMk cId="2469122854" sldId="280"/>
        </pc:sldMkLst>
      </pc:sldChg>
      <pc:sldChg chg="del">
        <pc:chgData name="Velani, Ankitkumar" userId="039f6639-35cd-4471-8ac8-1e78077ab1db" providerId="ADAL" clId="{055FE474-FC6F-4576-84F9-43E7CB649EFC}" dt="2022-09-23T11:01:26.705" v="24" actId="47"/>
        <pc:sldMkLst>
          <pc:docMk/>
          <pc:sldMk cId="2792662973" sldId="281"/>
        </pc:sldMkLst>
      </pc:sldChg>
      <pc:sldChg chg="addSp delSp modSp mod">
        <pc:chgData name="Velani, Ankitkumar" userId="039f6639-35cd-4471-8ac8-1e78077ab1db" providerId="ADAL" clId="{055FE474-FC6F-4576-84F9-43E7CB649EFC}" dt="2022-09-23T11:24:41.554" v="676" actId="1076"/>
        <pc:sldMkLst>
          <pc:docMk/>
          <pc:sldMk cId="1515200759" sldId="285"/>
        </pc:sldMkLst>
        <pc:spChg chg="add del mod">
          <ac:chgData name="Velani, Ankitkumar" userId="039f6639-35cd-4471-8ac8-1e78077ab1db" providerId="ADAL" clId="{055FE474-FC6F-4576-84F9-43E7CB649EFC}" dt="2022-09-23T11:11:58.674" v="595" actId="478"/>
          <ac:spMkLst>
            <pc:docMk/>
            <pc:sldMk cId="1515200759" sldId="285"/>
            <ac:spMk id="3" creationId="{650CE7AB-0C16-4600-81D8-0B6474B26395}"/>
          </ac:spMkLst>
        </pc:spChg>
        <pc:spChg chg="add mod">
          <ac:chgData name="Velani, Ankitkumar" userId="039f6639-35cd-4471-8ac8-1e78077ab1db" providerId="ADAL" clId="{055FE474-FC6F-4576-84F9-43E7CB649EFC}" dt="2022-09-23T11:24:36.700" v="675" actId="404"/>
          <ac:spMkLst>
            <pc:docMk/>
            <pc:sldMk cId="1515200759" sldId="285"/>
            <ac:spMk id="5" creationId="{96A14EE6-31F2-492E-9222-E1C4F15B2BD4}"/>
          </ac:spMkLst>
        </pc:spChg>
        <pc:spChg chg="del mod">
          <ac:chgData name="Velani, Ankitkumar" userId="039f6639-35cd-4471-8ac8-1e78077ab1db" providerId="ADAL" clId="{055FE474-FC6F-4576-84F9-43E7CB649EFC}" dt="2022-09-23T11:12:01.517" v="596" actId="478"/>
          <ac:spMkLst>
            <pc:docMk/>
            <pc:sldMk cId="1515200759" sldId="285"/>
            <ac:spMk id="108" creationId="{00000000-0000-0000-0000-000000000000}"/>
          </ac:spMkLst>
        </pc:spChg>
        <pc:spChg chg="del">
          <ac:chgData name="Velani, Ankitkumar" userId="039f6639-35cd-4471-8ac8-1e78077ab1db" providerId="ADAL" clId="{055FE474-FC6F-4576-84F9-43E7CB649EFC}" dt="2022-09-23T11:11:56.409" v="594" actId="478"/>
          <ac:spMkLst>
            <pc:docMk/>
            <pc:sldMk cId="1515200759" sldId="285"/>
            <ac:spMk id="109" creationId="{00000000-0000-0000-0000-000000000000}"/>
          </ac:spMkLst>
        </pc:spChg>
        <pc:picChg chg="add mod">
          <ac:chgData name="Velani, Ankitkumar" userId="039f6639-35cd-4471-8ac8-1e78077ab1db" providerId="ADAL" clId="{055FE474-FC6F-4576-84F9-43E7CB649EFC}" dt="2022-09-23T11:24:41.554" v="676" actId="1076"/>
          <ac:picMkLst>
            <pc:docMk/>
            <pc:sldMk cId="1515200759" sldId="285"/>
            <ac:picMk id="1026" creationId="{3579C9ED-19B5-45B1-A3FA-7844BE380875}"/>
          </ac:picMkLst>
        </pc:picChg>
      </pc:sldChg>
      <pc:sldChg chg="del">
        <pc:chgData name="Velani, Ankitkumar" userId="039f6639-35cd-4471-8ac8-1e78077ab1db" providerId="ADAL" clId="{055FE474-FC6F-4576-84F9-43E7CB649EFC}" dt="2022-09-23T11:01:33.092" v="33" actId="47"/>
        <pc:sldMkLst>
          <pc:docMk/>
          <pc:sldMk cId="4111025725" sldId="286"/>
        </pc:sldMkLst>
      </pc:sldChg>
      <pc:sldChg chg="del">
        <pc:chgData name="Velani, Ankitkumar" userId="039f6639-35cd-4471-8ac8-1e78077ab1db" providerId="ADAL" clId="{055FE474-FC6F-4576-84F9-43E7CB649EFC}" dt="2022-09-23T11:01:35.527" v="36" actId="47"/>
        <pc:sldMkLst>
          <pc:docMk/>
          <pc:sldMk cId="2438622846" sldId="287"/>
        </pc:sldMkLst>
      </pc:sldChg>
      <pc:sldChg chg="del">
        <pc:chgData name="Velani, Ankitkumar" userId="039f6639-35cd-4471-8ac8-1e78077ab1db" providerId="ADAL" clId="{055FE474-FC6F-4576-84F9-43E7CB649EFC}" dt="2022-09-23T11:01:28.825" v="28" actId="47"/>
        <pc:sldMkLst>
          <pc:docMk/>
          <pc:sldMk cId="1505795841" sldId="305"/>
        </pc:sldMkLst>
      </pc:sldChg>
      <pc:sldChg chg="del">
        <pc:chgData name="Velani, Ankitkumar" userId="039f6639-35cd-4471-8ac8-1e78077ab1db" providerId="ADAL" clId="{055FE474-FC6F-4576-84F9-43E7CB649EFC}" dt="2022-09-23T11:01:25.092" v="19" actId="47"/>
        <pc:sldMkLst>
          <pc:docMk/>
          <pc:sldMk cId="1610246580" sldId="306"/>
        </pc:sldMkLst>
      </pc:sldChg>
      <pc:sldChg chg="del">
        <pc:chgData name="Velani, Ankitkumar" userId="039f6639-35cd-4471-8ac8-1e78077ab1db" providerId="ADAL" clId="{055FE474-FC6F-4576-84F9-43E7CB649EFC}" dt="2022-09-23T11:01:26.301" v="23" actId="47"/>
        <pc:sldMkLst>
          <pc:docMk/>
          <pc:sldMk cId="1372787291" sldId="307"/>
        </pc:sldMkLst>
      </pc:sldChg>
      <pc:sldChg chg="del">
        <pc:chgData name="Velani, Ankitkumar" userId="039f6639-35cd-4471-8ac8-1e78077ab1db" providerId="ADAL" clId="{055FE474-FC6F-4576-84F9-43E7CB649EFC}" dt="2022-09-23T11:01:25.963" v="22" actId="47"/>
        <pc:sldMkLst>
          <pc:docMk/>
          <pc:sldMk cId="4199906352" sldId="308"/>
        </pc:sldMkLst>
      </pc:sldChg>
      <pc:sldChg chg="del">
        <pc:chgData name="Velani, Ankitkumar" userId="039f6639-35cd-4471-8ac8-1e78077ab1db" providerId="ADAL" clId="{055FE474-FC6F-4576-84F9-43E7CB649EFC}" dt="2022-09-23T11:01:27.037" v="25" actId="47"/>
        <pc:sldMkLst>
          <pc:docMk/>
          <pc:sldMk cId="1586293684" sldId="309"/>
        </pc:sldMkLst>
      </pc:sldChg>
      <pc:sldChg chg="del">
        <pc:chgData name="Velani, Ankitkumar" userId="039f6639-35cd-4471-8ac8-1e78077ab1db" providerId="ADAL" clId="{055FE474-FC6F-4576-84F9-43E7CB649EFC}" dt="2022-09-23T11:01:27.623" v="26" actId="47"/>
        <pc:sldMkLst>
          <pc:docMk/>
          <pc:sldMk cId="2623842265" sldId="310"/>
        </pc:sldMkLst>
      </pc:sldChg>
      <pc:sldChg chg="del">
        <pc:chgData name="Velani, Ankitkumar" userId="039f6639-35cd-4471-8ac8-1e78077ab1db" providerId="ADAL" clId="{055FE474-FC6F-4576-84F9-43E7CB649EFC}" dt="2022-09-23T11:01:29.110" v="29" actId="47"/>
        <pc:sldMkLst>
          <pc:docMk/>
          <pc:sldMk cId="2666916628" sldId="311"/>
        </pc:sldMkLst>
      </pc:sldChg>
      <pc:sldChg chg="del">
        <pc:chgData name="Velani, Ankitkumar" userId="039f6639-35cd-4471-8ac8-1e78077ab1db" providerId="ADAL" clId="{055FE474-FC6F-4576-84F9-43E7CB649EFC}" dt="2022-09-23T11:01:29.357" v="30" actId="47"/>
        <pc:sldMkLst>
          <pc:docMk/>
          <pc:sldMk cId="3785170993" sldId="312"/>
        </pc:sldMkLst>
      </pc:sldChg>
      <pc:sldChg chg="del">
        <pc:chgData name="Velani, Ankitkumar" userId="039f6639-35cd-4471-8ac8-1e78077ab1db" providerId="ADAL" clId="{055FE474-FC6F-4576-84F9-43E7CB649EFC}" dt="2022-09-23T11:01:29.774" v="31" actId="47"/>
        <pc:sldMkLst>
          <pc:docMk/>
          <pc:sldMk cId="3490158369" sldId="313"/>
        </pc:sldMkLst>
      </pc:sldChg>
      <pc:sldChg chg="del">
        <pc:chgData name="Velani, Ankitkumar" userId="039f6639-35cd-4471-8ac8-1e78077ab1db" providerId="ADAL" clId="{055FE474-FC6F-4576-84F9-43E7CB649EFC}" dt="2022-09-23T11:01:27.908" v="27" actId="47"/>
        <pc:sldMkLst>
          <pc:docMk/>
          <pc:sldMk cId="2618532024" sldId="314"/>
        </pc:sldMkLst>
      </pc:sldChg>
      <pc:sldChg chg="del">
        <pc:chgData name="Velani, Ankitkumar" userId="039f6639-35cd-4471-8ac8-1e78077ab1db" providerId="ADAL" clId="{055FE474-FC6F-4576-84F9-43E7CB649EFC}" dt="2022-09-23T11:01:33.724" v="34" actId="47"/>
        <pc:sldMkLst>
          <pc:docMk/>
          <pc:sldMk cId="4137004833" sldId="315"/>
        </pc:sldMkLst>
      </pc:sldChg>
      <pc:sldChg chg="del">
        <pc:chgData name="Velani, Ankitkumar" userId="039f6639-35cd-4471-8ac8-1e78077ab1db" providerId="ADAL" clId="{055FE474-FC6F-4576-84F9-43E7CB649EFC}" dt="2022-09-23T11:01:34.399" v="35" actId="47"/>
        <pc:sldMkLst>
          <pc:docMk/>
          <pc:sldMk cId="1246230450" sldId="316"/>
        </pc:sldMkLst>
      </pc:sldChg>
      <pc:sldChg chg="del ord">
        <pc:chgData name="Velani, Ankitkumar" userId="039f6639-35cd-4471-8ac8-1e78077ab1db" providerId="ADAL" clId="{055FE474-FC6F-4576-84F9-43E7CB649EFC}" dt="2022-09-23T11:02:50.429" v="81" actId="47"/>
        <pc:sldMkLst>
          <pc:docMk/>
          <pc:sldMk cId="506897760" sldId="317"/>
        </pc:sldMkLst>
      </pc:sldChg>
      <pc:sldChg chg="modSp mod ord">
        <pc:chgData name="Velani, Ankitkumar" userId="039f6639-35cd-4471-8ac8-1e78077ab1db" providerId="ADAL" clId="{055FE474-FC6F-4576-84F9-43E7CB649EFC}" dt="2022-09-23T11:08:17.139" v="481" actId="207"/>
        <pc:sldMkLst>
          <pc:docMk/>
          <pc:sldMk cId="4079943098" sldId="318"/>
        </pc:sldMkLst>
        <pc:spChg chg="mod">
          <ac:chgData name="Velani, Ankitkumar" userId="039f6639-35cd-4471-8ac8-1e78077ab1db" providerId="ADAL" clId="{055FE474-FC6F-4576-84F9-43E7CB649EFC}" dt="2022-09-23T11:07:31.134" v="479" actId="20577"/>
          <ac:spMkLst>
            <pc:docMk/>
            <pc:sldMk cId="4079943098" sldId="318"/>
            <ac:spMk id="2" creationId="{5A9CE919-3EF4-4D25-BB9E-524589E72E44}"/>
          </ac:spMkLst>
        </pc:spChg>
        <pc:spChg chg="mod">
          <ac:chgData name="Velani, Ankitkumar" userId="039f6639-35cd-4471-8ac8-1e78077ab1db" providerId="ADAL" clId="{055FE474-FC6F-4576-84F9-43E7CB649EFC}" dt="2022-09-23T11:08:17.139" v="481" actId="207"/>
          <ac:spMkLst>
            <pc:docMk/>
            <pc:sldMk cId="4079943098" sldId="318"/>
            <ac:spMk id="3" creationId="{D8F3A0AA-EEA9-4AC9-8042-81AF1DE9E5E3}"/>
          </ac:spMkLst>
        </pc:spChg>
      </pc:sldChg>
      <pc:sldChg chg="del">
        <pc:chgData name="Velani, Ankitkumar" userId="039f6639-35cd-4471-8ac8-1e78077ab1db" providerId="ADAL" clId="{055FE474-FC6F-4576-84F9-43E7CB649EFC}" dt="2022-09-23T11:01:41.440" v="37" actId="47"/>
        <pc:sldMkLst>
          <pc:docMk/>
          <pc:sldMk cId="2467551705" sldId="319"/>
        </pc:sldMkLst>
      </pc:sldChg>
      <pc:sldChg chg="del">
        <pc:chgData name="Velani, Ankitkumar" userId="039f6639-35cd-4471-8ac8-1e78077ab1db" providerId="ADAL" clId="{055FE474-FC6F-4576-84F9-43E7CB649EFC}" dt="2022-09-23T11:01:41.703" v="38" actId="47"/>
        <pc:sldMkLst>
          <pc:docMk/>
          <pc:sldMk cId="3872793968" sldId="320"/>
        </pc:sldMkLst>
      </pc:sldChg>
      <pc:sldChg chg="del">
        <pc:chgData name="Velani, Ankitkumar" userId="039f6639-35cd-4471-8ac8-1e78077ab1db" providerId="ADAL" clId="{055FE474-FC6F-4576-84F9-43E7CB649EFC}" dt="2022-09-23T11:01:43.398" v="40" actId="47"/>
        <pc:sldMkLst>
          <pc:docMk/>
          <pc:sldMk cId="3673499148" sldId="321"/>
        </pc:sldMkLst>
      </pc:sldChg>
      <pc:sldChg chg="del">
        <pc:chgData name="Velani, Ankitkumar" userId="039f6639-35cd-4471-8ac8-1e78077ab1db" providerId="ADAL" clId="{055FE474-FC6F-4576-84F9-43E7CB649EFC}" dt="2022-09-23T11:01:44.095" v="41" actId="47"/>
        <pc:sldMkLst>
          <pc:docMk/>
          <pc:sldMk cId="3529883501" sldId="322"/>
        </pc:sldMkLst>
      </pc:sldChg>
      <pc:sldChg chg="del">
        <pc:chgData name="Velani, Ankitkumar" userId="039f6639-35cd-4471-8ac8-1e78077ab1db" providerId="ADAL" clId="{055FE474-FC6F-4576-84F9-43E7CB649EFC}" dt="2022-09-23T11:01:44.866" v="42" actId="47"/>
        <pc:sldMkLst>
          <pc:docMk/>
          <pc:sldMk cId="241652326" sldId="323"/>
        </pc:sldMkLst>
      </pc:sldChg>
      <pc:sldChg chg="del">
        <pc:chgData name="Velani, Ankitkumar" userId="039f6639-35cd-4471-8ac8-1e78077ab1db" providerId="ADAL" clId="{055FE474-FC6F-4576-84F9-43E7CB649EFC}" dt="2022-09-23T11:14:10.407" v="658" actId="47"/>
        <pc:sldMkLst>
          <pc:docMk/>
          <pc:sldMk cId="2259152632" sldId="324"/>
        </pc:sldMkLst>
      </pc:sldChg>
      <pc:sldChg chg="del">
        <pc:chgData name="Velani, Ankitkumar" userId="039f6639-35cd-4471-8ac8-1e78077ab1db" providerId="ADAL" clId="{055FE474-FC6F-4576-84F9-43E7CB649EFC}" dt="2022-09-23T11:14:12.365" v="663" actId="47"/>
        <pc:sldMkLst>
          <pc:docMk/>
          <pc:sldMk cId="233899321" sldId="325"/>
        </pc:sldMkLst>
      </pc:sldChg>
      <pc:sldChg chg="del">
        <pc:chgData name="Velani, Ankitkumar" userId="039f6639-35cd-4471-8ac8-1e78077ab1db" providerId="ADAL" clId="{055FE474-FC6F-4576-84F9-43E7CB649EFC}" dt="2022-09-23T11:14:10.724" v="659" actId="47"/>
        <pc:sldMkLst>
          <pc:docMk/>
          <pc:sldMk cId="4134971013" sldId="326"/>
        </pc:sldMkLst>
      </pc:sldChg>
      <pc:sldChg chg="del">
        <pc:chgData name="Velani, Ankitkumar" userId="039f6639-35cd-4471-8ac8-1e78077ab1db" providerId="ADAL" clId="{055FE474-FC6F-4576-84F9-43E7CB649EFC}" dt="2022-09-23T11:14:11.303" v="660" actId="47"/>
        <pc:sldMkLst>
          <pc:docMk/>
          <pc:sldMk cId="4291762077" sldId="327"/>
        </pc:sldMkLst>
      </pc:sldChg>
      <pc:sldChg chg="del">
        <pc:chgData name="Velani, Ankitkumar" userId="039f6639-35cd-4471-8ac8-1e78077ab1db" providerId="ADAL" clId="{055FE474-FC6F-4576-84F9-43E7CB649EFC}" dt="2022-09-23T11:14:11.690" v="661" actId="47"/>
        <pc:sldMkLst>
          <pc:docMk/>
          <pc:sldMk cId="1493480280" sldId="328"/>
        </pc:sldMkLst>
      </pc:sldChg>
      <pc:sldChg chg="del">
        <pc:chgData name="Velani, Ankitkumar" userId="039f6639-35cd-4471-8ac8-1e78077ab1db" providerId="ADAL" clId="{055FE474-FC6F-4576-84F9-43E7CB649EFC}" dt="2022-09-23T11:14:12.106" v="662" actId="47"/>
        <pc:sldMkLst>
          <pc:docMk/>
          <pc:sldMk cId="2367872627" sldId="329"/>
        </pc:sldMkLst>
      </pc:sldChg>
      <pc:sldChg chg="del">
        <pc:chgData name="Velani, Ankitkumar" userId="039f6639-35cd-4471-8ac8-1e78077ab1db" providerId="ADAL" clId="{055FE474-FC6F-4576-84F9-43E7CB649EFC}" dt="2022-09-23T11:14:12.714" v="664" actId="47"/>
        <pc:sldMkLst>
          <pc:docMk/>
          <pc:sldMk cId="4061011985" sldId="330"/>
        </pc:sldMkLst>
      </pc:sldChg>
      <pc:sldChg chg="del">
        <pc:chgData name="Velani, Ankitkumar" userId="039f6639-35cd-4471-8ac8-1e78077ab1db" providerId="ADAL" clId="{055FE474-FC6F-4576-84F9-43E7CB649EFC}" dt="2022-09-23T11:14:13.308" v="665" actId="47"/>
        <pc:sldMkLst>
          <pc:docMk/>
          <pc:sldMk cId="3969524351" sldId="331"/>
        </pc:sldMkLst>
      </pc:sldChg>
      <pc:sldChg chg="del">
        <pc:chgData name="Velani, Ankitkumar" userId="039f6639-35cd-4471-8ac8-1e78077ab1db" providerId="ADAL" clId="{055FE474-FC6F-4576-84F9-43E7CB649EFC}" dt="2022-09-23T11:14:13.562" v="666" actId="47"/>
        <pc:sldMkLst>
          <pc:docMk/>
          <pc:sldMk cId="4004607695" sldId="332"/>
        </pc:sldMkLst>
      </pc:sldChg>
      <pc:sldChg chg="del">
        <pc:chgData name="Velani, Ankitkumar" userId="039f6639-35cd-4471-8ac8-1e78077ab1db" providerId="ADAL" clId="{055FE474-FC6F-4576-84F9-43E7CB649EFC}" dt="2022-09-23T11:14:14.279" v="667" actId="47"/>
        <pc:sldMkLst>
          <pc:docMk/>
          <pc:sldMk cId="572725005" sldId="334"/>
        </pc:sldMkLst>
      </pc:sldChg>
      <pc:sldChg chg="del">
        <pc:chgData name="Velani, Ankitkumar" userId="039f6639-35cd-4471-8ac8-1e78077ab1db" providerId="ADAL" clId="{055FE474-FC6F-4576-84F9-43E7CB649EFC}" dt="2022-09-23T11:14:14.607" v="668" actId="47"/>
        <pc:sldMkLst>
          <pc:docMk/>
          <pc:sldMk cId="1034237041" sldId="335"/>
        </pc:sldMkLst>
      </pc:sldChg>
      <pc:sldChg chg="del">
        <pc:chgData name="Velani, Ankitkumar" userId="039f6639-35cd-4471-8ac8-1e78077ab1db" providerId="ADAL" clId="{055FE474-FC6F-4576-84F9-43E7CB649EFC}" dt="2022-09-23T11:14:15.535" v="669" actId="47"/>
        <pc:sldMkLst>
          <pc:docMk/>
          <pc:sldMk cId="2548740241" sldId="336"/>
        </pc:sldMkLst>
      </pc:sldChg>
      <pc:sldChg chg="del">
        <pc:chgData name="Velani, Ankitkumar" userId="039f6639-35cd-4471-8ac8-1e78077ab1db" providerId="ADAL" clId="{055FE474-FC6F-4576-84F9-43E7CB649EFC}" dt="2022-09-23T11:14:16.238" v="670" actId="47"/>
        <pc:sldMkLst>
          <pc:docMk/>
          <pc:sldMk cId="430525681" sldId="337"/>
        </pc:sldMkLst>
      </pc:sldChg>
      <pc:sldChg chg="del">
        <pc:chgData name="Velani, Ankitkumar" userId="039f6639-35cd-4471-8ac8-1e78077ab1db" providerId="ADAL" clId="{055FE474-FC6F-4576-84F9-43E7CB649EFC}" dt="2022-09-23T11:14:17.287" v="671" actId="47"/>
        <pc:sldMkLst>
          <pc:docMk/>
          <pc:sldMk cId="3225106126" sldId="338"/>
        </pc:sldMkLst>
      </pc:sldChg>
      <pc:sldChg chg="addSp delSp modSp mod">
        <pc:chgData name="Velani, Ankitkumar" userId="039f6639-35cd-4471-8ac8-1e78077ab1db" providerId="ADAL" clId="{055FE474-FC6F-4576-84F9-43E7CB649EFC}" dt="2022-09-23T11:36:55.343" v="2010"/>
        <pc:sldMkLst>
          <pc:docMk/>
          <pc:sldMk cId="2381061063" sldId="339"/>
        </pc:sldMkLst>
        <pc:spChg chg="mod">
          <ac:chgData name="Velani, Ankitkumar" userId="039f6639-35cd-4471-8ac8-1e78077ab1db" providerId="ADAL" clId="{055FE474-FC6F-4576-84F9-43E7CB649EFC}" dt="2022-09-23T11:31:36.007" v="1337" actId="20577"/>
          <ac:spMkLst>
            <pc:docMk/>
            <pc:sldMk cId="2381061063" sldId="339"/>
            <ac:spMk id="2" creationId="{41113981-29E2-4BA4-BB88-07177203CC7A}"/>
          </ac:spMkLst>
        </pc:spChg>
        <pc:spChg chg="mod">
          <ac:chgData name="Velani, Ankitkumar" userId="039f6639-35cd-4471-8ac8-1e78077ab1db" providerId="ADAL" clId="{055FE474-FC6F-4576-84F9-43E7CB649EFC}" dt="2022-09-23T11:36:50.040" v="2008" actId="20577"/>
          <ac:spMkLst>
            <pc:docMk/>
            <pc:sldMk cId="2381061063" sldId="339"/>
            <ac:spMk id="3" creationId="{991B0D35-7733-4902-B757-35D951D1C833}"/>
          </ac:spMkLst>
        </pc:spChg>
        <pc:spChg chg="add del mod">
          <ac:chgData name="Velani, Ankitkumar" userId="039f6639-35cd-4471-8ac8-1e78077ab1db" providerId="ADAL" clId="{055FE474-FC6F-4576-84F9-43E7CB649EFC}" dt="2022-09-23T11:36:55.343" v="2010"/>
          <ac:spMkLst>
            <pc:docMk/>
            <pc:sldMk cId="2381061063" sldId="339"/>
            <ac:spMk id="7" creationId="{DAA4D36C-B501-47F4-A177-5E31C31DD79B}"/>
          </ac:spMkLst>
        </pc:spChg>
      </pc:sldChg>
      <pc:sldChg chg="del">
        <pc:chgData name="Velani, Ankitkumar" userId="039f6639-35cd-4471-8ac8-1e78077ab1db" providerId="ADAL" clId="{055FE474-FC6F-4576-84F9-43E7CB649EFC}" dt="2022-09-23T11:37:00.129" v="2011" actId="47"/>
        <pc:sldMkLst>
          <pc:docMk/>
          <pc:sldMk cId="4012364920" sldId="340"/>
        </pc:sldMkLst>
      </pc:sldChg>
      <pc:sldChg chg="del">
        <pc:chgData name="Velani, Ankitkumar" userId="039f6639-35cd-4471-8ac8-1e78077ab1db" providerId="ADAL" clId="{055FE474-FC6F-4576-84F9-43E7CB649EFC}" dt="2022-09-23T11:01:20.882" v="16" actId="47"/>
        <pc:sldMkLst>
          <pc:docMk/>
          <pc:sldMk cId="319314961" sldId="341"/>
        </pc:sldMkLst>
      </pc:sldChg>
      <pc:sldChg chg="del">
        <pc:chgData name="Velani, Ankitkumar" userId="039f6639-35cd-4471-8ac8-1e78077ab1db" providerId="ADAL" clId="{055FE474-FC6F-4576-84F9-43E7CB649EFC}" dt="2022-09-23T11:01:19.200" v="15" actId="47"/>
        <pc:sldMkLst>
          <pc:docMk/>
          <pc:sldMk cId="3889110516" sldId="342"/>
        </pc:sldMkLst>
      </pc:sldChg>
      <pc:sldChg chg="del">
        <pc:chgData name="Velani, Ankitkumar" userId="039f6639-35cd-4471-8ac8-1e78077ab1db" providerId="ADAL" clId="{055FE474-FC6F-4576-84F9-43E7CB649EFC}" dt="2022-09-23T11:14:22.976" v="672" actId="47"/>
        <pc:sldMkLst>
          <pc:docMk/>
          <pc:sldMk cId="1775039272" sldId="343"/>
        </pc:sldMkLst>
      </pc:sldChg>
      <pc:sldChg chg="del">
        <pc:chgData name="Velani, Ankitkumar" userId="039f6639-35cd-4471-8ac8-1e78077ab1db" providerId="ADAL" clId="{055FE474-FC6F-4576-84F9-43E7CB649EFC}" dt="2022-09-23T11:01:18.761" v="14" actId="47"/>
        <pc:sldMkLst>
          <pc:docMk/>
          <pc:sldMk cId="1992316243" sldId="344"/>
        </pc:sldMkLst>
      </pc:sldChg>
      <pc:sldChg chg="modSp add mod">
        <pc:chgData name="Velani, Ankitkumar" userId="039f6639-35cd-4471-8ac8-1e78077ab1db" providerId="ADAL" clId="{055FE474-FC6F-4576-84F9-43E7CB649EFC}" dt="2022-09-23T13:01:15.660" v="4317" actId="20577"/>
        <pc:sldMkLst>
          <pc:docMk/>
          <pc:sldMk cId="3183439022" sldId="344"/>
        </pc:sldMkLst>
        <pc:spChg chg="mod">
          <ac:chgData name="Velani, Ankitkumar" userId="039f6639-35cd-4471-8ac8-1e78077ab1db" providerId="ADAL" clId="{055FE474-FC6F-4576-84F9-43E7CB649EFC}" dt="2022-09-23T11:10:55.202" v="554" actId="1035"/>
          <ac:spMkLst>
            <pc:docMk/>
            <pc:sldMk cId="3183439022" sldId="344"/>
            <ac:spMk id="2" creationId="{5A9CE919-3EF4-4D25-BB9E-524589E72E44}"/>
          </ac:spMkLst>
        </pc:spChg>
        <pc:spChg chg="mod">
          <ac:chgData name="Velani, Ankitkumar" userId="039f6639-35cd-4471-8ac8-1e78077ab1db" providerId="ADAL" clId="{055FE474-FC6F-4576-84F9-43E7CB649EFC}" dt="2022-09-23T13:01:15.660" v="4317" actId="20577"/>
          <ac:spMkLst>
            <pc:docMk/>
            <pc:sldMk cId="3183439022" sldId="344"/>
            <ac:spMk id="3" creationId="{D8F3A0AA-EEA9-4AC9-8042-81AF1DE9E5E3}"/>
          </ac:spMkLst>
        </pc:spChg>
      </pc:sldChg>
      <pc:sldChg chg="add del">
        <pc:chgData name="Velani, Ankitkumar" userId="039f6639-35cd-4471-8ac8-1e78077ab1db" providerId="ADAL" clId="{055FE474-FC6F-4576-84F9-43E7CB649EFC}" dt="2022-09-23T11:11:26.082" v="567" actId="2696"/>
        <pc:sldMkLst>
          <pc:docMk/>
          <pc:sldMk cId="119598470" sldId="345"/>
        </pc:sldMkLst>
      </pc:sldChg>
      <pc:sldChg chg="del">
        <pc:chgData name="Velani, Ankitkumar" userId="039f6639-35cd-4471-8ac8-1e78077ab1db" providerId="ADAL" clId="{055FE474-FC6F-4576-84F9-43E7CB649EFC}" dt="2022-09-23T11:01:16.239" v="13" actId="47"/>
        <pc:sldMkLst>
          <pc:docMk/>
          <pc:sldMk cId="309694075" sldId="345"/>
        </pc:sldMkLst>
      </pc:sldChg>
      <pc:sldChg chg="addSp delSp modSp add mod">
        <pc:chgData name="Velani, Ankitkumar" userId="039f6639-35cd-4471-8ac8-1e78077ab1db" providerId="ADAL" clId="{055FE474-FC6F-4576-84F9-43E7CB649EFC}" dt="2022-09-23T11:26:57.486" v="890" actId="22"/>
        <pc:sldMkLst>
          <pc:docMk/>
          <pc:sldMk cId="3054989695" sldId="345"/>
        </pc:sldMkLst>
        <pc:spChg chg="add mod">
          <ac:chgData name="Velani, Ankitkumar" userId="039f6639-35cd-4471-8ac8-1e78077ab1db" providerId="ADAL" clId="{055FE474-FC6F-4576-84F9-43E7CB649EFC}" dt="2022-09-23T11:26:21.170" v="888" actId="403"/>
          <ac:spMkLst>
            <pc:docMk/>
            <pc:sldMk cId="3054989695" sldId="345"/>
            <ac:spMk id="8" creationId="{E1411F37-D3B7-4FCF-AF3D-5D9B1EFCAE87}"/>
          </ac:spMkLst>
        </pc:spChg>
        <pc:spChg chg="add del">
          <ac:chgData name="Velani, Ankitkumar" userId="039f6639-35cd-4471-8ac8-1e78077ab1db" providerId="ADAL" clId="{055FE474-FC6F-4576-84F9-43E7CB649EFC}" dt="2022-09-23T11:26:57.486" v="890" actId="22"/>
          <ac:spMkLst>
            <pc:docMk/>
            <pc:sldMk cId="3054989695" sldId="345"/>
            <ac:spMk id="10" creationId="{35CD6789-2D65-49A1-91E4-FFE908BCC139}"/>
          </ac:spMkLst>
        </pc:spChg>
        <pc:picChg chg="del">
          <ac:chgData name="Velani, Ankitkumar" userId="039f6639-35cd-4471-8ac8-1e78077ab1db" providerId="ADAL" clId="{055FE474-FC6F-4576-84F9-43E7CB649EFC}" dt="2022-09-23T11:24:48.013" v="678" actId="478"/>
          <ac:picMkLst>
            <pc:docMk/>
            <pc:sldMk cId="3054989695" sldId="345"/>
            <ac:picMk id="1026" creationId="{3579C9ED-19B5-45B1-A3FA-7844BE380875}"/>
          </ac:picMkLst>
        </pc:picChg>
      </pc:sldChg>
      <pc:sldChg chg="addSp modSp add mod">
        <pc:chgData name="Velani, Ankitkumar" userId="039f6639-35cd-4471-8ac8-1e78077ab1db" providerId="ADAL" clId="{055FE474-FC6F-4576-84F9-43E7CB649EFC}" dt="2022-09-23T11:30:57.683" v="1299" actId="113"/>
        <pc:sldMkLst>
          <pc:docMk/>
          <pc:sldMk cId="1549446525" sldId="346"/>
        </pc:sldMkLst>
        <pc:spChg chg="add mod">
          <ac:chgData name="Velani, Ankitkumar" userId="039f6639-35cd-4471-8ac8-1e78077ab1db" providerId="ADAL" clId="{055FE474-FC6F-4576-84F9-43E7CB649EFC}" dt="2022-09-23T11:28:58.601" v="1105" actId="1076"/>
          <ac:spMkLst>
            <pc:docMk/>
            <pc:sldMk cId="1549446525" sldId="346"/>
            <ac:spMk id="2" creationId="{CC7B5FD7-2C30-4000-A8C9-2E9C9F000915}"/>
          </ac:spMkLst>
        </pc:spChg>
        <pc:spChg chg="add mod">
          <ac:chgData name="Velani, Ankitkumar" userId="039f6639-35cd-4471-8ac8-1e78077ab1db" providerId="ADAL" clId="{055FE474-FC6F-4576-84F9-43E7CB649EFC}" dt="2022-09-23T11:30:57.683" v="1299" actId="113"/>
          <ac:spMkLst>
            <pc:docMk/>
            <pc:sldMk cId="1549446525" sldId="346"/>
            <ac:spMk id="3" creationId="{6873B55D-BF00-4852-9118-707FD30C7795}"/>
          </ac:spMkLst>
        </pc:spChg>
        <pc:spChg chg="mod">
          <ac:chgData name="Velani, Ankitkumar" userId="039f6639-35cd-4471-8ac8-1e78077ab1db" providerId="ADAL" clId="{055FE474-FC6F-4576-84F9-43E7CB649EFC}" dt="2022-09-23T11:27:06.898" v="902" actId="20577"/>
          <ac:spMkLst>
            <pc:docMk/>
            <pc:sldMk cId="1549446525" sldId="346"/>
            <ac:spMk id="5" creationId="{96A14EE6-31F2-492E-9222-E1C4F15B2BD4}"/>
          </ac:spMkLst>
        </pc:spChg>
        <pc:spChg chg="add mod">
          <ac:chgData name="Velani, Ankitkumar" userId="039f6639-35cd-4471-8ac8-1e78077ab1db" providerId="ADAL" clId="{055FE474-FC6F-4576-84F9-43E7CB649EFC}" dt="2022-09-23T11:30:32.950" v="1292" actId="1076"/>
          <ac:spMkLst>
            <pc:docMk/>
            <pc:sldMk cId="1549446525" sldId="346"/>
            <ac:spMk id="7" creationId="{A0801097-9DA3-40AE-9BF0-EE655306267E}"/>
          </ac:spMkLst>
        </pc:spChg>
        <pc:spChg chg="mod">
          <ac:chgData name="Velani, Ankitkumar" userId="039f6639-35cd-4471-8ac8-1e78077ab1db" providerId="ADAL" clId="{055FE474-FC6F-4576-84F9-43E7CB649EFC}" dt="2022-09-23T11:27:59.246" v="1065" actId="20577"/>
          <ac:spMkLst>
            <pc:docMk/>
            <pc:sldMk cId="1549446525" sldId="346"/>
            <ac:spMk id="8" creationId="{E1411F37-D3B7-4FCF-AF3D-5D9B1EFCAE87}"/>
          </ac:spMkLst>
        </pc:spChg>
        <pc:spChg chg="add mod">
          <ac:chgData name="Velani, Ankitkumar" userId="039f6639-35cd-4471-8ac8-1e78077ab1db" providerId="ADAL" clId="{055FE474-FC6F-4576-84F9-43E7CB649EFC}" dt="2022-09-23T11:29:15.294" v="1108" actId="13926"/>
          <ac:spMkLst>
            <pc:docMk/>
            <pc:sldMk cId="1549446525" sldId="346"/>
            <ac:spMk id="9" creationId="{4581247C-1597-467E-9532-FC80D2ACD12A}"/>
          </ac:spMkLst>
        </pc:spChg>
        <pc:spChg chg="add mod">
          <ac:chgData name="Velani, Ankitkumar" userId="039f6639-35cd-4471-8ac8-1e78077ab1db" providerId="ADAL" clId="{055FE474-FC6F-4576-84F9-43E7CB649EFC}" dt="2022-09-23T11:29:21.444" v="1109" actId="13926"/>
          <ac:spMkLst>
            <pc:docMk/>
            <pc:sldMk cId="1549446525" sldId="346"/>
            <ac:spMk id="10" creationId="{7C94C58A-B76B-4DD7-94F4-515A01897141}"/>
          </ac:spMkLst>
        </pc:spChg>
        <pc:spChg chg="add mod">
          <ac:chgData name="Velani, Ankitkumar" userId="039f6639-35cd-4471-8ac8-1e78077ab1db" providerId="ADAL" clId="{055FE474-FC6F-4576-84F9-43E7CB649EFC}" dt="2022-09-23T11:29:04.371" v="1107" actId="1076"/>
          <ac:spMkLst>
            <pc:docMk/>
            <pc:sldMk cId="1549446525" sldId="346"/>
            <ac:spMk id="11" creationId="{53972C5E-816D-4773-8E17-EE03CD897D91}"/>
          </ac:spMkLst>
        </pc:spChg>
      </pc:sldChg>
      <pc:sldChg chg="del">
        <pc:chgData name="Velani, Ankitkumar" userId="039f6639-35cd-4471-8ac8-1e78077ab1db" providerId="ADAL" clId="{055FE474-FC6F-4576-84F9-43E7CB649EFC}" dt="2022-09-23T10:59:59.542" v="12" actId="47"/>
        <pc:sldMkLst>
          <pc:docMk/>
          <pc:sldMk cId="2895461078" sldId="346"/>
        </pc:sldMkLst>
      </pc:sldChg>
      <pc:sldChg chg="del">
        <pc:chgData name="Velani, Ankitkumar" userId="039f6639-35cd-4471-8ac8-1e78077ab1db" providerId="ADAL" clId="{055FE474-FC6F-4576-84F9-43E7CB649EFC}" dt="2022-09-23T10:59:56.763" v="11" actId="47"/>
        <pc:sldMkLst>
          <pc:docMk/>
          <pc:sldMk cId="2540036734" sldId="347"/>
        </pc:sldMkLst>
      </pc:sldChg>
      <pc:sldChg chg="modSp add mod">
        <pc:chgData name="Velani, Ankitkumar" userId="039f6639-35cd-4471-8ac8-1e78077ab1db" providerId="ADAL" clId="{055FE474-FC6F-4576-84F9-43E7CB649EFC}" dt="2022-09-23T11:37:58.992" v="2086" actId="20577"/>
        <pc:sldMkLst>
          <pc:docMk/>
          <pc:sldMk cId="3492415114" sldId="347"/>
        </pc:sldMkLst>
        <pc:spChg chg="mod">
          <ac:chgData name="Velani, Ankitkumar" userId="039f6639-35cd-4471-8ac8-1e78077ab1db" providerId="ADAL" clId="{055FE474-FC6F-4576-84F9-43E7CB649EFC}" dt="2022-09-23T11:37:23.666" v="2035" actId="20577"/>
          <ac:spMkLst>
            <pc:docMk/>
            <pc:sldMk cId="3492415114" sldId="347"/>
            <ac:spMk id="2" creationId="{41113981-29E2-4BA4-BB88-07177203CC7A}"/>
          </ac:spMkLst>
        </pc:spChg>
        <pc:spChg chg="mod">
          <ac:chgData name="Velani, Ankitkumar" userId="039f6639-35cd-4471-8ac8-1e78077ab1db" providerId="ADAL" clId="{055FE474-FC6F-4576-84F9-43E7CB649EFC}" dt="2022-09-23T11:37:58.992" v="2086" actId="20577"/>
          <ac:spMkLst>
            <pc:docMk/>
            <pc:sldMk cId="3492415114" sldId="347"/>
            <ac:spMk id="3" creationId="{991B0D35-7733-4902-B757-35D951D1C833}"/>
          </ac:spMkLst>
        </pc:spChg>
      </pc:sldChg>
      <pc:sldChg chg="del">
        <pc:chgData name="Velani, Ankitkumar" userId="039f6639-35cd-4471-8ac8-1e78077ab1db" providerId="ADAL" clId="{055FE474-FC6F-4576-84F9-43E7CB649EFC}" dt="2022-09-23T10:59:55.820" v="10" actId="47"/>
        <pc:sldMkLst>
          <pc:docMk/>
          <pc:sldMk cId="1969430800" sldId="348"/>
        </pc:sldMkLst>
      </pc:sldChg>
      <pc:sldChg chg="modSp add mod">
        <pc:chgData name="Velani, Ankitkumar" userId="039f6639-35cd-4471-8ac8-1e78077ab1db" providerId="ADAL" clId="{055FE474-FC6F-4576-84F9-43E7CB649EFC}" dt="2022-09-23T13:06:19.245" v="4324" actId="20577"/>
        <pc:sldMkLst>
          <pc:docMk/>
          <pc:sldMk cId="2149551646" sldId="348"/>
        </pc:sldMkLst>
        <pc:spChg chg="mod">
          <ac:chgData name="Velani, Ankitkumar" userId="039f6639-35cd-4471-8ac8-1e78077ab1db" providerId="ADAL" clId="{055FE474-FC6F-4576-84F9-43E7CB649EFC}" dt="2022-09-23T11:38:50.989" v="2121" actId="20577"/>
          <ac:spMkLst>
            <pc:docMk/>
            <pc:sldMk cId="2149551646" sldId="348"/>
            <ac:spMk id="2" creationId="{41113981-29E2-4BA4-BB88-07177203CC7A}"/>
          </ac:spMkLst>
        </pc:spChg>
        <pc:spChg chg="mod">
          <ac:chgData name="Velani, Ankitkumar" userId="039f6639-35cd-4471-8ac8-1e78077ab1db" providerId="ADAL" clId="{055FE474-FC6F-4576-84F9-43E7CB649EFC}" dt="2022-09-23T13:06:19.245" v="4324" actId="20577"/>
          <ac:spMkLst>
            <pc:docMk/>
            <pc:sldMk cId="2149551646" sldId="348"/>
            <ac:spMk id="3" creationId="{991B0D35-7733-4902-B757-35D951D1C833}"/>
          </ac:spMkLst>
        </pc:spChg>
      </pc:sldChg>
      <pc:sldChg chg="del">
        <pc:chgData name="Velani, Ankitkumar" userId="039f6639-35cd-4471-8ac8-1e78077ab1db" providerId="ADAL" clId="{055FE474-FC6F-4576-84F9-43E7CB649EFC}" dt="2022-09-23T10:59:55.300" v="9" actId="47"/>
        <pc:sldMkLst>
          <pc:docMk/>
          <pc:sldMk cId="2702041135" sldId="349"/>
        </pc:sldMkLst>
      </pc:sldChg>
      <pc:sldChg chg="modSp add mod">
        <pc:chgData name="Velani, Ankitkumar" userId="039f6639-35cd-4471-8ac8-1e78077ab1db" providerId="ADAL" clId="{055FE474-FC6F-4576-84F9-43E7CB649EFC}" dt="2022-09-23T12:59:20.264" v="4315" actId="20577"/>
        <pc:sldMkLst>
          <pc:docMk/>
          <pc:sldMk cId="2812650775" sldId="349"/>
        </pc:sldMkLst>
        <pc:spChg chg="mod">
          <ac:chgData name="Velani, Ankitkumar" userId="039f6639-35cd-4471-8ac8-1e78077ab1db" providerId="ADAL" clId="{055FE474-FC6F-4576-84F9-43E7CB649EFC}" dt="2022-09-23T12:59:20.264" v="4315" actId="20577"/>
          <ac:spMkLst>
            <pc:docMk/>
            <pc:sldMk cId="2812650775" sldId="349"/>
            <ac:spMk id="3" creationId="{991B0D35-7733-4902-B757-35D951D1C833}"/>
          </ac:spMkLst>
        </pc:spChg>
      </pc:sldChg>
      <pc:sldChg chg="modSp add mod">
        <pc:chgData name="Velani, Ankitkumar" userId="039f6639-35cd-4471-8ac8-1e78077ab1db" providerId="ADAL" clId="{055FE474-FC6F-4576-84F9-43E7CB649EFC}" dt="2022-09-23T12:49:34.719" v="3611" actId="20577"/>
        <pc:sldMkLst>
          <pc:docMk/>
          <pc:sldMk cId="1370078334" sldId="350"/>
        </pc:sldMkLst>
        <pc:spChg chg="mod">
          <ac:chgData name="Velani, Ankitkumar" userId="039f6639-35cd-4471-8ac8-1e78077ab1db" providerId="ADAL" clId="{055FE474-FC6F-4576-84F9-43E7CB649EFC}" dt="2022-09-23T12:48:23.662" v="3411" actId="20577"/>
          <ac:spMkLst>
            <pc:docMk/>
            <pc:sldMk cId="1370078334" sldId="350"/>
            <ac:spMk id="2" creationId="{41113981-29E2-4BA4-BB88-07177203CC7A}"/>
          </ac:spMkLst>
        </pc:spChg>
        <pc:spChg chg="mod">
          <ac:chgData name="Velani, Ankitkumar" userId="039f6639-35cd-4471-8ac8-1e78077ab1db" providerId="ADAL" clId="{055FE474-FC6F-4576-84F9-43E7CB649EFC}" dt="2022-09-23T12:49:34.719" v="3611" actId="20577"/>
          <ac:spMkLst>
            <pc:docMk/>
            <pc:sldMk cId="1370078334" sldId="350"/>
            <ac:spMk id="3" creationId="{991B0D35-7733-4902-B757-35D951D1C833}"/>
          </ac:spMkLst>
        </pc:spChg>
      </pc:sldChg>
      <pc:sldChg chg="modSp add del mod">
        <pc:chgData name="Velani, Ankitkumar" userId="039f6639-35cd-4471-8ac8-1e78077ab1db" providerId="ADAL" clId="{055FE474-FC6F-4576-84F9-43E7CB649EFC}" dt="2022-09-23T12:48:11.476" v="3392" actId="2696"/>
        <pc:sldMkLst>
          <pc:docMk/>
          <pc:sldMk cId="2034555803" sldId="350"/>
        </pc:sldMkLst>
        <pc:spChg chg="mod">
          <ac:chgData name="Velani, Ankitkumar" userId="039f6639-35cd-4471-8ac8-1e78077ab1db" providerId="ADAL" clId="{055FE474-FC6F-4576-84F9-43E7CB649EFC}" dt="2022-09-23T12:47:59.813" v="3391" actId="6549"/>
          <ac:spMkLst>
            <pc:docMk/>
            <pc:sldMk cId="2034555803" sldId="350"/>
            <ac:spMk id="5" creationId="{96A14EE6-31F2-492E-9222-E1C4F15B2BD4}"/>
          </ac:spMkLst>
        </pc:spChg>
      </pc:sldChg>
      <pc:sldChg chg="del">
        <pc:chgData name="Velani, Ankitkumar" userId="039f6639-35cd-4471-8ac8-1e78077ab1db" providerId="ADAL" clId="{055FE474-FC6F-4576-84F9-43E7CB649EFC}" dt="2022-09-23T10:59:55.036" v="8" actId="47"/>
        <pc:sldMkLst>
          <pc:docMk/>
          <pc:sldMk cId="2886325107" sldId="350"/>
        </pc:sldMkLst>
      </pc:sldChg>
      <pc:sldChg chg="modSp add del mod">
        <pc:chgData name="Velani, Ankitkumar" userId="039f6639-35cd-4471-8ac8-1e78077ab1db" providerId="ADAL" clId="{055FE474-FC6F-4576-84F9-43E7CB649EFC}" dt="2022-09-23T12:47:33.450" v="3376" actId="2696"/>
        <pc:sldMkLst>
          <pc:docMk/>
          <pc:sldMk cId="3895961456" sldId="350"/>
        </pc:sldMkLst>
        <pc:spChg chg="mod">
          <ac:chgData name="Velani, Ankitkumar" userId="039f6639-35cd-4471-8ac8-1e78077ab1db" providerId="ADAL" clId="{055FE474-FC6F-4576-84F9-43E7CB649EFC}" dt="2022-09-23T12:47:26.231" v="3375" actId="20577"/>
          <ac:spMkLst>
            <pc:docMk/>
            <pc:sldMk cId="3895961456" sldId="350"/>
            <ac:spMk id="2" creationId="{41113981-29E2-4BA4-BB88-07177203CC7A}"/>
          </ac:spMkLst>
        </pc:spChg>
      </pc:sldChg>
      <pc:sldChg chg="del">
        <pc:chgData name="Velani, Ankitkumar" userId="039f6639-35cd-4471-8ac8-1e78077ab1db" providerId="ADAL" clId="{055FE474-FC6F-4576-84F9-43E7CB649EFC}" dt="2022-09-23T10:59:54.139" v="7" actId="47"/>
        <pc:sldMkLst>
          <pc:docMk/>
          <pc:sldMk cId="86991763" sldId="351"/>
        </pc:sldMkLst>
      </pc:sldChg>
      <pc:sldChg chg="modSp add mod">
        <pc:chgData name="Velani, Ankitkumar" userId="039f6639-35cd-4471-8ac8-1e78077ab1db" providerId="ADAL" clId="{055FE474-FC6F-4576-84F9-43E7CB649EFC}" dt="2022-09-23T12:50:39.066" v="3761" actId="20577"/>
        <pc:sldMkLst>
          <pc:docMk/>
          <pc:sldMk cId="203726290" sldId="351"/>
        </pc:sldMkLst>
        <pc:spChg chg="mod">
          <ac:chgData name="Velani, Ankitkumar" userId="039f6639-35cd-4471-8ac8-1e78077ab1db" providerId="ADAL" clId="{055FE474-FC6F-4576-84F9-43E7CB649EFC}" dt="2022-09-23T12:50:39.066" v="3761" actId="20577"/>
          <ac:spMkLst>
            <pc:docMk/>
            <pc:sldMk cId="203726290" sldId="351"/>
            <ac:spMk id="3" creationId="{991B0D35-7733-4902-B757-35D951D1C833}"/>
          </ac:spMkLst>
        </pc:spChg>
      </pc:sldChg>
      <pc:sldChg chg="modSp add mod">
        <pc:chgData name="Velani, Ankitkumar" userId="039f6639-35cd-4471-8ac8-1e78077ab1db" providerId="ADAL" clId="{055FE474-FC6F-4576-84F9-43E7CB649EFC}" dt="2022-09-23T12:51:58.338" v="3838" actId="20577"/>
        <pc:sldMkLst>
          <pc:docMk/>
          <pc:sldMk cId="3428437212" sldId="352"/>
        </pc:sldMkLst>
        <pc:spChg chg="mod">
          <ac:chgData name="Velani, Ankitkumar" userId="039f6639-35cd-4471-8ac8-1e78077ab1db" providerId="ADAL" clId="{055FE474-FC6F-4576-84F9-43E7CB649EFC}" dt="2022-09-23T12:51:58.338" v="3838" actId="20577"/>
          <ac:spMkLst>
            <pc:docMk/>
            <pc:sldMk cId="3428437212" sldId="352"/>
            <ac:spMk id="3" creationId="{991B0D35-7733-4902-B757-35D951D1C833}"/>
          </ac:spMkLst>
        </pc:spChg>
      </pc:sldChg>
      <pc:sldChg chg="del">
        <pc:chgData name="Velani, Ankitkumar" userId="039f6639-35cd-4471-8ac8-1e78077ab1db" providerId="ADAL" clId="{055FE474-FC6F-4576-84F9-43E7CB649EFC}" dt="2022-09-23T10:59:53.972" v="6" actId="47"/>
        <pc:sldMkLst>
          <pc:docMk/>
          <pc:sldMk cId="4235283516" sldId="352"/>
        </pc:sldMkLst>
      </pc:sldChg>
      <pc:sldChg chg="modSp add mod">
        <pc:chgData name="Velani, Ankitkumar" userId="039f6639-35cd-4471-8ac8-1e78077ab1db" providerId="ADAL" clId="{055FE474-FC6F-4576-84F9-43E7CB649EFC}" dt="2022-09-23T12:54:28.997" v="3989" actId="20577"/>
        <pc:sldMkLst>
          <pc:docMk/>
          <pc:sldMk cId="2953311973" sldId="353"/>
        </pc:sldMkLst>
        <pc:spChg chg="mod">
          <ac:chgData name="Velani, Ankitkumar" userId="039f6639-35cd-4471-8ac8-1e78077ab1db" providerId="ADAL" clId="{055FE474-FC6F-4576-84F9-43E7CB649EFC}" dt="2022-09-23T12:54:28.997" v="3989" actId="20577"/>
          <ac:spMkLst>
            <pc:docMk/>
            <pc:sldMk cId="2953311973" sldId="353"/>
            <ac:spMk id="3" creationId="{991B0D35-7733-4902-B757-35D951D1C833}"/>
          </ac:spMkLst>
        </pc:spChg>
      </pc:sldChg>
      <pc:sldChg chg="del">
        <pc:chgData name="Velani, Ankitkumar" userId="039f6639-35cd-4471-8ac8-1e78077ab1db" providerId="ADAL" clId="{055FE474-FC6F-4576-84F9-43E7CB649EFC}" dt="2022-09-23T10:59:53.812" v="5" actId="47"/>
        <pc:sldMkLst>
          <pc:docMk/>
          <pc:sldMk cId="3069673117" sldId="353"/>
        </pc:sldMkLst>
      </pc:sldChg>
      <pc:sldChg chg="modSp add mod">
        <pc:chgData name="Velani, Ankitkumar" userId="039f6639-35cd-4471-8ac8-1e78077ab1db" providerId="ADAL" clId="{055FE474-FC6F-4576-84F9-43E7CB649EFC}" dt="2022-09-23T12:57:19.585" v="4137" actId="20577"/>
        <pc:sldMkLst>
          <pc:docMk/>
          <pc:sldMk cId="648190498" sldId="354"/>
        </pc:sldMkLst>
        <pc:spChg chg="mod">
          <ac:chgData name="Velani, Ankitkumar" userId="039f6639-35cd-4471-8ac8-1e78077ab1db" providerId="ADAL" clId="{055FE474-FC6F-4576-84F9-43E7CB649EFC}" dt="2022-09-23T12:57:19.585" v="4137" actId="20577"/>
          <ac:spMkLst>
            <pc:docMk/>
            <pc:sldMk cId="648190498" sldId="354"/>
            <ac:spMk id="3" creationId="{991B0D35-7733-4902-B757-35D951D1C833}"/>
          </ac:spMkLst>
        </pc:spChg>
      </pc:sldChg>
      <pc:sldChg chg="del">
        <pc:chgData name="Velani, Ankitkumar" userId="039f6639-35cd-4471-8ac8-1e78077ab1db" providerId="ADAL" clId="{055FE474-FC6F-4576-84F9-43E7CB649EFC}" dt="2022-09-23T10:59:53.641" v="4" actId="47"/>
        <pc:sldMkLst>
          <pc:docMk/>
          <pc:sldMk cId="3365004016" sldId="355"/>
        </pc:sldMkLst>
      </pc:sldChg>
      <pc:sldChg chg="del">
        <pc:chgData name="Velani, Ankitkumar" userId="039f6639-35cd-4471-8ac8-1e78077ab1db" providerId="ADAL" clId="{055FE474-FC6F-4576-84F9-43E7CB649EFC}" dt="2022-09-23T10:59:53.004" v="2" actId="47"/>
        <pc:sldMkLst>
          <pc:docMk/>
          <pc:sldMk cId="1659337161" sldId="356"/>
        </pc:sldMkLst>
      </pc:sldChg>
      <pc:sldChg chg="del">
        <pc:chgData name="Velani, Ankitkumar" userId="039f6639-35cd-4471-8ac8-1e78077ab1db" providerId="ADAL" clId="{055FE474-FC6F-4576-84F9-43E7CB649EFC}" dt="2022-09-23T10:59:53.449" v="3" actId="47"/>
        <pc:sldMkLst>
          <pc:docMk/>
          <pc:sldMk cId="2220053797" sldId="357"/>
        </pc:sldMkLst>
      </pc:sldChg>
      <pc:sldChg chg="del">
        <pc:chgData name="Velani, Ankitkumar" userId="039f6639-35cd-4471-8ac8-1e78077ab1db" providerId="ADAL" clId="{055FE474-FC6F-4576-84F9-43E7CB649EFC}" dt="2022-09-23T10:59:51.068" v="1" actId="47"/>
        <pc:sldMkLst>
          <pc:docMk/>
          <pc:sldMk cId="304758632" sldId="359"/>
        </pc:sldMkLst>
      </pc:sldChg>
      <pc:sldChg chg="del">
        <pc:chgData name="Velani, Ankitkumar" userId="039f6639-35cd-4471-8ac8-1e78077ab1db" providerId="ADAL" clId="{055FE474-FC6F-4576-84F9-43E7CB649EFC}" dt="2022-09-23T10:59:50.472" v="0" actId="47"/>
        <pc:sldMkLst>
          <pc:docMk/>
          <pc:sldMk cId="3463991970" sldId="360"/>
        </pc:sldMkLst>
      </pc:sldChg>
      <pc:sldChg chg="del">
        <pc:chgData name="Velani, Ankitkumar" userId="039f6639-35cd-4471-8ac8-1e78077ab1db" providerId="ADAL" clId="{055FE474-FC6F-4576-84F9-43E7CB649EFC}" dt="2022-09-23T11:01:42.958" v="39" actId="47"/>
        <pc:sldMkLst>
          <pc:docMk/>
          <pc:sldMk cId="1523300418" sldId="361"/>
        </pc:sldMkLst>
      </pc:sldChg>
    </pc:docChg>
  </pc:docChgLst>
  <pc:docChgLst>
    <pc:chgData name="Velani, Ankitkumar" userId="039f6639-35cd-4471-8ac8-1e78077ab1db" providerId="ADAL" clId="{1340E681-60A3-43C9-86A2-A614324C29E3}"/>
    <pc:docChg chg="undo custSel addSld delSld modSld sldOrd">
      <pc:chgData name="Velani, Ankitkumar" userId="039f6639-35cd-4471-8ac8-1e78077ab1db" providerId="ADAL" clId="{1340E681-60A3-43C9-86A2-A614324C29E3}" dt="2022-09-17T03:13:27.668" v="13872" actId="20577"/>
      <pc:docMkLst>
        <pc:docMk/>
      </pc:docMkLst>
      <pc:sldChg chg="addSp delSp modSp mod">
        <pc:chgData name="Velani, Ankitkumar" userId="039f6639-35cd-4471-8ac8-1e78077ab1db" providerId="ADAL" clId="{1340E681-60A3-43C9-86A2-A614324C29E3}" dt="2022-09-08T14:48:31.241" v="43" actId="1076"/>
        <pc:sldMkLst>
          <pc:docMk/>
          <pc:sldMk cId="0" sldId="256"/>
        </pc:sldMkLst>
        <pc:spChg chg="mod">
          <ac:chgData name="Velani, Ankitkumar" userId="039f6639-35cd-4471-8ac8-1e78077ab1db" providerId="ADAL" clId="{1340E681-60A3-43C9-86A2-A614324C29E3}" dt="2022-09-08T14:47:52.380" v="38" actId="1038"/>
          <ac:spMkLst>
            <pc:docMk/>
            <pc:sldMk cId="0" sldId="256"/>
            <ac:spMk id="90" creationId="{00000000-0000-0000-0000-000000000000}"/>
          </ac:spMkLst>
        </pc:spChg>
        <pc:picChg chg="del">
          <ac:chgData name="Velani, Ankitkumar" userId="039f6639-35cd-4471-8ac8-1e78077ab1db" providerId="ADAL" clId="{1340E681-60A3-43C9-86A2-A614324C29E3}" dt="2022-09-08T14:47:46.424" v="26" actId="478"/>
          <ac:picMkLst>
            <pc:docMk/>
            <pc:sldMk cId="0" sldId="256"/>
            <ac:picMk id="91" creationId="{00000000-0000-0000-0000-000000000000}"/>
          </ac:picMkLst>
        </pc:picChg>
        <pc:picChg chg="add mod">
          <ac:chgData name="Velani, Ankitkumar" userId="039f6639-35cd-4471-8ac8-1e78077ab1db" providerId="ADAL" clId="{1340E681-60A3-43C9-86A2-A614324C29E3}" dt="2022-09-08T14:48:31.241" v="43" actId="1076"/>
          <ac:picMkLst>
            <pc:docMk/>
            <pc:sldMk cId="0" sldId="256"/>
            <ac:picMk id="1026" creationId="{32CA916F-CC2F-44D8-860F-51EEBE75F0C3}"/>
          </ac:picMkLst>
        </pc:picChg>
      </pc:sldChg>
      <pc:sldChg chg="modSp mod">
        <pc:chgData name="Velani, Ankitkumar" userId="039f6639-35cd-4471-8ac8-1e78077ab1db" providerId="ADAL" clId="{1340E681-60A3-43C9-86A2-A614324C29E3}" dt="2022-09-09T13:24:15.023" v="2052" actId="20577"/>
        <pc:sldMkLst>
          <pc:docMk/>
          <pc:sldMk cId="0" sldId="257"/>
        </pc:sldMkLst>
        <pc:spChg chg="mod">
          <ac:chgData name="Velani, Ankitkumar" userId="039f6639-35cd-4471-8ac8-1e78077ab1db" providerId="ADAL" clId="{1340E681-60A3-43C9-86A2-A614324C29E3}" dt="2022-09-09T13:24:15.023" v="2052" actId="20577"/>
          <ac:spMkLst>
            <pc:docMk/>
            <pc:sldMk cId="0" sldId="257"/>
            <ac:spMk id="99" creationId="{00000000-0000-0000-0000-000000000000}"/>
          </ac:spMkLst>
        </pc:spChg>
        <pc:spChg chg="mod">
          <ac:chgData name="Velani, Ankitkumar" userId="039f6639-35cd-4471-8ac8-1e78077ab1db" providerId="ADAL" clId="{1340E681-60A3-43C9-86A2-A614324C29E3}" dt="2022-09-09T13:24:08.674" v="2051" actId="20577"/>
          <ac:spMkLst>
            <pc:docMk/>
            <pc:sldMk cId="0" sldId="257"/>
            <ac:spMk id="100" creationId="{00000000-0000-0000-0000-000000000000}"/>
          </ac:spMkLst>
        </pc:spChg>
      </pc:sldChg>
      <pc:sldChg chg="addSp delSp modSp mod">
        <pc:chgData name="Velani, Ankitkumar" userId="039f6639-35cd-4471-8ac8-1e78077ab1db" providerId="ADAL" clId="{1340E681-60A3-43C9-86A2-A614324C29E3}" dt="2022-09-09T01:31:02.814" v="503"/>
        <pc:sldMkLst>
          <pc:docMk/>
          <pc:sldMk cId="0" sldId="258"/>
        </pc:sldMkLst>
        <pc:spChg chg="add del mod">
          <ac:chgData name="Velani, Ankitkumar" userId="039f6639-35cd-4471-8ac8-1e78077ab1db" providerId="ADAL" clId="{1340E681-60A3-43C9-86A2-A614324C29E3}" dt="2022-09-09T01:31:02.814" v="503"/>
          <ac:spMkLst>
            <pc:docMk/>
            <pc:sldMk cId="0" sldId="258"/>
            <ac:spMk id="7" creationId="{ADEEC505-20C6-4691-A645-258AE9F6F855}"/>
          </ac:spMkLst>
        </pc:spChg>
        <pc:spChg chg="add del mod">
          <ac:chgData name="Velani, Ankitkumar" userId="039f6639-35cd-4471-8ac8-1e78077ab1db" providerId="ADAL" clId="{1340E681-60A3-43C9-86A2-A614324C29E3}" dt="2022-09-09T01:31:02.814" v="503"/>
          <ac:spMkLst>
            <pc:docMk/>
            <pc:sldMk cId="0" sldId="258"/>
            <ac:spMk id="8" creationId="{64E402EA-1A34-40D5-9749-932A69D1C086}"/>
          </ac:spMkLst>
        </pc:spChg>
        <pc:spChg chg="mod">
          <ac:chgData name="Velani, Ankitkumar" userId="039f6639-35cd-4471-8ac8-1e78077ab1db" providerId="ADAL" clId="{1340E681-60A3-43C9-86A2-A614324C29E3}" dt="2022-09-08T15:13:09.062" v="50" actId="20577"/>
          <ac:spMkLst>
            <pc:docMk/>
            <pc:sldMk cId="0" sldId="258"/>
            <ac:spMk id="108" creationId="{00000000-0000-0000-0000-000000000000}"/>
          </ac:spMkLst>
        </pc:spChg>
        <pc:spChg chg="mod">
          <ac:chgData name="Velani, Ankitkumar" userId="039f6639-35cd-4471-8ac8-1e78077ab1db" providerId="ADAL" clId="{1340E681-60A3-43C9-86A2-A614324C29E3}" dt="2022-09-09T01:26:20.645" v="428" actId="20577"/>
          <ac:spMkLst>
            <pc:docMk/>
            <pc:sldMk cId="0" sldId="258"/>
            <ac:spMk id="109" creationId="{00000000-0000-0000-0000-000000000000}"/>
          </ac:spMkLst>
        </pc:spChg>
        <pc:picChg chg="del">
          <ac:chgData name="Velani, Ankitkumar" userId="039f6639-35cd-4471-8ac8-1e78077ab1db" providerId="ADAL" clId="{1340E681-60A3-43C9-86A2-A614324C29E3}" dt="2022-09-08T15:14:10.085" v="56" actId="478"/>
          <ac:picMkLst>
            <pc:docMk/>
            <pc:sldMk cId="0" sldId="258"/>
            <ac:picMk id="7" creationId="{82D688DE-B6F5-4F65-9BCB-BA72C7FC1EB8}"/>
          </ac:picMkLst>
        </pc:picChg>
      </pc:sldChg>
      <pc:sldChg chg="modSp del mod">
        <pc:chgData name="Velani, Ankitkumar" userId="039f6639-35cd-4471-8ac8-1e78077ab1db" providerId="ADAL" clId="{1340E681-60A3-43C9-86A2-A614324C29E3}" dt="2022-09-09T01:36:25.137" v="1046" actId="47"/>
        <pc:sldMkLst>
          <pc:docMk/>
          <pc:sldMk cId="4065110562" sldId="272"/>
        </pc:sldMkLst>
        <pc:spChg chg="mod">
          <ac:chgData name="Velani, Ankitkumar" userId="039f6639-35cd-4471-8ac8-1e78077ab1db" providerId="ADAL" clId="{1340E681-60A3-43C9-86A2-A614324C29E3}" dt="2022-09-09T01:28:55.878" v="468" actId="20577"/>
          <ac:spMkLst>
            <pc:docMk/>
            <pc:sldMk cId="4065110562" sldId="272"/>
            <ac:spMk id="108" creationId="{00000000-0000-0000-0000-000000000000}"/>
          </ac:spMkLst>
        </pc:spChg>
        <pc:spChg chg="mod">
          <ac:chgData name="Velani, Ankitkumar" userId="039f6639-35cd-4471-8ac8-1e78077ab1db" providerId="ADAL" clId="{1340E681-60A3-43C9-86A2-A614324C29E3}" dt="2022-09-09T01:29:30.664" v="501" actId="20577"/>
          <ac:spMkLst>
            <pc:docMk/>
            <pc:sldMk cId="4065110562" sldId="272"/>
            <ac:spMk id="109" creationId="{00000000-0000-0000-0000-000000000000}"/>
          </ac:spMkLst>
        </pc:spChg>
      </pc:sldChg>
      <pc:sldChg chg="modSp mod">
        <pc:chgData name="Velani, Ankitkumar" userId="039f6639-35cd-4471-8ac8-1e78077ab1db" providerId="ADAL" clId="{1340E681-60A3-43C9-86A2-A614324C29E3}" dt="2022-09-09T02:02:23.375" v="1244" actId="20577"/>
        <pc:sldMkLst>
          <pc:docMk/>
          <pc:sldMk cId="114794549" sldId="273"/>
        </pc:sldMkLst>
        <pc:spChg chg="mod">
          <ac:chgData name="Velani, Ankitkumar" userId="039f6639-35cd-4471-8ac8-1e78077ab1db" providerId="ADAL" clId="{1340E681-60A3-43C9-86A2-A614324C29E3}" dt="2022-09-08T15:16:49.581" v="75" actId="20577"/>
          <ac:spMkLst>
            <pc:docMk/>
            <pc:sldMk cId="114794549" sldId="273"/>
            <ac:spMk id="108" creationId="{00000000-0000-0000-0000-000000000000}"/>
          </ac:spMkLst>
        </pc:spChg>
        <pc:spChg chg="mod">
          <ac:chgData name="Velani, Ankitkumar" userId="039f6639-35cd-4471-8ac8-1e78077ab1db" providerId="ADAL" clId="{1340E681-60A3-43C9-86A2-A614324C29E3}" dt="2022-09-09T02:02:23.375" v="1244" actId="20577"/>
          <ac:spMkLst>
            <pc:docMk/>
            <pc:sldMk cId="114794549" sldId="273"/>
            <ac:spMk id="109" creationId="{00000000-0000-0000-0000-000000000000}"/>
          </ac:spMkLst>
        </pc:spChg>
      </pc:sldChg>
      <pc:sldChg chg="del">
        <pc:chgData name="Velani, Ankitkumar" userId="039f6639-35cd-4471-8ac8-1e78077ab1db" providerId="ADAL" clId="{1340E681-60A3-43C9-86A2-A614324C29E3}" dt="2022-09-08T15:18:26.722" v="91" actId="47"/>
        <pc:sldMkLst>
          <pc:docMk/>
          <pc:sldMk cId="1592126093" sldId="274"/>
        </pc:sldMkLst>
      </pc:sldChg>
      <pc:sldChg chg="del">
        <pc:chgData name="Velani, Ankitkumar" userId="039f6639-35cd-4471-8ac8-1e78077ab1db" providerId="ADAL" clId="{1340E681-60A3-43C9-86A2-A614324C29E3}" dt="2022-09-08T15:18:28.897" v="92" actId="47"/>
        <pc:sldMkLst>
          <pc:docMk/>
          <pc:sldMk cId="2959000939" sldId="275"/>
        </pc:sldMkLst>
      </pc:sldChg>
      <pc:sldChg chg="del">
        <pc:chgData name="Velani, Ankitkumar" userId="039f6639-35cd-4471-8ac8-1e78077ab1db" providerId="ADAL" clId="{1340E681-60A3-43C9-86A2-A614324C29E3}" dt="2022-09-08T15:18:29.467" v="93" actId="47"/>
        <pc:sldMkLst>
          <pc:docMk/>
          <pc:sldMk cId="1688761229" sldId="276"/>
        </pc:sldMkLst>
      </pc:sldChg>
      <pc:sldChg chg="addSp delSp modSp mod">
        <pc:chgData name="Velani, Ankitkumar" userId="039f6639-35cd-4471-8ac8-1e78077ab1db" providerId="ADAL" clId="{1340E681-60A3-43C9-86A2-A614324C29E3}" dt="2022-09-09T01:59:00.182" v="1213" actId="20577"/>
        <pc:sldMkLst>
          <pc:docMk/>
          <pc:sldMk cId="435176371" sldId="277"/>
        </pc:sldMkLst>
        <pc:spChg chg="mod">
          <ac:chgData name="Velani, Ankitkumar" userId="039f6639-35cd-4471-8ac8-1e78077ab1db" providerId="ADAL" clId="{1340E681-60A3-43C9-86A2-A614324C29E3}" dt="2022-09-09T01:58:44.148" v="1176" actId="20577"/>
          <ac:spMkLst>
            <pc:docMk/>
            <pc:sldMk cId="435176371" sldId="277"/>
            <ac:spMk id="108" creationId="{00000000-0000-0000-0000-000000000000}"/>
          </ac:spMkLst>
        </pc:spChg>
        <pc:spChg chg="mod">
          <ac:chgData name="Velani, Ankitkumar" userId="039f6639-35cd-4471-8ac8-1e78077ab1db" providerId="ADAL" clId="{1340E681-60A3-43C9-86A2-A614324C29E3}" dt="2022-09-09T01:59:00.182" v="1213" actId="20577"/>
          <ac:spMkLst>
            <pc:docMk/>
            <pc:sldMk cId="435176371" sldId="277"/>
            <ac:spMk id="109" creationId="{00000000-0000-0000-0000-000000000000}"/>
          </ac:spMkLst>
        </pc:spChg>
        <pc:picChg chg="add del mod">
          <ac:chgData name="Velani, Ankitkumar" userId="039f6639-35cd-4471-8ac8-1e78077ab1db" providerId="ADAL" clId="{1340E681-60A3-43C9-86A2-A614324C29E3}" dt="2022-09-09T01:54:14.914" v="1087" actId="478"/>
          <ac:picMkLst>
            <pc:docMk/>
            <pc:sldMk cId="435176371" sldId="277"/>
            <ac:picMk id="3" creationId="{A64FDB2C-5821-4FDA-A040-592AAA634CEC}"/>
          </ac:picMkLst>
        </pc:picChg>
        <pc:picChg chg="add del mod modCrop">
          <ac:chgData name="Velani, Ankitkumar" userId="039f6639-35cd-4471-8ac8-1e78077ab1db" providerId="ADAL" clId="{1340E681-60A3-43C9-86A2-A614324C29E3}" dt="2022-09-09T01:54:57.648" v="1097" actId="478"/>
          <ac:picMkLst>
            <pc:docMk/>
            <pc:sldMk cId="435176371" sldId="277"/>
            <ac:picMk id="5" creationId="{40E43780-CA30-4D68-9C53-28EEF9AE6637}"/>
          </ac:picMkLst>
        </pc:picChg>
        <pc:picChg chg="add mod">
          <ac:chgData name="Velani, Ankitkumar" userId="039f6639-35cd-4471-8ac8-1e78077ab1db" providerId="ADAL" clId="{1340E681-60A3-43C9-86A2-A614324C29E3}" dt="2022-09-09T01:58:23.947" v="1136" actId="1076"/>
          <ac:picMkLst>
            <pc:docMk/>
            <pc:sldMk cId="435176371" sldId="277"/>
            <ac:picMk id="7" creationId="{CB0B4D40-9369-4A36-B972-476D305E9622}"/>
          </ac:picMkLst>
        </pc:picChg>
        <pc:picChg chg="add mod">
          <ac:chgData name="Velani, Ankitkumar" userId="039f6639-35cd-4471-8ac8-1e78077ab1db" providerId="ADAL" clId="{1340E681-60A3-43C9-86A2-A614324C29E3}" dt="2022-09-09T01:58:09.581" v="1132" actId="1076"/>
          <ac:picMkLst>
            <pc:docMk/>
            <pc:sldMk cId="435176371" sldId="277"/>
            <ac:picMk id="9" creationId="{1EA184A3-FFFA-4982-8965-BF5103A53112}"/>
          </ac:picMkLst>
        </pc:picChg>
      </pc:sldChg>
      <pc:sldChg chg="modSp del mod">
        <pc:chgData name="Velani, Ankitkumar" userId="039f6639-35cd-4471-8ac8-1e78077ab1db" providerId="ADAL" clId="{1340E681-60A3-43C9-86A2-A614324C29E3}" dt="2022-09-09T03:18:39.181" v="2020" actId="47"/>
        <pc:sldMkLst>
          <pc:docMk/>
          <pc:sldMk cId="320955946" sldId="278"/>
        </pc:sldMkLst>
        <pc:spChg chg="mod">
          <ac:chgData name="Velani, Ankitkumar" userId="039f6639-35cd-4471-8ac8-1e78077ab1db" providerId="ADAL" clId="{1340E681-60A3-43C9-86A2-A614324C29E3}" dt="2022-09-08T15:19:10.439" v="109" actId="20577"/>
          <ac:spMkLst>
            <pc:docMk/>
            <pc:sldMk cId="320955946" sldId="278"/>
            <ac:spMk id="109" creationId="{00000000-0000-0000-0000-000000000000}"/>
          </ac:spMkLst>
        </pc:spChg>
      </pc:sldChg>
      <pc:sldChg chg="del">
        <pc:chgData name="Velani, Ankitkumar" userId="039f6639-35cd-4471-8ac8-1e78077ab1db" providerId="ADAL" clId="{1340E681-60A3-43C9-86A2-A614324C29E3}" dt="2022-09-08T15:19:13.950" v="110" actId="47"/>
        <pc:sldMkLst>
          <pc:docMk/>
          <pc:sldMk cId="2174626971" sldId="279"/>
        </pc:sldMkLst>
      </pc:sldChg>
      <pc:sldChg chg="modSp mod">
        <pc:chgData name="Velani, Ankitkumar" userId="039f6639-35cd-4471-8ac8-1e78077ab1db" providerId="ADAL" clId="{1340E681-60A3-43C9-86A2-A614324C29E3}" dt="2022-09-08T15:19:19.881" v="118" actId="20577"/>
        <pc:sldMkLst>
          <pc:docMk/>
          <pc:sldMk cId="2469122854" sldId="280"/>
        </pc:sldMkLst>
        <pc:spChg chg="mod">
          <ac:chgData name="Velani, Ankitkumar" userId="039f6639-35cd-4471-8ac8-1e78077ab1db" providerId="ADAL" clId="{1340E681-60A3-43C9-86A2-A614324C29E3}" dt="2022-09-08T15:19:19.881" v="118" actId="20577"/>
          <ac:spMkLst>
            <pc:docMk/>
            <pc:sldMk cId="2469122854" sldId="280"/>
            <ac:spMk id="108" creationId="{00000000-0000-0000-0000-000000000000}"/>
          </ac:spMkLst>
        </pc:spChg>
      </pc:sldChg>
      <pc:sldChg chg="modSp mod ord">
        <pc:chgData name="Velani, Ankitkumar" userId="039f6639-35cd-4471-8ac8-1e78077ab1db" providerId="ADAL" clId="{1340E681-60A3-43C9-86A2-A614324C29E3}" dt="2022-09-09T02:53:57.803" v="1706" actId="20577"/>
        <pc:sldMkLst>
          <pc:docMk/>
          <pc:sldMk cId="2792662973" sldId="281"/>
        </pc:sldMkLst>
        <pc:spChg chg="mod">
          <ac:chgData name="Velani, Ankitkumar" userId="039f6639-35cd-4471-8ac8-1e78077ab1db" providerId="ADAL" clId="{1340E681-60A3-43C9-86A2-A614324C29E3}" dt="2022-09-09T02:53:57.803" v="1706" actId="20577"/>
          <ac:spMkLst>
            <pc:docMk/>
            <pc:sldMk cId="2792662973" sldId="281"/>
            <ac:spMk id="109" creationId="{00000000-0000-0000-0000-000000000000}"/>
          </ac:spMkLst>
        </pc:spChg>
      </pc:sldChg>
      <pc:sldChg chg="modSp del mod">
        <pc:chgData name="Velani, Ankitkumar" userId="039f6639-35cd-4471-8ac8-1e78077ab1db" providerId="ADAL" clId="{1340E681-60A3-43C9-86A2-A614324C29E3}" dt="2022-09-09T02:54:24.586" v="1707" actId="47"/>
        <pc:sldMkLst>
          <pc:docMk/>
          <pc:sldMk cId="3132053676" sldId="282"/>
        </pc:sldMkLst>
        <pc:spChg chg="mod">
          <ac:chgData name="Velani, Ankitkumar" userId="039f6639-35cd-4471-8ac8-1e78077ab1db" providerId="ADAL" clId="{1340E681-60A3-43C9-86A2-A614324C29E3}" dt="2022-09-08T15:18:55.839" v="96" actId="20577"/>
          <ac:spMkLst>
            <pc:docMk/>
            <pc:sldMk cId="3132053676" sldId="282"/>
            <ac:spMk id="109" creationId="{00000000-0000-0000-0000-000000000000}"/>
          </ac:spMkLst>
        </pc:spChg>
      </pc:sldChg>
      <pc:sldChg chg="del">
        <pc:chgData name="Velani, Ankitkumar" userId="039f6639-35cd-4471-8ac8-1e78077ab1db" providerId="ADAL" clId="{1340E681-60A3-43C9-86A2-A614324C29E3}" dt="2022-09-09T03:12:52.136" v="1864" actId="2696"/>
        <pc:sldMkLst>
          <pc:docMk/>
          <pc:sldMk cId="575650393" sldId="283"/>
        </pc:sldMkLst>
      </pc:sldChg>
      <pc:sldChg chg="del">
        <pc:chgData name="Velani, Ankitkumar" userId="039f6639-35cd-4471-8ac8-1e78077ab1db" providerId="ADAL" clId="{1340E681-60A3-43C9-86A2-A614324C29E3}" dt="2022-09-08T15:19:14.855" v="111" actId="47"/>
        <pc:sldMkLst>
          <pc:docMk/>
          <pc:sldMk cId="3711818749" sldId="284"/>
        </pc:sldMkLst>
      </pc:sldChg>
      <pc:sldChg chg="modSp mod">
        <pc:chgData name="Velani, Ankitkumar" userId="039f6639-35cd-4471-8ac8-1e78077ab1db" providerId="ADAL" clId="{1340E681-60A3-43C9-86A2-A614324C29E3}" dt="2022-09-08T15:19:31.867" v="126" actId="20577"/>
        <pc:sldMkLst>
          <pc:docMk/>
          <pc:sldMk cId="1515200759" sldId="285"/>
        </pc:sldMkLst>
        <pc:spChg chg="mod">
          <ac:chgData name="Velani, Ankitkumar" userId="039f6639-35cd-4471-8ac8-1e78077ab1db" providerId="ADAL" clId="{1340E681-60A3-43C9-86A2-A614324C29E3}" dt="2022-09-08T15:19:28.059" v="125" actId="20577"/>
          <ac:spMkLst>
            <pc:docMk/>
            <pc:sldMk cId="1515200759" sldId="285"/>
            <ac:spMk id="108" creationId="{00000000-0000-0000-0000-000000000000}"/>
          </ac:spMkLst>
        </pc:spChg>
        <pc:spChg chg="mod">
          <ac:chgData name="Velani, Ankitkumar" userId="039f6639-35cd-4471-8ac8-1e78077ab1db" providerId="ADAL" clId="{1340E681-60A3-43C9-86A2-A614324C29E3}" dt="2022-09-08T15:19:31.867" v="126" actId="20577"/>
          <ac:spMkLst>
            <pc:docMk/>
            <pc:sldMk cId="1515200759" sldId="285"/>
            <ac:spMk id="109" creationId="{00000000-0000-0000-0000-000000000000}"/>
          </ac:spMkLst>
        </pc:spChg>
      </pc:sldChg>
      <pc:sldChg chg="modSp mod">
        <pc:chgData name="Velani, Ankitkumar" userId="039f6639-35cd-4471-8ac8-1e78077ab1db" providerId="ADAL" clId="{1340E681-60A3-43C9-86A2-A614324C29E3}" dt="2022-09-08T15:19:38.184" v="133" actId="20577"/>
        <pc:sldMkLst>
          <pc:docMk/>
          <pc:sldMk cId="4111025725" sldId="286"/>
        </pc:sldMkLst>
        <pc:spChg chg="mod">
          <ac:chgData name="Velani, Ankitkumar" userId="039f6639-35cd-4471-8ac8-1e78077ab1db" providerId="ADAL" clId="{1340E681-60A3-43C9-86A2-A614324C29E3}" dt="2022-09-08T15:19:38.184" v="133" actId="20577"/>
          <ac:spMkLst>
            <pc:docMk/>
            <pc:sldMk cId="4111025725" sldId="286"/>
            <ac:spMk id="108" creationId="{00000000-0000-0000-0000-000000000000}"/>
          </ac:spMkLst>
        </pc:spChg>
      </pc:sldChg>
      <pc:sldChg chg="modSp mod">
        <pc:chgData name="Velani, Ankitkumar" userId="039f6639-35cd-4471-8ac8-1e78077ab1db" providerId="ADAL" clId="{1340E681-60A3-43C9-86A2-A614324C29E3}" dt="2022-09-10T03:12:20.446" v="2062" actId="313"/>
        <pc:sldMkLst>
          <pc:docMk/>
          <pc:sldMk cId="2438622846" sldId="287"/>
        </pc:sldMkLst>
        <pc:spChg chg="mod">
          <ac:chgData name="Velani, Ankitkumar" userId="039f6639-35cd-4471-8ac8-1e78077ab1db" providerId="ADAL" clId="{1340E681-60A3-43C9-86A2-A614324C29E3}" dt="2022-09-10T03:12:20.446" v="2062" actId="313"/>
          <ac:spMkLst>
            <pc:docMk/>
            <pc:sldMk cId="2438622846" sldId="287"/>
            <ac:spMk id="109" creationId="{00000000-0000-0000-0000-000000000000}"/>
          </ac:spMkLst>
        </pc:spChg>
      </pc:sldChg>
      <pc:sldChg chg="modSp add del mod">
        <pc:chgData name="Velani, Ankitkumar" userId="039f6639-35cd-4471-8ac8-1e78077ab1db" providerId="ADAL" clId="{1340E681-60A3-43C9-86A2-A614324C29E3}" dt="2022-09-08T15:23:27.352" v="264" actId="6549"/>
        <pc:sldMkLst>
          <pc:docMk/>
          <pc:sldMk cId="1205780775" sldId="288"/>
        </pc:sldMkLst>
        <pc:spChg chg="mod">
          <ac:chgData name="Velani, Ankitkumar" userId="039f6639-35cd-4471-8ac8-1e78077ab1db" providerId="ADAL" clId="{1340E681-60A3-43C9-86A2-A614324C29E3}" dt="2022-09-08T15:22:16.004" v="211" actId="20577"/>
          <ac:spMkLst>
            <pc:docMk/>
            <pc:sldMk cId="1205780775" sldId="288"/>
            <ac:spMk id="99" creationId="{00000000-0000-0000-0000-000000000000}"/>
          </ac:spMkLst>
        </pc:spChg>
        <pc:spChg chg="mod">
          <ac:chgData name="Velani, Ankitkumar" userId="039f6639-35cd-4471-8ac8-1e78077ab1db" providerId="ADAL" clId="{1340E681-60A3-43C9-86A2-A614324C29E3}" dt="2022-09-08T15:23:27.352" v="264" actId="6549"/>
          <ac:spMkLst>
            <pc:docMk/>
            <pc:sldMk cId="1205780775" sldId="288"/>
            <ac:spMk id="100" creationId="{00000000-0000-0000-0000-000000000000}"/>
          </ac:spMkLst>
        </pc:spChg>
      </pc:sldChg>
      <pc:sldChg chg="del">
        <pc:chgData name="Velani, Ankitkumar" userId="039f6639-35cd-4471-8ac8-1e78077ab1db" providerId="ADAL" clId="{1340E681-60A3-43C9-86A2-A614324C29E3}" dt="2022-09-08T15:20:50.712" v="142" actId="47"/>
        <pc:sldMkLst>
          <pc:docMk/>
          <pc:sldMk cId="2344059627" sldId="289"/>
        </pc:sldMkLst>
      </pc:sldChg>
      <pc:sldChg chg="del">
        <pc:chgData name="Velani, Ankitkumar" userId="039f6639-35cd-4471-8ac8-1e78077ab1db" providerId="ADAL" clId="{1340E681-60A3-43C9-86A2-A614324C29E3}" dt="2022-09-08T15:20:51.013" v="143" actId="47"/>
        <pc:sldMkLst>
          <pc:docMk/>
          <pc:sldMk cId="2673655364" sldId="290"/>
        </pc:sldMkLst>
      </pc:sldChg>
      <pc:sldChg chg="del">
        <pc:chgData name="Velani, Ankitkumar" userId="039f6639-35cd-4471-8ac8-1e78077ab1db" providerId="ADAL" clId="{1340E681-60A3-43C9-86A2-A614324C29E3}" dt="2022-09-08T15:20:51.276" v="144" actId="47"/>
        <pc:sldMkLst>
          <pc:docMk/>
          <pc:sldMk cId="3671309648" sldId="291"/>
        </pc:sldMkLst>
      </pc:sldChg>
      <pc:sldChg chg="del">
        <pc:chgData name="Velani, Ankitkumar" userId="039f6639-35cd-4471-8ac8-1e78077ab1db" providerId="ADAL" clId="{1340E681-60A3-43C9-86A2-A614324C29E3}" dt="2022-09-08T15:20:51.577" v="145" actId="47"/>
        <pc:sldMkLst>
          <pc:docMk/>
          <pc:sldMk cId="981376725" sldId="292"/>
        </pc:sldMkLst>
      </pc:sldChg>
      <pc:sldChg chg="del">
        <pc:chgData name="Velani, Ankitkumar" userId="039f6639-35cd-4471-8ac8-1e78077ab1db" providerId="ADAL" clId="{1340E681-60A3-43C9-86A2-A614324C29E3}" dt="2022-09-08T15:20:52.166" v="146" actId="47"/>
        <pc:sldMkLst>
          <pc:docMk/>
          <pc:sldMk cId="2738354077" sldId="293"/>
        </pc:sldMkLst>
      </pc:sldChg>
      <pc:sldChg chg="add del">
        <pc:chgData name="Velani, Ankitkumar" userId="039f6639-35cd-4471-8ac8-1e78077ab1db" providerId="ADAL" clId="{1340E681-60A3-43C9-86A2-A614324C29E3}" dt="2022-09-08T15:21:57.002" v="181" actId="47"/>
        <pc:sldMkLst>
          <pc:docMk/>
          <pc:sldMk cId="3138019313" sldId="294"/>
        </pc:sldMkLst>
      </pc:sldChg>
      <pc:sldChg chg="modSp add mod">
        <pc:chgData name="Velani, Ankitkumar" userId="039f6639-35cd-4471-8ac8-1e78077ab1db" providerId="ADAL" clId="{1340E681-60A3-43C9-86A2-A614324C29E3}" dt="2022-09-08T15:24:14.068" v="294"/>
        <pc:sldMkLst>
          <pc:docMk/>
          <pc:sldMk cId="1416168009" sldId="295"/>
        </pc:sldMkLst>
        <pc:spChg chg="mod">
          <ac:chgData name="Velani, Ankitkumar" userId="039f6639-35cd-4471-8ac8-1e78077ab1db" providerId="ADAL" clId="{1340E681-60A3-43C9-86A2-A614324C29E3}" dt="2022-09-08T15:24:14.068" v="294"/>
          <ac:spMkLst>
            <pc:docMk/>
            <pc:sldMk cId="1416168009" sldId="295"/>
            <ac:spMk id="108" creationId="{00000000-0000-0000-0000-000000000000}"/>
          </ac:spMkLst>
        </pc:spChg>
      </pc:sldChg>
      <pc:sldChg chg="del">
        <pc:chgData name="Velani, Ankitkumar" userId="039f6639-35cd-4471-8ac8-1e78077ab1db" providerId="ADAL" clId="{1340E681-60A3-43C9-86A2-A614324C29E3}" dt="2022-09-08T15:20:55.226" v="151" actId="47"/>
        <pc:sldMkLst>
          <pc:docMk/>
          <pc:sldMk cId="1632705750" sldId="295"/>
        </pc:sldMkLst>
      </pc:sldChg>
      <pc:sldChg chg="add del">
        <pc:chgData name="Velani, Ankitkumar" userId="039f6639-35cd-4471-8ac8-1e78077ab1db" providerId="ADAL" clId="{1340E681-60A3-43C9-86A2-A614324C29E3}" dt="2022-09-08T15:23:45.049" v="273" actId="47"/>
        <pc:sldMkLst>
          <pc:docMk/>
          <pc:sldMk cId="1513836142" sldId="296"/>
        </pc:sldMkLst>
      </pc:sldChg>
      <pc:sldChg chg="modSp add mod">
        <pc:chgData name="Velani, Ankitkumar" userId="039f6639-35cd-4471-8ac8-1e78077ab1db" providerId="ADAL" clId="{1340E681-60A3-43C9-86A2-A614324C29E3}" dt="2022-09-08T15:24:23.482" v="300" actId="20577"/>
        <pc:sldMkLst>
          <pc:docMk/>
          <pc:sldMk cId="3632673750" sldId="296"/>
        </pc:sldMkLst>
        <pc:spChg chg="mod">
          <ac:chgData name="Velani, Ankitkumar" userId="039f6639-35cd-4471-8ac8-1e78077ab1db" providerId="ADAL" clId="{1340E681-60A3-43C9-86A2-A614324C29E3}" dt="2022-09-08T15:24:23.482" v="300" actId="20577"/>
          <ac:spMkLst>
            <pc:docMk/>
            <pc:sldMk cId="3632673750" sldId="296"/>
            <ac:spMk id="108" creationId="{00000000-0000-0000-0000-000000000000}"/>
          </ac:spMkLst>
        </pc:spChg>
      </pc:sldChg>
      <pc:sldChg chg="del">
        <pc:chgData name="Velani, Ankitkumar" userId="039f6639-35cd-4471-8ac8-1e78077ab1db" providerId="ADAL" clId="{1340E681-60A3-43C9-86A2-A614324C29E3}" dt="2022-09-08T15:20:53.143" v="147" actId="47"/>
        <pc:sldMkLst>
          <pc:docMk/>
          <pc:sldMk cId="2077387241" sldId="297"/>
        </pc:sldMkLst>
      </pc:sldChg>
      <pc:sldChg chg="modSp add mod">
        <pc:chgData name="Velani, Ankitkumar" userId="039f6639-35cd-4471-8ac8-1e78077ab1db" providerId="ADAL" clId="{1340E681-60A3-43C9-86A2-A614324C29E3}" dt="2022-09-08T15:24:33.036" v="304" actId="20577"/>
        <pc:sldMkLst>
          <pc:docMk/>
          <pc:sldMk cId="3870813925" sldId="297"/>
        </pc:sldMkLst>
        <pc:spChg chg="mod">
          <ac:chgData name="Velani, Ankitkumar" userId="039f6639-35cd-4471-8ac8-1e78077ab1db" providerId="ADAL" clId="{1340E681-60A3-43C9-86A2-A614324C29E3}" dt="2022-09-08T15:24:33.036" v="304" actId="20577"/>
          <ac:spMkLst>
            <pc:docMk/>
            <pc:sldMk cId="3870813925" sldId="297"/>
            <ac:spMk id="108" creationId="{00000000-0000-0000-0000-000000000000}"/>
          </ac:spMkLst>
        </pc:spChg>
      </pc:sldChg>
      <pc:sldChg chg="del">
        <pc:chgData name="Velani, Ankitkumar" userId="039f6639-35cd-4471-8ac8-1e78077ab1db" providerId="ADAL" clId="{1340E681-60A3-43C9-86A2-A614324C29E3}" dt="2022-09-08T15:20:56.245" v="152" actId="47"/>
        <pc:sldMkLst>
          <pc:docMk/>
          <pc:sldMk cId="1149467149" sldId="298"/>
        </pc:sldMkLst>
      </pc:sldChg>
      <pc:sldChg chg="modSp add mod">
        <pc:chgData name="Velani, Ankitkumar" userId="039f6639-35cd-4471-8ac8-1e78077ab1db" providerId="ADAL" clId="{1340E681-60A3-43C9-86A2-A614324C29E3}" dt="2022-09-08T15:25:31.519" v="370" actId="108"/>
        <pc:sldMkLst>
          <pc:docMk/>
          <pc:sldMk cId="2537595148" sldId="298"/>
        </pc:sldMkLst>
        <pc:spChg chg="mod">
          <ac:chgData name="Velani, Ankitkumar" userId="039f6639-35cd-4471-8ac8-1e78077ab1db" providerId="ADAL" clId="{1340E681-60A3-43C9-86A2-A614324C29E3}" dt="2022-09-08T15:24:51.723" v="324" actId="20577"/>
          <ac:spMkLst>
            <pc:docMk/>
            <pc:sldMk cId="2537595148" sldId="298"/>
            <ac:spMk id="108" creationId="{00000000-0000-0000-0000-000000000000}"/>
          </ac:spMkLst>
        </pc:spChg>
        <pc:spChg chg="mod">
          <ac:chgData name="Velani, Ankitkumar" userId="039f6639-35cd-4471-8ac8-1e78077ab1db" providerId="ADAL" clId="{1340E681-60A3-43C9-86A2-A614324C29E3}" dt="2022-09-08T15:25:31.519" v="370" actId="108"/>
          <ac:spMkLst>
            <pc:docMk/>
            <pc:sldMk cId="2537595148" sldId="298"/>
            <ac:spMk id="109" creationId="{00000000-0000-0000-0000-000000000000}"/>
          </ac:spMkLst>
        </pc:spChg>
      </pc:sldChg>
      <pc:sldChg chg="add">
        <pc:chgData name="Velani, Ankitkumar" userId="039f6639-35cd-4471-8ac8-1e78077ab1db" providerId="ADAL" clId="{1340E681-60A3-43C9-86A2-A614324C29E3}" dt="2022-09-08T15:27:08.942" v="371"/>
        <pc:sldMkLst>
          <pc:docMk/>
          <pc:sldMk cId="1714319504" sldId="299"/>
        </pc:sldMkLst>
      </pc:sldChg>
      <pc:sldChg chg="del">
        <pc:chgData name="Velani, Ankitkumar" userId="039f6639-35cd-4471-8ac8-1e78077ab1db" providerId="ADAL" clId="{1340E681-60A3-43C9-86A2-A614324C29E3}" dt="2022-09-08T15:20:57.763" v="153" actId="47"/>
        <pc:sldMkLst>
          <pc:docMk/>
          <pc:sldMk cId="2809169825" sldId="299"/>
        </pc:sldMkLst>
      </pc:sldChg>
      <pc:sldChg chg="del">
        <pc:chgData name="Velani, Ankitkumar" userId="039f6639-35cd-4471-8ac8-1e78077ab1db" providerId="ADAL" clId="{1340E681-60A3-43C9-86A2-A614324C29E3}" dt="2022-09-08T15:20:53.469" v="148" actId="47"/>
        <pc:sldMkLst>
          <pc:docMk/>
          <pc:sldMk cId="1642795635" sldId="300"/>
        </pc:sldMkLst>
      </pc:sldChg>
      <pc:sldChg chg="modSp add del mod">
        <pc:chgData name="Velani, Ankitkumar" userId="039f6639-35cd-4471-8ac8-1e78077ab1db" providerId="ADAL" clId="{1340E681-60A3-43C9-86A2-A614324C29E3}" dt="2022-09-08T15:27:40.977" v="378" actId="47"/>
        <pc:sldMkLst>
          <pc:docMk/>
          <pc:sldMk cId="2169210693" sldId="300"/>
        </pc:sldMkLst>
        <pc:spChg chg="mod">
          <ac:chgData name="Velani, Ankitkumar" userId="039f6639-35cd-4471-8ac8-1e78077ab1db" providerId="ADAL" clId="{1340E681-60A3-43C9-86A2-A614324C29E3}" dt="2022-09-08T15:27:13.651" v="373"/>
          <ac:spMkLst>
            <pc:docMk/>
            <pc:sldMk cId="2169210693" sldId="300"/>
            <ac:spMk id="108" creationId="{00000000-0000-0000-0000-000000000000}"/>
          </ac:spMkLst>
        </pc:spChg>
      </pc:sldChg>
      <pc:sldChg chg="del">
        <pc:chgData name="Velani, Ankitkumar" userId="039f6639-35cd-4471-8ac8-1e78077ab1db" providerId="ADAL" clId="{1340E681-60A3-43C9-86A2-A614324C29E3}" dt="2022-09-08T15:20:54.756" v="149" actId="47"/>
        <pc:sldMkLst>
          <pc:docMk/>
          <pc:sldMk cId="3179861112" sldId="301"/>
        </pc:sldMkLst>
      </pc:sldChg>
      <pc:sldChg chg="add">
        <pc:chgData name="Velani, Ankitkumar" userId="039f6639-35cd-4471-8ac8-1e78077ab1db" providerId="ADAL" clId="{1340E681-60A3-43C9-86A2-A614324C29E3}" dt="2022-09-08T15:27:22.169" v="374"/>
        <pc:sldMkLst>
          <pc:docMk/>
          <pc:sldMk cId="3340506046" sldId="301"/>
        </pc:sldMkLst>
      </pc:sldChg>
      <pc:sldChg chg="modSp add mod">
        <pc:chgData name="Velani, Ankitkumar" userId="039f6639-35cd-4471-8ac8-1e78077ab1db" providerId="ADAL" clId="{1340E681-60A3-43C9-86A2-A614324C29E3}" dt="2022-09-08T15:27:29.508" v="377" actId="20577"/>
        <pc:sldMkLst>
          <pc:docMk/>
          <pc:sldMk cId="115505484" sldId="302"/>
        </pc:sldMkLst>
        <pc:spChg chg="mod">
          <ac:chgData name="Velani, Ankitkumar" userId="039f6639-35cd-4471-8ac8-1e78077ab1db" providerId="ADAL" clId="{1340E681-60A3-43C9-86A2-A614324C29E3}" dt="2022-09-08T15:27:29.508" v="377" actId="20577"/>
          <ac:spMkLst>
            <pc:docMk/>
            <pc:sldMk cId="115505484" sldId="302"/>
            <ac:spMk id="108" creationId="{00000000-0000-0000-0000-000000000000}"/>
          </ac:spMkLst>
        </pc:spChg>
      </pc:sldChg>
      <pc:sldChg chg="del">
        <pc:chgData name="Velani, Ankitkumar" userId="039f6639-35cd-4471-8ac8-1e78077ab1db" providerId="ADAL" clId="{1340E681-60A3-43C9-86A2-A614324C29E3}" dt="2022-09-08T15:20:54.988" v="150" actId="47"/>
        <pc:sldMkLst>
          <pc:docMk/>
          <pc:sldMk cId="1531365578" sldId="302"/>
        </pc:sldMkLst>
      </pc:sldChg>
      <pc:sldChg chg="add del">
        <pc:chgData name="Velani, Ankitkumar" userId="039f6639-35cd-4471-8ac8-1e78077ab1db" providerId="ADAL" clId="{1340E681-60A3-43C9-86A2-A614324C29E3}" dt="2022-09-08T15:23:29.800" v="265" actId="47"/>
        <pc:sldMkLst>
          <pc:docMk/>
          <pc:sldMk cId="1104195167" sldId="303"/>
        </pc:sldMkLst>
      </pc:sldChg>
      <pc:sldChg chg="modSp add mod">
        <pc:chgData name="Velani, Ankitkumar" userId="039f6639-35cd-4471-8ac8-1e78077ab1db" providerId="ADAL" clId="{1340E681-60A3-43C9-86A2-A614324C29E3}" dt="2022-09-08T15:27:53.372" v="398" actId="20577"/>
        <pc:sldMkLst>
          <pc:docMk/>
          <pc:sldMk cId="3367843845" sldId="303"/>
        </pc:sldMkLst>
        <pc:spChg chg="mod">
          <ac:chgData name="Velani, Ankitkumar" userId="039f6639-35cd-4471-8ac8-1e78077ab1db" providerId="ADAL" clId="{1340E681-60A3-43C9-86A2-A614324C29E3}" dt="2022-09-08T15:27:53.372" v="398" actId="20577"/>
          <ac:spMkLst>
            <pc:docMk/>
            <pc:sldMk cId="3367843845" sldId="303"/>
            <ac:spMk id="108" creationId="{00000000-0000-0000-0000-000000000000}"/>
          </ac:spMkLst>
        </pc:spChg>
      </pc:sldChg>
      <pc:sldChg chg="add del">
        <pc:chgData name="Velani, Ankitkumar" userId="039f6639-35cd-4471-8ac8-1e78077ab1db" providerId="ADAL" clId="{1340E681-60A3-43C9-86A2-A614324C29E3}" dt="2022-09-08T15:23:31.044" v="266" actId="47"/>
        <pc:sldMkLst>
          <pc:docMk/>
          <pc:sldMk cId="2310146408" sldId="304"/>
        </pc:sldMkLst>
      </pc:sldChg>
      <pc:sldChg chg="modSp add mod">
        <pc:chgData name="Velani, Ankitkumar" userId="039f6639-35cd-4471-8ac8-1e78077ab1db" providerId="ADAL" clId="{1340E681-60A3-43C9-86A2-A614324C29E3}" dt="2022-09-08T15:28:02.021" v="410" actId="20577"/>
        <pc:sldMkLst>
          <pc:docMk/>
          <pc:sldMk cId="3065635960" sldId="304"/>
        </pc:sldMkLst>
        <pc:spChg chg="mod">
          <ac:chgData name="Velani, Ankitkumar" userId="039f6639-35cd-4471-8ac8-1e78077ab1db" providerId="ADAL" clId="{1340E681-60A3-43C9-86A2-A614324C29E3}" dt="2022-09-08T15:28:02.021" v="410" actId="20577"/>
          <ac:spMkLst>
            <pc:docMk/>
            <pc:sldMk cId="3065635960" sldId="304"/>
            <ac:spMk id="108" creationId="{00000000-0000-0000-0000-000000000000}"/>
          </ac:spMkLst>
        </pc:spChg>
      </pc:sldChg>
      <pc:sldChg chg="modSp add mod">
        <pc:chgData name="Velani, Ankitkumar" userId="039f6639-35cd-4471-8ac8-1e78077ab1db" providerId="ADAL" clId="{1340E681-60A3-43C9-86A2-A614324C29E3}" dt="2022-09-09T02:55:39.720" v="1726" actId="20577"/>
        <pc:sldMkLst>
          <pc:docMk/>
          <pc:sldMk cId="1505795841" sldId="305"/>
        </pc:sldMkLst>
        <pc:spChg chg="mod">
          <ac:chgData name="Velani, Ankitkumar" userId="039f6639-35cd-4471-8ac8-1e78077ab1db" providerId="ADAL" clId="{1340E681-60A3-43C9-86A2-A614324C29E3}" dt="2022-09-08T15:29:46.485" v="412"/>
          <ac:spMkLst>
            <pc:docMk/>
            <pc:sldMk cId="1505795841" sldId="305"/>
            <ac:spMk id="108" creationId="{00000000-0000-0000-0000-000000000000}"/>
          </ac:spMkLst>
        </pc:spChg>
        <pc:spChg chg="mod">
          <ac:chgData name="Velani, Ankitkumar" userId="039f6639-35cd-4471-8ac8-1e78077ab1db" providerId="ADAL" clId="{1340E681-60A3-43C9-86A2-A614324C29E3}" dt="2022-09-09T02:55:39.720" v="1726" actId="20577"/>
          <ac:spMkLst>
            <pc:docMk/>
            <pc:sldMk cId="1505795841" sldId="305"/>
            <ac:spMk id="109" creationId="{00000000-0000-0000-0000-000000000000}"/>
          </ac:spMkLst>
        </pc:spChg>
      </pc:sldChg>
      <pc:sldChg chg="add del">
        <pc:chgData name="Velani, Ankitkumar" userId="039f6639-35cd-4471-8ac8-1e78077ab1db" providerId="ADAL" clId="{1340E681-60A3-43C9-86A2-A614324C29E3}" dt="2022-09-08T15:23:33.139" v="267" actId="47"/>
        <pc:sldMkLst>
          <pc:docMk/>
          <pc:sldMk cId="3164702486" sldId="305"/>
        </pc:sldMkLst>
      </pc:sldChg>
      <pc:sldChg chg="addSp delSp modSp new mod">
        <pc:chgData name="Velani, Ankitkumar" userId="039f6639-35cd-4471-8ac8-1e78077ab1db" providerId="ADAL" clId="{1340E681-60A3-43C9-86A2-A614324C29E3}" dt="2022-09-09T01:35:56.010" v="1045" actId="20577"/>
        <pc:sldMkLst>
          <pc:docMk/>
          <pc:sldMk cId="1610246580" sldId="306"/>
        </pc:sldMkLst>
        <pc:spChg chg="del">
          <ac:chgData name="Velani, Ankitkumar" userId="039f6639-35cd-4471-8ac8-1e78077ab1db" providerId="ADAL" clId="{1340E681-60A3-43C9-86A2-A614324C29E3}" dt="2022-09-09T01:31:09.639" v="508" actId="478"/>
          <ac:spMkLst>
            <pc:docMk/>
            <pc:sldMk cId="1610246580" sldId="306"/>
            <ac:spMk id="2" creationId="{EBBB610B-7CA0-4FCF-B719-2B753275CC96}"/>
          </ac:spMkLst>
        </pc:spChg>
        <pc:spChg chg="del">
          <ac:chgData name="Velani, Ankitkumar" userId="039f6639-35cd-4471-8ac8-1e78077ab1db" providerId="ADAL" clId="{1340E681-60A3-43C9-86A2-A614324C29E3}" dt="2022-09-09T01:31:08.324" v="507" actId="478"/>
          <ac:spMkLst>
            <pc:docMk/>
            <pc:sldMk cId="1610246580" sldId="306"/>
            <ac:spMk id="3" creationId="{51E8E4B7-CA69-4182-A6D1-DD6A265D97AB}"/>
          </ac:spMkLst>
        </pc:spChg>
        <pc:spChg chg="add del mod">
          <ac:chgData name="Velani, Ankitkumar" userId="039f6639-35cd-4471-8ac8-1e78077ab1db" providerId="ADAL" clId="{1340E681-60A3-43C9-86A2-A614324C29E3}" dt="2022-09-09T01:31:07.108" v="506"/>
          <ac:spMkLst>
            <pc:docMk/>
            <pc:sldMk cId="1610246580" sldId="306"/>
            <ac:spMk id="7" creationId="{D09BDA12-2AED-47C5-A5A4-C1DD44F95948}"/>
          </ac:spMkLst>
        </pc:spChg>
        <pc:spChg chg="add del mod">
          <ac:chgData name="Velani, Ankitkumar" userId="039f6639-35cd-4471-8ac8-1e78077ab1db" providerId="ADAL" clId="{1340E681-60A3-43C9-86A2-A614324C29E3}" dt="2022-09-09T01:31:07.108" v="506"/>
          <ac:spMkLst>
            <pc:docMk/>
            <pc:sldMk cId="1610246580" sldId="306"/>
            <ac:spMk id="8" creationId="{A5C2A38B-BD47-4F59-887F-C7339BA7261F}"/>
          </ac:spMkLst>
        </pc:spChg>
        <pc:spChg chg="add mod">
          <ac:chgData name="Velani, Ankitkumar" userId="039f6639-35cd-4471-8ac8-1e78077ab1db" providerId="ADAL" clId="{1340E681-60A3-43C9-86A2-A614324C29E3}" dt="2022-09-09T01:31:14.723" v="516" actId="20577"/>
          <ac:spMkLst>
            <pc:docMk/>
            <pc:sldMk cId="1610246580" sldId="306"/>
            <ac:spMk id="9" creationId="{DAD87299-AFA6-4612-AD6C-C7C8F879B512}"/>
          </ac:spMkLst>
        </pc:spChg>
        <pc:spChg chg="add mod">
          <ac:chgData name="Velani, Ankitkumar" userId="039f6639-35cd-4471-8ac8-1e78077ab1db" providerId="ADAL" clId="{1340E681-60A3-43C9-86A2-A614324C29E3}" dt="2022-09-09T01:35:56.010" v="1045" actId="20577"/>
          <ac:spMkLst>
            <pc:docMk/>
            <pc:sldMk cId="1610246580" sldId="306"/>
            <ac:spMk id="10" creationId="{16A03AE6-6BA9-4260-8580-96DB254B59A2}"/>
          </ac:spMkLst>
        </pc:spChg>
      </pc:sldChg>
      <pc:sldChg chg="add del">
        <pc:chgData name="Velani, Ankitkumar" userId="039f6639-35cd-4471-8ac8-1e78077ab1db" providerId="ADAL" clId="{1340E681-60A3-43C9-86A2-A614324C29E3}" dt="2022-09-08T15:23:33.634" v="268" actId="47"/>
        <pc:sldMkLst>
          <pc:docMk/>
          <pc:sldMk cId="3836807520" sldId="306"/>
        </pc:sldMkLst>
      </pc:sldChg>
      <pc:sldChg chg="addSp modSp add mod">
        <pc:chgData name="Velani, Ankitkumar" userId="039f6639-35cd-4471-8ac8-1e78077ab1db" providerId="ADAL" clId="{1340E681-60A3-43C9-86A2-A614324C29E3}" dt="2022-09-09T02:36:11.968" v="1356" actId="20577"/>
        <pc:sldMkLst>
          <pc:docMk/>
          <pc:sldMk cId="1372787291" sldId="307"/>
        </pc:sldMkLst>
        <pc:spChg chg="add mod">
          <ac:chgData name="Velani, Ankitkumar" userId="039f6639-35cd-4471-8ac8-1e78077ab1db" providerId="ADAL" clId="{1340E681-60A3-43C9-86A2-A614324C29E3}" dt="2022-09-09T02:36:11.968" v="1356" actId="20577"/>
          <ac:spMkLst>
            <pc:docMk/>
            <pc:sldMk cId="1372787291" sldId="307"/>
            <ac:spMk id="3" creationId="{E6D78361-0904-456A-99B6-AC02ABF44868}"/>
          </ac:spMkLst>
        </pc:spChg>
        <pc:spChg chg="add mod">
          <ac:chgData name="Velani, Ankitkumar" userId="039f6639-35cd-4471-8ac8-1e78077ab1db" providerId="ADAL" clId="{1340E681-60A3-43C9-86A2-A614324C29E3}" dt="2022-09-09T02:35:00.712" v="1337" actId="1076"/>
          <ac:spMkLst>
            <pc:docMk/>
            <pc:sldMk cId="1372787291" sldId="307"/>
            <ac:spMk id="8" creationId="{E8D47BD8-FE8D-46E7-9BE7-CF7680474D93}"/>
          </ac:spMkLst>
        </pc:spChg>
        <pc:spChg chg="mod">
          <ac:chgData name="Velani, Ankitkumar" userId="039f6639-35cd-4471-8ac8-1e78077ab1db" providerId="ADAL" clId="{1340E681-60A3-43C9-86A2-A614324C29E3}" dt="2022-09-09T02:32:41.673" v="1298" actId="20577"/>
          <ac:spMkLst>
            <pc:docMk/>
            <pc:sldMk cId="1372787291" sldId="307"/>
            <ac:spMk id="109" creationId="{00000000-0000-0000-0000-000000000000}"/>
          </ac:spMkLst>
        </pc:spChg>
      </pc:sldChg>
      <pc:sldChg chg="add del">
        <pc:chgData name="Velani, Ankitkumar" userId="039f6639-35cd-4471-8ac8-1e78077ab1db" providerId="ADAL" clId="{1340E681-60A3-43C9-86A2-A614324C29E3}" dt="2022-09-08T15:23:34.151" v="269" actId="47"/>
        <pc:sldMkLst>
          <pc:docMk/>
          <pc:sldMk cId="2944235571" sldId="307"/>
        </pc:sldMkLst>
      </pc:sldChg>
      <pc:sldChg chg="add del">
        <pc:chgData name="Velani, Ankitkumar" userId="039f6639-35cd-4471-8ac8-1e78077ab1db" providerId="ADAL" clId="{1340E681-60A3-43C9-86A2-A614324C29E3}" dt="2022-09-08T15:23:34.489" v="270" actId="47"/>
        <pc:sldMkLst>
          <pc:docMk/>
          <pc:sldMk cId="3224482173" sldId="308"/>
        </pc:sldMkLst>
      </pc:sldChg>
      <pc:sldChg chg="addSp modSp add mod ord">
        <pc:chgData name="Velani, Ankitkumar" userId="039f6639-35cd-4471-8ac8-1e78077ab1db" providerId="ADAL" clId="{1340E681-60A3-43C9-86A2-A614324C29E3}" dt="2022-09-09T02:30:15.775" v="1291" actId="20577"/>
        <pc:sldMkLst>
          <pc:docMk/>
          <pc:sldMk cId="4199906352" sldId="308"/>
        </pc:sldMkLst>
        <pc:spChg chg="mod">
          <ac:chgData name="Velani, Ankitkumar" userId="039f6639-35cd-4471-8ac8-1e78077ab1db" providerId="ADAL" clId="{1340E681-60A3-43C9-86A2-A614324C29E3}" dt="2022-09-09T02:03:19.450" v="1246"/>
          <ac:spMkLst>
            <pc:docMk/>
            <pc:sldMk cId="4199906352" sldId="308"/>
            <ac:spMk id="108" creationId="{00000000-0000-0000-0000-000000000000}"/>
          </ac:spMkLst>
        </pc:spChg>
        <pc:spChg chg="mod">
          <ac:chgData name="Velani, Ankitkumar" userId="039f6639-35cd-4471-8ac8-1e78077ab1db" providerId="ADAL" clId="{1340E681-60A3-43C9-86A2-A614324C29E3}" dt="2022-09-09T02:30:15.775" v="1291" actId="20577"/>
          <ac:spMkLst>
            <pc:docMk/>
            <pc:sldMk cId="4199906352" sldId="308"/>
            <ac:spMk id="109" creationId="{00000000-0000-0000-0000-000000000000}"/>
          </ac:spMkLst>
        </pc:spChg>
        <pc:graphicFrameChg chg="add mod modGraphic">
          <ac:chgData name="Velani, Ankitkumar" userId="039f6639-35cd-4471-8ac8-1e78077ab1db" providerId="ADAL" clId="{1340E681-60A3-43C9-86A2-A614324C29E3}" dt="2022-09-09T02:05:42.290" v="1290" actId="1035"/>
          <ac:graphicFrameMkLst>
            <pc:docMk/>
            <pc:sldMk cId="4199906352" sldId="308"/>
            <ac:graphicFrameMk id="2" creationId="{A8914A6C-0D51-4015-B3E6-B5B7064383B8}"/>
          </ac:graphicFrameMkLst>
        </pc:graphicFrameChg>
      </pc:sldChg>
      <pc:sldChg chg="addSp modSp add mod">
        <pc:chgData name="Velani, Ankitkumar" userId="039f6639-35cd-4471-8ac8-1e78077ab1db" providerId="ADAL" clId="{1340E681-60A3-43C9-86A2-A614324C29E3}" dt="2022-09-09T02:48:10.538" v="1583" actId="207"/>
        <pc:sldMkLst>
          <pc:docMk/>
          <pc:sldMk cId="1586293684" sldId="309"/>
        </pc:sldMkLst>
        <pc:spChg chg="add mod">
          <ac:chgData name="Velani, Ankitkumar" userId="039f6639-35cd-4471-8ac8-1e78077ab1db" providerId="ADAL" clId="{1340E681-60A3-43C9-86A2-A614324C29E3}" dt="2022-09-09T02:45:50.624" v="1524" actId="20577"/>
          <ac:spMkLst>
            <pc:docMk/>
            <pc:sldMk cId="1586293684" sldId="309"/>
            <ac:spMk id="2" creationId="{73824065-2495-47FD-9A82-EC928C433F48}"/>
          </ac:spMkLst>
        </pc:spChg>
        <pc:spChg chg="add mod">
          <ac:chgData name="Velani, Ankitkumar" userId="039f6639-35cd-4471-8ac8-1e78077ab1db" providerId="ADAL" clId="{1340E681-60A3-43C9-86A2-A614324C29E3}" dt="2022-09-09T02:46:44.286" v="1559" actId="1076"/>
          <ac:spMkLst>
            <pc:docMk/>
            <pc:sldMk cId="1586293684" sldId="309"/>
            <ac:spMk id="3" creationId="{1DF16D99-916A-48EB-B164-D6F1AF63EA35}"/>
          </ac:spMkLst>
        </pc:spChg>
        <pc:spChg chg="add mod">
          <ac:chgData name="Velani, Ankitkumar" userId="039f6639-35cd-4471-8ac8-1e78077ab1db" providerId="ADAL" clId="{1340E681-60A3-43C9-86A2-A614324C29E3}" dt="2022-09-09T02:47:55.047" v="1577" actId="208"/>
          <ac:spMkLst>
            <pc:docMk/>
            <pc:sldMk cId="1586293684" sldId="309"/>
            <ac:spMk id="9" creationId="{4054F86A-B8A7-469C-B67E-4D92E1DB07C8}"/>
          </ac:spMkLst>
        </pc:spChg>
        <pc:spChg chg="add mod">
          <ac:chgData name="Velani, Ankitkumar" userId="039f6639-35cd-4471-8ac8-1e78077ab1db" providerId="ADAL" clId="{1340E681-60A3-43C9-86A2-A614324C29E3}" dt="2022-09-09T02:48:10.538" v="1583" actId="207"/>
          <ac:spMkLst>
            <pc:docMk/>
            <pc:sldMk cId="1586293684" sldId="309"/>
            <ac:spMk id="10" creationId="{2A228307-70D6-4269-9C25-6CC272D4FF85}"/>
          </ac:spMkLst>
        </pc:spChg>
        <pc:spChg chg="mod">
          <ac:chgData name="Velani, Ankitkumar" userId="039f6639-35cd-4471-8ac8-1e78077ab1db" providerId="ADAL" clId="{1340E681-60A3-43C9-86A2-A614324C29E3}" dt="2022-09-09T02:46:59.997" v="1561" actId="20577"/>
          <ac:spMkLst>
            <pc:docMk/>
            <pc:sldMk cId="1586293684" sldId="309"/>
            <ac:spMk id="109" creationId="{00000000-0000-0000-0000-000000000000}"/>
          </ac:spMkLst>
        </pc:spChg>
      </pc:sldChg>
      <pc:sldChg chg="add del">
        <pc:chgData name="Velani, Ankitkumar" userId="039f6639-35cd-4471-8ac8-1e78077ab1db" providerId="ADAL" clId="{1340E681-60A3-43C9-86A2-A614324C29E3}" dt="2022-09-08T15:23:35.121" v="271" actId="47"/>
        <pc:sldMkLst>
          <pc:docMk/>
          <pc:sldMk cId="2995025662" sldId="309"/>
        </pc:sldMkLst>
      </pc:sldChg>
      <pc:sldChg chg="delSp modSp add mod">
        <pc:chgData name="Velani, Ankitkumar" userId="039f6639-35cd-4471-8ac8-1e78077ab1db" providerId="ADAL" clId="{1340E681-60A3-43C9-86A2-A614324C29E3}" dt="2022-09-09T02:51:19.280" v="1662" actId="5793"/>
        <pc:sldMkLst>
          <pc:docMk/>
          <pc:sldMk cId="2623842265" sldId="310"/>
        </pc:sldMkLst>
        <pc:spChg chg="del">
          <ac:chgData name="Velani, Ankitkumar" userId="039f6639-35cd-4471-8ac8-1e78077ab1db" providerId="ADAL" clId="{1340E681-60A3-43C9-86A2-A614324C29E3}" dt="2022-09-09T02:48:48.791" v="1592" actId="478"/>
          <ac:spMkLst>
            <pc:docMk/>
            <pc:sldMk cId="2623842265" sldId="310"/>
            <ac:spMk id="2" creationId="{73824065-2495-47FD-9A82-EC928C433F48}"/>
          </ac:spMkLst>
        </pc:spChg>
        <pc:spChg chg="del">
          <ac:chgData name="Velani, Ankitkumar" userId="039f6639-35cd-4471-8ac8-1e78077ab1db" providerId="ADAL" clId="{1340E681-60A3-43C9-86A2-A614324C29E3}" dt="2022-09-09T02:48:41.817" v="1589" actId="478"/>
          <ac:spMkLst>
            <pc:docMk/>
            <pc:sldMk cId="2623842265" sldId="310"/>
            <ac:spMk id="3" creationId="{1DF16D99-916A-48EB-B164-D6F1AF63EA35}"/>
          </ac:spMkLst>
        </pc:spChg>
        <pc:spChg chg="del">
          <ac:chgData name="Velani, Ankitkumar" userId="039f6639-35cd-4471-8ac8-1e78077ab1db" providerId="ADAL" clId="{1340E681-60A3-43C9-86A2-A614324C29E3}" dt="2022-09-09T02:48:47.273" v="1591" actId="478"/>
          <ac:spMkLst>
            <pc:docMk/>
            <pc:sldMk cId="2623842265" sldId="310"/>
            <ac:spMk id="9" creationId="{4054F86A-B8A7-469C-B67E-4D92E1DB07C8}"/>
          </ac:spMkLst>
        </pc:spChg>
        <pc:spChg chg="del">
          <ac:chgData name="Velani, Ankitkumar" userId="039f6639-35cd-4471-8ac8-1e78077ab1db" providerId="ADAL" clId="{1340E681-60A3-43C9-86A2-A614324C29E3}" dt="2022-09-09T02:48:44.998" v="1590" actId="478"/>
          <ac:spMkLst>
            <pc:docMk/>
            <pc:sldMk cId="2623842265" sldId="310"/>
            <ac:spMk id="10" creationId="{2A228307-70D6-4269-9C25-6CC272D4FF85}"/>
          </ac:spMkLst>
        </pc:spChg>
        <pc:spChg chg="mod">
          <ac:chgData name="Velani, Ankitkumar" userId="039f6639-35cd-4471-8ac8-1e78077ab1db" providerId="ADAL" clId="{1340E681-60A3-43C9-86A2-A614324C29E3}" dt="2022-09-09T02:51:19.280" v="1662" actId="5793"/>
          <ac:spMkLst>
            <pc:docMk/>
            <pc:sldMk cId="2623842265" sldId="310"/>
            <ac:spMk id="109" creationId="{00000000-0000-0000-0000-000000000000}"/>
          </ac:spMkLst>
        </pc:spChg>
      </pc:sldChg>
      <pc:sldChg chg="add del">
        <pc:chgData name="Velani, Ankitkumar" userId="039f6639-35cd-4471-8ac8-1e78077ab1db" providerId="ADAL" clId="{1340E681-60A3-43C9-86A2-A614324C29E3}" dt="2022-09-08T15:23:35.738" v="272" actId="47"/>
        <pc:sldMkLst>
          <pc:docMk/>
          <pc:sldMk cId="3743774038" sldId="310"/>
        </pc:sldMkLst>
      </pc:sldChg>
      <pc:sldChg chg="addSp delSp modSp add mod">
        <pc:chgData name="Velani, Ankitkumar" userId="039f6639-35cd-4471-8ac8-1e78077ab1db" providerId="ADAL" clId="{1340E681-60A3-43C9-86A2-A614324C29E3}" dt="2022-09-09T03:00:57.316" v="1817" actId="1038"/>
        <pc:sldMkLst>
          <pc:docMk/>
          <pc:sldMk cId="2666916628" sldId="311"/>
        </pc:sldMkLst>
        <pc:spChg chg="add del">
          <ac:chgData name="Velani, Ankitkumar" userId="039f6639-35cd-4471-8ac8-1e78077ab1db" providerId="ADAL" clId="{1340E681-60A3-43C9-86A2-A614324C29E3}" dt="2022-09-09T02:56:17.593" v="1731"/>
          <ac:spMkLst>
            <pc:docMk/>
            <pc:sldMk cId="2666916628" sldId="311"/>
            <ac:spMk id="2" creationId="{DB7CD58B-3CCD-41B9-9B92-F102D75BA61B}"/>
          </ac:spMkLst>
        </pc:spChg>
        <pc:spChg chg="add del mod">
          <ac:chgData name="Velani, Ankitkumar" userId="039f6639-35cd-4471-8ac8-1e78077ab1db" providerId="ADAL" clId="{1340E681-60A3-43C9-86A2-A614324C29E3}" dt="2022-09-09T02:56:22.710" v="1734" actId="478"/>
          <ac:spMkLst>
            <pc:docMk/>
            <pc:sldMk cId="2666916628" sldId="311"/>
            <ac:spMk id="3" creationId="{81880FD7-9F1A-446C-A549-EF3C911931CD}"/>
          </ac:spMkLst>
        </pc:spChg>
        <pc:spChg chg="add mod">
          <ac:chgData name="Velani, Ankitkumar" userId="039f6639-35cd-4471-8ac8-1e78077ab1db" providerId="ADAL" clId="{1340E681-60A3-43C9-86A2-A614324C29E3}" dt="2022-09-09T02:59:40.610" v="1783"/>
          <ac:spMkLst>
            <pc:docMk/>
            <pc:sldMk cId="2666916628" sldId="311"/>
            <ac:spMk id="8" creationId="{DDC6BBA7-39AC-4C36-8846-4F31F1AFFB90}"/>
          </ac:spMkLst>
        </pc:spChg>
        <pc:spChg chg="add mod">
          <ac:chgData name="Velani, Ankitkumar" userId="039f6639-35cd-4471-8ac8-1e78077ab1db" providerId="ADAL" clId="{1340E681-60A3-43C9-86A2-A614324C29E3}" dt="2022-09-09T03:00:28.888" v="1810" actId="1037"/>
          <ac:spMkLst>
            <pc:docMk/>
            <pc:sldMk cId="2666916628" sldId="311"/>
            <ac:spMk id="14" creationId="{857E0607-8876-42DB-B5A0-A92474BC8076}"/>
          </ac:spMkLst>
        </pc:spChg>
        <pc:spChg chg="add del mod">
          <ac:chgData name="Velani, Ankitkumar" userId="039f6639-35cd-4471-8ac8-1e78077ab1db" providerId="ADAL" clId="{1340E681-60A3-43C9-86A2-A614324C29E3}" dt="2022-09-09T02:58:30.256" v="1767"/>
          <ac:spMkLst>
            <pc:docMk/>
            <pc:sldMk cId="2666916628" sldId="311"/>
            <ac:spMk id="15" creationId="{800348C7-A55E-467F-AE3F-FB25B240D3BF}"/>
          </ac:spMkLst>
        </pc:spChg>
        <pc:spChg chg="del mod">
          <ac:chgData name="Velani, Ankitkumar" userId="039f6639-35cd-4471-8ac8-1e78077ab1db" providerId="ADAL" clId="{1340E681-60A3-43C9-86A2-A614324C29E3}" dt="2022-09-09T02:56:12.388" v="1729" actId="478"/>
          <ac:spMkLst>
            <pc:docMk/>
            <pc:sldMk cId="2666916628" sldId="311"/>
            <ac:spMk id="109" creationId="{00000000-0000-0000-0000-000000000000}"/>
          </ac:spMkLst>
        </pc:spChg>
        <pc:picChg chg="add mod">
          <ac:chgData name="Velani, Ankitkumar" userId="039f6639-35cd-4471-8ac8-1e78077ab1db" providerId="ADAL" clId="{1340E681-60A3-43C9-86A2-A614324C29E3}" dt="2022-09-09T02:58:05.998" v="1746" actId="208"/>
          <ac:picMkLst>
            <pc:docMk/>
            <pc:sldMk cId="2666916628" sldId="311"/>
            <ac:picMk id="5" creationId="{161CC3B4-A4EC-4853-8B36-03F8C15D64F1}"/>
          </ac:picMkLst>
        </pc:picChg>
        <pc:picChg chg="add mod">
          <ac:chgData name="Velani, Ankitkumar" userId="039f6639-35cd-4471-8ac8-1e78077ab1db" providerId="ADAL" clId="{1340E681-60A3-43C9-86A2-A614324C29E3}" dt="2022-09-09T02:57:48.300" v="1744" actId="1440"/>
          <ac:picMkLst>
            <pc:docMk/>
            <pc:sldMk cId="2666916628" sldId="311"/>
            <ac:picMk id="7" creationId="{D7D72AA9-75E2-46C1-9D0B-B3B594A71878}"/>
          </ac:picMkLst>
        </pc:picChg>
        <pc:cxnChg chg="add mod">
          <ac:chgData name="Velani, Ankitkumar" userId="039f6639-35cd-4471-8ac8-1e78077ab1db" providerId="ADAL" clId="{1340E681-60A3-43C9-86A2-A614324C29E3}" dt="2022-09-09T03:00:57.316" v="1817" actId="1038"/>
          <ac:cxnSpMkLst>
            <pc:docMk/>
            <pc:sldMk cId="2666916628" sldId="311"/>
            <ac:cxnSpMk id="10" creationId="{61C95CAF-69C7-495C-89DF-D5A4659A3E30}"/>
          </ac:cxnSpMkLst>
        </pc:cxnChg>
        <pc:cxnChg chg="add mod">
          <ac:chgData name="Velani, Ankitkumar" userId="039f6639-35cd-4471-8ac8-1e78077ab1db" providerId="ADAL" clId="{1340E681-60A3-43C9-86A2-A614324C29E3}" dt="2022-09-09T03:00:40.947" v="1813" actId="1037"/>
          <ac:cxnSpMkLst>
            <pc:docMk/>
            <pc:sldMk cId="2666916628" sldId="311"/>
            <ac:cxnSpMk id="12" creationId="{5C79C032-4434-4443-A06D-A830E8FB735A}"/>
          </ac:cxnSpMkLst>
        </pc:cxnChg>
      </pc:sldChg>
      <pc:sldChg chg="add del">
        <pc:chgData name="Velani, Ankitkumar" userId="039f6639-35cd-4471-8ac8-1e78077ab1db" providerId="ADAL" clId="{1340E681-60A3-43C9-86A2-A614324C29E3}" dt="2022-09-08T15:23:45.418" v="274" actId="47"/>
        <pc:sldMkLst>
          <pc:docMk/>
          <pc:sldMk cId="3535413999" sldId="311"/>
        </pc:sldMkLst>
      </pc:sldChg>
      <pc:sldChg chg="add del">
        <pc:chgData name="Velani, Ankitkumar" userId="039f6639-35cd-4471-8ac8-1e78077ab1db" providerId="ADAL" clId="{1340E681-60A3-43C9-86A2-A614324C29E3}" dt="2022-09-08T15:23:46.699" v="275" actId="47"/>
        <pc:sldMkLst>
          <pc:docMk/>
          <pc:sldMk cId="2675418257" sldId="312"/>
        </pc:sldMkLst>
      </pc:sldChg>
      <pc:sldChg chg="addSp delSp modSp add mod">
        <pc:chgData name="Velani, Ankitkumar" userId="039f6639-35cd-4471-8ac8-1e78077ab1db" providerId="ADAL" clId="{1340E681-60A3-43C9-86A2-A614324C29E3}" dt="2022-09-09T03:04:25.467" v="1845" actId="14100"/>
        <pc:sldMkLst>
          <pc:docMk/>
          <pc:sldMk cId="3785170993" sldId="312"/>
        </pc:sldMkLst>
        <pc:spChg chg="add del mod">
          <ac:chgData name="Velani, Ankitkumar" userId="039f6639-35cd-4471-8ac8-1e78077ab1db" providerId="ADAL" clId="{1340E681-60A3-43C9-86A2-A614324C29E3}" dt="2022-09-09T03:03:21.555" v="1834"/>
          <ac:spMkLst>
            <pc:docMk/>
            <pc:sldMk cId="3785170993" sldId="312"/>
            <ac:spMk id="2" creationId="{2217D3EA-E58E-4EFD-82CC-F2C8B3FCD1D6}"/>
          </ac:spMkLst>
        </pc:spChg>
        <pc:spChg chg="del">
          <ac:chgData name="Velani, Ankitkumar" userId="039f6639-35cd-4471-8ac8-1e78077ab1db" providerId="ADAL" clId="{1340E681-60A3-43C9-86A2-A614324C29E3}" dt="2022-09-09T03:02:29.354" v="1821" actId="478"/>
          <ac:spMkLst>
            <pc:docMk/>
            <pc:sldMk cId="3785170993" sldId="312"/>
            <ac:spMk id="8" creationId="{DDC6BBA7-39AC-4C36-8846-4F31F1AFFB90}"/>
          </ac:spMkLst>
        </pc:spChg>
        <pc:spChg chg="add mod">
          <ac:chgData name="Velani, Ankitkumar" userId="039f6639-35cd-4471-8ac8-1e78077ab1db" providerId="ADAL" clId="{1340E681-60A3-43C9-86A2-A614324C29E3}" dt="2022-09-09T03:03:00.993" v="1830" actId="20577"/>
          <ac:spMkLst>
            <pc:docMk/>
            <pc:sldMk cId="3785170993" sldId="312"/>
            <ac:spMk id="13" creationId="{03C6A7A5-E466-44CD-B02B-85F9B86D8D56}"/>
          </ac:spMkLst>
        </pc:spChg>
        <pc:spChg chg="del">
          <ac:chgData name="Velani, Ankitkumar" userId="039f6639-35cd-4471-8ac8-1e78077ab1db" providerId="ADAL" clId="{1340E681-60A3-43C9-86A2-A614324C29E3}" dt="2022-09-09T03:02:38.058" v="1825" actId="478"/>
          <ac:spMkLst>
            <pc:docMk/>
            <pc:sldMk cId="3785170993" sldId="312"/>
            <ac:spMk id="14" creationId="{857E0607-8876-42DB-B5A0-A92474BC8076}"/>
          </ac:spMkLst>
        </pc:spChg>
        <pc:spChg chg="mod">
          <ac:chgData name="Velani, Ankitkumar" userId="039f6639-35cd-4471-8ac8-1e78077ab1db" providerId="ADAL" clId="{1340E681-60A3-43C9-86A2-A614324C29E3}" dt="2022-09-09T03:02:24.207" v="1819"/>
          <ac:spMkLst>
            <pc:docMk/>
            <pc:sldMk cId="3785170993" sldId="312"/>
            <ac:spMk id="108" creationId="{00000000-0000-0000-0000-000000000000}"/>
          </ac:spMkLst>
        </pc:spChg>
        <pc:picChg chg="add del mod">
          <ac:chgData name="Velani, Ankitkumar" userId="039f6639-35cd-4471-8ac8-1e78077ab1db" providerId="ADAL" clId="{1340E681-60A3-43C9-86A2-A614324C29E3}" dt="2022-09-09T03:03:50.353" v="1838" actId="478"/>
          <ac:picMkLst>
            <pc:docMk/>
            <pc:sldMk cId="3785170993" sldId="312"/>
            <ac:picMk id="4" creationId="{B73033A9-B8CD-4B91-AC36-1D89FB14A3E9}"/>
          </ac:picMkLst>
        </pc:picChg>
        <pc:picChg chg="del">
          <ac:chgData name="Velani, Ankitkumar" userId="039f6639-35cd-4471-8ac8-1e78077ab1db" providerId="ADAL" clId="{1340E681-60A3-43C9-86A2-A614324C29E3}" dt="2022-09-09T03:02:27.186" v="1820" actId="478"/>
          <ac:picMkLst>
            <pc:docMk/>
            <pc:sldMk cId="3785170993" sldId="312"/>
            <ac:picMk id="5" creationId="{161CC3B4-A4EC-4853-8B36-03F8C15D64F1}"/>
          </ac:picMkLst>
        </pc:picChg>
        <pc:picChg chg="del">
          <ac:chgData name="Velani, Ankitkumar" userId="039f6639-35cd-4471-8ac8-1e78077ab1db" providerId="ADAL" clId="{1340E681-60A3-43C9-86A2-A614324C29E3}" dt="2022-09-09T03:02:34.861" v="1823" actId="478"/>
          <ac:picMkLst>
            <pc:docMk/>
            <pc:sldMk cId="3785170993" sldId="312"/>
            <ac:picMk id="7" creationId="{D7D72AA9-75E2-46C1-9D0B-B3B594A71878}"/>
          </ac:picMkLst>
        </pc:picChg>
        <pc:picChg chg="add mod modCrop">
          <ac:chgData name="Velani, Ankitkumar" userId="039f6639-35cd-4471-8ac8-1e78077ab1db" providerId="ADAL" clId="{1340E681-60A3-43C9-86A2-A614324C29E3}" dt="2022-09-09T03:04:25.467" v="1845" actId="14100"/>
          <ac:picMkLst>
            <pc:docMk/>
            <pc:sldMk cId="3785170993" sldId="312"/>
            <ac:picMk id="9" creationId="{23C07B96-92CD-4C87-88CA-A1E53B995380}"/>
          </ac:picMkLst>
        </pc:picChg>
        <pc:cxnChg chg="del">
          <ac:chgData name="Velani, Ankitkumar" userId="039f6639-35cd-4471-8ac8-1e78077ab1db" providerId="ADAL" clId="{1340E681-60A3-43C9-86A2-A614324C29E3}" dt="2022-09-09T03:02:30.826" v="1822" actId="478"/>
          <ac:cxnSpMkLst>
            <pc:docMk/>
            <pc:sldMk cId="3785170993" sldId="312"/>
            <ac:cxnSpMk id="10" creationId="{61C95CAF-69C7-495C-89DF-D5A4659A3E30}"/>
          </ac:cxnSpMkLst>
        </pc:cxnChg>
        <pc:cxnChg chg="del">
          <ac:chgData name="Velani, Ankitkumar" userId="039f6639-35cd-4471-8ac8-1e78077ab1db" providerId="ADAL" clId="{1340E681-60A3-43C9-86A2-A614324C29E3}" dt="2022-09-09T03:02:36.076" v="1824" actId="478"/>
          <ac:cxnSpMkLst>
            <pc:docMk/>
            <pc:sldMk cId="3785170993" sldId="312"/>
            <ac:cxnSpMk id="12" creationId="{5C79C032-4434-4443-A06D-A830E8FB735A}"/>
          </ac:cxnSpMkLst>
        </pc:cxnChg>
      </pc:sldChg>
      <pc:sldChg chg="add del">
        <pc:chgData name="Velani, Ankitkumar" userId="039f6639-35cd-4471-8ac8-1e78077ab1db" providerId="ADAL" clId="{1340E681-60A3-43C9-86A2-A614324C29E3}" dt="2022-09-08T15:23:47.185" v="276" actId="47"/>
        <pc:sldMkLst>
          <pc:docMk/>
          <pc:sldMk cId="2772585780" sldId="313"/>
        </pc:sldMkLst>
      </pc:sldChg>
      <pc:sldChg chg="addSp delSp modSp add mod">
        <pc:chgData name="Velani, Ankitkumar" userId="039f6639-35cd-4471-8ac8-1e78077ab1db" providerId="ADAL" clId="{1340E681-60A3-43C9-86A2-A614324C29E3}" dt="2022-09-09T03:06:27.095" v="1854" actId="14100"/>
        <pc:sldMkLst>
          <pc:docMk/>
          <pc:sldMk cId="3490158369" sldId="313"/>
        </pc:sldMkLst>
        <pc:spChg chg="mod">
          <ac:chgData name="Velani, Ankitkumar" userId="039f6639-35cd-4471-8ac8-1e78077ab1db" providerId="ADAL" clId="{1340E681-60A3-43C9-86A2-A614324C29E3}" dt="2022-09-09T03:05:48.281" v="1851" actId="20577"/>
          <ac:spMkLst>
            <pc:docMk/>
            <pc:sldMk cId="3490158369" sldId="313"/>
            <ac:spMk id="13" creationId="{03C6A7A5-E466-44CD-B02B-85F9B86D8D56}"/>
          </ac:spMkLst>
        </pc:spChg>
        <pc:spChg chg="mod">
          <ac:chgData name="Velani, Ankitkumar" userId="039f6639-35cd-4471-8ac8-1e78077ab1db" providerId="ADAL" clId="{1340E681-60A3-43C9-86A2-A614324C29E3}" dt="2022-09-09T03:05:15.243" v="1847"/>
          <ac:spMkLst>
            <pc:docMk/>
            <pc:sldMk cId="3490158369" sldId="313"/>
            <ac:spMk id="108" creationId="{00000000-0000-0000-0000-000000000000}"/>
          </ac:spMkLst>
        </pc:spChg>
        <pc:picChg chg="add mod">
          <ac:chgData name="Velani, Ankitkumar" userId="039f6639-35cd-4471-8ac8-1e78077ab1db" providerId="ADAL" clId="{1340E681-60A3-43C9-86A2-A614324C29E3}" dt="2022-09-09T03:06:27.095" v="1854" actId="14100"/>
          <ac:picMkLst>
            <pc:docMk/>
            <pc:sldMk cId="3490158369" sldId="313"/>
            <ac:picMk id="3" creationId="{FEDB3D5E-3B6B-4827-87FB-5B99BED3D05E}"/>
          </ac:picMkLst>
        </pc:picChg>
        <pc:picChg chg="del">
          <ac:chgData name="Velani, Ankitkumar" userId="039f6639-35cd-4471-8ac8-1e78077ab1db" providerId="ADAL" clId="{1340E681-60A3-43C9-86A2-A614324C29E3}" dt="2022-09-09T03:05:21.841" v="1848" actId="478"/>
          <ac:picMkLst>
            <pc:docMk/>
            <pc:sldMk cId="3490158369" sldId="313"/>
            <ac:picMk id="9" creationId="{23C07B96-92CD-4C87-88CA-A1E53B995380}"/>
          </ac:picMkLst>
        </pc:picChg>
      </pc:sldChg>
      <pc:sldChg chg="add del">
        <pc:chgData name="Velani, Ankitkumar" userId="039f6639-35cd-4471-8ac8-1e78077ab1db" providerId="ADAL" clId="{1340E681-60A3-43C9-86A2-A614324C29E3}" dt="2022-09-08T15:23:56.416" v="282" actId="47"/>
        <pc:sldMkLst>
          <pc:docMk/>
          <pc:sldMk cId="967904056" sldId="314"/>
        </pc:sldMkLst>
      </pc:sldChg>
      <pc:sldChg chg="addSp delSp modSp add mod">
        <pc:chgData name="Velani, Ankitkumar" userId="039f6639-35cd-4471-8ac8-1e78077ab1db" providerId="ADAL" clId="{1340E681-60A3-43C9-86A2-A614324C29E3}" dt="2022-09-09T03:19:25.354" v="2044" actId="14100"/>
        <pc:sldMkLst>
          <pc:docMk/>
          <pc:sldMk cId="2618532024" sldId="314"/>
        </pc:sldMkLst>
        <pc:spChg chg="add mod">
          <ac:chgData name="Velani, Ankitkumar" userId="039f6639-35cd-4471-8ac8-1e78077ab1db" providerId="ADAL" clId="{1340E681-60A3-43C9-86A2-A614324C29E3}" dt="2022-09-09T03:16:38.966" v="1878" actId="208"/>
          <ac:spMkLst>
            <pc:docMk/>
            <pc:sldMk cId="2618532024" sldId="314"/>
            <ac:spMk id="8" creationId="{705C474F-DDA9-4B51-BA31-F0C930DE1ABF}"/>
          </ac:spMkLst>
        </pc:spChg>
        <pc:spChg chg="add mod">
          <ac:chgData name="Velani, Ankitkumar" userId="039f6639-35cd-4471-8ac8-1e78077ab1db" providerId="ADAL" clId="{1340E681-60A3-43C9-86A2-A614324C29E3}" dt="2022-09-09T03:19:25.354" v="2044" actId="14100"/>
          <ac:spMkLst>
            <pc:docMk/>
            <pc:sldMk cId="2618532024" sldId="314"/>
            <ac:spMk id="9" creationId="{1DF6D864-4962-40F0-AA63-88A2C0478874}"/>
          </ac:spMkLst>
        </pc:spChg>
        <pc:spChg chg="mod">
          <ac:chgData name="Velani, Ankitkumar" userId="039f6639-35cd-4471-8ac8-1e78077ab1db" providerId="ADAL" clId="{1340E681-60A3-43C9-86A2-A614324C29E3}" dt="2022-09-09T03:09:31.518" v="1860" actId="21"/>
          <ac:spMkLst>
            <pc:docMk/>
            <pc:sldMk cId="2618532024" sldId="314"/>
            <ac:spMk id="109" creationId="{00000000-0000-0000-0000-000000000000}"/>
          </ac:spMkLst>
        </pc:spChg>
        <pc:picChg chg="add del mod">
          <ac:chgData name="Velani, Ankitkumar" userId="039f6639-35cd-4471-8ac8-1e78077ab1db" providerId="ADAL" clId="{1340E681-60A3-43C9-86A2-A614324C29E3}" dt="2022-09-09T03:14:05.705" v="1865" actId="478"/>
          <ac:picMkLst>
            <pc:docMk/>
            <pc:sldMk cId="2618532024" sldId="314"/>
            <ac:picMk id="3" creationId="{95D91836-3D1C-44D1-8BE5-7C4AE7D7154D}"/>
          </ac:picMkLst>
        </pc:picChg>
        <pc:picChg chg="add del mod">
          <ac:chgData name="Velani, Ankitkumar" userId="039f6639-35cd-4471-8ac8-1e78077ab1db" providerId="ADAL" clId="{1340E681-60A3-43C9-86A2-A614324C29E3}" dt="2022-09-09T03:15:53.807" v="1870" actId="478"/>
          <ac:picMkLst>
            <pc:docMk/>
            <pc:sldMk cId="2618532024" sldId="314"/>
            <ac:picMk id="5" creationId="{1B4B2A00-95F4-4098-AA93-2BB92B248140}"/>
          </ac:picMkLst>
        </pc:picChg>
        <pc:picChg chg="add mod">
          <ac:chgData name="Velani, Ankitkumar" userId="039f6639-35cd-4471-8ac8-1e78077ab1db" providerId="ADAL" clId="{1340E681-60A3-43C9-86A2-A614324C29E3}" dt="2022-09-09T03:16:01.928" v="1873" actId="14100"/>
          <ac:picMkLst>
            <pc:docMk/>
            <pc:sldMk cId="2618532024" sldId="314"/>
            <ac:picMk id="7" creationId="{10F2695B-6D81-400A-BB90-615F5E13AD2F}"/>
          </ac:picMkLst>
        </pc:picChg>
      </pc:sldChg>
      <pc:sldChg chg="add del">
        <pc:chgData name="Velani, Ankitkumar" userId="039f6639-35cd-4471-8ac8-1e78077ab1db" providerId="ADAL" clId="{1340E681-60A3-43C9-86A2-A614324C29E3}" dt="2022-09-08T15:23:53.325" v="277" actId="47"/>
        <pc:sldMkLst>
          <pc:docMk/>
          <pc:sldMk cId="1220571586" sldId="315"/>
        </pc:sldMkLst>
      </pc:sldChg>
      <pc:sldChg chg="add del">
        <pc:chgData name="Velani, Ankitkumar" userId="039f6639-35cd-4471-8ac8-1e78077ab1db" providerId="ADAL" clId="{1340E681-60A3-43C9-86A2-A614324C29E3}" dt="2022-09-08T15:23:54.127" v="278" actId="47"/>
        <pc:sldMkLst>
          <pc:docMk/>
          <pc:sldMk cId="1006699271" sldId="316"/>
        </pc:sldMkLst>
      </pc:sldChg>
      <pc:sldChg chg="modSp new mod">
        <pc:chgData name="Velani, Ankitkumar" userId="039f6639-35cd-4471-8ac8-1e78077ab1db" providerId="ADAL" clId="{1340E681-60A3-43C9-86A2-A614324C29E3}" dt="2022-09-17T03:13:27.668" v="13872" actId="20577"/>
        <pc:sldMkLst>
          <pc:docMk/>
          <pc:sldMk cId="506897760" sldId="317"/>
        </pc:sldMkLst>
        <pc:spChg chg="mod">
          <ac:chgData name="Velani, Ankitkumar" userId="039f6639-35cd-4471-8ac8-1e78077ab1db" providerId="ADAL" clId="{1340E681-60A3-43C9-86A2-A614324C29E3}" dt="2022-09-16T08:02:17.171" v="2083" actId="20577"/>
          <ac:spMkLst>
            <pc:docMk/>
            <pc:sldMk cId="506897760" sldId="317"/>
            <ac:spMk id="2" creationId="{9F837788-56EF-4088-BC93-C4434B0D7699}"/>
          </ac:spMkLst>
        </pc:spChg>
        <pc:spChg chg="mod">
          <ac:chgData name="Velani, Ankitkumar" userId="039f6639-35cd-4471-8ac8-1e78077ab1db" providerId="ADAL" clId="{1340E681-60A3-43C9-86A2-A614324C29E3}" dt="2022-09-17T03:13:27.668" v="13872" actId="20577"/>
          <ac:spMkLst>
            <pc:docMk/>
            <pc:sldMk cId="506897760" sldId="317"/>
            <ac:spMk id="3" creationId="{94109C72-812E-422E-B62B-0E6BC222A87B}"/>
          </ac:spMkLst>
        </pc:spChg>
      </pc:sldChg>
      <pc:sldChg chg="add del">
        <pc:chgData name="Velani, Ankitkumar" userId="039f6639-35cd-4471-8ac8-1e78077ab1db" providerId="ADAL" clId="{1340E681-60A3-43C9-86A2-A614324C29E3}" dt="2022-09-08T15:23:54.580" v="279" actId="47"/>
        <pc:sldMkLst>
          <pc:docMk/>
          <pc:sldMk cId="3804771162" sldId="317"/>
        </pc:sldMkLst>
      </pc:sldChg>
      <pc:sldChg chg="add del">
        <pc:chgData name="Velani, Ankitkumar" userId="039f6639-35cd-4471-8ac8-1e78077ab1db" providerId="ADAL" clId="{1340E681-60A3-43C9-86A2-A614324C29E3}" dt="2022-09-08T15:23:55.028" v="280" actId="47"/>
        <pc:sldMkLst>
          <pc:docMk/>
          <pc:sldMk cId="882034974" sldId="318"/>
        </pc:sldMkLst>
      </pc:sldChg>
      <pc:sldChg chg="modSp new mod">
        <pc:chgData name="Velani, Ankitkumar" userId="039f6639-35cd-4471-8ac8-1e78077ab1db" providerId="ADAL" clId="{1340E681-60A3-43C9-86A2-A614324C29E3}" dt="2022-09-16T08:12:56.950" v="2921" actId="207"/>
        <pc:sldMkLst>
          <pc:docMk/>
          <pc:sldMk cId="4079943098" sldId="318"/>
        </pc:sldMkLst>
        <pc:spChg chg="mod">
          <ac:chgData name="Velani, Ankitkumar" userId="039f6639-35cd-4471-8ac8-1e78077ab1db" providerId="ADAL" clId="{1340E681-60A3-43C9-86A2-A614324C29E3}" dt="2022-09-16T08:05:18.624" v="2377" actId="20577"/>
          <ac:spMkLst>
            <pc:docMk/>
            <pc:sldMk cId="4079943098" sldId="318"/>
            <ac:spMk id="2" creationId="{5A9CE919-3EF4-4D25-BB9E-524589E72E44}"/>
          </ac:spMkLst>
        </pc:spChg>
        <pc:spChg chg="mod">
          <ac:chgData name="Velani, Ankitkumar" userId="039f6639-35cd-4471-8ac8-1e78077ab1db" providerId="ADAL" clId="{1340E681-60A3-43C9-86A2-A614324C29E3}" dt="2022-09-16T08:12:56.950" v="2921" actId="207"/>
          <ac:spMkLst>
            <pc:docMk/>
            <pc:sldMk cId="4079943098" sldId="318"/>
            <ac:spMk id="3" creationId="{D8F3A0AA-EEA9-4AC9-8042-81AF1DE9E5E3}"/>
          </ac:spMkLst>
        </pc:spChg>
      </pc:sldChg>
      <pc:sldChg chg="add del">
        <pc:chgData name="Velani, Ankitkumar" userId="039f6639-35cd-4471-8ac8-1e78077ab1db" providerId="ADAL" clId="{1340E681-60A3-43C9-86A2-A614324C29E3}" dt="2022-09-08T15:23:55.366" v="281" actId="47"/>
        <pc:sldMkLst>
          <pc:docMk/>
          <pc:sldMk cId="2257831915" sldId="319"/>
        </pc:sldMkLst>
      </pc:sldChg>
      <pc:sldChg chg="modSp add mod">
        <pc:chgData name="Velani, Ankitkumar" userId="039f6639-35cd-4471-8ac8-1e78077ab1db" providerId="ADAL" clId="{1340E681-60A3-43C9-86A2-A614324C29E3}" dt="2022-09-16T08:16:12.159" v="3168" actId="20577"/>
        <pc:sldMkLst>
          <pc:docMk/>
          <pc:sldMk cId="2467551705" sldId="319"/>
        </pc:sldMkLst>
        <pc:spChg chg="mod">
          <ac:chgData name="Velani, Ankitkumar" userId="039f6639-35cd-4471-8ac8-1e78077ab1db" providerId="ADAL" clId="{1340E681-60A3-43C9-86A2-A614324C29E3}" dt="2022-09-16T08:16:12.159" v="3168" actId="20577"/>
          <ac:spMkLst>
            <pc:docMk/>
            <pc:sldMk cId="2467551705" sldId="319"/>
            <ac:spMk id="3" creationId="{D8F3A0AA-EEA9-4AC9-8042-81AF1DE9E5E3}"/>
          </ac:spMkLst>
        </pc:spChg>
      </pc:sldChg>
      <pc:sldChg chg="add del">
        <pc:chgData name="Velani, Ankitkumar" userId="039f6639-35cd-4471-8ac8-1e78077ab1db" providerId="ADAL" clId="{1340E681-60A3-43C9-86A2-A614324C29E3}" dt="2022-09-08T15:20:49.604" v="141" actId="47"/>
        <pc:sldMkLst>
          <pc:docMk/>
          <pc:sldMk cId="1003457964" sldId="320"/>
        </pc:sldMkLst>
      </pc:sldChg>
      <pc:sldChg chg="addSp delSp modSp add mod">
        <pc:chgData name="Velani, Ankitkumar" userId="039f6639-35cd-4471-8ac8-1e78077ab1db" providerId="ADAL" clId="{1340E681-60A3-43C9-86A2-A614324C29E3}" dt="2022-09-16T14:19:36.298" v="13840"/>
        <pc:sldMkLst>
          <pc:docMk/>
          <pc:sldMk cId="3872793968" sldId="320"/>
        </pc:sldMkLst>
        <pc:spChg chg="mod">
          <ac:chgData name="Velani, Ankitkumar" userId="039f6639-35cd-4471-8ac8-1e78077ab1db" providerId="ADAL" clId="{1340E681-60A3-43C9-86A2-A614324C29E3}" dt="2022-09-16T08:23:11.282" v="3685" actId="403"/>
          <ac:spMkLst>
            <pc:docMk/>
            <pc:sldMk cId="3872793968" sldId="320"/>
            <ac:spMk id="3" creationId="{D8F3A0AA-EEA9-4AC9-8042-81AF1DE9E5E3}"/>
          </ac:spMkLst>
        </pc:spChg>
        <pc:spChg chg="add del mod">
          <ac:chgData name="Velani, Ankitkumar" userId="039f6639-35cd-4471-8ac8-1e78077ab1db" providerId="ADAL" clId="{1340E681-60A3-43C9-86A2-A614324C29E3}" dt="2022-09-16T14:19:36.298" v="13840"/>
          <ac:spMkLst>
            <pc:docMk/>
            <pc:sldMk cId="3872793968" sldId="320"/>
            <ac:spMk id="7" creationId="{3B18D3A3-1D6A-4860-966B-CA699D718EF3}"/>
          </ac:spMkLst>
        </pc:spChg>
      </pc:sldChg>
      <pc:sldChg chg="delSp modSp add mod">
        <pc:chgData name="Velani, Ankitkumar" userId="039f6639-35cd-4471-8ac8-1e78077ab1db" providerId="ADAL" clId="{1340E681-60A3-43C9-86A2-A614324C29E3}" dt="2022-09-16T08:33:46.621" v="4125" actId="108"/>
        <pc:sldMkLst>
          <pc:docMk/>
          <pc:sldMk cId="3673499148" sldId="321"/>
        </pc:sldMkLst>
        <pc:spChg chg="mod">
          <ac:chgData name="Velani, Ankitkumar" userId="039f6639-35cd-4471-8ac8-1e78077ab1db" providerId="ADAL" clId="{1340E681-60A3-43C9-86A2-A614324C29E3}" dt="2022-09-16T08:28:18.388" v="3713" actId="20577"/>
          <ac:spMkLst>
            <pc:docMk/>
            <pc:sldMk cId="3673499148" sldId="321"/>
            <ac:spMk id="2" creationId="{5A9CE919-3EF4-4D25-BB9E-524589E72E44}"/>
          </ac:spMkLst>
        </pc:spChg>
        <pc:spChg chg="mod">
          <ac:chgData name="Velani, Ankitkumar" userId="039f6639-35cd-4471-8ac8-1e78077ab1db" providerId="ADAL" clId="{1340E681-60A3-43C9-86A2-A614324C29E3}" dt="2022-09-16T08:33:46.621" v="4125" actId="108"/>
          <ac:spMkLst>
            <pc:docMk/>
            <pc:sldMk cId="3673499148" sldId="321"/>
            <ac:spMk id="3" creationId="{D8F3A0AA-EEA9-4AC9-8042-81AF1DE9E5E3}"/>
          </ac:spMkLst>
        </pc:spChg>
        <pc:spChg chg="del">
          <ac:chgData name="Velani, Ankitkumar" userId="039f6639-35cd-4471-8ac8-1e78077ab1db" providerId="ADAL" clId="{1340E681-60A3-43C9-86A2-A614324C29E3}" dt="2022-09-16T08:30:00.936" v="3934" actId="478"/>
          <ac:spMkLst>
            <pc:docMk/>
            <pc:sldMk cId="3673499148" sldId="321"/>
            <ac:spMk id="7" creationId="{3B18D3A3-1D6A-4860-966B-CA699D718EF3}"/>
          </ac:spMkLst>
        </pc:spChg>
      </pc:sldChg>
      <pc:sldChg chg="modSp add mod">
        <pc:chgData name="Velani, Ankitkumar" userId="039f6639-35cd-4471-8ac8-1e78077ab1db" providerId="ADAL" clId="{1340E681-60A3-43C9-86A2-A614324C29E3}" dt="2022-09-16T08:36:23.394" v="4323" actId="20577"/>
        <pc:sldMkLst>
          <pc:docMk/>
          <pc:sldMk cId="3529883501" sldId="322"/>
        </pc:sldMkLst>
        <pc:spChg chg="mod">
          <ac:chgData name="Velani, Ankitkumar" userId="039f6639-35cd-4471-8ac8-1e78077ab1db" providerId="ADAL" clId="{1340E681-60A3-43C9-86A2-A614324C29E3}" dt="2022-09-16T08:36:23.394" v="4323" actId="20577"/>
          <ac:spMkLst>
            <pc:docMk/>
            <pc:sldMk cId="3529883501" sldId="322"/>
            <ac:spMk id="3" creationId="{D8F3A0AA-EEA9-4AC9-8042-81AF1DE9E5E3}"/>
          </ac:spMkLst>
        </pc:spChg>
      </pc:sldChg>
      <pc:sldChg chg="modSp add mod">
        <pc:chgData name="Velani, Ankitkumar" userId="039f6639-35cd-4471-8ac8-1e78077ab1db" providerId="ADAL" clId="{1340E681-60A3-43C9-86A2-A614324C29E3}" dt="2022-09-16T08:40:23.558" v="4847" actId="20577"/>
        <pc:sldMkLst>
          <pc:docMk/>
          <pc:sldMk cId="241652326" sldId="323"/>
        </pc:sldMkLst>
        <pc:spChg chg="mod">
          <ac:chgData name="Velani, Ankitkumar" userId="039f6639-35cd-4471-8ac8-1e78077ab1db" providerId="ADAL" clId="{1340E681-60A3-43C9-86A2-A614324C29E3}" dt="2022-09-16T08:40:23.558" v="4847" actId="20577"/>
          <ac:spMkLst>
            <pc:docMk/>
            <pc:sldMk cId="241652326" sldId="323"/>
            <ac:spMk id="3" creationId="{D8F3A0AA-EEA9-4AC9-8042-81AF1DE9E5E3}"/>
          </ac:spMkLst>
        </pc:spChg>
      </pc:sldChg>
      <pc:sldChg chg="modSp add mod">
        <pc:chgData name="Velani, Ankitkumar" userId="039f6639-35cd-4471-8ac8-1e78077ab1db" providerId="ADAL" clId="{1340E681-60A3-43C9-86A2-A614324C29E3}" dt="2022-09-16T08:44:17.609" v="5124"/>
        <pc:sldMkLst>
          <pc:docMk/>
          <pc:sldMk cId="2259152632" sldId="324"/>
        </pc:sldMkLst>
        <pc:spChg chg="mod">
          <ac:chgData name="Velani, Ankitkumar" userId="039f6639-35cd-4471-8ac8-1e78077ab1db" providerId="ADAL" clId="{1340E681-60A3-43C9-86A2-A614324C29E3}" dt="2022-09-16T08:44:17.609" v="5124"/>
          <ac:spMkLst>
            <pc:docMk/>
            <pc:sldMk cId="2259152632" sldId="324"/>
            <ac:spMk id="3" creationId="{D8F3A0AA-EEA9-4AC9-8042-81AF1DE9E5E3}"/>
          </ac:spMkLst>
        </pc:spChg>
      </pc:sldChg>
      <pc:sldChg chg="modSp new mod">
        <pc:chgData name="Velani, Ankitkumar" userId="039f6639-35cd-4471-8ac8-1e78077ab1db" providerId="ADAL" clId="{1340E681-60A3-43C9-86A2-A614324C29E3}" dt="2022-09-16T09:14:45.075" v="6833" actId="114"/>
        <pc:sldMkLst>
          <pc:docMk/>
          <pc:sldMk cId="233899321" sldId="325"/>
        </pc:sldMkLst>
        <pc:spChg chg="mod">
          <ac:chgData name="Velani, Ankitkumar" userId="039f6639-35cd-4471-8ac8-1e78077ab1db" providerId="ADAL" clId="{1340E681-60A3-43C9-86A2-A614324C29E3}" dt="2022-09-16T09:11:33.676" v="6362" actId="20577"/>
          <ac:spMkLst>
            <pc:docMk/>
            <pc:sldMk cId="233899321" sldId="325"/>
            <ac:spMk id="2" creationId="{E3406395-9EBC-45BB-911E-58402D0ABDB9}"/>
          </ac:spMkLst>
        </pc:spChg>
        <pc:spChg chg="mod">
          <ac:chgData name="Velani, Ankitkumar" userId="039f6639-35cd-4471-8ac8-1e78077ab1db" providerId="ADAL" clId="{1340E681-60A3-43C9-86A2-A614324C29E3}" dt="2022-09-16T09:14:45.075" v="6833" actId="114"/>
          <ac:spMkLst>
            <pc:docMk/>
            <pc:sldMk cId="233899321" sldId="325"/>
            <ac:spMk id="3" creationId="{CE7B9E59-1E6D-40DF-89DE-D72987E646C6}"/>
          </ac:spMkLst>
        </pc:spChg>
      </pc:sldChg>
      <pc:sldChg chg="modSp add mod">
        <pc:chgData name="Velani, Ankitkumar" userId="039f6639-35cd-4471-8ac8-1e78077ab1db" providerId="ADAL" clId="{1340E681-60A3-43C9-86A2-A614324C29E3}" dt="2022-09-16T08:51:39.421" v="5705" actId="20577"/>
        <pc:sldMkLst>
          <pc:docMk/>
          <pc:sldMk cId="4134971013" sldId="326"/>
        </pc:sldMkLst>
        <pc:spChg chg="mod">
          <ac:chgData name="Velani, Ankitkumar" userId="039f6639-35cd-4471-8ac8-1e78077ab1db" providerId="ADAL" clId="{1340E681-60A3-43C9-86A2-A614324C29E3}" dt="2022-09-16T08:46:27.145" v="5155" actId="20577"/>
          <ac:spMkLst>
            <pc:docMk/>
            <pc:sldMk cId="4134971013" sldId="326"/>
            <ac:spMk id="2" creationId="{5A9CE919-3EF4-4D25-BB9E-524589E72E44}"/>
          </ac:spMkLst>
        </pc:spChg>
        <pc:spChg chg="mod">
          <ac:chgData name="Velani, Ankitkumar" userId="039f6639-35cd-4471-8ac8-1e78077ab1db" providerId="ADAL" clId="{1340E681-60A3-43C9-86A2-A614324C29E3}" dt="2022-09-16T08:51:39.421" v="5705" actId="20577"/>
          <ac:spMkLst>
            <pc:docMk/>
            <pc:sldMk cId="4134971013" sldId="326"/>
            <ac:spMk id="3" creationId="{D8F3A0AA-EEA9-4AC9-8042-81AF1DE9E5E3}"/>
          </ac:spMkLst>
        </pc:spChg>
      </pc:sldChg>
      <pc:sldChg chg="addSp delSp modSp add mod">
        <pc:chgData name="Velani, Ankitkumar" userId="039f6639-35cd-4471-8ac8-1e78077ab1db" providerId="ADAL" clId="{1340E681-60A3-43C9-86A2-A614324C29E3}" dt="2022-09-16T08:53:08.237" v="5848" actId="22"/>
        <pc:sldMkLst>
          <pc:docMk/>
          <pc:sldMk cId="4291762077" sldId="327"/>
        </pc:sldMkLst>
        <pc:spChg chg="mod">
          <ac:chgData name="Velani, Ankitkumar" userId="039f6639-35cd-4471-8ac8-1e78077ab1db" providerId="ADAL" clId="{1340E681-60A3-43C9-86A2-A614324C29E3}" dt="2022-09-16T08:53:03.381" v="5846" actId="20577"/>
          <ac:spMkLst>
            <pc:docMk/>
            <pc:sldMk cId="4291762077" sldId="327"/>
            <ac:spMk id="2" creationId="{5A9CE919-3EF4-4D25-BB9E-524589E72E44}"/>
          </ac:spMkLst>
        </pc:spChg>
        <pc:spChg chg="mod">
          <ac:chgData name="Velani, Ankitkumar" userId="039f6639-35cd-4471-8ac8-1e78077ab1db" providerId="ADAL" clId="{1340E681-60A3-43C9-86A2-A614324C29E3}" dt="2022-09-16T08:52:33.820" v="5824" actId="20577"/>
          <ac:spMkLst>
            <pc:docMk/>
            <pc:sldMk cId="4291762077" sldId="327"/>
            <ac:spMk id="3" creationId="{D8F3A0AA-EEA9-4AC9-8042-81AF1DE9E5E3}"/>
          </ac:spMkLst>
        </pc:spChg>
        <pc:spChg chg="add del">
          <ac:chgData name="Velani, Ankitkumar" userId="039f6639-35cd-4471-8ac8-1e78077ab1db" providerId="ADAL" clId="{1340E681-60A3-43C9-86A2-A614324C29E3}" dt="2022-09-16T08:53:08.237" v="5848" actId="22"/>
          <ac:spMkLst>
            <pc:docMk/>
            <pc:sldMk cId="4291762077" sldId="327"/>
            <ac:spMk id="8" creationId="{70FDE504-2910-41B3-99D3-2BDECDA392CE}"/>
          </ac:spMkLst>
        </pc:spChg>
      </pc:sldChg>
      <pc:sldChg chg="addSp delSp modSp add mod">
        <pc:chgData name="Velani, Ankitkumar" userId="039f6639-35cd-4471-8ac8-1e78077ab1db" providerId="ADAL" clId="{1340E681-60A3-43C9-86A2-A614324C29E3}" dt="2022-09-16T08:55:47.076" v="6065" actId="207"/>
        <pc:sldMkLst>
          <pc:docMk/>
          <pc:sldMk cId="1493480280" sldId="328"/>
        </pc:sldMkLst>
        <pc:spChg chg="mod">
          <ac:chgData name="Velani, Ankitkumar" userId="039f6639-35cd-4471-8ac8-1e78077ab1db" providerId="ADAL" clId="{1340E681-60A3-43C9-86A2-A614324C29E3}" dt="2022-09-16T08:55:47.076" v="6065" actId="207"/>
          <ac:spMkLst>
            <pc:docMk/>
            <pc:sldMk cId="1493480280" sldId="328"/>
            <ac:spMk id="3" creationId="{D8F3A0AA-EEA9-4AC9-8042-81AF1DE9E5E3}"/>
          </ac:spMkLst>
        </pc:spChg>
        <pc:spChg chg="add del">
          <ac:chgData name="Velani, Ankitkumar" userId="039f6639-35cd-4471-8ac8-1e78077ab1db" providerId="ADAL" clId="{1340E681-60A3-43C9-86A2-A614324C29E3}" dt="2022-09-16T08:54:45.313" v="6011" actId="478"/>
          <ac:spMkLst>
            <pc:docMk/>
            <pc:sldMk cId="1493480280" sldId="328"/>
            <ac:spMk id="8" creationId="{4B472B68-D326-4A5E-A4EC-B61C829E7A41}"/>
          </ac:spMkLst>
        </pc:spChg>
      </pc:sldChg>
      <pc:sldChg chg="modSp add mod">
        <pc:chgData name="Velani, Ankitkumar" userId="039f6639-35cd-4471-8ac8-1e78077ab1db" providerId="ADAL" clId="{1340E681-60A3-43C9-86A2-A614324C29E3}" dt="2022-09-16T09:05:04.164" v="6330" actId="1035"/>
        <pc:sldMkLst>
          <pc:docMk/>
          <pc:sldMk cId="2367872627" sldId="329"/>
        </pc:sldMkLst>
        <pc:spChg chg="mod">
          <ac:chgData name="Velani, Ankitkumar" userId="039f6639-35cd-4471-8ac8-1e78077ab1db" providerId="ADAL" clId="{1340E681-60A3-43C9-86A2-A614324C29E3}" dt="2022-09-16T09:05:01.644" v="6323" actId="1035"/>
          <ac:spMkLst>
            <pc:docMk/>
            <pc:sldMk cId="2367872627" sldId="329"/>
            <ac:spMk id="2" creationId="{5A9CE919-3EF4-4D25-BB9E-524589E72E44}"/>
          </ac:spMkLst>
        </pc:spChg>
        <pc:spChg chg="mod">
          <ac:chgData name="Velani, Ankitkumar" userId="039f6639-35cd-4471-8ac8-1e78077ab1db" providerId="ADAL" clId="{1340E681-60A3-43C9-86A2-A614324C29E3}" dt="2022-09-16T09:05:04.164" v="6330" actId="1035"/>
          <ac:spMkLst>
            <pc:docMk/>
            <pc:sldMk cId="2367872627" sldId="329"/>
            <ac:spMk id="3" creationId="{D8F3A0AA-EEA9-4AC9-8042-81AF1DE9E5E3}"/>
          </ac:spMkLst>
        </pc:spChg>
      </pc:sldChg>
      <pc:sldChg chg="modSp add mod">
        <pc:chgData name="Velani, Ankitkumar" userId="039f6639-35cd-4471-8ac8-1e78077ab1db" providerId="ADAL" clId="{1340E681-60A3-43C9-86A2-A614324C29E3}" dt="2022-09-16T09:17:48.785" v="6959" actId="20577"/>
        <pc:sldMkLst>
          <pc:docMk/>
          <pc:sldMk cId="4061011985" sldId="330"/>
        </pc:sldMkLst>
        <pc:spChg chg="mod">
          <ac:chgData name="Velani, Ankitkumar" userId="039f6639-35cd-4471-8ac8-1e78077ab1db" providerId="ADAL" clId="{1340E681-60A3-43C9-86A2-A614324C29E3}" dt="2022-09-16T09:17:48.785" v="6959" actId="20577"/>
          <ac:spMkLst>
            <pc:docMk/>
            <pc:sldMk cId="4061011985" sldId="330"/>
            <ac:spMk id="3" creationId="{CE7B9E59-1E6D-40DF-89DE-D72987E646C6}"/>
          </ac:spMkLst>
        </pc:spChg>
      </pc:sldChg>
      <pc:sldChg chg="modSp add mod">
        <pc:chgData name="Velani, Ankitkumar" userId="039f6639-35cd-4471-8ac8-1e78077ab1db" providerId="ADAL" clId="{1340E681-60A3-43C9-86A2-A614324C29E3}" dt="2022-09-16T09:19:11.668" v="7151" actId="20577"/>
        <pc:sldMkLst>
          <pc:docMk/>
          <pc:sldMk cId="3969524351" sldId="331"/>
        </pc:sldMkLst>
        <pc:spChg chg="mod">
          <ac:chgData name="Velani, Ankitkumar" userId="039f6639-35cd-4471-8ac8-1e78077ab1db" providerId="ADAL" clId="{1340E681-60A3-43C9-86A2-A614324C29E3}" dt="2022-09-16T09:19:11.668" v="7151" actId="20577"/>
          <ac:spMkLst>
            <pc:docMk/>
            <pc:sldMk cId="3969524351" sldId="331"/>
            <ac:spMk id="3" creationId="{CE7B9E59-1E6D-40DF-89DE-D72987E646C6}"/>
          </ac:spMkLst>
        </pc:spChg>
      </pc:sldChg>
      <pc:sldChg chg="modSp add mod">
        <pc:chgData name="Velani, Ankitkumar" userId="039f6639-35cd-4471-8ac8-1e78077ab1db" providerId="ADAL" clId="{1340E681-60A3-43C9-86A2-A614324C29E3}" dt="2022-09-16T12:10:40.266" v="9993" actId="20577"/>
        <pc:sldMkLst>
          <pc:docMk/>
          <pc:sldMk cId="4004607695" sldId="332"/>
        </pc:sldMkLst>
        <pc:spChg chg="mod">
          <ac:chgData name="Velani, Ankitkumar" userId="039f6639-35cd-4471-8ac8-1e78077ab1db" providerId="ADAL" clId="{1340E681-60A3-43C9-86A2-A614324C29E3}" dt="2022-09-16T11:19:07.966" v="7440" actId="20577"/>
          <ac:spMkLst>
            <pc:docMk/>
            <pc:sldMk cId="4004607695" sldId="332"/>
            <ac:spMk id="2" creationId="{E3406395-9EBC-45BB-911E-58402D0ABDB9}"/>
          </ac:spMkLst>
        </pc:spChg>
        <pc:spChg chg="mod">
          <ac:chgData name="Velani, Ankitkumar" userId="039f6639-35cd-4471-8ac8-1e78077ab1db" providerId="ADAL" clId="{1340E681-60A3-43C9-86A2-A614324C29E3}" dt="2022-09-16T12:10:40.266" v="9993" actId="20577"/>
          <ac:spMkLst>
            <pc:docMk/>
            <pc:sldMk cId="4004607695" sldId="332"/>
            <ac:spMk id="3" creationId="{CE7B9E59-1E6D-40DF-89DE-D72987E646C6}"/>
          </ac:spMkLst>
        </pc:spChg>
      </pc:sldChg>
      <pc:sldChg chg="add del">
        <pc:chgData name="Velani, Ankitkumar" userId="039f6639-35cd-4471-8ac8-1e78077ab1db" providerId="ADAL" clId="{1340E681-60A3-43C9-86A2-A614324C29E3}" dt="2022-09-16T12:10:57.322" v="9994" actId="2696"/>
        <pc:sldMkLst>
          <pc:docMk/>
          <pc:sldMk cId="2833369650" sldId="333"/>
        </pc:sldMkLst>
      </pc:sldChg>
      <pc:sldChg chg="modSp new mod">
        <pc:chgData name="Velani, Ankitkumar" userId="039f6639-35cd-4471-8ac8-1e78077ab1db" providerId="ADAL" clId="{1340E681-60A3-43C9-86A2-A614324C29E3}" dt="2022-09-16T11:33:55.410" v="7902"/>
        <pc:sldMkLst>
          <pc:docMk/>
          <pc:sldMk cId="572725005" sldId="334"/>
        </pc:sldMkLst>
        <pc:spChg chg="mod">
          <ac:chgData name="Velani, Ankitkumar" userId="039f6639-35cd-4471-8ac8-1e78077ab1db" providerId="ADAL" clId="{1340E681-60A3-43C9-86A2-A614324C29E3}" dt="2022-09-16T11:33:55.410" v="7902"/>
          <ac:spMkLst>
            <pc:docMk/>
            <pc:sldMk cId="572725005" sldId="334"/>
            <ac:spMk id="2" creationId="{41113981-29E2-4BA4-BB88-07177203CC7A}"/>
          </ac:spMkLst>
        </pc:spChg>
        <pc:spChg chg="mod">
          <ac:chgData name="Velani, Ankitkumar" userId="039f6639-35cd-4471-8ac8-1e78077ab1db" providerId="ADAL" clId="{1340E681-60A3-43C9-86A2-A614324C29E3}" dt="2022-09-16T11:33:43.820" v="7894" actId="1035"/>
          <ac:spMkLst>
            <pc:docMk/>
            <pc:sldMk cId="572725005" sldId="334"/>
            <ac:spMk id="3" creationId="{991B0D35-7733-4902-B757-35D951D1C833}"/>
          </ac:spMkLst>
        </pc:spChg>
      </pc:sldChg>
      <pc:sldChg chg="modSp add mod">
        <pc:chgData name="Velani, Ankitkumar" userId="039f6639-35cd-4471-8ac8-1e78077ab1db" providerId="ADAL" clId="{1340E681-60A3-43C9-86A2-A614324C29E3}" dt="2022-09-16T11:39:51.355" v="8351" actId="20577"/>
        <pc:sldMkLst>
          <pc:docMk/>
          <pc:sldMk cId="1034237041" sldId="335"/>
        </pc:sldMkLst>
        <pc:spChg chg="mod">
          <ac:chgData name="Velani, Ankitkumar" userId="039f6639-35cd-4471-8ac8-1e78077ab1db" providerId="ADAL" clId="{1340E681-60A3-43C9-86A2-A614324C29E3}" dt="2022-09-16T11:39:51.355" v="8351" actId="20577"/>
          <ac:spMkLst>
            <pc:docMk/>
            <pc:sldMk cId="1034237041" sldId="335"/>
            <ac:spMk id="3" creationId="{991B0D35-7733-4902-B757-35D951D1C833}"/>
          </ac:spMkLst>
        </pc:spChg>
      </pc:sldChg>
      <pc:sldChg chg="addSp delSp modSp new del mod">
        <pc:chgData name="Velani, Ankitkumar" userId="039f6639-35cd-4471-8ac8-1e78077ab1db" providerId="ADAL" clId="{1340E681-60A3-43C9-86A2-A614324C29E3}" dt="2022-09-16T11:34:32.820" v="7944" actId="2696"/>
        <pc:sldMkLst>
          <pc:docMk/>
          <pc:sldMk cId="4034981322" sldId="335"/>
        </pc:sldMkLst>
        <pc:spChg chg="del mod">
          <ac:chgData name="Velani, Ankitkumar" userId="039f6639-35cd-4471-8ac8-1e78077ab1db" providerId="ADAL" clId="{1340E681-60A3-43C9-86A2-A614324C29E3}" dt="2022-09-16T11:34:29.082" v="7943" actId="478"/>
          <ac:spMkLst>
            <pc:docMk/>
            <pc:sldMk cId="4034981322" sldId="335"/>
            <ac:spMk id="2" creationId="{B0A38FE1-27CA-4F40-8791-0EE50ECCD2EC}"/>
          </ac:spMkLst>
        </pc:spChg>
        <pc:spChg chg="add mod">
          <ac:chgData name="Velani, Ankitkumar" userId="039f6639-35cd-4471-8ac8-1e78077ab1db" providerId="ADAL" clId="{1340E681-60A3-43C9-86A2-A614324C29E3}" dt="2022-09-16T11:34:29.082" v="7943" actId="478"/>
          <ac:spMkLst>
            <pc:docMk/>
            <pc:sldMk cId="4034981322" sldId="335"/>
            <ac:spMk id="8" creationId="{DEF6F482-EEB2-42A7-B8FB-7333502C44B0}"/>
          </ac:spMkLst>
        </pc:spChg>
      </pc:sldChg>
      <pc:sldChg chg="add">
        <pc:chgData name="Velani, Ankitkumar" userId="039f6639-35cd-4471-8ac8-1e78077ab1db" providerId="ADAL" clId="{1340E681-60A3-43C9-86A2-A614324C29E3}" dt="2022-09-16T11:39:47.419" v="8349"/>
        <pc:sldMkLst>
          <pc:docMk/>
          <pc:sldMk cId="2548740241" sldId="336"/>
        </pc:sldMkLst>
      </pc:sldChg>
      <pc:sldChg chg="modSp add mod">
        <pc:chgData name="Velani, Ankitkumar" userId="039f6639-35cd-4471-8ac8-1e78077ab1db" providerId="ADAL" clId="{1340E681-60A3-43C9-86A2-A614324C29E3}" dt="2022-09-16T11:43:33.819" v="8725" actId="20577"/>
        <pc:sldMkLst>
          <pc:docMk/>
          <pc:sldMk cId="430525681" sldId="337"/>
        </pc:sldMkLst>
        <pc:spChg chg="mod">
          <ac:chgData name="Velani, Ankitkumar" userId="039f6639-35cd-4471-8ac8-1e78077ab1db" providerId="ADAL" clId="{1340E681-60A3-43C9-86A2-A614324C29E3}" dt="2022-09-16T11:43:33.819" v="8725" actId="20577"/>
          <ac:spMkLst>
            <pc:docMk/>
            <pc:sldMk cId="430525681" sldId="337"/>
            <ac:spMk id="3" creationId="{991B0D35-7733-4902-B757-35D951D1C833}"/>
          </ac:spMkLst>
        </pc:spChg>
      </pc:sldChg>
      <pc:sldChg chg="modSp add mod">
        <pc:chgData name="Velani, Ankitkumar" userId="039f6639-35cd-4471-8ac8-1e78077ab1db" providerId="ADAL" clId="{1340E681-60A3-43C9-86A2-A614324C29E3}" dt="2022-09-16T12:28:32.160" v="10376" actId="20577"/>
        <pc:sldMkLst>
          <pc:docMk/>
          <pc:sldMk cId="3225106126" sldId="338"/>
        </pc:sldMkLst>
        <pc:spChg chg="mod">
          <ac:chgData name="Velani, Ankitkumar" userId="039f6639-35cd-4471-8ac8-1e78077ab1db" providerId="ADAL" clId="{1340E681-60A3-43C9-86A2-A614324C29E3}" dt="2022-09-16T11:48:48.158" v="9083" actId="1035"/>
          <ac:spMkLst>
            <pc:docMk/>
            <pc:sldMk cId="3225106126" sldId="338"/>
            <ac:spMk id="2" creationId="{41113981-29E2-4BA4-BB88-07177203CC7A}"/>
          </ac:spMkLst>
        </pc:spChg>
        <pc:spChg chg="mod">
          <ac:chgData name="Velani, Ankitkumar" userId="039f6639-35cd-4471-8ac8-1e78077ab1db" providerId="ADAL" clId="{1340E681-60A3-43C9-86A2-A614324C29E3}" dt="2022-09-16T12:28:32.160" v="10376" actId="20577"/>
          <ac:spMkLst>
            <pc:docMk/>
            <pc:sldMk cId="3225106126" sldId="338"/>
            <ac:spMk id="3" creationId="{991B0D35-7733-4902-B757-35D951D1C833}"/>
          </ac:spMkLst>
        </pc:spChg>
      </pc:sldChg>
      <pc:sldChg chg="addSp delSp modSp add mod">
        <pc:chgData name="Velani, Ankitkumar" userId="039f6639-35cd-4471-8ac8-1e78077ab1db" providerId="ADAL" clId="{1340E681-60A3-43C9-86A2-A614324C29E3}" dt="2022-09-16T12:02:06.337" v="9632" actId="20577"/>
        <pc:sldMkLst>
          <pc:docMk/>
          <pc:sldMk cId="2381061063" sldId="339"/>
        </pc:sldMkLst>
        <pc:spChg chg="mod">
          <ac:chgData name="Velani, Ankitkumar" userId="039f6639-35cd-4471-8ac8-1e78077ab1db" providerId="ADAL" clId="{1340E681-60A3-43C9-86A2-A614324C29E3}" dt="2022-09-16T12:02:06.337" v="9632" actId="20577"/>
          <ac:spMkLst>
            <pc:docMk/>
            <pc:sldMk cId="2381061063" sldId="339"/>
            <ac:spMk id="3" creationId="{991B0D35-7733-4902-B757-35D951D1C833}"/>
          </ac:spMkLst>
        </pc:spChg>
        <pc:spChg chg="add del">
          <ac:chgData name="Velani, Ankitkumar" userId="039f6639-35cd-4471-8ac8-1e78077ab1db" providerId="ADAL" clId="{1340E681-60A3-43C9-86A2-A614324C29E3}" dt="2022-09-16T11:54:44.321" v="9541"/>
          <ac:spMkLst>
            <pc:docMk/>
            <pc:sldMk cId="2381061063" sldId="339"/>
            <ac:spMk id="7" creationId="{3E0CE50A-A455-4B5D-A782-F67FFB181494}"/>
          </ac:spMkLst>
        </pc:spChg>
      </pc:sldChg>
      <pc:sldChg chg="addSp delSp modSp add mod">
        <pc:chgData name="Velani, Ankitkumar" userId="039f6639-35cd-4471-8ac8-1e78077ab1db" providerId="ADAL" clId="{1340E681-60A3-43C9-86A2-A614324C29E3}" dt="2022-09-16T12:05:22.469" v="9973" actId="20577"/>
        <pc:sldMkLst>
          <pc:docMk/>
          <pc:sldMk cId="4012364920" sldId="340"/>
        </pc:sldMkLst>
        <pc:spChg chg="mod">
          <ac:chgData name="Velani, Ankitkumar" userId="039f6639-35cd-4471-8ac8-1e78077ab1db" providerId="ADAL" clId="{1340E681-60A3-43C9-86A2-A614324C29E3}" dt="2022-09-16T12:05:22.469" v="9973" actId="20577"/>
          <ac:spMkLst>
            <pc:docMk/>
            <pc:sldMk cId="4012364920" sldId="340"/>
            <ac:spMk id="3" creationId="{991B0D35-7733-4902-B757-35D951D1C833}"/>
          </ac:spMkLst>
        </pc:spChg>
        <pc:spChg chg="add del">
          <ac:chgData name="Velani, Ankitkumar" userId="039f6639-35cd-4471-8ac8-1e78077ab1db" providerId="ADAL" clId="{1340E681-60A3-43C9-86A2-A614324C29E3}" dt="2022-09-16T12:04:59.856" v="9966"/>
          <ac:spMkLst>
            <pc:docMk/>
            <pc:sldMk cId="4012364920" sldId="340"/>
            <ac:spMk id="7" creationId="{595E64D4-E1CE-4D41-87A3-9C60B693793F}"/>
          </ac:spMkLst>
        </pc:spChg>
      </pc:sldChg>
      <pc:sldChg chg="addSp delSp modSp add mod">
        <pc:chgData name="Velani, Ankitkumar" userId="039f6639-35cd-4471-8ac8-1e78077ab1db" providerId="ADAL" clId="{1340E681-60A3-43C9-86A2-A614324C29E3}" dt="2022-09-16T12:16:20.907" v="10247" actId="22"/>
        <pc:sldMkLst>
          <pc:docMk/>
          <pc:sldMk cId="319314961" sldId="341"/>
        </pc:sldMkLst>
        <pc:spChg chg="mod">
          <ac:chgData name="Velani, Ankitkumar" userId="039f6639-35cd-4471-8ac8-1e78077ab1db" providerId="ADAL" clId="{1340E681-60A3-43C9-86A2-A614324C29E3}" dt="2022-09-16T12:11:16.374" v="10002" actId="20577"/>
          <ac:spMkLst>
            <pc:docMk/>
            <pc:sldMk cId="319314961" sldId="341"/>
            <ac:spMk id="2" creationId="{41113981-29E2-4BA4-BB88-07177203CC7A}"/>
          </ac:spMkLst>
        </pc:spChg>
        <pc:spChg chg="mod">
          <ac:chgData name="Velani, Ankitkumar" userId="039f6639-35cd-4471-8ac8-1e78077ab1db" providerId="ADAL" clId="{1340E681-60A3-43C9-86A2-A614324C29E3}" dt="2022-09-16T12:14:22.022" v="10210"/>
          <ac:spMkLst>
            <pc:docMk/>
            <pc:sldMk cId="319314961" sldId="341"/>
            <ac:spMk id="3" creationId="{991B0D35-7733-4902-B757-35D951D1C833}"/>
          </ac:spMkLst>
        </pc:spChg>
        <pc:spChg chg="add del">
          <ac:chgData name="Velani, Ankitkumar" userId="039f6639-35cd-4471-8ac8-1e78077ab1db" providerId="ADAL" clId="{1340E681-60A3-43C9-86A2-A614324C29E3}" dt="2022-09-16T12:16:20.907" v="10247" actId="22"/>
          <ac:spMkLst>
            <pc:docMk/>
            <pc:sldMk cId="319314961" sldId="341"/>
            <ac:spMk id="8" creationId="{FF079DE8-7B5E-405A-8B56-9CE46CCD1AC4}"/>
          </ac:spMkLst>
        </pc:spChg>
      </pc:sldChg>
      <pc:sldChg chg="add del">
        <pc:chgData name="Velani, Ankitkumar" userId="039f6639-35cd-4471-8ac8-1e78077ab1db" providerId="ADAL" clId="{1340E681-60A3-43C9-86A2-A614324C29E3}" dt="2022-09-16T12:10:03.294" v="9975" actId="2890"/>
        <pc:sldMkLst>
          <pc:docMk/>
          <pc:sldMk cId="793385323" sldId="341"/>
        </pc:sldMkLst>
      </pc:sldChg>
      <pc:sldChg chg="add del">
        <pc:chgData name="Velani, Ankitkumar" userId="039f6639-35cd-4471-8ac8-1e78077ab1db" providerId="ADAL" clId="{1340E681-60A3-43C9-86A2-A614324C29E3}" dt="2022-09-16T12:11:08.639" v="9996" actId="2890"/>
        <pc:sldMkLst>
          <pc:docMk/>
          <pc:sldMk cId="2769478184" sldId="341"/>
        </pc:sldMkLst>
      </pc:sldChg>
      <pc:sldChg chg="addSp delSp modSp add mod ord">
        <pc:chgData name="Velani, Ankitkumar" userId="039f6639-35cd-4471-8ac8-1e78077ab1db" providerId="ADAL" clId="{1340E681-60A3-43C9-86A2-A614324C29E3}" dt="2022-09-16T13:00:34.901" v="11039" actId="20577"/>
        <pc:sldMkLst>
          <pc:docMk/>
          <pc:sldMk cId="3889110516" sldId="342"/>
        </pc:sldMkLst>
        <pc:spChg chg="mod">
          <ac:chgData name="Velani, Ankitkumar" userId="039f6639-35cd-4471-8ac8-1e78077ab1db" providerId="ADAL" clId="{1340E681-60A3-43C9-86A2-A614324C29E3}" dt="2022-09-16T12:14:43.110" v="10216" actId="20577"/>
          <ac:spMkLst>
            <pc:docMk/>
            <pc:sldMk cId="3889110516" sldId="342"/>
            <ac:spMk id="2" creationId="{41113981-29E2-4BA4-BB88-07177203CC7A}"/>
          </ac:spMkLst>
        </pc:spChg>
        <pc:spChg chg="mod">
          <ac:chgData name="Velani, Ankitkumar" userId="039f6639-35cd-4471-8ac8-1e78077ab1db" providerId="ADAL" clId="{1340E681-60A3-43C9-86A2-A614324C29E3}" dt="2022-09-16T13:00:34.901" v="11039" actId="20577"/>
          <ac:spMkLst>
            <pc:docMk/>
            <pc:sldMk cId="3889110516" sldId="342"/>
            <ac:spMk id="3" creationId="{991B0D35-7733-4902-B757-35D951D1C833}"/>
          </ac:spMkLst>
        </pc:spChg>
        <pc:spChg chg="add del">
          <ac:chgData name="Velani, Ankitkumar" userId="039f6639-35cd-4471-8ac8-1e78077ab1db" providerId="ADAL" clId="{1340E681-60A3-43C9-86A2-A614324C29E3}" dt="2022-09-16T12:16:06.793" v="10243" actId="22"/>
          <ac:spMkLst>
            <pc:docMk/>
            <pc:sldMk cId="3889110516" sldId="342"/>
            <ac:spMk id="8" creationId="{AB90A715-9EC9-404D-9351-868D980420B9}"/>
          </ac:spMkLst>
        </pc:spChg>
      </pc:sldChg>
      <pc:sldChg chg="modSp add mod">
        <pc:chgData name="Velani, Ankitkumar" userId="039f6639-35cd-4471-8ac8-1e78077ab1db" providerId="ADAL" clId="{1340E681-60A3-43C9-86A2-A614324C29E3}" dt="2022-09-16T12:16:12.642" v="10245" actId="6549"/>
        <pc:sldMkLst>
          <pc:docMk/>
          <pc:sldMk cId="1775039272" sldId="343"/>
        </pc:sldMkLst>
        <pc:spChg chg="mod">
          <ac:chgData name="Velani, Ankitkumar" userId="039f6639-35cd-4471-8ac8-1e78077ab1db" providerId="ADAL" clId="{1340E681-60A3-43C9-86A2-A614324C29E3}" dt="2022-09-16T12:16:12.642" v="10245" actId="6549"/>
          <ac:spMkLst>
            <pc:docMk/>
            <pc:sldMk cId="1775039272" sldId="343"/>
            <ac:spMk id="3" creationId="{991B0D35-7733-4902-B757-35D951D1C833}"/>
          </ac:spMkLst>
        </pc:spChg>
      </pc:sldChg>
      <pc:sldChg chg="modSp add mod">
        <pc:chgData name="Velani, Ankitkumar" userId="039f6639-35cd-4471-8ac8-1e78077ab1db" providerId="ADAL" clId="{1340E681-60A3-43C9-86A2-A614324C29E3}" dt="2022-09-16T12:23:57.453" v="10275" actId="20577"/>
        <pc:sldMkLst>
          <pc:docMk/>
          <pc:sldMk cId="1992316243" sldId="344"/>
        </pc:sldMkLst>
        <pc:spChg chg="mod">
          <ac:chgData name="Velani, Ankitkumar" userId="039f6639-35cd-4471-8ac8-1e78077ab1db" providerId="ADAL" clId="{1340E681-60A3-43C9-86A2-A614324C29E3}" dt="2022-09-16T12:23:38.112" v="10255" actId="20577"/>
          <ac:spMkLst>
            <pc:docMk/>
            <pc:sldMk cId="1992316243" sldId="344"/>
            <ac:spMk id="2" creationId="{41113981-29E2-4BA4-BB88-07177203CC7A}"/>
          </ac:spMkLst>
        </pc:spChg>
        <pc:spChg chg="mod">
          <ac:chgData name="Velani, Ankitkumar" userId="039f6639-35cd-4471-8ac8-1e78077ab1db" providerId="ADAL" clId="{1340E681-60A3-43C9-86A2-A614324C29E3}" dt="2022-09-16T12:23:57.453" v="10275" actId="20577"/>
          <ac:spMkLst>
            <pc:docMk/>
            <pc:sldMk cId="1992316243" sldId="344"/>
            <ac:spMk id="3" creationId="{991B0D35-7733-4902-B757-35D951D1C833}"/>
          </ac:spMkLst>
        </pc:spChg>
      </pc:sldChg>
      <pc:sldChg chg="modSp add mod">
        <pc:chgData name="Velani, Ankitkumar" userId="039f6639-35cd-4471-8ac8-1e78077ab1db" providerId="ADAL" clId="{1340E681-60A3-43C9-86A2-A614324C29E3}" dt="2022-09-16T12:27:51.053" v="10368" actId="20577"/>
        <pc:sldMkLst>
          <pc:docMk/>
          <pc:sldMk cId="309694075" sldId="345"/>
        </pc:sldMkLst>
        <pc:spChg chg="mod">
          <ac:chgData name="Velani, Ankitkumar" userId="039f6639-35cd-4471-8ac8-1e78077ab1db" providerId="ADAL" clId="{1340E681-60A3-43C9-86A2-A614324C29E3}" dt="2022-09-16T12:25:14" v="10290" actId="20577"/>
          <ac:spMkLst>
            <pc:docMk/>
            <pc:sldMk cId="309694075" sldId="345"/>
            <ac:spMk id="2" creationId="{41113981-29E2-4BA4-BB88-07177203CC7A}"/>
          </ac:spMkLst>
        </pc:spChg>
        <pc:spChg chg="mod">
          <ac:chgData name="Velani, Ankitkumar" userId="039f6639-35cd-4471-8ac8-1e78077ab1db" providerId="ADAL" clId="{1340E681-60A3-43C9-86A2-A614324C29E3}" dt="2022-09-16T12:27:51.053" v="10368" actId="20577"/>
          <ac:spMkLst>
            <pc:docMk/>
            <pc:sldMk cId="309694075" sldId="345"/>
            <ac:spMk id="3" creationId="{991B0D35-7733-4902-B757-35D951D1C833}"/>
          </ac:spMkLst>
        </pc:spChg>
      </pc:sldChg>
      <pc:sldChg chg="modSp add mod">
        <pc:chgData name="Velani, Ankitkumar" userId="039f6639-35cd-4471-8ac8-1e78077ab1db" providerId="ADAL" clId="{1340E681-60A3-43C9-86A2-A614324C29E3}" dt="2022-09-16T12:30:28.093" v="10455" actId="20577"/>
        <pc:sldMkLst>
          <pc:docMk/>
          <pc:sldMk cId="2895461078" sldId="346"/>
        </pc:sldMkLst>
        <pc:spChg chg="mod">
          <ac:chgData name="Velani, Ankitkumar" userId="039f6639-35cd-4471-8ac8-1e78077ab1db" providerId="ADAL" clId="{1340E681-60A3-43C9-86A2-A614324C29E3}" dt="2022-09-16T12:28:59.953" v="10382" actId="20577"/>
          <ac:spMkLst>
            <pc:docMk/>
            <pc:sldMk cId="2895461078" sldId="346"/>
            <ac:spMk id="2" creationId="{41113981-29E2-4BA4-BB88-07177203CC7A}"/>
          </ac:spMkLst>
        </pc:spChg>
        <pc:spChg chg="mod">
          <ac:chgData name="Velani, Ankitkumar" userId="039f6639-35cd-4471-8ac8-1e78077ab1db" providerId="ADAL" clId="{1340E681-60A3-43C9-86A2-A614324C29E3}" dt="2022-09-16T12:30:28.093" v="10455" actId="20577"/>
          <ac:spMkLst>
            <pc:docMk/>
            <pc:sldMk cId="2895461078" sldId="346"/>
            <ac:spMk id="3" creationId="{991B0D35-7733-4902-B757-35D951D1C833}"/>
          </ac:spMkLst>
        </pc:spChg>
      </pc:sldChg>
      <pc:sldChg chg="addSp modSp add mod">
        <pc:chgData name="Velani, Ankitkumar" userId="039f6639-35cd-4471-8ac8-1e78077ab1db" providerId="ADAL" clId="{1340E681-60A3-43C9-86A2-A614324C29E3}" dt="2022-09-16T12:54:31.991" v="10705" actId="20577"/>
        <pc:sldMkLst>
          <pc:docMk/>
          <pc:sldMk cId="2540036734" sldId="347"/>
        </pc:sldMkLst>
        <pc:spChg chg="mod">
          <ac:chgData name="Velani, Ankitkumar" userId="039f6639-35cd-4471-8ac8-1e78077ab1db" providerId="ADAL" clId="{1340E681-60A3-43C9-86A2-A614324C29E3}" dt="2022-09-16T12:54:31.991" v="10705" actId="20577"/>
          <ac:spMkLst>
            <pc:docMk/>
            <pc:sldMk cId="2540036734" sldId="347"/>
            <ac:spMk id="3" creationId="{991B0D35-7733-4902-B757-35D951D1C833}"/>
          </ac:spMkLst>
        </pc:spChg>
        <pc:picChg chg="add mod modCrop">
          <ac:chgData name="Velani, Ankitkumar" userId="039f6639-35cd-4471-8ac8-1e78077ab1db" providerId="ADAL" clId="{1340E681-60A3-43C9-86A2-A614324C29E3}" dt="2022-09-16T12:54:18.929" v="10703" actId="1076"/>
          <ac:picMkLst>
            <pc:docMk/>
            <pc:sldMk cId="2540036734" sldId="347"/>
            <ac:picMk id="8" creationId="{FA5039B2-EBC0-4E8D-AAF5-44A8D1E0B4A9}"/>
          </ac:picMkLst>
        </pc:picChg>
      </pc:sldChg>
      <pc:sldChg chg="modSp add mod">
        <pc:chgData name="Velani, Ankitkumar" userId="039f6639-35cd-4471-8ac8-1e78077ab1db" providerId="ADAL" clId="{1340E681-60A3-43C9-86A2-A614324C29E3}" dt="2022-09-16T13:02:52.324" v="11047" actId="20577"/>
        <pc:sldMkLst>
          <pc:docMk/>
          <pc:sldMk cId="1969430800" sldId="348"/>
        </pc:sldMkLst>
        <pc:spChg chg="mod">
          <ac:chgData name="Velani, Ankitkumar" userId="039f6639-35cd-4471-8ac8-1e78077ab1db" providerId="ADAL" clId="{1340E681-60A3-43C9-86A2-A614324C29E3}" dt="2022-09-16T12:55:28.132" v="10709" actId="20577"/>
          <ac:spMkLst>
            <pc:docMk/>
            <pc:sldMk cId="1969430800" sldId="348"/>
            <ac:spMk id="2" creationId="{41113981-29E2-4BA4-BB88-07177203CC7A}"/>
          </ac:spMkLst>
        </pc:spChg>
        <pc:spChg chg="mod">
          <ac:chgData name="Velani, Ankitkumar" userId="039f6639-35cd-4471-8ac8-1e78077ab1db" providerId="ADAL" clId="{1340E681-60A3-43C9-86A2-A614324C29E3}" dt="2022-09-16T13:02:52.324" v="11047" actId="20577"/>
          <ac:spMkLst>
            <pc:docMk/>
            <pc:sldMk cId="1969430800" sldId="348"/>
            <ac:spMk id="3" creationId="{991B0D35-7733-4902-B757-35D951D1C833}"/>
          </ac:spMkLst>
        </pc:spChg>
      </pc:sldChg>
      <pc:sldChg chg="modSp add mod">
        <pc:chgData name="Velani, Ankitkumar" userId="039f6639-35cd-4471-8ac8-1e78077ab1db" providerId="ADAL" clId="{1340E681-60A3-43C9-86A2-A614324C29E3}" dt="2022-09-16T13:18:38.811" v="11449" actId="113"/>
        <pc:sldMkLst>
          <pc:docMk/>
          <pc:sldMk cId="2702041135" sldId="349"/>
        </pc:sldMkLst>
        <pc:spChg chg="mod">
          <ac:chgData name="Velani, Ankitkumar" userId="039f6639-35cd-4471-8ac8-1e78077ab1db" providerId="ADAL" clId="{1340E681-60A3-43C9-86A2-A614324C29E3}" dt="2022-09-16T13:18:38.811" v="11449" actId="113"/>
          <ac:spMkLst>
            <pc:docMk/>
            <pc:sldMk cId="2702041135" sldId="349"/>
            <ac:spMk id="3" creationId="{991B0D35-7733-4902-B757-35D951D1C833}"/>
          </ac:spMkLst>
        </pc:spChg>
      </pc:sldChg>
      <pc:sldChg chg="modSp add mod">
        <pc:chgData name="Velani, Ankitkumar" userId="039f6639-35cd-4471-8ac8-1e78077ab1db" providerId="ADAL" clId="{1340E681-60A3-43C9-86A2-A614324C29E3}" dt="2022-09-16T13:19:04.164" v="11475" actId="20577"/>
        <pc:sldMkLst>
          <pc:docMk/>
          <pc:sldMk cId="2886325107" sldId="350"/>
        </pc:sldMkLst>
        <pc:spChg chg="mod">
          <ac:chgData name="Velani, Ankitkumar" userId="039f6639-35cd-4471-8ac8-1e78077ab1db" providerId="ADAL" clId="{1340E681-60A3-43C9-86A2-A614324C29E3}" dt="2022-09-16T13:19:04.164" v="11475" actId="20577"/>
          <ac:spMkLst>
            <pc:docMk/>
            <pc:sldMk cId="2886325107" sldId="350"/>
            <ac:spMk id="3" creationId="{991B0D35-7733-4902-B757-35D951D1C833}"/>
          </ac:spMkLst>
        </pc:spChg>
      </pc:sldChg>
      <pc:sldChg chg="addSp modSp add mod">
        <pc:chgData name="Velani, Ankitkumar" userId="039f6639-35cd-4471-8ac8-1e78077ab1db" providerId="ADAL" clId="{1340E681-60A3-43C9-86A2-A614324C29E3}" dt="2022-09-16T13:19:54.942" v="11519"/>
        <pc:sldMkLst>
          <pc:docMk/>
          <pc:sldMk cId="86991763" sldId="351"/>
        </pc:sldMkLst>
        <pc:spChg chg="mod">
          <ac:chgData name="Velani, Ankitkumar" userId="039f6639-35cd-4471-8ac8-1e78077ab1db" providerId="ADAL" clId="{1340E681-60A3-43C9-86A2-A614324C29E3}" dt="2022-09-16T13:19:54.942" v="11519"/>
          <ac:spMkLst>
            <pc:docMk/>
            <pc:sldMk cId="86991763" sldId="351"/>
            <ac:spMk id="3" creationId="{991B0D35-7733-4902-B757-35D951D1C833}"/>
          </ac:spMkLst>
        </pc:spChg>
        <pc:spChg chg="add mod">
          <ac:chgData name="Velani, Ankitkumar" userId="039f6639-35cd-4471-8ac8-1e78077ab1db" providerId="ADAL" clId="{1340E681-60A3-43C9-86A2-A614324C29E3}" dt="2022-09-16T13:19:49.419" v="11518" actId="1076"/>
          <ac:spMkLst>
            <pc:docMk/>
            <pc:sldMk cId="86991763" sldId="351"/>
            <ac:spMk id="8" creationId="{08AA278A-4635-40CD-A672-3289CC86B238}"/>
          </ac:spMkLst>
        </pc:spChg>
      </pc:sldChg>
      <pc:sldChg chg="addSp delSp modSp add del mod">
        <pc:chgData name="Velani, Ankitkumar" userId="039f6639-35cd-4471-8ac8-1e78077ab1db" providerId="ADAL" clId="{1340E681-60A3-43C9-86A2-A614324C29E3}" dt="2022-09-16T13:21:08.021" v="11532" actId="2696"/>
        <pc:sldMkLst>
          <pc:docMk/>
          <pc:sldMk cId="1300742902" sldId="352"/>
        </pc:sldMkLst>
        <pc:spChg chg="del mod">
          <ac:chgData name="Velani, Ankitkumar" userId="039f6639-35cd-4471-8ac8-1e78077ab1db" providerId="ADAL" clId="{1340E681-60A3-43C9-86A2-A614324C29E3}" dt="2022-09-16T13:21:03.824" v="11531" actId="478"/>
          <ac:spMkLst>
            <pc:docMk/>
            <pc:sldMk cId="1300742902" sldId="352"/>
            <ac:spMk id="2" creationId="{41113981-29E2-4BA4-BB88-07177203CC7A}"/>
          </ac:spMkLst>
        </pc:spChg>
        <pc:spChg chg="add mod">
          <ac:chgData name="Velani, Ankitkumar" userId="039f6639-35cd-4471-8ac8-1e78077ab1db" providerId="ADAL" clId="{1340E681-60A3-43C9-86A2-A614324C29E3}" dt="2022-09-16T13:21:03.824" v="11531" actId="478"/>
          <ac:spMkLst>
            <pc:docMk/>
            <pc:sldMk cId="1300742902" sldId="352"/>
            <ac:spMk id="9" creationId="{B0F9EAA8-0340-41F5-97F0-7992A55F83AB}"/>
          </ac:spMkLst>
        </pc:spChg>
      </pc:sldChg>
      <pc:sldChg chg="addSp delSp modSp add mod">
        <pc:chgData name="Velani, Ankitkumar" userId="039f6639-35cd-4471-8ac8-1e78077ab1db" providerId="ADAL" clId="{1340E681-60A3-43C9-86A2-A614324C29E3}" dt="2022-09-16T13:26:37.285" v="11813" actId="20577"/>
        <pc:sldMkLst>
          <pc:docMk/>
          <pc:sldMk cId="4235283516" sldId="352"/>
        </pc:sldMkLst>
        <pc:spChg chg="mod">
          <ac:chgData name="Velani, Ankitkumar" userId="039f6639-35cd-4471-8ac8-1e78077ab1db" providerId="ADAL" clId="{1340E681-60A3-43C9-86A2-A614324C29E3}" dt="2022-09-16T13:21:16.984" v="11543" actId="20577"/>
          <ac:spMkLst>
            <pc:docMk/>
            <pc:sldMk cId="4235283516" sldId="352"/>
            <ac:spMk id="2" creationId="{41113981-29E2-4BA4-BB88-07177203CC7A}"/>
          </ac:spMkLst>
        </pc:spChg>
        <pc:spChg chg="mod">
          <ac:chgData name="Velani, Ankitkumar" userId="039f6639-35cd-4471-8ac8-1e78077ab1db" providerId="ADAL" clId="{1340E681-60A3-43C9-86A2-A614324C29E3}" dt="2022-09-16T13:26:37.285" v="11813" actId="20577"/>
          <ac:spMkLst>
            <pc:docMk/>
            <pc:sldMk cId="4235283516" sldId="352"/>
            <ac:spMk id="3" creationId="{991B0D35-7733-4902-B757-35D951D1C833}"/>
          </ac:spMkLst>
        </pc:spChg>
        <pc:spChg chg="add del">
          <ac:chgData name="Velani, Ankitkumar" userId="039f6639-35cd-4471-8ac8-1e78077ab1db" providerId="ADAL" clId="{1340E681-60A3-43C9-86A2-A614324C29E3}" dt="2022-09-16T13:26:34.059" v="11807" actId="22"/>
          <ac:spMkLst>
            <pc:docMk/>
            <pc:sldMk cId="4235283516" sldId="352"/>
            <ac:spMk id="8" creationId="{2A74441D-E7E3-4352-9782-37F1B104EE1D}"/>
          </ac:spMkLst>
        </pc:spChg>
      </pc:sldChg>
      <pc:sldChg chg="modSp add mod">
        <pc:chgData name="Velani, Ankitkumar" userId="039f6639-35cd-4471-8ac8-1e78077ab1db" providerId="ADAL" clId="{1340E681-60A3-43C9-86A2-A614324C29E3}" dt="2022-09-16T13:34:02.884" v="11950" actId="113"/>
        <pc:sldMkLst>
          <pc:docMk/>
          <pc:sldMk cId="3069673117" sldId="353"/>
        </pc:sldMkLst>
        <pc:spChg chg="mod">
          <ac:chgData name="Velani, Ankitkumar" userId="039f6639-35cd-4471-8ac8-1e78077ab1db" providerId="ADAL" clId="{1340E681-60A3-43C9-86A2-A614324C29E3}" dt="2022-09-16T13:26:49.967" v="11824" actId="20577"/>
          <ac:spMkLst>
            <pc:docMk/>
            <pc:sldMk cId="3069673117" sldId="353"/>
            <ac:spMk id="2" creationId="{41113981-29E2-4BA4-BB88-07177203CC7A}"/>
          </ac:spMkLst>
        </pc:spChg>
        <pc:spChg chg="mod">
          <ac:chgData name="Velani, Ankitkumar" userId="039f6639-35cd-4471-8ac8-1e78077ab1db" providerId="ADAL" clId="{1340E681-60A3-43C9-86A2-A614324C29E3}" dt="2022-09-16T13:34:02.884" v="11950" actId="113"/>
          <ac:spMkLst>
            <pc:docMk/>
            <pc:sldMk cId="3069673117" sldId="353"/>
            <ac:spMk id="3" creationId="{991B0D35-7733-4902-B757-35D951D1C833}"/>
          </ac:spMkLst>
        </pc:spChg>
      </pc:sldChg>
      <pc:sldChg chg="new del">
        <pc:chgData name="Velani, Ankitkumar" userId="039f6639-35cd-4471-8ac8-1e78077ab1db" providerId="ADAL" clId="{1340E681-60A3-43C9-86A2-A614324C29E3}" dt="2022-09-16T13:34:16.258" v="11953" actId="47"/>
        <pc:sldMkLst>
          <pc:docMk/>
          <pc:sldMk cId="204481584" sldId="354"/>
        </pc:sldMkLst>
      </pc:sldChg>
      <pc:sldChg chg="modSp add mod">
        <pc:chgData name="Velani, Ankitkumar" userId="039f6639-35cd-4471-8ac8-1e78077ab1db" providerId="ADAL" clId="{1340E681-60A3-43C9-86A2-A614324C29E3}" dt="2022-09-16T13:38:23.498" v="12458" actId="113"/>
        <pc:sldMkLst>
          <pc:docMk/>
          <pc:sldMk cId="3365004016" sldId="355"/>
        </pc:sldMkLst>
        <pc:spChg chg="mod">
          <ac:chgData name="Velani, Ankitkumar" userId="039f6639-35cd-4471-8ac8-1e78077ab1db" providerId="ADAL" clId="{1340E681-60A3-43C9-86A2-A614324C29E3}" dt="2022-09-16T13:38:23.498" v="12458" actId="113"/>
          <ac:spMkLst>
            <pc:docMk/>
            <pc:sldMk cId="3365004016" sldId="355"/>
            <ac:spMk id="3" creationId="{991B0D35-7733-4902-B757-35D951D1C833}"/>
          </ac:spMkLst>
        </pc:spChg>
      </pc:sldChg>
      <pc:sldChg chg="addSp delSp modSp new mod">
        <pc:chgData name="Velani, Ankitkumar" userId="039f6639-35cd-4471-8ac8-1e78077ab1db" providerId="ADAL" clId="{1340E681-60A3-43C9-86A2-A614324C29E3}" dt="2022-09-16T14:01:28.353" v="13594" actId="3064"/>
        <pc:sldMkLst>
          <pc:docMk/>
          <pc:sldMk cId="1659337161" sldId="356"/>
        </pc:sldMkLst>
        <pc:spChg chg="mod">
          <ac:chgData name="Velani, Ankitkumar" userId="039f6639-35cd-4471-8ac8-1e78077ab1db" providerId="ADAL" clId="{1340E681-60A3-43C9-86A2-A614324C29E3}" dt="2022-09-16T14:00:57.639" v="13575" actId="1036"/>
          <ac:spMkLst>
            <pc:docMk/>
            <pc:sldMk cId="1659337161" sldId="356"/>
            <ac:spMk id="2" creationId="{07611007-3F9F-45F7-9D21-B136E10B0CA1}"/>
          </ac:spMkLst>
        </pc:spChg>
        <pc:spChg chg="del">
          <ac:chgData name="Velani, Ankitkumar" userId="039f6639-35cd-4471-8ac8-1e78077ab1db" providerId="ADAL" clId="{1340E681-60A3-43C9-86A2-A614324C29E3}" dt="2022-09-16T13:41:00.214" v="12460" actId="478"/>
          <ac:spMkLst>
            <pc:docMk/>
            <pc:sldMk cId="1659337161" sldId="356"/>
            <ac:spMk id="3" creationId="{0B983C72-32D3-4541-9516-E63A7F24D84D}"/>
          </ac:spMkLst>
        </pc:spChg>
        <pc:graphicFrameChg chg="add del modGraphic">
          <ac:chgData name="Velani, Ankitkumar" userId="039f6639-35cd-4471-8ac8-1e78077ab1db" providerId="ADAL" clId="{1340E681-60A3-43C9-86A2-A614324C29E3}" dt="2022-09-16T13:41:19.649" v="12464" actId="478"/>
          <ac:graphicFrameMkLst>
            <pc:docMk/>
            <pc:sldMk cId="1659337161" sldId="356"/>
            <ac:graphicFrameMk id="7" creationId="{02055777-4701-4C34-B1C5-2AB50E81CB98}"/>
          </ac:graphicFrameMkLst>
        </pc:graphicFrameChg>
        <pc:graphicFrameChg chg="add mod modGraphic">
          <ac:chgData name="Velani, Ankitkumar" userId="039f6639-35cd-4471-8ac8-1e78077ab1db" providerId="ADAL" clId="{1340E681-60A3-43C9-86A2-A614324C29E3}" dt="2022-09-16T14:01:28.353" v="13594" actId="3064"/>
          <ac:graphicFrameMkLst>
            <pc:docMk/>
            <pc:sldMk cId="1659337161" sldId="356"/>
            <ac:graphicFrameMk id="8" creationId="{C3978E0C-EC43-4BA4-B2D9-7BEA551570E5}"/>
          </ac:graphicFrameMkLst>
        </pc:graphicFrameChg>
      </pc:sldChg>
      <pc:sldChg chg="modSp add mod">
        <pc:chgData name="Velani, Ankitkumar" userId="039f6639-35cd-4471-8ac8-1e78077ab1db" providerId="ADAL" clId="{1340E681-60A3-43C9-86A2-A614324C29E3}" dt="2022-09-16T13:56:30.580" v="13344" actId="113"/>
        <pc:sldMkLst>
          <pc:docMk/>
          <pc:sldMk cId="2220053797" sldId="357"/>
        </pc:sldMkLst>
        <pc:spChg chg="mod">
          <ac:chgData name="Velani, Ankitkumar" userId="039f6639-35cd-4471-8ac8-1e78077ab1db" providerId="ADAL" clId="{1340E681-60A3-43C9-86A2-A614324C29E3}" dt="2022-09-16T13:56:30.580" v="13344" actId="113"/>
          <ac:spMkLst>
            <pc:docMk/>
            <pc:sldMk cId="2220053797" sldId="357"/>
            <ac:spMk id="3" creationId="{991B0D35-7733-4902-B757-35D951D1C833}"/>
          </ac:spMkLst>
        </pc:spChg>
      </pc:sldChg>
      <pc:sldChg chg="modSp new del mod">
        <pc:chgData name="Velani, Ankitkumar" userId="039f6639-35cd-4471-8ac8-1e78077ab1db" providerId="ADAL" clId="{1340E681-60A3-43C9-86A2-A614324C29E3}" dt="2022-09-16T14:17:09.703" v="13762" actId="47"/>
        <pc:sldMkLst>
          <pc:docMk/>
          <pc:sldMk cId="31706455" sldId="358"/>
        </pc:sldMkLst>
        <pc:spChg chg="mod">
          <ac:chgData name="Velani, Ankitkumar" userId="039f6639-35cd-4471-8ac8-1e78077ab1db" providerId="ADAL" clId="{1340E681-60A3-43C9-86A2-A614324C29E3}" dt="2022-09-16T14:09:37.301" v="13619" actId="20577"/>
          <ac:spMkLst>
            <pc:docMk/>
            <pc:sldMk cId="31706455" sldId="358"/>
            <ac:spMk id="2" creationId="{007A773A-839D-43B5-A848-486C9C8D3AF2}"/>
          </ac:spMkLst>
        </pc:spChg>
        <pc:spChg chg="mod">
          <ac:chgData name="Velani, Ankitkumar" userId="039f6639-35cd-4471-8ac8-1e78077ab1db" providerId="ADAL" clId="{1340E681-60A3-43C9-86A2-A614324C29E3}" dt="2022-09-16T14:10:42.353" v="13701" actId="20577"/>
          <ac:spMkLst>
            <pc:docMk/>
            <pc:sldMk cId="31706455" sldId="358"/>
            <ac:spMk id="3" creationId="{4354D82C-AC95-4BBC-873B-24198C0FDA74}"/>
          </ac:spMkLst>
        </pc:spChg>
      </pc:sldChg>
      <pc:sldChg chg="modSp add mod">
        <pc:chgData name="Velani, Ankitkumar" userId="039f6639-35cd-4471-8ac8-1e78077ab1db" providerId="ADAL" clId="{1340E681-60A3-43C9-86A2-A614324C29E3}" dt="2022-09-16T14:16:19.793" v="13761" actId="255"/>
        <pc:sldMkLst>
          <pc:docMk/>
          <pc:sldMk cId="304758632" sldId="359"/>
        </pc:sldMkLst>
        <pc:spChg chg="mod">
          <ac:chgData name="Velani, Ankitkumar" userId="039f6639-35cd-4471-8ac8-1e78077ab1db" providerId="ADAL" clId="{1340E681-60A3-43C9-86A2-A614324C29E3}" dt="2022-09-16T14:16:19.793" v="13761" actId="255"/>
          <ac:spMkLst>
            <pc:docMk/>
            <pc:sldMk cId="304758632" sldId="359"/>
            <ac:spMk id="3" creationId="{4354D82C-AC95-4BBC-873B-24198C0FDA74}"/>
          </ac:spMkLst>
        </pc:spChg>
      </pc:sldChg>
      <pc:sldChg chg="modSp add mod">
        <pc:chgData name="Velani, Ankitkumar" userId="039f6639-35cd-4471-8ac8-1e78077ab1db" providerId="ADAL" clId="{1340E681-60A3-43C9-86A2-A614324C29E3}" dt="2022-09-16T14:18:40.790" v="13835" actId="20577"/>
        <pc:sldMkLst>
          <pc:docMk/>
          <pc:sldMk cId="3463991970" sldId="360"/>
        </pc:sldMkLst>
        <pc:spChg chg="mod">
          <ac:chgData name="Velani, Ankitkumar" userId="039f6639-35cd-4471-8ac8-1e78077ab1db" providerId="ADAL" clId="{1340E681-60A3-43C9-86A2-A614324C29E3}" dt="2022-09-16T14:18:40.790" v="13835" actId="20577"/>
          <ac:spMkLst>
            <pc:docMk/>
            <pc:sldMk cId="3463991970" sldId="360"/>
            <ac:spMk id="3" creationId="{4354D82C-AC95-4BBC-873B-24198C0FDA74}"/>
          </ac:spMkLst>
        </pc:spChg>
      </pc:sldChg>
      <pc:sldChg chg="add">
        <pc:chgData name="Velani, Ankitkumar" userId="039f6639-35cd-4471-8ac8-1e78077ab1db" providerId="ADAL" clId="{1340E681-60A3-43C9-86A2-A614324C29E3}" dt="2022-09-16T14:19:29.230" v="13836"/>
        <pc:sldMkLst>
          <pc:docMk/>
          <pc:sldMk cId="1523300418" sldId="361"/>
        </pc:sldMkLst>
      </pc:sldChg>
    </pc:docChg>
  </pc:docChgLst>
  <pc:docChgLst>
    <pc:chgData name="Velani, Ankitkumar" userId="039f6639-35cd-4471-8ac8-1e78077ab1db" providerId="ADAL" clId="{84352D96-93B9-4F72-AE8C-18860CDEFF5B}"/>
    <pc:docChg chg="undo custSel addSld delSld modSld sldOrd modNotesMaster">
      <pc:chgData name="Velani, Ankitkumar" userId="039f6639-35cd-4471-8ac8-1e78077ab1db" providerId="ADAL" clId="{84352D96-93B9-4F72-AE8C-18860CDEFF5B}" dt="2022-07-15T17:08:30.945" v="14559" actId="14100"/>
      <pc:docMkLst>
        <pc:docMk/>
      </pc:docMkLst>
      <pc:sldChg chg="modNotes">
        <pc:chgData name="Velani, Ankitkumar" userId="039f6639-35cd-4471-8ac8-1e78077ab1db" providerId="ADAL" clId="{84352D96-93B9-4F72-AE8C-18860CDEFF5B}" dt="2022-07-14T01:44:07.358" v="5163"/>
        <pc:sldMkLst>
          <pc:docMk/>
          <pc:sldMk cId="0" sldId="256"/>
        </pc:sldMkLst>
      </pc:sldChg>
      <pc:sldChg chg="modSp mod modNotes">
        <pc:chgData name="Velani, Ankitkumar" userId="039f6639-35cd-4471-8ac8-1e78077ab1db" providerId="ADAL" clId="{84352D96-93B9-4F72-AE8C-18860CDEFF5B}" dt="2022-07-14T01:44:07.358" v="5163"/>
        <pc:sldMkLst>
          <pc:docMk/>
          <pc:sldMk cId="0" sldId="257"/>
        </pc:sldMkLst>
        <pc:spChg chg="mod">
          <ac:chgData name="Velani, Ankitkumar" userId="039f6639-35cd-4471-8ac8-1e78077ab1db" providerId="ADAL" clId="{84352D96-93B9-4F72-AE8C-18860CDEFF5B}" dt="2022-07-13T16:42:57.698" v="8" actId="20577"/>
          <ac:spMkLst>
            <pc:docMk/>
            <pc:sldMk cId="0" sldId="257"/>
            <ac:spMk id="100" creationId="{00000000-0000-0000-0000-000000000000}"/>
          </ac:spMkLst>
        </pc:spChg>
      </pc:sldChg>
      <pc:sldChg chg="addSp modSp mod modNotes">
        <pc:chgData name="Velani, Ankitkumar" userId="039f6639-35cd-4471-8ac8-1e78077ab1db" providerId="ADAL" clId="{84352D96-93B9-4F72-AE8C-18860CDEFF5B}" dt="2022-07-14T01:44:07.358" v="5163"/>
        <pc:sldMkLst>
          <pc:docMk/>
          <pc:sldMk cId="0" sldId="258"/>
        </pc:sldMkLst>
        <pc:spChg chg="mod">
          <ac:chgData name="Velani, Ankitkumar" userId="039f6639-35cd-4471-8ac8-1e78077ab1db" providerId="ADAL" clId="{84352D96-93B9-4F72-AE8C-18860CDEFF5B}" dt="2022-07-13T16:48:25.128" v="25" actId="20577"/>
          <ac:spMkLst>
            <pc:docMk/>
            <pc:sldMk cId="0" sldId="258"/>
            <ac:spMk id="108" creationId="{00000000-0000-0000-0000-000000000000}"/>
          </ac:spMkLst>
        </pc:spChg>
        <pc:spChg chg="mod">
          <ac:chgData name="Velani, Ankitkumar" userId="039f6639-35cd-4471-8ac8-1e78077ab1db" providerId="ADAL" clId="{84352D96-93B9-4F72-AE8C-18860CDEFF5B}" dt="2022-07-13T16:56:52.985" v="409" actId="20577"/>
          <ac:spMkLst>
            <pc:docMk/>
            <pc:sldMk cId="0" sldId="258"/>
            <ac:spMk id="109" creationId="{00000000-0000-0000-0000-000000000000}"/>
          </ac:spMkLst>
        </pc:spChg>
        <pc:picChg chg="add mod">
          <ac:chgData name="Velani, Ankitkumar" userId="039f6639-35cd-4471-8ac8-1e78077ab1db" providerId="ADAL" clId="{84352D96-93B9-4F72-AE8C-18860CDEFF5B}" dt="2022-07-13T16:56:58.602" v="410" actId="1076"/>
          <ac:picMkLst>
            <pc:docMk/>
            <pc:sldMk cId="0" sldId="258"/>
            <ac:picMk id="7" creationId="{82D688DE-B6F5-4F65-9BCB-BA72C7FC1EB8}"/>
          </ac:picMkLst>
        </pc:picChg>
      </pc:sldChg>
      <pc:sldChg chg="del">
        <pc:chgData name="Velani, Ankitkumar" userId="039f6639-35cd-4471-8ac8-1e78077ab1db" providerId="ADAL" clId="{84352D96-93B9-4F72-AE8C-18860CDEFF5B}" dt="2022-07-13T16:57:07.321" v="412" actId="47"/>
        <pc:sldMkLst>
          <pc:docMk/>
          <pc:sldMk cId="0" sldId="259"/>
        </pc:sldMkLst>
      </pc:sldChg>
      <pc:sldChg chg="del">
        <pc:chgData name="Velani, Ankitkumar" userId="039f6639-35cd-4471-8ac8-1e78077ab1db" providerId="ADAL" clId="{84352D96-93B9-4F72-AE8C-18860CDEFF5B}" dt="2022-07-13T16:57:07.676" v="413" actId="47"/>
        <pc:sldMkLst>
          <pc:docMk/>
          <pc:sldMk cId="0" sldId="260"/>
        </pc:sldMkLst>
      </pc:sldChg>
      <pc:sldChg chg="del">
        <pc:chgData name="Velani, Ankitkumar" userId="039f6639-35cd-4471-8ac8-1e78077ab1db" providerId="ADAL" clId="{84352D96-93B9-4F72-AE8C-18860CDEFF5B}" dt="2022-07-13T16:57:08.140" v="414" actId="47"/>
        <pc:sldMkLst>
          <pc:docMk/>
          <pc:sldMk cId="0" sldId="261"/>
        </pc:sldMkLst>
      </pc:sldChg>
      <pc:sldChg chg="del">
        <pc:chgData name="Velani, Ankitkumar" userId="039f6639-35cd-4471-8ac8-1e78077ab1db" providerId="ADAL" clId="{84352D96-93B9-4F72-AE8C-18860CDEFF5B}" dt="2022-07-13T16:57:08.579" v="415" actId="47"/>
        <pc:sldMkLst>
          <pc:docMk/>
          <pc:sldMk cId="0" sldId="262"/>
        </pc:sldMkLst>
      </pc:sldChg>
      <pc:sldChg chg="del">
        <pc:chgData name="Velani, Ankitkumar" userId="039f6639-35cd-4471-8ac8-1e78077ab1db" providerId="ADAL" clId="{84352D96-93B9-4F72-AE8C-18860CDEFF5B}" dt="2022-07-13T16:57:10.489" v="416" actId="47"/>
        <pc:sldMkLst>
          <pc:docMk/>
          <pc:sldMk cId="0" sldId="263"/>
        </pc:sldMkLst>
      </pc:sldChg>
      <pc:sldChg chg="del">
        <pc:chgData name="Velani, Ankitkumar" userId="039f6639-35cd-4471-8ac8-1e78077ab1db" providerId="ADAL" clId="{84352D96-93B9-4F72-AE8C-18860CDEFF5B}" dt="2022-07-13T16:57:10.993" v="417" actId="47"/>
        <pc:sldMkLst>
          <pc:docMk/>
          <pc:sldMk cId="0" sldId="264"/>
        </pc:sldMkLst>
      </pc:sldChg>
      <pc:sldChg chg="del">
        <pc:chgData name="Velani, Ankitkumar" userId="039f6639-35cd-4471-8ac8-1e78077ab1db" providerId="ADAL" clId="{84352D96-93B9-4F72-AE8C-18860CDEFF5B}" dt="2022-07-13T16:57:11.672" v="418" actId="47"/>
        <pc:sldMkLst>
          <pc:docMk/>
          <pc:sldMk cId="0" sldId="265"/>
        </pc:sldMkLst>
      </pc:sldChg>
      <pc:sldChg chg="del">
        <pc:chgData name="Velani, Ankitkumar" userId="039f6639-35cd-4471-8ac8-1e78077ab1db" providerId="ADAL" clId="{84352D96-93B9-4F72-AE8C-18860CDEFF5B}" dt="2022-07-13T16:57:12.150" v="419" actId="47"/>
        <pc:sldMkLst>
          <pc:docMk/>
          <pc:sldMk cId="0" sldId="266"/>
        </pc:sldMkLst>
      </pc:sldChg>
      <pc:sldChg chg="del">
        <pc:chgData name="Velani, Ankitkumar" userId="039f6639-35cd-4471-8ac8-1e78077ab1db" providerId="ADAL" clId="{84352D96-93B9-4F72-AE8C-18860CDEFF5B}" dt="2022-07-13T16:57:12.781" v="420" actId="47"/>
        <pc:sldMkLst>
          <pc:docMk/>
          <pc:sldMk cId="0" sldId="267"/>
        </pc:sldMkLst>
      </pc:sldChg>
      <pc:sldChg chg="del">
        <pc:chgData name="Velani, Ankitkumar" userId="039f6639-35cd-4471-8ac8-1e78077ab1db" providerId="ADAL" clId="{84352D96-93B9-4F72-AE8C-18860CDEFF5B}" dt="2022-07-13T16:57:13.259" v="421" actId="47"/>
        <pc:sldMkLst>
          <pc:docMk/>
          <pc:sldMk cId="0" sldId="268"/>
        </pc:sldMkLst>
      </pc:sldChg>
      <pc:sldChg chg="del">
        <pc:chgData name="Velani, Ankitkumar" userId="039f6639-35cd-4471-8ac8-1e78077ab1db" providerId="ADAL" clId="{84352D96-93B9-4F72-AE8C-18860CDEFF5B}" dt="2022-07-13T16:57:14.028" v="422" actId="47"/>
        <pc:sldMkLst>
          <pc:docMk/>
          <pc:sldMk cId="0" sldId="269"/>
        </pc:sldMkLst>
      </pc:sldChg>
      <pc:sldChg chg="del">
        <pc:chgData name="Velani, Ankitkumar" userId="039f6639-35cd-4471-8ac8-1e78077ab1db" providerId="ADAL" clId="{84352D96-93B9-4F72-AE8C-18860CDEFF5B}" dt="2022-07-13T16:57:14.840" v="423" actId="47"/>
        <pc:sldMkLst>
          <pc:docMk/>
          <pc:sldMk cId="0" sldId="270"/>
        </pc:sldMkLst>
      </pc:sldChg>
      <pc:sldChg chg="del">
        <pc:chgData name="Velani, Ankitkumar" userId="039f6639-35cd-4471-8ac8-1e78077ab1db" providerId="ADAL" clId="{84352D96-93B9-4F72-AE8C-18860CDEFF5B}" dt="2022-07-13T16:57:15.508" v="424" actId="47"/>
        <pc:sldMkLst>
          <pc:docMk/>
          <pc:sldMk cId="0" sldId="271"/>
        </pc:sldMkLst>
      </pc:sldChg>
      <pc:sldChg chg="addSp delSp modSp add mod modNotes">
        <pc:chgData name="Velani, Ankitkumar" userId="039f6639-35cd-4471-8ac8-1e78077ab1db" providerId="ADAL" clId="{84352D96-93B9-4F72-AE8C-18860CDEFF5B}" dt="2022-07-14T06:53:05.951" v="5754" actId="20577"/>
        <pc:sldMkLst>
          <pc:docMk/>
          <pc:sldMk cId="4065110562" sldId="272"/>
        </pc:sldMkLst>
        <pc:spChg chg="add del mod">
          <ac:chgData name="Velani, Ankitkumar" userId="039f6639-35cd-4471-8ac8-1e78077ab1db" providerId="ADAL" clId="{84352D96-93B9-4F72-AE8C-18860CDEFF5B}" dt="2022-07-13T17:08:17.918" v="599" actId="478"/>
          <ac:spMkLst>
            <pc:docMk/>
            <pc:sldMk cId="4065110562" sldId="272"/>
            <ac:spMk id="2" creationId="{291FA58C-F360-48E1-9688-13F5293D514D}"/>
          </ac:spMkLst>
        </pc:spChg>
        <pc:spChg chg="mod">
          <ac:chgData name="Velani, Ankitkumar" userId="039f6639-35cd-4471-8ac8-1e78077ab1db" providerId="ADAL" clId="{84352D96-93B9-4F72-AE8C-18860CDEFF5B}" dt="2022-07-13T17:20:48.139" v="1137" actId="1076"/>
          <ac:spMkLst>
            <pc:docMk/>
            <pc:sldMk cId="4065110562" sldId="272"/>
            <ac:spMk id="108" creationId="{00000000-0000-0000-0000-000000000000}"/>
          </ac:spMkLst>
        </pc:spChg>
        <pc:spChg chg="mod">
          <ac:chgData name="Velani, Ankitkumar" userId="039f6639-35cd-4471-8ac8-1e78077ab1db" providerId="ADAL" clId="{84352D96-93B9-4F72-AE8C-18860CDEFF5B}" dt="2022-07-14T06:53:05.951" v="5754" actId="20577"/>
          <ac:spMkLst>
            <pc:docMk/>
            <pc:sldMk cId="4065110562" sldId="272"/>
            <ac:spMk id="109" creationId="{00000000-0000-0000-0000-000000000000}"/>
          </ac:spMkLst>
        </pc:spChg>
        <pc:picChg chg="del">
          <ac:chgData name="Velani, Ankitkumar" userId="039f6639-35cd-4471-8ac8-1e78077ab1db" providerId="ADAL" clId="{84352D96-93B9-4F72-AE8C-18860CDEFF5B}" dt="2022-07-13T17:08:23.499" v="601" actId="478"/>
          <ac:picMkLst>
            <pc:docMk/>
            <pc:sldMk cId="4065110562" sldId="272"/>
            <ac:picMk id="7" creationId="{82D688DE-B6F5-4F65-9BCB-BA72C7FC1EB8}"/>
          </ac:picMkLst>
        </pc:picChg>
      </pc:sldChg>
      <pc:sldChg chg="modSp add mod modNotes">
        <pc:chgData name="Velani, Ankitkumar" userId="039f6639-35cd-4471-8ac8-1e78077ab1db" providerId="ADAL" clId="{84352D96-93B9-4F72-AE8C-18860CDEFF5B}" dt="2022-07-14T01:44:07.358" v="5163"/>
        <pc:sldMkLst>
          <pc:docMk/>
          <pc:sldMk cId="114794549" sldId="273"/>
        </pc:sldMkLst>
        <pc:spChg chg="mod">
          <ac:chgData name="Velani, Ankitkumar" userId="039f6639-35cd-4471-8ac8-1e78077ab1db" providerId="ADAL" clId="{84352D96-93B9-4F72-AE8C-18860CDEFF5B}" dt="2022-07-13T17:09:24.286" v="674" actId="20577"/>
          <ac:spMkLst>
            <pc:docMk/>
            <pc:sldMk cId="114794549" sldId="273"/>
            <ac:spMk id="108" creationId="{00000000-0000-0000-0000-000000000000}"/>
          </ac:spMkLst>
        </pc:spChg>
        <pc:spChg chg="mod">
          <ac:chgData name="Velani, Ankitkumar" userId="039f6639-35cd-4471-8ac8-1e78077ab1db" providerId="ADAL" clId="{84352D96-93B9-4F72-AE8C-18860CDEFF5B}" dt="2022-07-13T17:12:05.727" v="939" actId="20577"/>
          <ac:spMkLst>
            <pc:docMk/>
            <pc:sldMk cId="114794549" sldId="273"/>
            <ac:spMk id="109" creationId="{00000000-0000-0000-0000-000000000000}"/>
          </ac:spMkLst>
        </pc:spChg>
      </pc:sldChg>
      <pc:sldChg chg="addSp delSp modSp new mod">
        <pc:chgData name="Velani, Ankitkumar" userId="039f6639-35cd-4471-8ac8-1e78077ab1db" providerId="ADAL" clId="{84352D96-93B9-4F72-AE8C-18860CDEFF5B}" dt="2022-07-15T17:08:30.945" v="14559" actId="14100"/>
        <pc:sldMkLst>
          <pc:docMk/>
          <pc:sldMk cId="1592126093" sldId="274"/>
        </pc:sldMkLst>
        <pc:spChg chg="mod">
          <ac:chgData name="Velani, Ankitkumar" userId="039f6639-35cd-4471-8ac8-1e78077ab1db" providerId="ADAL" clId="{84352D96-93B9-4F72-AE8C-18860CDEFF5B}" dt="2022-07-13T17:12:57.706" v="953" actId="20577"/>
          <ac:spMkLst>
            <pc:docMk/>
            <pc:sldMk cId="1592126093" sldId="274"/>
            <ac:spMk id="2" creationId="{816F87FA-2679-4AA9-A354-19DC3F157DF1}"/>
          </ac:spMkLst>
        </pc:spChg>
        <pc:spChg chg="del">
          <ac:chgData name="Velani, Ankitkumar" userId="039f6639-35cd-4471-8ac8-1e78077ab1db" providerId="ADAL" clId="{84352D96-93B9-4F72-AE8C-18860CDEFF5B}" dt="2022-07-13T17:14:11.917" v="954" actId="478"/>
          <ac:spMkLst>
            <pc:docMk/>
            <pc:sldMk cId="1592126093" sldId="274"/>
            <ac:spMk id="3" creationId="{3A3FA94E-50D4-485E-A463-B60E425121C8}"/>
          </ac:spMkLst>
        </pc:spChg>
        <pc:picChg chg="add mod">
          <ac:chgData name="Velani, Ankitkumar" userId="039f6639-35cd-4471-8ac8-1e78077ab1db" providerId="ADAL" clId="{84352D96-93B9-4F72-AE8C-18860CDEFF5B}" dt="2022-07-15T17:08:30.945" v="14559" actId="14100"/>
          <ac:picMkLst>
            <pc:docMk/>
            <pc:sldMk cId="1592126093" sldId="274"/>
            <ac:picMk id="7" creationId="{485AA240-F133-4718-B132-0B64228BC540}"/>
          </ac:picMkLst>
        </pc:picChg>
        <pc:picChg chg="add del mod">
          <ac:chgData name="Velani, Ankitkumar" userId="039f6639-35cd-4471-8ac8-1e78077ab1db" providerId="ADAL" clId="{84352D96-93B9-4F72-AE8C-18860CDEFF5B}" dt="2022-07-13T17:14:30.051" v="960"/>
          <ac:picMkLst>
            <pc:docMk/>
            <pc:sldMk cId="1592126093" sldId="274"/>
            <ac:picMk id="1026" creationId="{4905994D-77B5-459B-9237-A9D08C796225}"/>
          </ac:picMkLst>
        </pc:picChg>
        <pc:picChg chg="add del mod">
          <ac:chgData name="Velani, Ankitkumar" userId="039f6639-35cd-4471-8ac8-1e78077ab1db" providerId="ADAL" clId="{84352D96-93B9-4F72-AE8C-18860CDEFF5B}" dt="2022-07-15T17:08:05.682" v="14551" actId="478"/>
          <ac:picMkLst>
            <pc:docMk/>
            <pc:sldMk cId="1592126093" sldId="274"/>
            <ac:picMk id="1028" creationId="{FE4EDC87-835C-41E8-8824-8422588A696D}"/>
          </ac:picMkLst>
        </pc:picChg>
      </pc:sldChg>
      <pc:sldChg chg="modSp add mod ord modNotes">
        <pc:chgData name="Velani, Ankitkumar" userId="039f6639-35cd-4471-8ac8-1e78077ab1db" providerId="ADAL" clId="{84352D96-93B9-4F72-AE8C-18860CDEFF5B}" dt="2022-07-14T01:44:07.358" v="5163"/>
        <pc:sldMkLst>
          <pc:docMk/>
          <pc:sldMk cId="2959000939" sldId="275"/>
        </pc:sldMkLst>
        <pc:spChg chg="mod">
          <ac:chgData name="Velani, Ankitkumar" userId="039f6639-35cd-4471-8ac8-1e78077ab1db" providerId="ADAL" clId="{84352D96-93B9-4F72-AE8C-18860CDEFF5B}" dt="2022-07-13T17:16:22.454" v="974" actId="20577"/>
          <ac:spMkLst>
            <pc:docMk/>
            <pc:sldMk cId="2959000939" sldId="275"/>
            <ac:spMk id="108" creationId="{00000000-0000-0000-0000-000000000000}"/>
          </ac:spMkLst>
        </pc:spChg>
        <pc:spChg chg="mod">
          <ac:chgData name="Velani, Ankitkumar" userId="039f6639-35cd-4471-8ac8-1e78077ab1db" providerId="ADAL" clId="{84352D96-93B9-4F72-AE8C-18860CDEFF5B}" dt="2022-07-13T17:18:08.872" v="1118" actId="113"/>
          <ac:spMkLst>
            <pc:docMk/>
            <pc:sldMk cId="2959000939" sldId="275"/>
            <ac:spMk id="109" creationId="{00000000-0000-0000-0000-000000000000}"/>
          </ac:spMkLst>
        </pc:spChg>
      </pc:sldChg>
      <pc:sldChg chg="addSp delSp modSp add mod setBg modNotes">
        <pc:chgData name="Velani, Ankitkumar" userId="039f6639-35cd-4471-8ac8-1e78077ab1db" providerId="ADAL" clId="{84352D96-93B9-4F72-AE8C-18860CDEFF5B}" dt="2022-07-14T01:44:07.358" v="5163"/>
        <pc:sldMkLst>
          <pc:docMk/>
          <pc:sldMk cId="1688761229" sldId="276"/>
        </pc:sldMkLst>
        <pc:spChg chg="add del mod">
          <ac:chgData name="Velani, Ankitkumar" userId="039f6639-35cd-4471-8ac8-1e78077ab1db" providerId="ADAL" clId="{84352D96-93B9-4F72-AE8C-18860CDEFF5B}" dt="2022-07-13T17:18:27.322" v="1121" actId="478"/>
          <ac:spMkLst>
            <pc:docMk/>
            <pc:sldMk cId="1688761229" sldId="276"/>
            <ac:spMk id="3" creationId="{8AE7E905-B9B0-47EC-A2C4-698501C27BFC}"/>
          </ac:spMkLst>
        </pc:spChg>
        <pc:spChg chg="add mod">
          <ac:chgData name="Velani, Ankitkumar" userId="039f6639-35cd-4471-8ac8-1e78077ab1db" providerId="ADAL" clId="{84352D96-93B9-4F72-AE8C-18860CDEFF5B}" dt="2022-07-14T01:17:21.977" v="3817" actId="122"/>
          <ac:spMkLst>
            <pc:docMk/>
            <pc:sldMk cId="1688761229" sldId="276"/>
            <ac:spMk id="4" creationId="{982E6F4A-9E6F-4B1C-9647-38D9E6E0F5F7}"/>
          </ac:spMkLst>
        </pc:spChg>
        <pc:spChg chg="add mod">
          <ac:chgData name="Velani, Ankitkumar" userId="039f6639-35cd-4471-8ac8-1e78077ab1db" providerId="ADAL" clId="{84352D96-93B9-4F72-AE8C-18860CDEFF5B}" dt="2022-07-14T01:17:41.935" v="3845" actId="20577"/>
          <ac:spMkLst>
            <pc:docMk/>
            <pc:sldMk cId="1688761229" sldId="276"/>
            <ac:spMk id="11" creationId="{807EC4FA-74C2-4CA3-931D-61B86C2FD670}"/>
          </ac:spMkLst>
        </pc:spChg>
        <pc:spChg chg="add mod">
          <ac:chgData name="Velani, Ankitkumar" userId="039f6639-35cd-4471-8ac8-1e78077ab1db" providerId="ADAL" clId="{84352D96-93B9-4F72-AE8C-18860CDEFF5B}" dt="2022-07-14T01:18:05.206" v="3856" actId="20577"/>
          <ac:spMkLst>
            <pc:docMk/>
            <pc:sldMk cId="1688761229" sldId="276"/>
            <ac:spMk id="12" creationId="{E7D9E9A5-8CB6-4F66-8A52-C5D521062658}"/>
          </ac:spMkLst>
        </pc:spChg>
        <pc:spChg chg="add mod">
          <ac:chgData name="Velani, Ankitkumar" userId="039f6639-35cd-4471-8ac8-1e78077ab1db" providerId="ADAL" clId="{84352D96-93B9-4F72-AE8C-18860CDEFF5B}" dt="2022-07-14T01:18:33.603" v="3895" actId="20577"/>
          <ac:spMkLst>
            <pc:docMk/>
            <pc:sldMk cId="1688761229" sldId="276"/>
            <ac:spMk id="13" creationId="{9483B858-FDF8-450B-9C62-CB542C667B54}"/>
          </ac:spMkLst>
        </pc:spChg>
        <pc:spChg chg="mod">
          <ac:chgData name="Velani, Ankitkumar" userId="039f6639-35cd-4471-8ac8-1e78077ab1db" providerId="ADAL" clId="{84352D96-93B9-4F72-AE8C-18860CDEFF5B}" dt="2022-07-14T01:15:56.260" v="3790" actId="26606"/>
          <ac:spMkLst>
            <pc:docMk/>
            <pc:sldMk cId="1688761229" sldId="276"/>
            <ac:spMk id="105" creationId="{00000000-0000-0000-0000-000000000000}"/>
          </ac:spMkLst>
        </pc:spChg>
        <pc:spChg chg="mod">
          <ac:chgData name="Velani, Ankitkumar" userId="039f6639-35cd-4471-8ac8-1e78077ab1db" providerId="ADAL" clId="{84352D96-93B9-4F72-AE8C-18860CDEFF5B}" dt="2022-07-14T01:15:56.260" v="3790" actId="26606"/>
          <ac:spMkLst>
            <pc:docMk/>
            <pc:sldMk cId="1688761229" sldId="276"/>
            <ac:spMk id="106" creationId="{00000000-0000-0000-0000-000000000000}"/>
          </ac:spMkLst>
        </pc:spChg>
        <pc:spChg chg="mod">
          <ac:chgData name="Velani, Ankitkumar" userId="039f6639-35cd-4471-8ac8-1e78077ab1db" providerId="ADAL" clId="{84352D96-93B9-4F72-AE8C-18860CDEFF5B}" dt="2022-07-14T01:15:56.260" v="3790" actId="26606"/>
          <ac:spMkLst>
            <pc:docMk/>
            <pc:sldMk cId="1688761229" sldId="276"/>
            <ac:spMk id="107" creationId="{00000000-0000-0000-0000-000000000000}"/>
          </ac:spMkLst>
        </pc:spChg>
        <pc:spChg chg="mod ord">
          <ac:chgData name="Velani, Ankitkumar" userId="039f6639-35cd-4471-8ac8-1e78077ab1db" providerId="ADAL" clId="{84352D96-93B9-4F72-AE8C-18860CDEFF5B}" dt="2022-07-14T01:15:56.260" v="3790" actId="26606"/>
          <ac:spMkLst>
            <pc:docMk/>
            <pc:sldMk cId="1688761229" sldId="276"/>
            <ac:spMk id="108" creationId="{00000000-0000-0000-0000-000000000000}"/>
          </ac:spMkLst>
        </pc:spChg>
        <pc:spChg chg="del">
          <ac:chgData name="Velani, Ankitkumar" userId="039f6639-35cd-4471-8ac8-1e78077ab1db" providerId="ADAL" clId="{84352D96-93B9-4F72-AE8C-18860CDEFF5B}" dt="2022-07-13T17:18:25.064" v="1120" actId="478"/>
          <ac:spMkLst>
            <pc:docMk/>
            <pc:sldMk cId="1688761229" sldId="276"/>
            <ac:spMk id="109" creationId="{00000000-0000-0000-0000-000000000000}"/>
          </ac:spMkLst>
        </pc:spChg>
        <pc:spChg chg="add del">
          <ac:chgData name="Velani, Ankitkumar" userId="039f6639-35cd-4471-8ac8-1e78077ab1db" providerId="ADAL" clId="{84352D96-93B9-4F72-AE8C-18860CDEFF5B}" dt="2022-07-14T01:15:56.260" v="3790" actId="26606"/>
          <ac:spMkLst>
            <pc:docMk/>
            <pc:sldMk cId="1688761229" sldId="276"/>
            <ac:spMk id="113" creationId="{A4AC5506-6312-4701-8D3C-40187889A947}"/>
          </ac:spMkLst>
        </pc:spChg>
        <pc:picChg chg="add mod ord">
          <ac:chgData name="Velani, Ankitkumar" userId="039f6639-35cd-4471-8ac8-1e78077ab1db" providerId="ADAL" clId="{84352D96-93B9-4F72-AE8C-18860CDEFF5B}" dt="2022-07-14T01:16:55.511" v="3814" actId="1076"/>
          <ac:picMkLst>
            <pc:docMk/>
            <pc:sldMk cId="1688761229" sldId="276"/>
            <ac:picMk id="3" creationId="{BEC6C2A9-2EE2-4DB3-A947-7855FD3F6463}"/>
          </ac:picMkLst>
        </pc:picChg>
        <pc:picChg chg="add del mod">
          <ac:chgData name="Velani, Ankitkumar" userId="039f6639-35cd-4471-8ac8-1e78077ab1db" providerId="ADAL" clId="{84352D96-93B9-4F72-AE8C-18860CDEFF5B}" dt="2022-07-14T01:15:50.197" v="3786" actId="478"/>
          <ac:picMkLst>
            <pc:docMk/>
            <pc:sldMk cId="1688761229" sldId="276"/>
            <ac:picMk id="2050" creationId="{73C0D200-2519-44EA-8747-AF4B000416CE}"/>
          </ac:picMkLst>
        </pc:picChg>
      </pc:sldChg>
      <pc:sldChg chg="delSp modSp add mod modNotes">
        <pc:chgData name="Velani, Ankitkumar" userId="039f6639-35cd-4471-8ac8-1e78077ab1db" providerId="ADAL" clId="{84352D96-93B9-4F72-AE8C-18860CDEFF5B}" dt="2022-07-14T01:44:07.358" v="5163"/>
        <pc:sldMkLst>
          <pc:docMk/>
          <pc:sldMk cId="435176371" sldId="277"/>
        </pc:sldMkLst>
        <pc:spChg chg="mod">
          <ac:chgData name="Velani, Ankitkumar" userId="039f6639-35cd-4471-8ac8-1e78077ab1db" providerId="ADAL" clId="{84352D96-93B9-4F72-AE8C-18860CDEFF5B}" dt="2022-07-14T00:43:11.509" v="1640" actId="115"/>
          <ac:spMkLst>
            <pc:docMk/>
            <pc:sldMk cId="435176371" sldId="277"/>
            <ac:spMk id="108" creationId="{00000000-0000-0000-0000-000000000000}"/>
          </ac:spMkLst>
        </pc:spChg>
        <pc:spChg chg="mod">
          <ac:chgData name="Velani, Ankitkumar" userId="039f6639-35cd-4471-8ac8-1e78077ab1db" providerId="ADAL" clId="{84352D96-93B9-4F72-AE8C-18860CDEFF5B}" dt="2022-07-14T00:44:29.303" v="1660" actId="1076"/>
          <ac:spMkLst>
            <pc:docMk/>
            <pc:sldMk cId="435176371" sldId="277"/>
            <ac:spMk id="109" creationId="{00000000-0000-0000-0000-000000000000}"/>
          </ac:spMkLst>
        </pc:spChg>
        <pc:picChg chg="del">
          <ac:chgData name="Velani, Ankitkumar" userId="039f6639-35cd-4471-8ac8-1e78077ab1db" providerId="ADAL" clId="{84352D96-93B9-4F72-AE8C-18860CDEFF5B}" dt="2022-07-13T17:23:27.159" v="1156" actId="478"/>
          <ac:picMkLst>
            <pc:docMk/>
            <pc:sldMk cId="435176371" sldId="277"/>
            <ac:picMk id="7" creationId="{82D688DE-B6F5-4F65-9BCB-BA72C7FC1EB8}"/>
          </ac:picMkLst>
        </pc:picChg>
      </pc:sldChg>
      <pc:sldChg chg="add del">
        <pc:chgData name="Velani, Ankitkumar" userId="039f6639-35cd-4471-8ac8-1e78077ab1db" providerId="ADAL" clId="{84352D96-93B9-4F72-AE8C-18860CDEFF5B}" dt="2022-07-13T17:22:27.204" v="1140" actId="47"/>
        <pc:sldMkLst>
          <pc:docMk/>
          <pc:sldMk cId="1661547983" sldId="277"/>
        </pc:sldMkLst>
      </pc:sldChg>
      <pc:sldChg chg="modSp add mod modNotes">
        <pc:chgData name="Velani, Ankitkumar" userId="039f6639-35cd-4471-8ac8-1e78077ab1db" providerId="ADAL" clId="{84352D96-93B9-4F72-AE8C-18860CDEFF5B}" dt="2022-07-14T01:44:07.358" v="5163"/>
        <pc:sldMkLst>
          <pc:docMk/>
          <pc:sldMk cId="320955946" sldId="278"/>
        </pc:sldMkLst>
        <pc:spChg chg="mod">
          <ac:chgData name="Velani, Ankitkumar" userId="039f6639-35cd-4471-8ac8-1e78077ab1db" providerId="ADAL" clId="{84352D96-93B9-4F72-AE8C-18860CDEFF5B}" dt="2022-07-14T00:55:16.307" v="2515"/>
          <ac:spMkLst>
            <pc:docMk/>
            <pc:sldMk cId="320955946" sldId="278"/>
            <ac:spMk id="108" creationId="{00000000-0000-0000-0000-000000000000}"/>
          </ac:spMkLst>
        </pc:spChg>
        <pc:spChg chg="mod">
          <ac:chgData name="Velani, Ankitkumar" userId="039f6639-35cd-4471-8ac8-1e78077ab1db" providerId="ADAL" clId="{84352D96-93B9-4F72-AE8C-18860CDEFF5B}" dt="2022-07-14T00:59:01.966" v="2916" actId="20577"/>
          <ac:spMkLst>
            <pc:docMk/>
            <pc:sldMk cId="320955946" sldId="278"/>
            <ac:spMk id="109" creationId="{00000000-0000-0000-0000-000000000000}"/>
          </ac:spMkLst>
        </pc:spChg>
      </pc:sldChg>
      <pc:sldChg chg="addSp delSp modSp add mod modNotes">
        <pc:chgData name="Velani, Ankitkumar" userId="039f6639-35cd-4471-8ac8-1e78077ab1db" providerId="ADAL" clId="{84352D96-93B9-4F72-AE8C-18860CDEFF5B}" dt="2022-07-14T01:44:07.358" v="5163"/>
        <pc:sldMkLst>
          <pc:docMk/>
          <pc:sldMk cId="2174626971" sldId="279"/>
        </pc:sldMkLst>
        <pc:spChg chg="add del">
          <ac:chgData name="Velani, Ankitkumar" userId="039f6639-35cd-4471-8ac8-1e78077ab1db" providerId="ADAL" clId="{84352D96-93B9-4F72-AE8C-18860CDEFF5B}" dt="2022-07-13T17:23:49.952" v="1185" actId="22"/>
          <ac:spMkLst>
            <pc:docMk/>
            <pc:sldMk cId="2174626971" sldId="279"/>
            <ac:spMk id="8" creationId="{2FFC9474-EF97-4FF8-BAFB-C6A1497E152B}"/>
          </ac:spMkLst>
        </pc:spChg>
        <pc:spChg chg="mod">
          <ac:chgData name="Velani, Ankitkumar" userId="039f6639-35cd-4471-8ac8-1e78077ab1db" providerId="ADAL" clId="{84352D96-93B9-4F72-AE8C-18860CDEFF5B}" dt="2022-07-14T01:01:02.109" v="2917"/>
          <ac:spMkLst>
            <pc:docMk/>
            <pc:sldMk cId="2174626971" sldId="279"/>
            <ac:spMk id="108" creationId="{00000000-0000-0000-0000-000000000000}"/>
          </ac:spMkLst>
        </pc:spChg>
        <pc:spChg chg="mod">
          <ac:chgData name="Velani, Ankitkumar" userId="039f6639-35cd-4471-8ac8-1e78077ab1db" providerId="ADAL" clId="{84352D96-93B9-4F72-AE8C-18860CDEFF5B}" dt="2022-07-14T01:11:55.400" v="3700"/>
          <ac:spMkLst>
            <pc:docMk/>
            <pc:sldMk cId="2174626971" sldId="279"/>
            <ac:spMk id="109" creationId="{00000000-0000-0000-0000-000000000000}"/>
          </ac:spMkLst>
        </pc:spChg>
      </pc:sldChg>
      <pc:sldChg chg="modSp add mod modNotes">
        <pc:chgData name="Velani, Ankitkumar" userId="039f6639-35cd-4471-8ac8-1e78077ab1db" providerId="ADAL" clId="{84352D96-93B9-4F72-AE8C-18860CDEFF5B}" dt="2022-07-15T15:13:27.498" v="14538" actId="20577"/>
        <pc:sldMkLst>
          <pc:docMk/>
          <pc:sldMk cId="2469122854" sldId="280"/>
        </pc:sldMkLst>
        <pc:spChg chg="mod">
          <ac:chgData name="Velani, Ankitkumar" userId="039f6639-35cd-4471-8ac8-1e78077ab1db" providerId="ADAL" clId="{84352D96-93B9-4F72-AE8C-18860CDEFF5B}" dt="2022-07-14T01:19:18.608" v="3896"/>
          <ac:spMkLst>
            <pc:docMk/>
            <pc:sldMk cId="2469122854" sldId="280"/>
            <ac:spMk id="108" creationId="{00000000-0000-0000-0000-000000000000}"/>
          </ac:spMkLst>
        </pc:spChg>
        <pc:spChg chg="mod">
          <ac:chgData name="Velani, Ankitkumar" userId="039f6639-35cd-4471-8ac8-1e78077ab1db" providerId="ADAL" clId="{84352D96-93B9-4F72-AE8C-18860CDEFF5B}" dt="2022-07-15T15:13:27.498" v="14538" actId="20577"/>
          <ac:spMkLst>
            <pc:docMk/>
            <pc:sldMk cId="2469122854" sldId="280"/>
            <ac:spMk id="109" creationId="{00000000-0000-0000-0000-000000000000}"/>
          </ac:spMkLst>
        </pc:spChg>
      </pc:sldChg>
      <pc:sldChg chg="modSp add mod modNotes">
        <pc:chgData name="Velani, Ankitkumar" userId="039f6639-35cd-4471-8ac8-1e78077ab1db" providerId="ADAL" clId="{84352D96-93B9-4F72-AE8C-18860CDEFF5B}" dt="2022-07-15T14:53:18.624" v="14518" actId="20577"/>
        <pc:sldMkLst>
          <pc:docMk/>
          <pc:sldMk cId="2792662973" sldId="281"/>
        </pc:sldMkLst>
        <pc:spChg chg="mod">
          <ac:chgData name="Velani, Ankitkumar" userId="039f6639-35cd-4471-8ac8-1e78077ab1db" providerId="ADAL" clId="{84352D96-93B9-4F72-AE8C-18860CDEFF5B}" dt="2022-07-15T14:53:18.624" v="14518" actId="20577"/>
          <ac:spMkLst>
            <pc:docMk/>
            <pc:sldMk cId="2792662973" sldId="281"/>
            <ac:spMk id="109" creationId="{00000000-0000-0000-0000-000000000000}"/>
          </ac:spMkLst>
        </pc:spChg>
      </pc:sldChg>
      <pc:sldChg chg="addSp delSp modSp add mod modNotes">
        <pc:chgData name="Velani, Ankitkumar" userId="039f6639-35cd-4471-8ac8-1e78077ab1db" providerId="ADAL" clId="{84352D96-93B9-4F72-AE8C-18860CDEFF5B}" dt="2022-07-14T01:44:07.358" v="5163"/>
        <pc:sldMkLst>
          <pc:docMk/>
          <pc:sldMk cId="3132053676" sldId="282"/>
        </pc:sldMkLst>
        <pc:spChg chg="add del">
          <ac:chgData name="Velani, Ankitkumar" userId="039f6639-35cd-4471-8ac8-1e78077ab1db" providerId="ADAL" clId="{84352D96-93B9-4F72-AE8C-18860CDEFF5B}" dt="2022-07-14T00:49:19.026" v="2218" actId="22"/>
          <ac:spMkLst>
            <pc:docMk/>
            <pc:sldMk cId="3132053676" sldId="282"/>
            <ac:spMk id="8" creationId="{EFC15BF3-E51C-4A0A-8087-F49DEA95C5C2}"/>
          </ac:spMkLst>
        </pc:spChg>
        <pc:spChg chg="mod">
          <ac:chgData name="Velani, Ankitkumar" userId="039f6639-35cd-4471-8ac8-1e78077ab1db" providerId="ADAL" clId="{84352D96-93B9-4F72-AE8C-18860CDEFF5B}" dt="2022-07-14T00:48:53.339" v="2216" actId="20577"/>
          <ac:spMkLst>
            <pc:docMk/>
            <pc:sldMk cId="3132053676" sldId="282"/>
            <ac:spMk id="109" creationId="{00000000-0000-0000-0000-000000000000}"/>
          </ac:spMkLst>
        </pc:spChg>
      </pc:sldChg>
      <pc:sldChg chg="addSp modSp add mod modNotes">
        <pc:chgData name="Velani, Ankitkumar" userId="039f6639-35cd-4471-8ac8-1e78077ab1db" providerId="ADAL" clId="{84352D96-93B9-4F72-AE8C-18860CDEFF5B}" dt="2022-07-14T01:44:07.358" v="5163"/>
        <pc:sldMkLst>
          <pc:docMk/>
          <pc:sldMk cId="575650393" sldId="283"/>
        </pc:sldMkLst>
        <pc:spChg chg="add mod">
          <ac:chgData name="Velani, Ankitkumar" userId="039f6639-35cd-4471-8ac8-1e78077ab1db" providerId="ADAL" clId="{84352D96-93B9-4F72-AE8C-18860CDEFF5B}" dt="2022-07-14T00:51:54.464" v="2425" actId="208"/>
          <ac:spMkLst>
            <pc:docMk/>
            <pc:sldMk cId="575650393" sldId="283"/>
            <ac:spMk id="2" creationId="{A6F5A4F1-A0A0-4831-8271-4370B9096C96}"/>
          </ac:spMkLst>
        </pc:spChg>
        <pc:spChg chg="add mod">
          <ac:chgData name="Velani, Ankitkumar" userId="039f6639-35cd-4471-8ac8-1e78077ab1db" providerId="ADAL" clId="{84352D96-93B9-4F72-AE8C-18860CDEFF5B}" dt="2022-07-14T00:52:41.262" v="2458" actId="1076"/>
          <ac:spMkLst>
            <pc:docMk/>
            <pc:sldMk cId="575650393" sldId="283"/>
            <ac:spMk id="3" creationId="{E73AD39F-BCC9-4863-BE02-255428EA8BBF}"/>
          </ac:spMkLst>
        </pc:spChg>
        <pc:spChg chg="add mod">
          <ac:chgData name="Velani, Ankitkumar" userId="039f6639-35cd-4471-8ac8-1e78077ab1db" providerId="ADAL" clId="{84352D96-93B9-4F72-AE8C-18860CDEFF5B}" dt="2022-07-14T00:52:55.574" v="2462" actId="688"/>
          <ac:spMkLst>
            <pc:docMk/>
            <pc:sldMk cId="575650393" sldId="283"/>
            <ac:spMk id="8" creationId="{7DDDC53F-0FD4-43C6-ACC0-83BF5A7F1A61}"/>
          </ac:spMkLst>
        </pc:spChg>
        <pc:spChg chg="add mod">
          <ac:chgData name="Velani, Ankitkumar" userId="039f6639-35cd-4471-8ac8-1e78077ab1db" providerId="ADAL" clId="{84352D96-93B9-4F72-AE8C-18860CDEFF5B}" dt="2022-07-14T00:53:38.238" v="2514" actId="1076"/>
          <ac:spMkLst>
            <pc:docMk/>
            <pc:sldMk cId="575650393" sldId="283"/>
            <ac:spMk id="10" creationId="{768BC7B8-2B41-4F0A-8465-2245D588D34D}"/>
          </ac:spMkLst>
        </pc:spChg>
        <pc:spChg chg="mod">
          <ac:chgData name="Velani, Ankitkumar" userId="039f6639-35cd-4471-8ac8-1e78077ab1db" providerId="ADAL" clId="{84352D96-93B9-4F72-AE8C-18860CDEFF5B}" dt="2022-07-14T00:49:26.372" v="2224" actId="20577"/>
          <ac:spMkLst>
            <pc:docMk/>
            <pc:sldMk cId="575650393" sldId="283"/>
            <ac:spMk id="108" creationId="{00000000-0000-0000-0000-000000000000}"/>
          </ac:spMkLst>
        </pc:spChg>
        <pc:spChg chg="mod">
          <ac:chgData name="Velani, Ankitkumar" userId="039f6639-35cd-4471-8ac8-1e78077ab1db" providerId="ADAL" clId="{84352D96-93B9-4F72-AE8C-18860CDEFF5B}" dt="2022-07-14T00:51:17.255" v="2419" actId="403"/>
          <ac:spMkLst>
            <pc:docMk/>
            <pc:sldMk cId="575650393" sldId="283"/>
            <ac:spMk id="109" creationId="{00000000-0000-0000-0000-000000000000}"/>
          </ac:spMkLst>
        </pc:spChg>
      </pc:sldChg>
      <pc:sldChg chg="addSp delSp modSp add mod modNotes">
        <pc:chgData name="Velani, Ankitkumar" userId="039f6639-35cd-4471-8ac8-1e78077ab1db" providerId="ADAL" clId="{84352D96-93B9-4F72-AE8C-18860CDEFF5B}" dt="2022-07-14T01:44:07.358" v="5163"/>
        <pc:sldMkLst>
          <pc:docMk/>
          <pc:sldMk cId="3711818749" sldId="284"/>
        </pc:sldMkLst>
        <pc:spChg chg="add del">
          <ac:chgData name="Velani, Ankitkumar" userId="039f6639-35cd-4471-8ac8-1e78077ab1db" providerId="ADAL" clId="{84352D96-93B9-4F72-AE8C-18860CDEFF5B}" dt="2022-07-14T01:12:32.019" v="3731"/>
          <ac:spMkLst>
            <pc:docMk/>
            <pc:sldMk cId="3711818749" sldId="284"/>
            <ac:spMk id="2" creationId="{0DA88B5D-4A37-4FD2-B7B2-58E4B9E8AF7F}"/>
          </ac:spMkLst>
        </pc:spChg>
        <pc:spChg chg="add del">
          <ac:chgData name="Velani, Ankitkumar" userId="039f6639-35cd-4471-8ac8-1e78077ab1db" providerId="ADAL" clId="{84352D96-93B9-4F72-AE8C-18860CDEFF5B}" dt="2022-07-14T01:12:33.739" v="3733"/>
          <ac:spMkLst>
            <pc:docMk/>
            <pc:sldMk cId="3711818749" sldId="284"/>
            <ac:spMk id="3" creationId="{E743ABA0-30AD-4485-80CD-DB91DD951679}"/>
          </ac:spMkLst>
        </pc:spChg>
        <pc:spChg chg="mod">
          <ac:chgData name="Velani, Ankitkumar" userId="039f6639-35cd-4471-8ac8-1e78077ab1db" providerId="ADAL" clId="{84352D96-93B9-4F72-AE8C-18860CDEFF5B}" dt="2022-07-14T01:14:02.520" v="3785" actId="20577"/>
          <ac:spMkLst>
            <pc:docMk/>
            <pc:sldMk cId="3711818749" sldId="284"/>
            <ac:spMk id="109" creationId="{00000000-0000-0000-0000-000000000000}"/>
          </ac:spMkLst>
        </pc:spChg>
      </pc:sldChg>
      <pc:sldChg chg="modSp add mod modNotes">
        <pc:chgData name="Velani, Ankitkumar" userId="039f6639-35cd-4471-8ac8-1e78077ab1db" providerId="ADAL" clId="{84352D96-93B9-4F72-AE8C-18860CDEFF5B}" dt="2022-07-14T01:44:07.358" v="5163"/>
        <pc:sldMkLst>
          <pc:docMk/>
          <pc:sldMk cId="1515200759" sldId="285"/>
        </pc:sldMkLst>
        <pc:spChg chg="mod">
          <ac:chgData name="Velani, Ankitkumar" userId="039f6639-35cd-4471-8ac8-1e78077ab1db" providerId="ADAL" clId="{84352D96-93B9-4F72-AE8C-18860CDEFF5B}" dt="2022-07-14T01:30:49.923" v="4298" actId="1035"/>
          <ac:spMkLst>
            <pc:docMk/>
            <pc:sldMk cId="1515200759" sldId="285"/>
            <ac:spMk id="109" creationId="{00000000-0000-0000-0000-000000000000}"/>
          </ac:spMkLst>
        </pc:spChg>
      </pc:sldChg>
      <pc:sldChg chg="add modNotes">
        <pc:chgData name="Velani, Ankitkumar" userId="039f6639-35cd-4471-8ac8-1e78077ab1db" providerId="ADAL" clId="{84352D96-93B9-4F72-AE8C-18860CDEFF5B}" dt="2022-07-14T01:44:07.358" v="5163"/>
        <pc:sldMkLst>
          <pc:docMk/>
          <pc:sldMk cId="4111025725" sldId="286"/>
        </pc:sldMkLst>
      </pc:sldChg>
      <pc:sldChg chg="addSp delSp modSp add mod modNotes">
        <pc:chgData name="Velani, Ankitkumar" userId="039f6639-35cd-4471-8ac8-1e78077ab1db" providerId="ADAL" clId="{84352D96-93B9-4F72-AE8C-18860CDEFF5B}" dt="2022-07-14T06:03:37.871" v="5165" actId="22"/>
        <pc:sldMkLst>
          <pc:docMk/>
          <pc:sldMk cId="2438622846" sldId="287"/>
        </pc:sldMkLst>
        <pc:spChg chg="add del">
          <ac:chgData name="Velani, Ankitkumar" userId="039f6639-35cd-4471-8ac8-1e78077ab1db" providerId="ADAL" clId="{84352D96-93B9-4F72-AE8C-18860CDEFF5B}" dt="2022-07-14T06:03:37.871" v="5165" actId="22"/>
          <ac:spMkLst>
            <pc:docMk/>
            <pc:sldMk cId="2438622846" sldId="287"/>
            <ac:spMk id="8" creationId="{D3C83A48-71E9-4A65-9791-E322E1A171E2}"/>
          </ac:spMkLst>
        </pc:spChg>
        <pc:spChg chg="mod">
          <ac:chgData name="Velani, Ankitkumar" userId="039f6639-35cd-4471-8ac8-1e78077ab1db" providerId="ADAL" clId="{84352D96-93B9-4F72-AE8C-18860CDEFF5B}" dt="2022-07-14T01:39:50.938" v="5160" actId="115"/>
          <ac:spMkLst>
            <pc:docMk/>
            <pc:sldMk cId="2438622846" sldId="287"/>
            <ac:spMk id="108" creationId="{00000000-0000-0000-0000-000000000000}"/>
          </ac:spMkLst>
        </pc:spChg>
        <pc:spChg chg="mod">
          <ac:chgData name="Velani, Ankitkumar" userId="039f6639-35cd-4471-8ac8-1e78077ab1db" providerId="ADAL" clId="{84352D96-93B9-4F72-AE8C-18860CDEFF5B}" dt="2022-07-14T01:39:35.868" v="5158" actId="255"/>
          <ac:spMkLst>
            <pc:docMk/>
            <pc:sldMk cId="2438622846" sldId="287"/>
            <ac:spMk id="109" creationId="{00000000-0000-0000-0000-000000000000}"/>
          </ac:spMkLst>
        </pc:spChg>
      </pc:sldChg>
      <pc:sldChg chg="modSp add mod">
        <pc:chgData name="Velani, Ankitkumar" userId="039f6639-35cd-4471-8ac8-1e78077ab1db" providerId="ADAL" clId="{84352D96-93B9-4F72-AE8C-18860CDEFF5B}" dt="2022-07-14T07:00:53.978" v="5823" actId="20577"/>
        <pc:sldMkLst>
          <pc:docMk/>
          <pc:sldMk cId="1205780775" sldId="288"/>
        </pc:sldMkLst>
        <pc:spChg chg="mod">
          <ac:chgData name="Velani, Ankitkumar" userId="039f6639-35cd-4471-8ac8-1e78077ab1db" providerId="ADAL" clId="{84352D96-93B9-4F72-AE8C-18860CDEFF5B}" dt="2022-07-14T06:06:53.288" v="5343" actId="20577"/>
          <ac:spMkLst>
            <pc:docMk/>
            <pc:sldMk cId="1205780775" sldId="288"/>
            <ac:spMk id="99" creationId="{00000000-0000-0000-0000-000000000000}"/>
          </ac:spMkLst>
        </pc:spChg>
        <pc:spChg chg="mod">
          <ac:chgData name="Velani, Ankitkumar" userId="039f6639-35cd-4471-8ac8-1e78077ab1db" providerId="ADAL" clId="{84352D96-93B9-4F72-AE8C-18860CDEFF5B}" dt="2022-07-14T07:00:53.978" v="5823" actId="20577"/>
          <ac:spMkLst>
            <pc:docMk/>
            <pc:sldMk cId="1205780775" sldId="288"/>
            <ac:spMk id="100" creationId="{00000000-0000-0000-0000-000000000000}"/>
          </ac:spMkLst>
        </pc:spChg>
      </pc:sldChg>
      <pc:sldChg chg="addSp delSp modSp add mod">
        <pc:chgData name="Velani, Ankitkumar" userId="039f6639-35cd-4471-8ac8-1e78077ab1db" providerId="ADAL" clId="{84352D96-93B9-4F72-AE8C-18860CDEFF5B}" dt="2022-07-15T16:13:27.109" v="14550" actId="20577"/>
        <pc:sldMkLst>
          <pc:docMk/>
          <pc:sldMk cId="2344059627" sldId="289"/>
        </pc:sldMkLst>
        <pc:spChg chg="add del">
          <ac:chgData name="Velani, Ankitkumar" userId="039f6639-35cd-4471-8ac8-1e78077ab1db" providerId="ADAL" clId="{84352D96-93B9-4F72-AE8C-18860CDEFF5B}" dt="2022-07-14T06:09:19.007" v="5370" actId="22"/>
          <ac:spMkLst>
            <pc:docMk/>
            <pc:sldMk cId="2344059627" sldId="289"/>
            <ac:spMk id="8" creationId="{82E7E761-74BD-49C9-A986-89C93091C1A8}"/>
          </ac:spMkLst>
        </pc:spChg>
        <pc:spChg chg="mod">
          <ac:chgData name="Velani, Ankitkumar" userId="039f6639-35cd-4471-8ac8-1e78077ab1db" providerId="ADAL" clId="{84352D96-93B9-4F72-AE8C-18860CDEFF5B}" dt="2022-07-14T06:07:03.403" v="5359" actId="20577"/>
          <ac:spMkLst>
            <pc:docMk/>
            <pc:sldMk cId="2344059627" sldId="289"/>
            <ac:spMk id="108" creationId="{00000000-0000-0000-0000-000000000000}"/>
          </ac:spMkLst>
        </pc:spChg>
        <pc:spChg chg="mod">
          <ac:chgData name="Velani, Ankitkumar" userId="039f6639-35cd-4471-8ac8-1e78077ab1db" providerId="ADAL" clId="{84352D96-93B9-4F72-AE8C-18860CDEFF5B}" dt="2022-07-15T16:13:27.109" v="14550" actId="20577"/>
          <ac:spMkLst>
            <pc:docMk/>
            <pc:sldMk cId="2344059627" sldId="289"/>
            <ac:spMk id="109" creationId="{00000000-0000-0000-0000-000000000000}"/>
          </ac:spMkLst>
        </pc:spChg>
      </pc:sldChg>
      <pc:sldChg chg="addSp delSp modSp add del mod setBg">
        <pc:chgData name="Velani, Ankitkumar" userId="039f6639-35cd-4471-8ac8-1e78077ab1db" providerId="ADAL" clId="{84352D96-93B9-4F72-AE8C-18860CDEFF5B}" dt="2022-07-14T06:16:28.819" v="5510" actId="2696"/>
        <pc:sldMkLst>
          <pc:docMk/>
          <pc:sldMk cId="641190302" sldId="290"/>
        </pc:sldMkLst>
        <pc:spChg chg="add mod">
          <ac:chgData name="Velani, Ankitkumar" userId="039f6639-35cd-4471-8ac8-1e78077ab1db" providerId="ADAL" clId="{84352D96-93B9-4F72-AE8C-18860CDEFF5B}" dt="2022-07-14T06:09:43.129" v="5375" actId="26606"/>
          <ac:spMkLst>
            <pc:docMk/>
            <pc:sldMk cId="641190302" sldId="290"/>
            <ac:spMk id="3" creationId="{8BCEEDEF-FCC8-462E-A372-A15B5405FA26}"/>
          </ac:spMkLst>
        </pc:spChg>
        <pc:spChg chg="mod">
          <ac:chgData name="Velani, Ankitkumar" userId="039f6639-35cd-4471-8ac8-1e78077ab1db" providerId="ADAL" clId="{84352D96-93B9-4F72-AE8C-18860CDEFF5B}" dt="2022-07-14T06:09:43.129" v="5375" actId="26606"/>
          <ac:spMkLst>
            <pc:docMk/>
            <pc:sldMk cId="641190302" sldId="290"/>
            <ac:spMk id="105" creationId="{00000000-0000-0000-0000-000000000000}"/>
          </ac:spMkLst>
        </pc:spChg>
        <pc:spChg chg="mod">
          <ac:chgData name="Velani, Ankitkumar" userId="039f6639-35cd-4471-8ac8-1e78077ab1db" providerId="ADAL" clId="{84352D96-93B9-4F72-AE8C-18860CDEFF5B}" dt="2022-07-14T06:09:43.129" v="5375" actId="26606"/>
          <ac:spMkLst>
            <pc:docMk/>
            <pc:sldMk cId="641190302" sldId="290"/>
            <ac:spMk id="106" creationId="{00000000-0000-0000-0000-000000000000}"/>
          </ac:spMkLst>
        </pc:spChg>
        <pc:spChg chg="mod">
          <ac:chgData name="Velani, Ankitkumar" userId="039f6639-35cd-4471-8ac8-1e78077ab1db" providerId="ADAL" clId="{84352D96-93B9-4F72-AE8C-18860CDEFF5B}" dt="2022-07-14T06:09:43.129" v="5375" actId="26606"/>
          <ac:spMkLst>
            <pc:docMk/>
            <pc:sldMk cId="641190302" sldId="290"/>
            <ac:spMk id="107" creationId="{00000000-0000-0000-0000-000000000000}"/>
          </ac:spMkLst>
        </pc:spChg>
        <pc:spChg chg="mod ord">
          <ac:chgData name="Velani, Ankitkumar" userId="039f6639-35cd-4471-8ac8-1e78077ab1db" providerId="ADAL" clId="{84352D96-93B9-4F72-AE8C-18860CDEFF5B}" dt="2022-07-14T06:10:33.718" v="5384" actId="1076"/>
          <ac:spMkLst>
            <pc:docMk/>
            <pc:sldMk cId="641190302" sldId="290"/>
            <ac:spMk id="108" creationId="{00000000-0000-0000-0000-000000000000}"/>
          </ac:spMkLst>
        </pc:spChg>
        <pc:spChg chg="del mod">
          <ac:chgData name="Velani, Ankitkumar" userId="039f6639-35cd-4471-8ac8-1e78077ab1db" providerId="ADAL" clId="{84352D96-93B9-4F72-AE8C-18860CDEFF5B}" dt="2022-07-14T06:09:36.618" v="5373" actId="478"/>
          <ac:spMkLst>
            <pc:docMk/>
            <pc:sldMk cId="641190302" sldId="290"/>
            <ac:spMk id="109" creationId="{00000000-0000-0000-0000-000000000000}"/>
          </ac:spMkLst>
        </pc:spChg>
        <pc:spChg chg="add del">
          <ac:chgData name="Velani, Ankitkumar" userId="039f6639-35cd-4471-8ac8-1e78077ab1db" providerId="ADAL" clId="{84352D96-93B9-4F72-AE8C-18860CDEFF5B}" dt="2022-07-14T06:09:57.967" v="5376" actId="26606"/>
          <ac:spMkLst>
            <pc:docMk/>
            <pc:sldMk cId="641190302" sldId="290"/>
            <ac:spMk id="113" creationId="{A3363022-C969-41E9-8EB2-E4C94908C1FA}"/>
          </ac:spMkLst>
        </pc:spChg>
        <pc:spChg chg="add del">
          <ac:chgData name="Velani, Ankitkumar" userId="039f6639-35cd-4471-8ac8-1e78077ab1db" providerId="ADAL" clId="{84352D96-93B9-4F72-AE8C-18860CDEFF5B}" dt="2022-07-14T06:09:57.967" v="5376" actId="26606"/>
          <ac:spMkLst>
            <pc:docMk/>
            <pc:sldMk cId="641190302" sldId="290"/>
            <ac:spMk id="115" creationId="{8D1AD6B3-BE88-4CEB-BA17-790657CC4729}"/>
          </ac:spMkLst>
        </pc:spChg>
        <pc:spChg chg="add">
          <ac:chgData name="Velani, Ankitkumar" userId="039f6639-35cd-4471-8ac8-1e78077ab1db" providerId="ADAL" clId="{84352D96-93B9-4F72-AE8C-18860CDEFF5B}" dt="2022-07-14T06:09:57.967" v="5376" actId="26606"/>
          <ac:spMkLst>
            <pc:docMk/>
            <pc:sldMk cId="641190302" sldId="290"/>
            <ac:spMk id="125" creationId="{BEBFA723-5A7B-472D-ABD7-1526B8D3A38B}"/>
          </ac:spMkLst>
        </pc:spChg>
        <pc:spChg chg="add">
          <ac:chgData name="Velani, Ankitkumar" userId="039f6639-35cd-4471-8ac8-1e78077ab1db" providerId="ADAL" clId="{84352D96-93B9-4F72-AE8C-18860CDEFF5B}" dt="2022-07-14T06:09:57.967" v="5376" actId="26606"/>
          <ac:spMkLst>
            <pc:docMk/>
            <pc:sldMk cId="641190302" sldId="290"/>
            <ac:spMk id="127" creationId="{A6B27065-399A-4CF7-BF70-CF79B9848FC1}"/>
          </ac:spMkLst>
        </pc:spChg>
        <pc:grpChg chg="add del">
          <ac:chgData name="Velani, Ankitkumar" userId="039f6639-35cd-4471-8ac8-1e78077ab1db" providerId="ADAL" clId="{84352D96-93B9-4F72-AE8C-18860CDEFF5B}" dt="2022-07-14T06:09:57.967" v="5376" actId="26606"/>
          <ac:grpSpMkLst>
            <pc:docMk/>
            <pc:sldMk cId="641190302" sldId="290"/>
            <ac:grpSpMk id="117" creationId="{89D1390B-7E13-4B4F-9CB2-391063412E54}"/>
          </ac:grpSpMkLst>
        </pc:grpChg>
        <pc:grpChg chg="add">
          <ac:chgData name="Velani, Ankitkumar" userId="039f6639-35cd-4471-8ac8-1e78077ab1db" providerId="ADAL" clId="{84352D96-93B9-4F72-AE8C-18860CDEFF5B}" dt="2022-07-14T06:09:57.967" v="5376" actId="26606"/>
          <ac:grpSpMkLst>
            <pc:docMk/>
            <pc:sldMk cId="641190302" sldId="290"/>
            <ac:grpSpMk id="129" creationId="{CF22986C-DDF7-4109-9D6A-006800D6B041}"/>
          </ac:grpSpMkLst>
        </pc:grpChg>
        <pc:graphicFrameChg chg="add mod ord modGraphic">
          <ac:chgData name="Velani, Ankitkumar" userId="039f6639-35cd-4471-8ac8-1e78077ab1db" providerId="ADAL" clId="{84352D96-93B9-4F72-AE8C-18860CDEFF5B}" dt="2022-07-14T06:16:22.086" v="5509" actId="14100"/>
          <ac:graphicFrameMkLst>
            <pc:docMk/>
            <pc:sldMk cId="641190302" sldId="290"/>
            <ac:graphicFrameMk id="2" creationId="{95E9052C-149B-4739-9DA6-93903CCF753C}"/>
          </ac:graphicFrameMkLst>
        </pc:graphicFrameChg>
      </pc:sldChg>
      <pc:sldChg chg="addSp delSp modSp add mod setBg setClrOvrMap">
        <pc:chgData name="Velani, Ankitkumar" userId="039f6639-35cd-4471-8ac8-1e78077ab1db" providerId="ADAL" clId="{84352D96-93B9-4F72-AE8C-18860CDEFF5B}" dt="2022-07-14T06:24:32.221" v="5540" actId="20577"/>
        <pc:sldMkLst>
          <pc:docMk/>
          <pc:sldMk cId="2673655364" sldId="290"/>
        </pc:sldMkLst>
        <pc:spChg chg="add del mod">
          <ac:chgData name="Velani, Ankitkumar" userId="039f6639-35cd-4471-8ac8-1e78077ab1db" providerId="ADAL" clId="{84352D96-93B9-4F72-AE8C-18860CDEFF5B}" dt="2022-07-14T06:16:34.521" v="5513" actId="478"/>
          <ac:spMkLst>
            <pc:docMk/>
            <pc:sldMk cId="2673655364" sldId="290"/>
            <ac:spMk id="3" creationId="{41F7DA64-0EB9-4036-8FF7-0662D1D2E8D1}"/>
          </ac:spMkLst>
        </pc:spChg>
        <pc:spChg chg="add del mod">
          <ac:chgData name="Velani, Ankitkumar" userId="039f6639-35cd-4471-8ac8-1e78077ab1db" providerId="ADAL" clId="{84352D96-93B9-4F72-AE8C-18860CDEFF5B}" dt="2022-07-14T06:16:58.853" v="5516" actId="478"/>
          <ac:spMkLst>
            <pc:docMk/>
            <pc:sldMk cId="2673655364" sldId="290"/>
            <ac:spMk id="5" creationId="{C9521D45-E6B7-4794-9D99-0C721F74759D}"/>
          </ac:spMkLst>
        </pc:spChg>
        <pc:spChg chg="mod">
          <ac:chgData name="Velani, Ankitkumar" userId="039f6639-35cd-4471-8ac8-1e78077ab1db" providerId="ADAL" clId="{84352D96-93B9-4F72-AE8C-18860CDEFF5B}" dt="2022-07-14T06:17:48.306" v="5526" actId="26606"/>
          <ac:spMkLst>
            <pc:docMk/>
            <pc:sldMk cId="2673655364" sldId="290"/>
            <ac:spMk id="105" creationId="{00000000-0000-0000-0000-000000000000}"/>
          </ac:spMkLst>
        </pc:spChg>
        <pc:spChg chg="mod ord">
          <ac:chgData name="Velani, Ankitkumar" userId="039f6639-35cd-4471-8ac8-1e78077ab1db" providerId="ADAL" clId="{84352D96-93B9-4F72-AE8C-18860CDEFF5B}" dt="2022-07-14T06:17:48.306" v="5526" actId="26606"/>
          <ac:spMkLst>
            <pc:docMk/>
            <pc:sldMk cId="2673655364" sldId="290"/>
            <ac:spMk id="106" creationId="{00000000-0000-0000-0000-000000000000}"/>
          </ac:spMkLst>
        </pc:spChg>
        <pc:spChg chg="mod">
          <ac:chgData name="Velani, Ankitkumar" userId="039f6639-35cd-4471-8ac8-1e78077ab1db" providerId="ADAL" clId="{84352D96-93B9-4F72-AE8C-18860CDEFF5B}" dt="2022-07-14T06:17:48.306" v="5526" actId="26606"/>
          <ac:spMkLst>
            <pc:docMk/>
            <pc:sldMk cId="2673655364" sldId="290"/>
            <ac:spMk id="107" creationId="{00000000-0000-0000-0000-000000000000}"/>
          </ac:spMkLst>
        </pc:spChg>
        <pc:spChg chg="mod ord">
          <ac:chgData name="Velani, Ankitkumar" userId="039f6639-35cd-4471-8ac8-1e78077ab1db" providerId="ADAL" clId="{84352D96-93B9-4F72-AE8C-18860CDEFF5B}" dt="2022-07-14T06:18:31.356" v="5536" actId="113"/>
          <ac:spMkLst>
            <pc:docMk/>
            <pc:sldMk cId="2673655364" sldId="290"/>
            <ac:spMk id="108" creationId="{00000000-0000-0000-0000-000000000000}"/>
          </ac:spMkLst>
        </pc:spChg>
        <pc:spChg chg="del">
          <ac:chgData name="Velani, Ankitkumar" userId="039f6639-35cd-4471-8ac8-1e78077ab1db" providerId="ADAL" clId="{84352D96-93B9-4F72-AE8C-18860CDEFF5B}" dt="2022-07-14T06:16:32.703" v="5512" actId="478"/>
          <ac:spMkLst>
            <pc:docMk/>
            <pc:sldMk cId="2673655364" sldId="290"/>
            <ac:spMk id="109" creationId="{00000000-0000-0000-0000-000000000000}"/>
          </ac:spMkLst>
        </pc:spChg>
        <pc:spChg chg="add del">
          <ac:chgData name="Velani, Ankitkumar" userId="039f6639-35cd-4471-8ac8-1e78077ab1db" providerId="ADAL" clId="{84352D96-93B9-4F72-AE8C-18860CDEFF5B}" dt="2022-07-14T06:17:25.730" v="5518" actId="26606"/>
          <ac:spMkLst>
            <pc:docMk/>
            <pc:sldMk cId="2673655364" sldId="290"/>
            <ac:spMk id="113" creationId="{18AC8E79-ECD6-4F34-BE5A-9F5E850E850A}"/>
          </ac:spMkLst>
        </pc:spChg>
        <pc:spChg chg="add del">
          <ac:chgData name="Velani, Ankitkumar" userId="039f6639-35cd-4471-8ac8-1e78077ab1db" providerId="ADAL" clId="{84352D96-93B9-4F72-AE8C-18860CDEFF5B}" dt="2022-07-14T06:17:25.730" v="5518" actId="26606"/>
          <ac:spMkLst>
            <pc:docMk/>
            <pc:sldMk cId="2673655364" sldId="290"/>
            <ac:spMk id="115" creationId="{7D2BE1BB-2AB2-4D7E-9E27-8D245181B513}"/>
          </ac:spMkLst>
        </pc:spChg>
        <pc:spChg chg="add del">
          <ac:chgData name="Velani, Ankitkumar" userId="039f6639-35cd-4471-8ac8-1e78077ab1db" providerId="ADAL" clId="{84352D96-93B9-4F72-AE8C-18860CDEFF5B}" dt="2022-07-14T06:17:37.659" v="5522" actId="26606"/>
          <ac:spMkLst>
            <pc:docMk/>
            <pc:sldMk cId="2673655364" sldId="290"/>
            <ac:spMk id="119" creationId="{90F533E9-6690-41A8-A372-4C6C622D028D}"/>
          </ac:spMkLst>
        </pc:spChg>
        <pc:spChg chg="add del">
          <ac:chgData name="Velani, Ankitkumar" userId="039f6639-35cd-4471-8ac8-1e78077ab1db" providerId="ADAL" clId="{84352D96-93B9-4F72-AE8C-18860CDEFF5B}" dt="2022-07-14T06:17:30.106" v="5520" actId="26606"/>
          <ac:spMkLst>
            <pc:docMk/>
            <pc:sldMk cId="2673655364" sldId="290"/>
            <ac:spMk id="124" creationId="{65219498-D544-41AC-98FE-8F956EF66A62}"/>
          </ac:spMkLst>
        </pc:spChg>
        <pc:spChg chg="add del">
          <ac:chgData name="Velani, Ankitkumar" userId="039f6639-35cd-4471-8ac8-1e78077ab1db" providerId="ADAL" clId="{84352D96-93B9-4F72-AE8C-18860CDEFF5B}" dt="2022-07-14T06:17:30.106" v="5520" actId="26606"/>
          <ac:spMkLst>
            <pc:docMk/>
            <pc:sldMk cId="2673655364" sldId="290"/>
            <ac:spMk id="125" creationId="{F500DBFC-17A9-4E0A-AEE2-A49F9AEEF0FD}"/>
          </ac:spMkLst>
        </pc:spChg>
        <pc:spChg chg="add del">
          <ac:chgData name="Velani, Ankitkumar" userId="039f6639-35cd-4471-8ac8-1e78077ab1db" providerId="ADAL" clId="{84352D96-93B9-4F72-AE8C-18860CDEFF5B}" dt="2022-07-14T06:17:37.659" v="5522" actId="26606"/>
          <ac:spMkLst>
            <pc:docMk/>
            <pc:sldMk cId="2673655364" sldId="290"/>
            <ac:spMk id="132" creationId="{BA79A7CF-01AF-4178-9369-94E0C90EB046}"/>
          </ac:spMkLst>
        </pc:spChg>
        <pc:spChg chg="add del">
          <ac:chgData name="Velani, Ankitkumar" userId="039f6639-35cd-4471-8ac8-1e78077ab1db" providerId="ADAL" clId="{84352D96-93B9-4F72-AE8C-18860CDEFF5B}" dt="2022-07-14T06:17:37.659" v="5522" actId="26606"/>
          <ac:spMkLst>
            <pc:docMk/>
            <pc:sldMk cId="2673655364" sldId="290"/>
            <ac:spMk id="133" creationId="{99413ED5-9ED4-4772-BCE4-2BCAE6B12E35}"/>
          </ac:spMkLst>
        </pc:spChg>
        <pc:spChg chg="add del">
          <ac:chgData name="Velani, Ankitkumar" userId="039f6639-35cd-4471-8ac8-1e78077ab1db" providerId="ADAL" clId="{84352D96-93B9-4F72-AE8C-18860CDEFF5B}" dt="2022-07-14T06:17:37.659" v="5522" actId="26606"/>
          <ac:spMkLst>
            <pc:docMk/>
            <pc:sldMk cId="2673655364" sldId="290"/>
            <ac:spMk id="134" creationId="{04357C93-F0CB-4A1C-8F77-4E9063789819}"/>
          </ac:spMkLst>
        </pc:spChg>
        <pc:spChg chg="add del">
          <ac:chgData name="Velani, Ankitkumar" userId="039f6639-35cd-4471-8ac8-1e78077ab1db" providerId="ADAL" clId="{84352D96-93B9-4F72-AE8C-18860CDEFF5B}" dt="2022-07-14T06:17:48.304" v="5525" actId="26606"/>
          <ac:spMkLst>
            <pc:docMk/>
            <pc:sldMk cId="2673655364" sldId="290"/>
            <ac:spMk id="136" creationId="{C0B27210-D0CA-4654-B3E3-9ABB4F178EA1}"/>
          </ac:spMkLst>
        </pc:spChg>
        <pc:spChg chg="add del">
          <ac:chgData name="Velani, Ankitkumar" userId="039f6639-35cd-4471-8ac8-1e78077ab1db" providerId="ADAL" clId="{84352D96-93B9-4F72-AE8C-18860CDEFF5B}" dt="2022-07-14T06:17:48.304" v="5525" actId="26606"/>
          <ac:spMkLst>
            <pc:docMk/>
            <pc:sldMk cId="2673655364" sldId="290"/>
            <ac:spMk id="137" creationId="{1DB7C82F-AB7E-4F0C-B829-FA1B9C415180}"/>
          </ac:spMkLst>
        </pc:spChg>
        <pc:spChg chg="add del">
          <ac:chgData name="Velani, Ankitkumar" userId="039f6639-35cd-4471-8ac8-1e78077ab1db" providerId="ADAL" clId="{84352D96-93B9-4F72-AE8C-18860CDEFF5B}" dt="2022-07-14T06:17:48.304" v="5525" actId="26606"/>
          <ac:spMkLst>
            <pc:docMk/>
            <pc:sldMk cId="2673655364" sldId="290"/>
            <ac:spMk id="138" creationId="{70B66945-4967-4040-926D-DCA44313CDAB}"/>
          </ac:spMkLst>
        </pc:spChg>
        <pc:spChg chg="add">
          <ac:chgData name="Velani, Ankitkumar" userId="039f6639-35cd-4471-8ac8-1e78077ab1db" providerId="ADAL" clId="{84352D96-93B9-4F72-AE8C-18860CDEFF5B}" dt="2022-07-14T06:17:48.306" v="5526" actId="26606"/>
          <ac:spMkLst>
            <pc:docMk/>
            <pc:sldMk cId="2673655364" sldId="290"/>
            <ac:spMk id="140" creationId="{BA79A7CF-01AF-4178-9369-94E0C90EB046}"/>
          </ac:spMkLst>
        </pc:spChg>
        <pc:spChg chg="add">
          <ac:chgData name="Velani, Ankitkumar" userId="039f6639-35cd-4471-8ac8-1e78077ab1db" providerId="ADAL" clId="{84352D96-93B9-4F72-AE8C-18860CDEFF5B}" dt="2022-07-14T06:17:48.306" v="5526" actId="26606"/>
          <ac:spMkLst>
            <pc:docMk/>
            <pc:sldMk cId="2673655364" sldId="290"/>
            <ac:spMk id="141" creationId="{99413ED5-9ED4-4772-BCE4-2BCAE6B12E35}"/>
          </ac:spMkLst>
        </pc:spChg>
        <pc:spChg chg="add">
          <ac:chgData name="Velani, Ankitkumar" userId="039f6639-35cd-4471-8ac8-1e78077ab1db" providerId="ADAL" clId="{84352D96-93B9-4F72-AE8C-18860CDEFF5B}" dt="2022-07-14T06:17:48.306" v="5526" actId="26606"/>
          <ac:spMkLst>
            <pc:docMk/>
            <pc:sldMk cId="2673655364" sldId="290"/>
            <ac:spMk id="142" creationId="{04357C93-F0CB-4A1C-8F77-4E9063789819}"/>
          </ac:spMkLst>
        </pc:spChg>
        <pc:spChg chg="add">
          <ac:chgData name="Velani, Ankitkumar" userId="039f6639-35cd-4471-8ac8-1e78077ab1db" providerId="ADAL" clId="{84352D96-93B9-4F72-AE8C-18860CDEFF5B}" dt="2022-07-14T06:17:48.306" v="5526" actId="26606"/>
          <ac:spMkLst>
            <pc:docMk/>
            <pc:sldMk cId="2673655364" sldId="290"/>
            <ac:spMk id="143" creationId="{90F533E9-6690-41A8-A372-4C6C622D028D}"/>
          </ac:spMkLst>
        </pc:spChg>
        <pc:grpChg chg="add del">
          <ac:chgData name="Velani, Ankitkumar" userId="039f6639-35cd-4471-8ac8-1e78077ab1db" providerId="ADAL" clId="{84352D96-93B9-4F72-AE8C-18860CDEFF5B}" dt="2022-07-14T06:17:25.730" v="5518" actId="26606"/>
          <ac:grpSpMkLst>
            <pc:docMk/>
            <pc:sldMk cId="2673655364" sldId="290"/>
            <ac:grpSpMk id="117" creationId="{22A1615C-2156-4B15-BF3E-39794B37905E}"/>
          </ac:grpSpMkLst>
        </pc:grpChg>
        <pc:grpChg chg="add del">
          <ac:chgData name="Velani, Ankitkumar" userId="039f6639-35cd-4471-8ac8-1e78077ab1db" providerId="ADAL" clId="{84352D96-93B9-4F72-AE8C-18860CDEFF5B}" dt="2022-07-14T06:17:30.106" v="5520" actId="26606"/>
          <ac:grpSpMkLst>
            <pc:docMk/>
            <pc:sldMk cId="2673655364" sldId="290"/>
            <ac:grpSpMk id="126" creationId="{D74613BB-817C-4C4F-8A24-4936F2F064C0}"/>
          </ac:grpSpMkLst>
        </pc:grpChg>
        <pc:graphicFrameChg chg="add del mod ord modGraphic">
          <ac:chgData name="Velani, Ankitkumar" userId="039f6639-35cd-4471-8ac8-1e78077ab1db" providerId="ADAL" clId="{84352D96-93B9-4F72-AE8C-18860CDEFF5B}" dt="2022-07-14T06:24:32.221" v="5540" actId="20577"/>
          <ac:graphicFrameMkLst>
            <pc:docMk/>
            <pc:sldMk cId="2673655364" sldId="290"/>
            <ac:graphicFrameMk id="4" creationId="{B4E9F0A1-1566-4C4D-8933-839EB9F5BC82}"/>
          </ac:graphicFrameMkLst>
        </pc:graphicFrameChg>
      </pc:sldChg>
      <pc:sldChg chg="addSp delSp modSp add mod ord">
        <pc:chgData name="Velani, Ankitkumar" userId="039f6639-35cd-4471-8ac8-1e78077ab1db" providerId="ADAL" clId="{84352D96-93B9-4F72-AE8C-18860CDEFF5B}" dt="2022-07-14T06:39:40.939" v="5751" actId="115"/>
        <pc:sldMkLst>
          <pc:docMk/>
          <pc:sldMk cId="3671309648" sldId="291"/>
        </pc:sldMkLst>
        <pc:spChg chg="add del mod">
          <ac:chgData name="Velani, Ankitkumar" userId="039f6639-35cd-4471-8ac8-1e78077ab1db" providerId="ADAL" clId="{84352D96-93B9-4F72-AE8C-18860CDEFF5B}" dt="2022-07-14T06:25:12.951" v="5592" actId="478"/>
          <ac:spMkLst>
            <pc:docMk/>
            <pc:sldMk cId="3671309648" sldId="291"/>
            <ac:spMk id="3" creationId="{69291159-4DEA-4D53-975E-DCACA168DE00}"/>
          </ac:spMkLst>
        </pc:spChg>
        <pc:spChg chg="add mod">
          <ac:chgData name="Velani, Ankitkumar" userId="039f6639-35cd-4471-8ac8-1e78077ab1db" providerId="ADAL" clId="{84352D96-93B9-4F72-AE8C-18860CDEFF5B}" dt="2022-07-14T06:39:40.939" v="5751" actId="115"/>
          <ac:spMkLst>
            <pc:docMk/>
            <pc:sldMk cId="3671309648" sldId="291"/>
            <ac:spMk id="10" creationId="{63F1B26F-E95C-4ED6-8A3D-F39A6A4D80C0}"/>
          </ac:spMkLst>
        </pc:spChg>
        <pc:spChg chg="add del">
          <ac:chgData name="Velani, Ankitkumar" userId="039f6639-35cd-4471-8ac8-1e78077ab1db" providerId="ADAL" clId="{84352D96-93B9-4F72-AE8C-18860CDEFF5B}" dt="2022-07-14T06:26:02.610" v="5599" actId="22"/>
          <ac:spMkLst>
            <pc:docMk/>
            <pc:sldMk cId="3671309648" sldId="291"/>
            <ac:spMk id="12" creationId="{CA968513-7954-443B-B994-C32A15C0CD45}"/>
          </ac:spMkLst>
        </pc:spChg>
        <pc:spChg chg="mod">
          <ac:chgData name="Velani, Ankitkumar" userId="039f6639-35cd-4471-8ac8-1e78077ab1db" providerId="ADAL" clId="{84352D96-93B9-4F72-AE8C-18860CDEFF5B}" dt="2022-07-14T06:25:10.262" v="5591" actId="20577"/>
          <ac:spMkLst>
            <pc:docMk/>
            <pc:sldMk cId="3671309648" sldId="291"/>
            <ac:spMk id="108" creationId="{00000000-0000-0000-0000-000000000000}"/>
          </ac:spMkLst>
        </pc:spChg>
        <pc:spChg chg="del">
          <ac:chgData name="Velani, Ankitkumar" userId="039f6639-35cd-4471-8ac8-1e78077ab1db" providerId="ADAL" clId="{84352D96-93B9-4F72-AE8C-18860CDEFF5B}" dt="2022-07-14T06:24:49.891" v="5544" actId="478"/>
          <ac:spMkLst>
            <pc:docMk/>
            <pc:sldMk cId="3671309648" sldId="291"/>
            <ac:spMk id="109" creationId="{00000000-0000-0000-0000-000000000000}"/>
          </ac:spMkLst>
        </pc:spChg>
      </pc:sldChg>
      <pc:sldChg chg="addSp modSp add mod">
        <pc:chgData name="Velani, Ankitkumar" userId="039f6639-35cd-4471-8ac8-1e78077ab1db" providerId="ADAL" clId="{84352D96-93B9-4F72-AE8C-18860CDEFF5B}" dt="2022-07-14T06:39:21.403" v="5747" actId="113"/>
        <pc:sldMkLst>
          <pc:docMk/>
          <pc:sldMk cId="981376725" sldId="292"/>
        </pc:sldMkLst>
        <pc:spChg chg="add mod">
          <ac:chgData name="Velani, Ankitkumar" userId="039f6639-35cd-4471-8ac8-1e78077ab1db" providerId="ADAL" clId="{84352D96-93B9-4F72-AE8C-18860CDEFF5B}" dt="2022-07-14T06:39:21.403" v="5747" actId="113"/>
          <ac:spMkLst>
            <pc:docMk/>
            <pc:sldMk cId="981376725" sldId="292"/>
            <ac:spMk id="8" creationId="{4BAE92AF-8EAA-498B-91E2-1E5DFB897C6C}"/>
          </ac:spMkLst>
        </pc:spChg>
        <pc:spChg chg="mod">
          <ac:chgData name="Velani, Ankitkumar" userId="039f6639-35cd-4471-8ac8-1e78077ab1db" providerId="ADAL" clId="{84352D96-93B9-4F72-AE8C-18860CDEFF5B}" dt="2022-07-14T06:39:16.312" v="5746" actId="113"/>
          <ac:spMkLst>
            <pc:docMk/>
            <pc:sldMk cId="981376725" sldId="292"/>
            <ac:spMk id="10" creationId="{63F1B26F-E95C-4ED6-8A3D-F39A6A4D80C0}"/>
          </ac:spMkLst>
        </pc:spChg>
      </pc:sldChg>
      <pc:sldChg chg="add del">
        <pc:chgData name="Velani, Ankitkumar" userId="039f6639-35cd-4471-8ac8-1e78077ab1db" providerId="ADAL" clId="{84352D96-93B9-4F72-AE8C-18860CDEFF5B}" dt="2022-07-14T06:25:59.379" v="5597" actId="2890"/>
        <pc:sldMkLst>
          <pc:docMk/>
          <pc:sldMk cId="1179370041" sldId="292"/>
        </pc:sldMkLst>
      </pc:sldChg>
      <pc:sldChg chg="modSp add mod">
        <pc:chgData name="Velani, Ankitkumar" userId="039f6639-35cd-4471-8ac8-1e78077ab1db" providerId="ADAL" clId="{84352D96-93B9-4F72-AE8C-18860CDEFF5B}" dt="2022-07-14T07:39:01.062" v="6585" actId="207"/>
        <pc:sldMkLst>
          <pc:docMk/>
          <pc:sldMk cId="2738354077" sldId="293"/>
        </pc:sldMkLst>
        <pc:spChg chg="mod">
          <ac:chgData name="Velani, Ankitkumar" userId="039f6639-35cd-4471-8ac8-1e78077ab1db" providerId="ADAL" clId="{84352D96-93B9-4F72-AE8C-18860CDEFF5B}" dt="2022-07-14T07:00:15.739" v="5813" actId="120"/>
          <ac:spMkLst>
            <pc:docMk/>
            <pc:sldMk cId="2738354077" sldId="293"/>
            <ac:spMk id="108" creationId="{00000000-0000-0000-0000-000000000000}"/>
          </ac:spMkLst>
        </pc:spChg>
        <pc:spChg chg="mod">
          <ac:chgData name="Velani, Ankitkumar" userId="039f6639-35cd-4471-8ac8-1e78077ab1db" providerId="ADAL" clId="{84352D96-93B9-4F72-AE8C-18860CDEFF5B}" dt="2022-07-14T07:39:01.062" v="6585" actId="207"/>
          <ac:spMkLst>
            <pc:docMk/>
            <pc:sldMk cId="2738354077" sldId="293"/>
            <ac:spMk id="109" creationId="{00000000-0000-0000-0000-000000000000}"/>
          </ac:spMkLst>
        </pc:spChg>
      </pc:sldChg>
      <pc:sldChg chg="modSp add mod ord">
        <pc:chgData name="Velani, Ankitkumar" userId="039f6639-35cd-4471-8ac8-1e78077ab1db" providerId="ADAL" clId="{84352D96-93B9-4F72-AE8C-18860CDEFF5B}" dt="2022-07-14T16:03:33.088" v="11912" actId="20577"/>
        <pc:sldMkLst>
          <pc:docMk/>
          <pc:sldMk cId="3138019313" sldId="294"/>
        </pc:sldMkLst>
        <pc:spChg chg="mod">
          <ac:chgData name="Velani, Ankitkumar" userId="039f6639-35cd-4471-8ac8-1e78077ab1db" providerId="ADAL" clId="{84352D96-93B9-4F72-AE8C-18860CDEFF5B}" dt="2022-07-14T07:00:24.453" v="5817" actId="120"/>
          <ac:spMkLst>
            <pc:docMk/>
            <pc:sldMk cId="3138019313" sldId="294"/>
            <ac:spMk id="108" creationId="{00000000-0000-0000-0000-000000000000}"/>
          </ac:spMkLst>
        </pc:spChg>
        <pc:spChg chg="mod">
          <ac:chgData name="Velani, Ankitkumar" userId="039f6639-35cd-4471-8ac8-1e78077ab1db" providerId="ADAL" clId="{84352D96-93B9-4F72-AE8C-18860CDEFF5B}" dt="2022-07-14T16:03:33.088" v="11912" actId="20577"/>
          <ac:spMkLst>
            <pc:docMk/>
            <pc:sldMk cId="3138019313" sldId="294"/>
            <ac:spMk id="109" creationId="{00000000-0000-0000-0000-000000000000}"/>
          </ac:spMkLst>
        </pc:spChg>
      </pc:sldChg>
      <pc:sldChg chg="modSp add mod">
        <pc:chgData name="Velani, Ankitkumar" userId="039f6639-35cd-4471-8ac8-1e78077ab1db" providerId="ADAL" clId="{84352D96-93B9-4F72-AE8C-18860CDEFF5B}" dt="2022-07-14T07:54:05.674" v="6779" actId="207"/>
        <pc:sldMkLst>
          <pc:docMk/>
          <pc:sldMk cId="1632705750" sldId="295"/>
        </pc:sldMkLst>
        <pc:spChg chg="mod">
          <ac:chgData name="Velani, Ankitkumar" userId="039f6639-35cd-4471-8ac8-1e78077ab1db" providerId="ADAL" clId="{84352D96-93B9-4F72-AE8C-18860CDEFF5B}" dt="2022-07-14T07:01:34.483" v="5824"/>
          <ac:spMkLst>
            <pc:docMk/>
            <pc:sldMk cId="1632705750" sldId="295"/>
            <ac:spMk id="108" creationId="{00000000-0000-0000-0000-000000000000}"/>
          </ac:spMkLst>
        </pc:spChg>
        <pc:spChg chg="mod">
          <ac:chgData name="Velani, Ankitkumar" userId="039f6639-35cd-4471-8ac8-1e78077ab1db" providerId="ADAL" clId="{84352D96-93B9-4F72-AE8C-18860CDEFF5B}" dt="2022-07-14T07:54:05.674" v="6779" actId="207"/>
          <ac:spMkLst>
            <pc:docMk/>
            <pc:sldMk cId="1632705750" sldId="295"/>
            <ac:spMk id="109" creationId="{00000000-0000-0000-0000-000000000000}"/>
          </ac:spMkLst>
        </pc:spChg>
      </pc:sldChg>
      <pc:sldChg chg="addSp delSp modSp add del mod">
        <pc:chgData name="Velani, Ankitkumar" userId="039f6639-35cd-4471-8ac8-1e78077ab1db" providerId="ADAL" clId="{84352D96-93B9-4F72-AE8C-18860CDEFF5B}" dt="2022-07-14T07:00:34.472" v="5819" actId="2696"/>
        <pc:sldMkLst>
          <pc:docMk/>
          <pc:sldMk cId="2442772370" sldId="295"/>
        </pc:sldMkLst>
        <pc:spChg chg="add mod">
          <ac:chgData name="Velani, Ankitkumar" userId="039f6639-35cd-4471-8ac8-1e78077ab1db" providerId="ADAL" clId="{84352D96-93B9-4F72-AE8C-18860CDEFF5B}" dt="2022-07-14T07:00:29.124" v="5818" actId="478"/>
          <ac:spMkLst>
            <pc:docMk/>
            <pc:sldMk cId="2442772370" sldId="295"/>
            <ac:spMk id="3" creationId="{F0602609-A2FC-44A7-9A8F-667CA829DB36}"/>
          </ac:spMkLst>
        </pc:spChg>
        <pc:spChg chg="del mod">
          <ac:chgData name="Velani, Ankitkumar" userId="039f6639-35cd-4471-8ac8-1e78077ab1db" providerId="ADAL" clId="{84352D96-93B9-4F72-AE8C-18860CDEFF5B}" dt="2022-07-14T07:00:29.124" v="5818" actId="478"/>
          <ac:spMkLst>
            <pc:docMk/>
            <pc:sldMk cId="2442772370" sldId="295"/>
            <ac:spMk id="108" creationId="{00000000-0000-0000-0000-000000000000}"/>
          </ac:spMkLst>
        </pc:spChg>
      </pc:sldChg>
      <pc:sldChg chg="modSp add mod">
        <pc:chgData name="Velani, Ankitkumar" userId="039f6639-35cd-4471-8ac8-1e78077ab1db" providerId="ADAL" clId="{84352D96-93B9-4F72-AE8C-18860CDEFF5B}" dt="2022-07-14T15:45:48.362" v="10416" actId="113"/>
        <pc:sldMkLst>
          <pc:docMk/>
          <pc:sldMk cId="1513836142" sldId="296"/>
        </pc:sldMkLst>
        <pc:spChg chg="mod">
          <ac:chgData name="Velani, Ankitkumar" userId="039f6639-35cd-4471-8ac8-1e78077ab1db" providerId="ADAL" clId="{84352D96-93B9-4F72-AE8C-18860CDEFF5B}" dt="2022-07-14T07:01:42.142" v="5825"/>
          <ac:spMkLst>
            <pc:docMk/>
            <pc:sldMk cId="1513836142" sldId="296"/>
            <ac:spMk id="108" creationId="{00000000-0000-0000-0000-000000000000}"/>
          </ac:spMkLst>
        </pc:spChg>
        <pc:spChg chg="mod">
          <ac:chgData name="Velani, Ankitkumar" userId="039f6639-35cd-4471-8ac8-1e78077ab1db" providerId="ADAL" clId="{84352D96-93B9-4F72-AE8C-18860CDEFF5B}" dt="2022-07-14T15:45:48.362" v="10416" actId="113"/>
          <ac:spMkLst>
            <pc:docMk/>
            <pc:sldMk cId="1513836142" sldId="296"/>
            <ac:spMk id="109" creationId="{00000000-0000-0000-0000-000000000000}"/>
          </ac:spMkLst>
        </pc:spChg>
      </pc:sldChg>
      <pc:sldChg chg="modSp add del mod">
        <pc:chgData name="Velani, Ankitkumar" userId="039f6639-35cd-4471-8ac8-1e78077ab1db" providerId="ADAL" clId="{84352D96-93B9-4F72-AE8C-18860CDEFF5B}" dt="2022-07-14T07:00:37.327" v="5820" actId="2696"/>
        <pc:sldMkLst>
          <pc:docMk/>
          <pc:sldMk cId="3698080580" sldId="296"/>
        </pc:sldMkLst>
        <pc:spChg chg="mod">
          <ac:chgData name="Velani, Ankitkumar" userId="039f6639-35cd-4471-8ac8-1e78077ab1db" providerId="ADAL" clId="{84352D96-93B9-4F72-AE8C-18860CDEFF5B}" dt="2022-07-14T07:00:00.277" v="5808"/>
          <ac:spMkLst>
            <pc:docMk/>
            <pc:sldMk cId="3698080580" sldId="296"/>
            <ac:spMk id="108" creationId="{00000000-0000-0000-0000-000000000000}"/>
          </ac:spMkLst>
        </pc:spChg>
      </pc:sldChg>
      <pc:sldChg chg="modSp add mod">
        <pc:chgData name="Velani, Ankitkumar" userId="039f6639-35cd-4471-8ac8-1e78077ab1db" providerId="ADAL" clId="{84352D96-93B9-4F72-AE8C-18860CDEFF5B}" dt="2022-07-14T15:07:07.793" v="7614" actId="255"/>
        <pc:sldMkLst>
          <pc:docMk/>
          <pc:sldMk cId="2077387241" sldId="297"/>
        </pc:sldMkLst>
        <pc:spChg chg="mod">
          <ac:chgData name="Velani, Ankitkumar" userId="039f6639-35cd-4471-8ac8-1e78077ab1db" providerId="ADAL" clId="{84352D96-93B9-4F72-AE8C-18860CDEFF5B}" dt="2022-07-14T15:07:07.793" v="7614" actId="255"/>
          <ac:spMkLst>
            <pc:docMk/>
            <pc:sldMk cId="2077387241" sldId="297"/>
            <ac:spMk id="109" creationId="{00000000-0000-0000-0000-000000000000}"/>
          </ac:spMkLst>
        </pc:spChg>
      </pc:sldChg>
      <pc:sldChg chg="modSp add mod">
        <pc:chgData name="Velani, Ankitkumar" userId="039f6639-35cd-4471-8ac8-1e78077ab1db" providerId="ADAL" clId="{84352D96-93B9-4F72-AE8C-18860CDEFF5B}" dt="2022-07-14T07:56:57.335" v="6879" actId="207"/>
        <pc:sldMkLst>
          <pc:docMk/>
          <pc:sldMk cId="1149467149" sldId="298"/>
        </pc:sldMkLst>
        <pc:spChg chg="mod">
          <ac:chgData name="Velani, Ankitkumar" userId="039f6639-35cd-4471-8ac8-1e78077ab1db" providerId="ADAL" clId="{84352D96-93B9-4F72-AE8C-18860CDEFF5B}" dt="2022-07-14T07:56:57.335" v="6879" actId="207"/>
          <ac:spMkLst>
            <pc:docMk/>
            <pc:sldMk cId="1149467149" sldId="298"/>
            <ac:spMk id="109" creationId="{00000000-0000-0000-0000-000000000000}"/>
          </ac:spMkLst>
        </pc:spChg>
      </pc:sldChg>
      <pc:sldChg chg="modSp add mod">
        <pc:chgData name="Velani, Ankitkumar" userId="039f6639-35cd-4471-8ac8-1e78077ab1db" providerId="ADAL" clId="{84352D96-93B9-4F72-AE8C-18860CDEFF5B}" dt="2022-07-14T16:02:59.110" v="11899" actId="113"/>
        <pc:sldMkLst>
          <pc:docMk/>
          <pc:sldMk cId="2809169825" sldId="299"/>
        </pc:sldMkLst>
        <pc:spChg chg="mod">
          <ac:chgData name="Velani, Ankitkumar" userId="039f6639-35cd-4471-8ac8-1e78077ab1db" providerId="ADAL" clId="{84352D96-93B9-4F72-AE8C-18860CDEFF5B}" dt="2022-07-14T16:02:59.110" v="11899" actId="113"/>
          <ac:spMkLst>
            <pc:docMk/>
            <pc:sldMk cId="2809169825" sldId="299"/>
            <ac:spMk id="109" creationId="{00000000-0000-0000-0000-000000000000}"/>
          </ac:spMkLst>
        </pc:spChg>
      </pc:sldChg>
      <pc:sldChg chg="modSp add mod">
        <pc:chgData name="Velani, Ankitkumar" userId="039f6639-35cd-4471-8ac8-1e78077ab1db" providerId="ADAL" clId="{84352D96-93B9-4F72-AE8C-18860CDEFF5B}" dt="2022-07-14T15:07:16.997" v="7615" actId="255"/>
        <pc:sldMkLst>
          <pc:docMk/>
          <pc:sldMk cId="1642795635" sldId="300"/>
        </pc:sldMkLst>
        <pc:spChg chg="mod">
          <ac:chgData name="Velani, Ankitkumar" userId="039f6639-35cd-4471-8ac8-1e78077ab1db" providerId="ADAL" clId="{84352D96-93B9-4F72-AE8C-18860CDEFF5B}" dt="2022-07-14T15:07:16.997" v="7615" actId="255"/>
          <ac:spMkLst>
            <pc:docMk/>
            <pc:sldMk cId="1642795635" sldId="300"/>
            <ac:spMk id="109" creationId="{00000000-0000-0000-0000-000000000000}"/>
          </ac:spMkLst>
        </pc:spChg>
      </pc:sldChg>
      <pc:sldChg chg="modSp add mod">
        <pc:chgData name="Velani, Ankitkumar" userId="039f6639-35cd-4471-8ac8-1e78077ab1db" providerId="ADAL" clId="{84352D96-93B9-4F72-AE8C-18860CDEFF5B}" dt="2022-07-14T15:07:39.362" v="7637" actId="255"/>
        <pc:sldMkLst>
          <pc:docMk/>
          <pc:sldMk cId="3179861112" sldId="301"/>
        </pc:sldMkLst>
        <pc:spChg chg="mod">
          <ac:chgData name="Velani, Ankitkumar" userId="039f6639-35cd-4471-8ac8-1e78077ab1db" providerId="ADAL" clId="{84352D96-93B9-4F72-AE8C-18860CDEFF5B}" dt="2022-07-14T15:07:39.362" v="7637" actId="255"/>
          <ac:spMkLst>
            <pc:docMk/>
            <pc:sldMk cId="3179861112" sldId="301"/>
            <ac:spMk id="109" creationId="{00000000-0000-0000-0000-000000000000}"/>
          </ac:spMkLst>
        </pc:spChg>
      </pc:sldChg>
      <pc:sldChg chg="modSp add mod">
        <pc:chgData name="Velani, Ankitkumar" userId="039f6639-35cd-4471-8ac8-1e78077ab1db" providerId="ADAL" clId="{84352D96-93B9-4F72-AE8C-18860CDEFF5B}" dt="2022-07-14T15:14:10.387" v="8079" actId="255"/>
        <pc:sldMkLst>
          <pc:docMk/>
          <pc:sldMk cId="1531365578" sldId="302"/>
        </pc:sldMkLst>
        <pc:spChg chg="mod">
          <ac:chgData name="Velani, Ankitkumar" userId="039f6639-35cd-4471-8ac8-1e78077ab1db" providerId="ADAL" clId="{84352D96-93B9-4F72-AE8C-18860CDEFF5B}" dt="2022-07-14T15:14:10.387" v="8079" actId="255"/>
          <ac:spMkLst>
            <pc:docMk/>
            <pc:sldMk cId="1531365578" sldId="302"/>
            <ac:spMk id="109" creationId="{00000000-0000-0000-0000-000000000000}"/>
          </ac:spMkLst>
        </pc:spChg>
      </pc:sldChg>
      <pc:sldChg chg="addSp delSp modSp add mod">
        <pc:chgData name="Velani, Ankitkumar" userId="039f6639-35cd-4471-8ac8-1e78077ab1db" providerId="ADAL" clId="{84352D96-93B9-4F72-AE8C-18860CDEFF5B}" dt="2022-07-14T15:20:46.638" v="8495" actId="20577"/>
        <pc:sldMkLst>
          <pc:docMk/>
          <pc:sldMk cId="1104195167" sldId="303"/>
        </pc:sldMkLst>
        <pc:spChg chg="add del mod">
          <ac:chgData name="Velani, Ankitkumar" userId="039f6639-35cd-4471-8ac8-1e78077ab1db" providerId="ADAL" clId="{84352D96-93B9-4F72-AE8C-18860CDEFF5B}" dt="2022-07-14T15:19:35.970" v="8474" actId="478"/>
          <ac:spMkLst>
            <pc:docMk/>
            <pc:sldMk cId="1104195167" sldId="303"/>
            <ac:spMk id="7" creationId="{858BE6EC-9525-481B-AF06-32E4691920A6}"/>
          </ac:spMkLst>
        </pc:spChg>
        <pc:spChg chg="add mod">
          <ac:chgData name="Velani, Ankitkumar" userId="039f6639-35cd-4471-8ac8-1e78077ab1db" providerId="ADAL" clId="{84352D96-93B9-4F72-AE8C-18860CDEFF5B}" dt="2022-07-14T15:20:46.638" v="8495" actId="20577"/>
          <ac:spMkLst>
            <pc:docMk/>
            <pc:sldMk cId="1104195167" sldId="303"/>
            <ac:spMk id="8" creationId="{25C62930-5551-4B9B-8F35-EC23C2ADB091}"/>
          </ac:spMkLst>
        </pc:spChg>
        <pc:spChg chg="mod">
          <ac:chgData name="Velani, Ankitkumar" userId="039f6639-35cd-4471-8ac8-1e78077ab1db" providerId="ADAL" clId="{84352D96-93B9-4F72-AE8C-18860CDEFF5B}" dt="2022-07-14T15:19:57.064" v="8480" actId="1076"/>
          <ac:spMkLst>
            <pc:docMk/>
            <pc:sldMk cId="1104195167" sldId="303"/>
            <ac:spMk id="108" creationId="{00000000-0000-0000-0000-000000000000}"/>
          </ac:spMkLst>
        </pc:spChg>
        <pc:spChg chg="mod">
          <ac:chgData name="Velani, Ankitkumar" userId="039f6639-35cd-4471-8ac8-1e78077ab1db" providerId="ADAL" clId="{84352D96-93B9-4F72-AE8C-18860CDEFF5B}" dt="2022-07-14T15:19:45.306" v="8477" actId="14100"/>
          <ac:spMkLst>
            <pc:docMk/>
            <pc:sldMk cId="1104195167" sldId="303"/>
            <ac:spMk id="109" creationId="{00000000-0000-0000-0000-000000000000}"/>
          </ac:spMkLst>
        </pc:spChg>
      </pc:sldChg>
      <pc:sldChg chg="addSp modSp add mod ord">
        <pc:chgData name="Velani, Ankitkumar" userId="039f6639-35cd-4471-8ac8-1e78077ab1db" providerId="ADAL" clId="{84352D96-93B9-4F72-AE8C-18860CDEFF5B}" dt="2022-07-14T15:26:32.745" v="8803" actId="113"/>
        <pc:sldMkLst>
          <pc:docMk/>
          <pc:sldMk cId="2310146408" sldId="304"/>
        </pc:sldMkLst>
        <pc:spChg chg="add mod">
          <ac:chgData name="Velani, Ankitkumar" userId="039f6639-35cd-4471-8ac8-1e78077ab1db" providerId="ADAL" clId="{84352D96-93B9-4F72-AE8C-18860CDEFF5B}" dt="2022-07-14T15:25:22.405" v="8777" actId="207"/>
          <ac:spMkLst>
            <pc:docMk/>
            <pc:sldMk cId="2310146408" sldId="304"/>
            <ac:spMk id="2" creationId="{47805E23-4C32-470E-8B5D-659BB6BE826E}"/>
          </ac:spMkLst>
        </pc:spChg>
        <pc:spChg chg="add mod">
          <ac:chgData name="Velani, Ankitkumar" userId="039f6639-35cd-4471-8ac8-1e78077ab1db" providerId="ADAL" clId="{84352D96-93B9-4F72-AE8C-18860CDEFF5B}" dt="2022-07-14T15:26:18.175" v="8801" actId="207"/>
          <ac:spMkLst>
            <pc:docMk/>
            <pc:sldMk cId="2310146408" sldId="304"/>
            <ac:spMk id="8" creationId="{AAD91693-171D-4765-BFB6-5272422B76BE}"/>
          </ac:spMkLst>
        </pc:spChg>
        <pc:spChg chg="mod">
          <ac:chgData name="Velani, Ankitkumar" userId="039f6639-35cd-4471-8ac8-1e78077ab1db" providerId="ADAL" clId="{84352D96-93B9-4F72-AE8C-18860CDEFF5B}" dt="2022-07-14T15:26:32.745" v="8803" actId="113"/>
          <ac:spMkLst>
            <pc:docMk/>
            <pc:sldMk cId="2310146408" sldId="304"/>
            <ac:spMk id="109" creationId="{00000000-0000-0000-0000-000000000000}"/>
          </ac:spMkLst>
        </pc:spChg>
      </pc:sldChg>
      <pc:sldChg chg="delSp modSp add mod">
        <pc:chgData name="Velani, Ankitkumar" userId="039f6639-35cd-4471-8ac8-1e78077ab1db" providerId="ADAL" clId="{84352D96-93B9-4F72-AE8C-18860CDEFF5B}" dt="2022-07-14T15:28:06.742" v="9006" actId="113"/>
        <pc:sldMkLst>
          <pc:docMk/>
          <pc:sldMk cId="3164702486" sldId="305"/>
        </pc:sldMkLst>
        <pc:spChg chg="del">
          <ac:chgData name="Velani, Ankitkumar" userId="039f6639-35cd-4471-8ac8-1e78077ab1db" providerId="ADAL" clId="{84352D96-93B9-4F72-AE8C-18860CDEFF5B}" dt="2022-07-14T15:26:47.591" v="8806" actId="478"/>
          <ac:spMkLst>
            <pc:docMk/>
            <pc:sldMk cId="3164702486" sldId="305"/>
            <ac:spMk id="2" creationId="{47805E23-4C32-470E-8B5D-659BB6BE826E}"/>
          </ac:spMkLst>
        </pc:spChg>
        <pc:spChg chg="del">
          <ac:chgData name="Velani, Ankitkumar" userId="039f6639-35cd-4471-8ac8-1e78077ab1db" providerId="ADAL" clId="{84352D96-93B9-4F72-AE8C-18860CDEFF5B}" dt="2022-07-14T15:26:49.041" v="8807" actId="478"/>
          <ac:spMkLst>
            <pc:docMk/>
            <pc:sldMk cId="3164702486" sldId="305"/>
            <ac:spMk id="8" creationId="{AAD91693-171D-4765-BFB6-5272422B76BE}"/>
          </ac:spMkLst>
        </pc:spChg>
        <pc:spChg chg="mod">
          <ac:chgData name="Velani, Ankitkumar" userId="039f6639-35cd-4471-8ac8-1e78077ab1db" providerId="ADAL" clId="{84352D96-93B9-4F72-AE8C-18860CDEFF5B}" dt="2022-07-14T15:28:06.742" v="9006" actId="113"/>
          <ac:spMkLst>
            <pc:docMk/>
            <pc:sldMk cId="3164702486" sldId="305"/>
            <ac:spMk id="109" creationId="{00000000-0000-0000-0000-000000000000}"/>
          </ac:spMkLst>
        </pc:spChg>
      </pc:sldChg>
      <pc:sldChg chg="modSp add mod">
        <pc:chgData name="Velani, Ankitkumar" userId="039f6639-35cd-4471-8ac8-1e78077ab1db" providerId="ADAL" clId="{84352D96-93B9-4F72-AE8C-18860CDEFF5B}" dt="2022-07-14T15:32:06.992" v="9386" actId="20577"/>
        <pc:sldMkLst>
          <pc:docMk/>
          <pc:sldMk cId="3836807520" sldId="306"/>
        </pc:sldMkLst>
        <pc:spChg chg="mod">
          <ac:chgData name="Velani, Ankitkumar" userId="039f6639-35cd-4471-8ac8-1e78077ab1db" providerId="ADAL" clId="{84352D96-93B9-4F72-AE8C-18860CDEFF5B}" dt="2022-07-14T15:32:06.992" v="9386" actId="20577"/>
          <ac:spMkLst>
            <pc:docMk/>
            <pc:sldMk cId="3836807520" sldId="306"/>
            <ac:spMk id="109" creationId="{00000000-0000-0000-0000-000000000000}"/>
          </ac:spMkLst>
        </pc:spChg>
      </pc:sldChg>
      <pc:sldChg chg="addSp delSp modSp add mod">
        <pc:chgData name="Velani, Ankitkumar" userId="039f6639-35cd-4471-8ac8-1e78077ab1db" providerId="ADAL" clId="{84352D96-93B9-4F72-AE8C-18860CDEFF5B}" dt="2022-07-14T15:36:22.504" v="9574" actId="1036"/>
        <pc:sldMkLst>
          <pc:docMk/>
          <pc:sldMk cId="2944235571" sldId="307"/>
        </pc:sldMkLst>
        <pc:spChg chg="add del mod">
          <ac:chgData name="Velani, Ankitkumar" userId="039f6639-35cd-4471-8ac8-1e78077ab1db" providerId="ADAL" clId="{84352D96-93B9-4F72-AE8C-18860CDEFF5B}" dt="2022-07-14T15:33:58.012" v="9443" actId="478"/>
          <ac:spMkLst>
            <pc:docMk/>
            <pc:sldMk cId="2944235571" sldId="307"/>
            <ac:spMk id="2" creationId="{F9340464-7110-483D-9143-FFB8DB306AE3}"/>
          </ac:spMkLst>
        </pc:spChg>
        <pc:spChg chg="add mod">
          <ac:chgData name="Velani, Ankitkumar" userId="039f6639-35cd-4471-8ac8-1e78077ab1db" providerId="ADAL" clId="{84352D96-93B9-4F72-AE8C-18860CDEFF5B}" dt="2022-07-14T15:36:22.504" v="9574" actId="1036"/>
          <ac:spMkLst>
            <pc:docMk/>
            <pc:sldMk cId="2944235571" sldId="307"/>
            <ac:spMk id="3" creationId="{0EA967CB-E3D1-4BCE-8FE5-D24A466B837D}"/>
          </ac:spMkLst>
        </pc:spChg>
        <pc:spChg chg="add del mod">
          <ac:chgData name="Velani, Ankitkumar" userId="039f6639-35cd-4471-8ac8-1e78077ab1db" providerId="ADAL" clId="{84352D96-93B9-4F72-AE8C-18860CDEFF5B}" dt="2022-07-14T15:36:06.199" v="9563" actId="478"/>
          <ac:spMkLst>
            <pc:docMk/>
            <pc:sldMk cId="2944235571" sldId="307"/>
            <ac:spMk id="4" creationId="{843205DE-0072-4333-BEE7-0E7811529CBB}"/>
          </ac:spMkLst>
        </pc:spChg>
        <pc:spChg chg="mod">
          <ac:chgData name="Velani, Ankitkumar" userId="039f6639-35cd-4471-8ac8-1e78077ab1db" providerId="ADAL" clId="{84352D96-93B9-4F72-AE8C-18860CDEFF5B}" dt="2022-07-14T15:33:06.380" v="9402" actId="20577"/>
          <ac:spMkLst>
            <pc:docMk/>
            <pc:sldMk cId="2944235571" sldId="307"/>
            <ac:spMk id="108" creationId="{00000000-0000-0000-0000-000000000000}"/>
          </ac:spMkLst>
        </pc:spChg>
        <pc:spChg chg="mod">
          <ac:chgData name="Velani, Ankitkumar" userId="039f6639-35cd-4471-8ac8-1e78077ab1db" providerId="ADAL" clId="{84352D96-93B9-4F72-AE8C-18860CDEFF5B}" dt="2022-07-14T15:33:42.115" v="9435" actId="113"/>
          <ac:spMkLst>
            <pc:docMk/>
            <pc:sldMk cId="2944235571" sldId="307"/>
            <ac:spMk id="109" creationId="{00000000-0000-0000-0000-000000000000}"/>
          </ac:spMkLst>
        </pc:spChg>
      </pc:sldChg>
      <pc:sldChg chg="modSp add mod">
        <pc:chgData name="Velani, Ankitkumar" userId="039f6639-35cd-4471-8ac8-1e78077ab1db" providerId="ADAL" clId="{84352D96-93B9-4F72-AE8C-18860CDEFF5B}" dt="2022-07-14T15:38:22.707" v="9742" actId="20577"/>
        <pc:sldMkLst>
          <pc:docMk/>
          <pc:sldMk cId="3224482173" sldId="308"/>
        </pc:sldMkLst>
        <pc:spChg chg="mod">
          <ac:chgData name="Velani, Ankitkumar" userId="039f6639-35cd-4471-8ac8-1e78077ab1db" providerId="ADAL" clId="{84352D96-93B9-4F72-AE8C-18860CDEFF5B}" dt="2022-07-14T15:38:22.707" v="9742" actId="20577"/>
          <ac:spMkLst>
            <pc:docMk/>
            <pc:sldMk cId="3224482173" sldId="308"/>
            <ac:spMk id="3" creationId="{0EA967CB-E3D1-4BCE-8FE5-D24A466B837D}"/>
          </ac:spMkLst>
        </pc:spChg>
      </pc:sldChg>
      <pc:sldChg chg="modSp add mod">
        <pc:chgData name="Velani, Ankitkumar" userId="039f6639-35cd-4471-8ac8-1e78077ab1db" providerId="ADAL" clId="{84352D96-93B9-4F72-AE8C-18860CDEFF5B}" dt="2022-07-14T15:41:00.549" v="9926" actId="207"/>
        <pc:sldMkLst>
          <pc:docMk/>
          <pc:sldMk cId="2995025662" sldId="309"/>
        </pc:sldMkLst>
        <pc:spChg chg="mod">
          <ac:chgData name="Velani, Ankitkumar" userId="039f6639-35cd-4471-8ac8-1e78077ab1db" providerId="ADAL" clId="{84352D96-93B9-4F72-AE8C-18860CDEFF5B}" dt="2022-07-14T15:41:00.549" v="9926" actId="207"/>
          <ac:spMkLst>
            <pc:docMk/>
            <pc:sldMk cId="2995025662" sldId="309"/>
            <ac:spMk id="3" creationId="{0EA967CB-E3D1-4BCE-8FE5-D24A466B837D}"/>
          </ac:spMkLst>
        </pc:spChg>
        <pc:spChg chg="mod">
          <ac:chgData name="Velani, Ankitkumar" userId="039f6639-35cd-4471-8ac8-1e78077ab1db" providerId="ADAL" clId="{84352D96-93B9-4F72-AE8C-18860CDEFF5B}" dt="2022-07-14T15:38:51.756" v="9758" actId="20577"/>
          <ac:spMkLst>
            <pc:docMk/>
            <pc:sldMk cId="2995025662" sldId="309"/>
            <ac:spMk id="109" creationId="{00000000-0000-0000-0000-000000000000}"/>
          </ac:spMkLst>
        </pc:spChg>
      </pc:sldChg>
      <pc:sldChg chg="modSp add mod">
        <pc:chgData name="Velani, Ankitkumar" userId="039f6639-35cd-4471-8ac8-1e78077ab1db" providerId="ADAL" clId="{84352D96-93B9-4F72-AE8C-18860CDEFF5B}" dt="2022-07-14T15:42:43.917" v="10053" actId="20577"/>
        <pc:sldMkLst>
          <pc:docMk/>
          <pc:sldMk cId="3743774038" sldId="310"/>
        </pc:sldMkLst>
        <pc:spChg chg="mod">
          <ac:chgData name="Velani, Ankitkumar" userId="039f6639-35cd-4471-8ac8-1e78077ab1db" providerId="ADAL" clId="{84352D96-93B9-4F72-AE8C-18860CDEFF5B}" dt="2022-07-14T15:42:43.917" v="10053" actId="20577"/>
          <ac:spMkLst>
            <pc:docMk/>
            <pc:sldMk cId="3743774038" sldId="310"/>
            <ac:spMk id="3" creationId="{0EA967CB-E3D1-4BCE-8FE5-D24A466B837D}"/>
          </ac:spMkLst>
        </pc:spChg>
        <pc:spChg chg="mod">
          <ac:chgData name="Velani, Ankitkumar" userId="039f6639-35cd-4471-8ac8-1e78077ab1db" providerId="ADAL" clId="{84352D96-93B9-4F72-AE8C-18860CDEFF5B}" dt="2022-07-14T15:41:38.062" v="9944" actId="20577"/>
          <ac:spMkLst>
            <pc:docMk/>
            <pc:sldMk cId="3743774038" sldId="310"/>
            <ac:spMk id="109" creationId="{00000000-0000-0000-0000-000000000000}"/>
          </ac:spMkLst>
        </pc:spChg>
      </pc:sldChg>
      <pc:sldChg chg="addSp modSp add mod">
        <pc:chgData name="Velani, Ankitkumar" userId="039f6639-35cd-4471-8ac8-1e78077ab1db" providerId="ADAL" clId="{84352D96-93B9-4F72-AE8C-18860CDEFF5B}" dt="2022-07-14T15:50:01.653" v="10710" actId="255"/>
        <pc:sldMkLst>
          <pc:docMk/>
          <pc:sldMk cId="3535413999" sldId="311"/>
        </pc:sldMkLst>
        <pc:spChg chg="add mod">
          <ac:chgData name="Velani, Ankitkumar" userId="039f6639-35cd-4471-8ac8-1e78077ab1db" providerId="ADAL" clId="{84352D96-93B9-4F72-AE8C-18860CDEFF5B}" dt="2022-07-14T15:50:01.653" v="10710" actId="255"/>
          <ac:spMkLst>
            <pc:docMk/>
            <pc:sldMk cId="3535413999" sldId="311"/>
            <ac:spMk id="3" creationId="{992385E0-7579-4745-923A-A07F6FC70859}"/>
          </ac:spMkLst>
        </pc:spChg>
        <pc:spChg chg="mod">
          <ac:chgData name="Velani, Ankitkumar" userId="039f6639-35cd-4471-8ac8-1e78077ab1db" providerId="ADAL" clId="{84352D96-93B9-4F72-AE8C-18860CDEFF5B}" dt="2022-07-14T15:48:32.177" v="10654" actId="114"/>
          <ac:spMkLst>
            <pc:docMk/>
            <pc:sldMk cId="3535413999" sldId="311"/>
            <ac:spMk id="109" creationId="{00000000-0000-0000-0000-000000000000}"/>
          </ac:spMkLst>
        </pc:spChg>
        <pc:graphicFrameChg chg="add mod modGraphic">
          <ac:chgData name="Velani, Ankitkumar" userId="039f6639-35cd-4471-8ac8-1e78077ab1db" providerId="ADAL" clId="{84352D96-93B9-4F72-AE8C-18860CDEFF5B}" dt="2022-07-14T15:49:50.664" v="10700"/>
          <ac:graphicFrameMkLst>
            <pc:docMk/>
            <pc:sldMk cId="3535413999" sldId="311"/>
            <ac:graphicFrameMk id="2" creationId="{7EB3525F-8460-4683-9954-757464AB7594}"/>
          </ac:graphicFrameMkLst>
        </pc:graphicFrameChg>
      </pc:sldChg>
      <pc:sldChg chg="delSp modSp add mod">
        <pc:chgData name="Velani, Ankitkumar" userId="039f6639-35cd-4471-8ac8-1e78077ab1db" providerId="ADAL" clId="{84352D96-93B9-4F72-AE8C-18860CDEFF5B}" dt="2022-07-14T15:53:14.918" v="11079" actId="113"/>
        <pc:sldMkLst>
          <pc:docMk/>
          <pc:sldMk cId="2675418257" sldId="312"/>
        </pc:sldMkLst>
        <pc:spChg chg="del">
          <ac:chgData name="Velani, Ankitkumar" userId="039f6639-35cd-4471-8ac8-1e78077ab1db" providerId="ADAL" clId="{84352D96-93B9-4F72-AE8C-18860CDEFF5B}" dt="2022-07-14T15:50:40.439" v="10746" actId="478"/>
          <ac:spMkLst>
            <pc:docMk/>
            <pc:sldMk cId="2675418257" sldId="312"/>
            <ac:spMk id="3" creationId="{992385E0-7579-4745-923A-A07F6FC70859}"/>
          </ac:spMkLst>
        </pc:spChg>
        <pc:spChg chg="mod">
          <ac:chgData name="Velani, Ankitkumar" userId="039f6639-35cd-4471-8ac8-1e78077ab1db" providerId="ADAL" clId="{84352D96-93B9-4F72-AE8C-18860CDEFF5B}" dt="2022-07-14T15:53:14.918" v="11079" actId="113"/>
          <ac:spMkLst>
            <pc:docMk/>
            <pc:sldMk cId="2675418257" sldId="312"/>
            <ac:spMk id="109" creationId="{00000000-0000-0000-0000-000000000000}"/>
          </ac:spMkLst>
        </pc:spChg>
        <pc:graphicFrameChg chg="del">
          <ac:chgData name="Velani, Ankitkumar" userId="039f6639-35cd-4471-8ac8-1e78077ab1db" providerId="ADAL" clId="{84352D96-93B9-4F72-AE8C-18860CDEFF5B}" dt="2022-07-14T15:50:38.753" v="10745" actId="478"/>
          <ac:graphicFrameMkLst>
            <pc:docMk/>
            <pc:sldMk cId="2675418257" sldId="312"/>
            <ac:graphicFrameMk id="2" creationId="{7EB3525F-8460-4683-9954-757464AB7594}"/>
          </ac:graphicFrameMkLst>
        </pc:graphicFrameChg>
      </pc:sldChg>
      <pc:sldChg chg="modSp add mod">
        <pc:chgData name="Velani, Ankitkumar" userId="039f6639-35cd-4471-8ac8-1e78077ab1db" providerId="ADAL" clId="{84352D96-93B9-4F72-AE8C-18860CDEFF5B}" dt="2022-07-14T16:03:19.120" v="11901" actId="20577"/>
        <pc:sldMkLst>
          <pc:docMk/>
          <pc:sldMk cId="2772585780" sldId="313"/>
        </pc:sldMkLst>
        <pc:spChg chg="mod">
          <ac:chgData name="Velani, Ankitkumar" userId="039f6639-35cd-4471-8ac8-1e78077ab1db" providerId="ADAL" clId="{84352D96-93B9-4F72-AE8C-18860CDEFF5B}" dt="2022-07-14T16:03:19.120" v="11901" actId="20577"/>
          <ac:spMkLst>
            <pc:docMk/>
            <pc:sldMk cId="2772585780" sldId="313"/>
            <ac:spMk id="109" creationId="{00000000-0000-0000-0000-000000000000}"/>
          </ac:spMkLst>
        </pc:spChg>
      </pc:sldChg>
      <pc:sldChg chg="modSp add mod">
        <pc:chgData name="Velani, Ankitkumar" userId="039f6639-35cd-4471-8ac8-1e78077ab1db" providerId="ADAL" clId="{84352D96-93B9-4F72-AE8C-18860CDEFF5B}" dt="2022-07-14T16:01:35.974" v="11897" actId="20577"/>
        <pc:sldMkLst>
          <pc:docMk/>
          <pc:sldMk cId="967904056" sldId="314"/>
        </pc:sldMkLst>
        <pc:spChg chg="mod">
          <ac:chgData name="Velani, Ankitkumar" userId="039f6639-35cd-4471-8ac8-1e78077ab1db" providerId="ADAL" clId="{84352D96-93B9-4F72-AE8C-18860CDEFF5B}" dt="2022-07-14T16:01:35.974" v="11897" actId="20577"/>
          <ac:spMkLst>
            <pc:docMk/>
            <pc:sldMk cId="967904056" sldId="314"/>
            <ac:spMk id="109" creationId="{00000000-0000-0000-0000-000000000000}"/>
          </ac:spMkLst>
        </pc:spChg>
      </pc:sldChg>
      <pc:sldChg chg="modSp add mod">
        <pc:chgData name="Velani, Ankitkumar" userId="039f6639-35cd-4471-8ac8-1e78077ab1db" providerId="ADAL" clId="{84352D96-93B9-4F72-AE8C-18860CDEFF5B}" dt="2022-07-15T02:28:38.034" v="12795" actId="20577"/>
        <pc:sldMkLst>
          <pc:docMk/>
          <pc:sldMk cId="1220571586" sldId="315"/>
        </pc:sldMkLst>
        <pc:spChg chg="mod">
          <ac:chgData name="Velani, Ankitkumar" userId="039f6639-35cd-4471-8ac8-1e78077ab1db" providerId="ADAL" clId="{84352D96-93B9-4F72-AE8C-18860CDEFF5B}" dt="2022-07-15T02:20:53.298" v="11941" actId="20577"/>
          <ac:spMkLst>
            <pc:docMk/>
            <pc:sldMk cId="1220571586" sldId="315"/>
            <ac:spMk id="108" creationId="{00000000-0000-0000-0000-000000000000}"/>
          </ac:spMkLst>
        </pc:spChg>
        <pc:spChg chg="mod">
          <ac:chgData name="Velani, Ankitkumar" userId="039f6639-35cd-4471-8ac8-1e78077ab1db" providerId="ADAL" clId="{84352D96-93B9-4F72-AE8C-18860CDEFF5B}" dt="2022-07-15T02:28:38.034" v="12795" actId="20577"/>
          <ac:spMkLst>
            <pc:docMk/>
            <pc:sldMk cId="1220571586" sldId="315"/>
            <ac:spMk id="109" creationId="{00000000-0000-0000-0000-000000000000}"/>
          </ac:spMkLst>
        </pc:spChg>
      </pc:sldChg>
      <pc:sldChg chg="modSp add mod">
        <pc:chgData name="Velani, Ankitkumar" userId="039f6639-35cd-4471-8ac8-1e78077ab1db" providerId="ADAL" clId="{84352D96-93B9-4F72-AE8C-18860CDEFF5B}" dt="2022-07-15T02:37:24.102" v="13828" actId="20577"/>
        <pc:sldMkLst>
          <pc:docMk/>
          <pc:sldMk cId="1006699271" sldId="316"/>
        </pc:sldMkLst>
        <pc:spChg chg="mod">
          <ac:chgData name="Velani, Ankitkumar" userId="039f6639-35cd-4471-8ac8-1e78077ab1db" providerId="ADAL" clId="{84352D96-93B9-4F72-AE8C-18860CDEFF5B}" dt="2022-07-15T02:37:24.102" v="13828" actId="20577"/>
          <ac:spMkLst>
            <pc:docMk/>
            <pc:sldMk cId="1006699271" sldId="316"/>
            <ac:spMk id="109" creationId="{00000000-0000-0000-0000-000000000000}"/>
          </ac:spMkLst>
        </pc:spChg>
      </pc:sldChg>
      <pc:sldChg chg="modSp add mod">
        <pc:chgData name="Velani, Ankitkumar" userId="039f6639-35cd-4471-8ac8-1e78077ab1db" providerId="ADAL" clId="{84352D96-93B9-4F72-AE8C-18860CDEFF5B}" dt="2022-07-15T02:37:11.699" v="13825" actId="113"/>
        <pc:sldMkLst>
          <pc:docMk/>
          <pc:sldMk cId="3804771162" sldId="317"/>
        </pc:sldMkLst>
        <pc:spChg chg="mod">
          <ac:chgData name="Velani, Ankitkumar" userId="039f6639-35cd-4471-8ac8-1e78077ab1db" providerId="ADAL" clId="{84352D96-93B9-4F72-AE8C-18860CDEFF5B}" dt="2022-07-15T02:37:11.699" v="13825" actId="113"/>
          <ac:spMkLst>
            <pc:docMk/>
            <pc:sldMk cId="3804771162" sldId="317"/>
            <ac:spMk id="109" creationId="{00000000-0000-0000-0000-000000000000}"/>
          </ac:spMkLst>
        </pc:spChg>
      </pc:sldChg>
      <pc:sldChg chg="modSp add mod">
        <pc:chgData name="Velani, Ankitkumar" userId="039f6639-35cd-4471-8ac8-1e78077ab1db" providerId="ADAL" clId="{84352D96-93B9-4F72-AE8C-18860CDEFF5B}" dt="2022-07-15T02:40:08.749" v="14051" actId="20577"/>
        <pc:sldMkLst>
          <pc:docMk/>
          <pc:sldMk cId="882034974" sldId="318"/>
        </pc:sldMkLst>
        <pc:spChg chg="mod">
          <ac:chgData name="Velani, Ankitkumar" userId="039f6639-35cd-4471-8ac8-1e78077ab1db" providerId="ADAL" clId="{84352D96-93B9-4F72-AE8C-18860CDEFF5B}" dt="2022-07-15T02:40:08.749" v="14051" actId="20577"/>
          <ac:spMkLst>
            <pc:docMk/>
            <pc:sldMk cId="882034974" sldId="318"/>
            <ac:spMk id="109" creationId="{00000000-0000-0000-0000-000000000000}"/>
          </ac:spMkLst>
        </pc:spChg>
      </pc:sldChg>
      <pc:sldChg chg="modSp add mod">
        <pc:chgData name="Velani, Ankitkumar" userId="039f6639-35cd-4471-8ac8-1e78077ab1db" providerId="ADAL" clId="{84352D96-93B9-4F72-AE8C-18860CDEFF5B}" dt="2022-07-15T02:44:11.682" v="14517"/>
        <pc:sldMkLst>
          <pc:docMk/>
          <pc:sldMk cId="2257831915" sldId="319"/>
        </pc:sldMkLst>
        <pc:spChg chg="mod">
          <ac:chgData name="Velani, Ankitkumar" userId="039f6639-35cd-4471-8ac8-1e78077ab1db" providerId="ADAL" clId="{84352D96-93B9-4F72-AE8C-18860CDEFF5B}" dt="2022-07-15T02:44:11.682" v="14517"/>
          <ac:spMkLst>
            <pc:docMk/>
            <pc:sldMk cId="2257831915" sldId="319"/>
            <ac:spMk id="109" creationId="{00000000-0000-0000-0000-000000000000}"/>
          </ac:spMkLst>
        </pc:spChg>
      </pc:sldChg>
    </pc:docChg>
  </pc:docChgLst>
  <pc:docChgLst>
    <pc:chgData name="Velani, Ankitkumar" userId="039f6639-35cd-4471-8ac8-1e78077ab1db" providerId="ADAL" clId="{33E50C66-1FDE-455D-A400-8B63EAA4D6C7}"/>
    <pc:docChg chg="undo custSel addSld modSld">
      <pc:chgData name="Velani, Ankitkumar" userId="039f6639-35cd-4471-8ac8-1e78077ab1db" providerId="ADAL" clId="{33E50C66-1FDE-455D-A400-8B63EAA4D6C7}" dt="2022-09-30T16:11:32.768" v="160" actId="20577"/>
      <pc:docMkLst>
        <pc:docMk/>
      </pc:docMkLst>
      <pc:sldChg chg="modSp mod">
        <pc:chgData name="Velani, Ankitkumar" userId="039f6639-35cd-4471-8ac8-1e78077ab1db" providerId="ADAL" clId="{33E50C66-1FDE-455D-A400-8B63EAA4D6C7}" dt="2022-09-30T16:11:32.768" v="160" actId="20577"/>
        <pc:sldMkLst>
          <pc:docMk/>
          <pc:sldMk cId="0" sldId="256"/>
        </pc:sldMkLst>
        <pc:spChg chg="mod">
          <ac:chgData name="Velani, Ankitkumar" userId="039f6639-35cd-4471-8ac8-1e78077ab1db" providerId="ADAL" clId="{33E50C66-1FDE-455D-A400-8B63EAA4D6C7}" dt="2022-09-30T16:11:32.768" v="160" actId="20577"/>
          <ac:spMkLst>
            <pc:docMk/>
            <pc:sldMk cId="0" sldId="256"/>
            <ac:spMk id="90" creationId="{00000000-0000-0000-0000-000000000000}"/>
          </ac:spMkLst>
        </pc:spChg>
      </pc:sldChg>
      <pc:sldChg chg="modSp mod">
        <pc:chgData name="Velani, Ankitkumar" userId="039f6639-35cd-4471-8ac8-1e78077ab1db" providerId="ADAL" clId="{33E50C66-1FDE-455D-A400-8B63EAA4D6C7}" dt="2022-09-30T15:35:20.491" v="52" actId="20577"/>
        <pc:sldMkLst>
          <pc:docMk/>
          <pc:sldMk cId="3341720833" sldId="324"/>
        </pc:sldMkLst>
        <pc:spChg chg="mod">
          <ac:chgData name="Velani, Ankitkumar" userId="039f6639-35cd-4471-8ac8-1e78077ab1db" providerId="ADAL" clId="{33E50C66-1FDE-455D-A400-8B63EAA4D6C7}" dt="2022-09-30T15:35:20.491" v="52" actId="20577"/>
          <ac:spMkLst>
            <pc:docMk/>
            <pc:sldMk cId="3341720833" sldId="324"/>
            <ac:spMk id="3" creationId="{7F8F2A5C-1157-A1D4-9D9F-D8A8B9C22C1D}"/>
          </ac:spMkLst>
        </pc:spChg>
      </pc:sldChg>
      <pc:sldChg chg="modSp mod">
        <pc:chgData name="Velani, Ankitkumar" userId="039f6639-35cd-4471-8ac8-1e78077ab1db" providerId="ADAL" clId="{33E50C66-1FDE-455D-A400-8B63EAA4D6C7}" dt="2022-09-30T16:04:02.929" v="57" actId="20577"/>
        <pc:sldMkLst>
          <pc:docMk/>
          <pc:sldMk cId="58289629" sldId="325"/>
        </pc:sldMkLst>
        <pc:spChg chg="mod">
          <ac:chgData name="Velani, Ankitkumar" userId="039f6639-35cd-4471-8ac8-1e78077ab1db" providerId="ADAL" clId="{33E50C66-1FDE-455D-A400-8B63EAA4D6C7}" dt="2022-09-30T15:34:57.705" v="45" actId="20577"/>
          <ac:spMkLst>
            <pc:docMk/>
            <pc:sldMk cId="58289629" sldId="325"/>
            <ac:spMk id="3" creationId="{7F8F2A5C-1157-A1D4-9D9F-D8A8B9C22C1D}"/>
          </ac:spMkLst>
        </pc:spChg>
        <pc:spChg chg="mod">
          <ac:chgData name="Velani, Ankitkumar" userId="039f6639-35cd-4471-8ac8-1e78077ab1db" providerId="ADAL" clId="{33E50C66-1FDE-455D-A400-8B63EAA4D6C7}" dt="2022-09-30T16:04:02.929" v="57" actId="20577"/>
          <ac:spMkLst>
            <pc:docMk/>
            <pc:sldMk cId="58289629" sldId="325"/>
            <ac:spMk id="8" creationId="{A8675174-13B1-9DE8-11BA-E2D2242A8A53}"/>
          </ac:spMkLst>
        </pc:spChg>
      </pc:sldChg>
      <pc:sldChg chg="modSp mod">
        <pc:chgData name="Velani, Ankitkumar" userId="039f6639-35cd-4471-8ac8-1e78077ab1db" providerId="ADAL" clId="{33E50C66-1FDE-455D-A400-8B63EAA4D6C7}" dt="2022-09-30T15:55:17.637" v="54" actId="20577"/>
        <pc:sldMkLst>
          <pc:docMk/>
          <pc:sldMk cId="2405463798" sldId="326"/>
        </pc:sldMkLst>
        <pc:spChg chg="mod">
          <ac:chgData name="Velani, Ankitkumar" userId="039f6639-35cd-4471-8ac8-1e78077ab1db" providerId="ADAL" clId="{33E50C66-1FDE-455D-A400-8B63EAA4D6C7}" dt="2022-09-30T15:55:17.637" v="54" actId="20577"/>
          <ac:spMkLst>
            <pc:docMk/>
            <pc:sldMk cId="2405463798" sldId="326"/>
            <ac:spMk id="3" creationId="{7F8F2A5C-1157-A1D4-9D9F-D8A8B9C22C1D}"/>
          </ac:spMkLst>
        </pc:spChg>
      </pc:sldChg>
      <pc:sldChg chg="addSp delSp modSp new mod">
        <pc:chgData name="Velani, Ankitkumar" userId="039f6639-35cd-4471-8ac8-1e78077ab1db" providerId="ADAL" clId="{33E50C66-1FDE-455D-A400-8B63EAA4D6C7}" dt="2022-09-30T16:09:41.298" v="155" actId="1076"/>
        <pc:sldMkLst>
          <pc:docMk/>
          <pc:sldMk cId="3127333381" sldId="328"/>
        </pc:sldMkLst>
        <pc:spChg chg="del">
          <ac:chgData name="Velani, Ankitkumar" userId="039f6639-35cd-4471-8ac8-1e78077ab1db" providerId="ADAL" clId="{33E50C66-1FDE-455D-A400-8B63EAA4D6C7}" dt="2022-09-30T16:08:18.749" v="60" actId="478"/>
          <ac:spMkLst>
            <pc:docMk/>
            <pc:sldMk cId="3127333381" sldId="328"/>
            <ac:spMk id="2" creationId="{2C20F4F5-F11B-45AA-A7DD-E0636AA1D1F2}"/>
          </ac:spMkLst>
        </pc:spChg>
        <pc:spChg chg="del">
          <ac:chgData name="Velani, Ankitkumar" userId="039f6639-35cd-4471-8ac8-1e78077ab1db" providerId="ADAL" clId="{33E50C66-1FDE-455D-A400-8B63EAA4D6C7}" dt="2022-09-30T16:08:17.315" v="59" actId="478"/>
          <ac:spMkLst>
            <pc:docMk/>
            <pc:sldMk cId="3127333381" sldId="328"/>
            <ac:spMk id="3" creationId="{48E66175-0873-402B-B93D-DB0F5500A2C4}"/>
          </ac:spMkLst>
        </pc:spChg>
        <pc:spChg chg="add mod">
          <ac:chgData name="Velani, Ankitkumar" userId="039f6639-35cd-4471-8ac8-1e78077ab1db" providerId="ADAL" clId="{33E50C66-1FDE-455D-A400-8B63EAA4D6C7}" dt="2022-09-30T16:09:12.314" v="84" actId="1076"/>
          <ac:spMkLst>
            <pc:docMk/>
            <pc:sldMk cId="3127333381" sldId="328"/>
            <ac:spMk id="8" creationId="{9A232AA4-E437-47F4-A834-D7D866CA4F4A}"/>
          </ac:spMkLst>
        </pc:spChg>
        <pc:spChg chg="add mod">
          <ac:chgData name="Velani, Ankitkumar" userId="039f6639-35cd-4471-8ac8-1e78077ab1db" providerId="ADAL" clId="{33E50C66-1FDE-455D-A400-8B63EAA4D6C7}" dt="2022-09-30T16:09:41.298" v="155" actId="1076"/>
          <ac:spMkLst>
            <pc:docMk/>
            <pc:sldMk cId="3127333381" sldId="328"/>
            <ac:spMk id="9" creationId="{C0D5F496-888B-4C79-AF2D-AE8C83C992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chemeClr val="dk1"/>
              </a:buClr>
              <a:buSzPts val="3200"/>
              <a:buFont typeface="Arial"/>
              <a:buNone/>
              <a:defRPr/>
            </a:lvl1pPr>
            <a:lvl2pPr lvl="1" algn="ctr" rtl="0">
              <a:spcBef>
                <a:spcPts val="560"/>
              </a:spcBef>
              <a:spcAft>
                <a:spcPts val="0"/>
              </a:spcAft>
              <a:buClr>
                <a:schemeClr val="dk1"/>
              </a:buClr>
              <a:buSzPts val="2800"/>
              <a:buFont typeface="Arial"/>
              <a:buNone/>
              <a:defRPr/>
            </a:lvl2pPr>
            <a:lvl3pPr lvl="2" algn="ctr" rtl="0">
              <a:spcBef>
                <a:spcPts val="480"/>
              </a:spcBef>
              <a:spcAft>
                <a:spcPts val="0"/>
              </a:spcAft>
              <a:buClr>
                <a:schemeClr val="dk1"/>
              </a:buClr>
              <a:buSzPts val="2400"/>
              <a:buFont typeface="Arial"/>
              <a:buNone/>
              <a:defRPr/>
            </a:lvl3pPr>
            <a:lvl4pPr lvl="3" algn="ctr" rtl="0">
              <a:spcBef>
                <a:spcPts val="400"/>
              </a:spcBef>
              <a:spcAft>
                <a:spcPts val="0"/>
              </a:spcAft>
              <a:buClr>
                <a:schemeClr val="dk1"/>
              </a:buClr>
              <a:buSzPts val="2000"/>
              <a:buFont typeface="Arial"/>
              <a:buNone/>
              <a:defRPr/>
            </a:lvl4pPr>
            <a:lvl5pPr lvl="4" algn="ctr" rtl="0">
              <a:spcBef>
                <a:spcPts val="400"/>
              </a:spcBef>
              <a:spcAft>
                <a:spcPts val="0"/>
              </a:spcAft>
              <a:buClr>
                <a:schemeClr val="dk1"/>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8" name="Google Shape;18;p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9C7CBA4D-D1BF-4799-AFB6-DEAFC6EDC389}" type="datetime1">
              <a:rPr lang="en-US" smtClean="0"/>
              <a:t>9/29/2023</a:t>
            </a:fld>
            <a:endParaRPr/>
          </a:p>
        </p:txBody>
      </p:sp>
      <p:sp>
        <p:nvSpPr>
          <p:cNvPr id="19" name="Google Shape;19;p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20" name="Google Shape;20;p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D2142BB5-71BA-4403-ACBC-AC0ADABE599D}" type="datetime1">
              <a:rPr lang="en-US" smtClean="0"/>
              <a:t>9/29/2023</a:t>
            </a:fld>
            <a:endParaRPr/>
          </a:p>
        </p:txBody>
      </p:sp>
      <p:sp>
        <p:nvSpPr>
          <p:cNvPr id="76" name="Google Shape;76;p1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77" name="Google Shape;77;p1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3162F0C-96E0-40FF-9E1B-9D227A4A314C}" type="datetime1">
              <a:rPr lang="en-US" smtClean="0"/>
              <a:t>9/29/2023</a:t>
            </a:fld>
            <a:endParaRPr/>
          </a:p>
        </p:txBody>
      </p:sp>
      <p:sp>
        <p:nvSpPr>
          <p:cNvPr id="82" name="Google Shape;82;p1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83" name="Google Shape;83;p1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C62BD34-D5E2-4C87-AA2A-F8D5808875C3}" type="datetime1">
              <a:rPr lang="en-US" smtClean="0"/>
              <a:t>9/29/2023</a:t>
            </a:fld>
            <a:endParaRPr/>
          </a:p>
        </p:txBody>
      </p:sp>
      <p:sp>
        <p:nvSpPr>
          <p:cNvPr id="25" name="Google Shape;25;p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26" name="Google Shape;26;p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chemeClr val="dk1"/>
              </a:buClr>
              <a:buSzPts val="2000"/>
              <a:buFont typeface="Arial"/>
              <a:buNone/>
              <a:defRPr sz="2000"/>
            </a:lvl1pPr>
            <a:lvl2pPr marL="914400" lvl="1" indent="-228600" algn="l" rtl="0">
              <a:spcBef>
                <a:spcPts val="360"/>
              </a:spcBef>
              <a:spcAft>
                <a:spcPts val="0"/>
              </a:spcAft>
              <a:buClr>
                <a:schemeClr val="dk1"/>
              </a:buClr>
              <a:buSzPts val="1800"/>
              <a:buFont typeface="Arial"/>
              <a:buNone/>
              <a:defRPr sz="1800"/>
            </a:lvl2pPr>
            <a:lvl3pPr marL="1371600" lvl="2" indent="-228600" algn="l" rtl="0">
              <a:spcBef>
                <a:spcPts val="320"/>
              </a:spcBef>
              <a:spcAft>
                <a:spcPts val="0"/>
              </a:spcAft>
              <a:buClr>
                <a:schemeClr val="dk1"/>
              </a:buClr>
              <a:buSzPts val="1600"/>
              <a:buFont typeface="Arial"/>
              <a:buNone/>
              <a:defRPr sz="1600"/>
            </a:lvl3pPr>
            <a:lvl4pPr marL="1828800" lvl="3" indent="-228600" algn="l" rtl="0">
              <a:spcBef>
                <a:spcPts val="280"/>
              </a:spcBef>
              <a:spcAft>
                <a:spcPts val="0"/>
              </a:spcAft>
              <a:buClr>
                <a:schemeClr val="dk1"/>
              </a:buClr>
              <a:buSzPts val="1400"/>
              <a:buFont typeface="Arial"/>
              <a:buNone/>
              <a:defRPr sz="1400"/>
            </a:lvl4pPr>
            <a:lvl5pPr marL="2286000" lvl="4" indent="-228600" algn="l" rtl="0">
              <a:spcBef>
                <a:spcPts val="280"/>
              </a:spcBef>
              <a:spcAft>
                <a:spcPts val="0"/>
              </a:spcAft>
              <a:buClr>
                <a:schemeClr val="dk1"/>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30" name="Google Shape;30;p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599DCB5-5EA8-40ED-B6F6-94DEA97C34A4}" type="datetime1">
              <a:rPr lang="en-US" smtClean="0"/>
              <a:t>9/29/2023</a:t>
            </a:fld>
            <a:endParaRPr/>
          </a:p>
        </p:txBody>
      </p:sp>
      <p:sp>
        <p:nvSpPr>
          <p:cNvPr id="31" name="Google Shape;31;p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32" name="Google Shape;32;p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6" name="Google Shape;36;p5"/>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37" name="Google Shape;37;p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52BE42F2-D6E8-4175-AB2C-D0ED52518F51}" type="datetime1">
              <a:rPr lang="en-US" smtClean="0"/>
              <a:t>9/29/2023</a:t>
            </a:fld>
            <a:endParaRPr/>
          </a:p>
        </p:txBody>
      </p:sp>
      <p:sp>
        <p:nvSpPr>
          <p:cNvPr id="38" name="Google Shape;38;p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39" name="Google Shape;39;p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43" name="Google Shape;43;p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44" name="Google Shape;44;p6"/>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45" name="Google Shape;45;p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46" name="Google Shape;46;p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8E08C2CB-A4F7-4ED3-B68D-00B974296F17}" type="datetime1">
              <a:rPr lang="en-US" smtClean="0"/>
              <a:t>9/29/2023</a:t>
            </a:fld>
            <a:endParaRPr/>
          </a:p>
        </p:txBody>
      </p:sp>
      <p:sp>
        <p:nvSpPr>
          <p:cNvPr id="47" name="Google Shape;47;p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48" name="Google Shape;48;p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215C33B7-3119-4F7E-9A47-39575B828DEA}" type="datetime1">
              <a:rPr lang="en-US" smtClean="0"/>
              <a:t>9/29/2023</a:t>
            </a:fld>
            <a:endParaRPr/>
          </a:p>
        </p:txBody>
      </p:sp>
      <p:sp>
        <p:nvSpPr>
          <p:cNvPr id="52" name="Google Shape;52;p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53" name="Google Shape;53;p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6729030-588F-4AB5-8600-A0779876BA82}" type="datetime1">
              <a:rPr lang="en-US" smtClean="0"/>
              <a:t>9/29/2023</a:t>
            </a:fld>
            <a:endParaRPr/>
          </a:p>
        </p:txBody>
      </p:sp>
      <p:sp>
        <p:nvSpPr>
          <p:cNvPr id="56" name="Google Shape;56;p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57" name="Google Shape;57;p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Font typeface="Arial"/>
              <a:buChar char="•"/>
              <a:defRPr sz="3200"/>
            </a:lvl1pPr>
            <a:lvl2pPr marL="914400" lvl="1" indent="-406400" algn="l" rtl="0">
              <a:spcBef>
                <a:spcPts val="560"/>
              </a:spcBef>
              <a:spcAft>
                <a:spcPts val="0"/>
              </a:spcAft>
              <a:buClr>
                <a:schemeClr val="dk1"/>
              </a:buClr>
              <a:buSzPts val="2800"/>
              <a:buFont typeface="Arial"/>
              <a:buChar char="–"/>
              <a:defRPr sz="2800"/>
            </a:lvl2pPr>
            <a:lvl3pPr marL="1371600" lvl="2" indent="-381000" algn="l" rtl="0">
              <a:spcBef>
                <a:spcPts val="480"/>
              </a:spcBef>
              <a:spcAft>
                <a:spcPts val="0"/>
              </a:spcAft>
              <a:buClr>
                <a:schemeClr val="dk1"/>
              </a:buClr>
              <a:buSzPts val="2400"/>
              <a:buFont typeface="Arial"/>
              <a:buChar char="•"/>
              <a:defRPr sz="2400"/>
            </a:lvl3pPr>
            <a:lvl4pPr marL="1828800" lvl="3" indent="-355600" algn="l" rtl="0">
              <a:spcBef>
                <a:spcPts val="400"/>
              </a:spcBef>
              <a:spcAft>
                <a:spcPts val="0"/>
              </a:spcAft>
              <a:buClr>
                <a:schemeClr val="dk1"/>
              </a:buClr>
              <a:buSzPts val="2000"/>
              <a:buFont typeface="Arial"/>
              <a:buChar char="–"/>
              <a:defRPr sz="2000"/>
            </a:lvl4pPr>
            <a:lvl5pPr marL="2286000" lvl="4" indent="-355600" algn="l" rtl="0">
              <a:spcBef>
                <a:spcPts val="400"/>
              </a:spcBef>
              <a:spcAft>
                <a:spcPts val="0"/>
              </a:spcAft>
              <a:buClr>
                <a:schemeClr val="dk1"/>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61" name="Google Shape;61;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62" name="Google Shape;62;p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6E094DC0-DFD9-4438-AAB3-6F0EAD517DD1}" type="datetime1">
              <a:rPr lang="en-US" smtClean="0"/>
              <a:t>9/29/2023</a:t>
            </a:fld>
            <a:endParaRPr/>
          </a:p>
        </p:txBody>
      </p:sp>
      <p:sp>
        <p:nvSpPr>
          <p:cNvPr id="63" name="Google Shape;63;p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64" name="Google Shape;64;p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69" name="Google Shape;69;p1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9E74B8F-DD15-4D57-890A-1843ABE3D877}" type="datetime1">
              <a:rPr lang="en-US" smtClean="0"/>
              <a:t>9/29/2023</a:t>
            </a:fld>
            <a:endParaRPr/>
          </a:p>
        </p:txBody>
      </p:sp>
      <p:sp>
        <p:nvSpPr>
          <p:cNvPr id="70" name="Google Shape;70;p1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US"/>
              <a:t>Ankit Velani, MBA-SIT,Tumkur</a:t>
            </a:r>
            <a:endParaRPr/>
          </a:p>
        </p:txBody>
      </p:sp>
      <p:sp>
        <p:nvSpPr>
          <p:cNvPr id="71" name="Google Shape;71;p1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010FDBE2-1077-4F25-BEBD-151DC496D77A}" type="datetime1">
              <a:rPr lang="en-US" smtClean="0"/>
              <a:t>9/29/2023</a:t>
            </a:fld>
            <a:endParaRPr/>
          </a:p>
        </p:txBody>
      </p:sp>
      <p:sp>
        <p:nvSpPr>
          <p:cNvPr id="13" name="Google Shape;13;p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Ankit Velani, MBA-SIT,Tumkur</a:t>
            </a:r>
            <a:endParaRPr/>
          </a:p>
        </p:txBody>
      </p:sp>
      <p:sp>
        <p:nvSpPr>
          <p:cNvPr id="14" name="Google Shape;14;p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723900" y="740225"/>
            <a:ext cx="7848600" cy="80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chemeClr val="accent2"/>
                </a:solidFill>
              </a:rPr>
              <a:t>BIG DATA TOOLS FOR MANAGERS</a:t>
            </a:r>
            <a:endParaRPr sz="5200" b="1">
              <a:solidFill>
                <a:schemeClr val="accent2"/>
              </a:solidFill>
            </a:endParaRPr>
          </a:p>
        </p:txBody>
      </p:sp>
      <p:sp>
        <p:nvSpPr>
          <p:cNvPr id="89" name="Google Shape;89;p13"/>
          <p:cNvSpPr txBox="1">
            <a:spLocks noGrp="1"/>
          </p:cNvSpPr>
          <p:nvPr>
            <p:ph type="subTitle" idx="1"/>
          </p:nvPr>
        </p:nvSpPr>
        <p:spPr>
          <a:xfrm>
            <a:off x="1447800" y="5036000"/>
            <a:ext cx="6400800" cy="14463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folHlink"/>
              </a:buClr>
              <a:buSzPts val="1400"/>
              <a:buFont typeface="Arial"/>
              <a:buNone/>
            </a:pPr>
            <a:r>
              <a:rPr lang="en-US" sz="2000"/>
              <a:t>by</a:t>
            </a:r>
            <a:endParaRPr sz="2000"/>
          </a:p>
          <a:p>
            <a:pPr marL="0" lvl="0" indent="0" algn="ctr" rtl="0">
              <a:lnSpc>
                <a:spcPct val="80000"/>
              </a:lnSpc>
              <a:spcBef>
                <a:spcPts val="400"/>
              </a:spcBef>
              <a:spcAft>
                <a:spcPts val="0"/>
              </a:spcAft>
              <a:buClr>
                <a:schemeClr val="folHlink"/>
              </a:buClr>
              <a:buSzPts val="2000"/>
              <a:buFont typeface="Arial"/>
              <a:buNone/>
            </a:pPr>
            <a:r>
              <a:rPr lang="en-US" sz="2300"/>
              <a:t>Ankit Velani</a:t>
            </a:r>
            <a:endParaRPr sz="3500"/>
          </a:p>
          <a:p>
            <a:pPr marL="0" lvl="0" indent="0" algn="ctr" rtl="0">
              <a:lnSpc>
                <a:spcPct val="80000"/>
              </a:lnSpc>
              <a:spcBef>
                <a:spcPts val="400"/>
              </a:spcBef>
              <a:spcAft>
                <a:spcPts val="0"/>
              </a:spcAft>
              <a:buClr>
                <a:schemeClr val="dk1"/>
              </a:buClr>
              <a:buSzPts val="2000"/>
              <a:buFont typeface="Arial"/>
              <a:buNone/>
            </a:pPr>
            <a:r>
              <a:rPr lang="en-US" sz="2000"/>
              <a:t>Adjunct Faculty, Dept. of MBA,</a:t>
            </a:r>
            <a:endParaRPr/>
          </a:p>
          <a:p>
            <a:pPr marL="0" lvl="0" indent="0" algn="ctr" rtl="0">
              <a:lnSpc>
                <a:spcPct val="80000"/>
              </a:lnSpc>
              <a:spcBef>
                <a:spcPts val="400"/>
              </a:spcBef>
              <a:spcAft>
                <a:spcPts val="0"/>
              </a:spcAft>
              <a:buClr>
                <a:schemeClr val="dk1"/>
              </a:buClr>
              <a:buSzPts val="2000"/>
              <a:buFont typeface="Arial"/>
              <a:buNone/>
            </a:pPr>
            <a:r>
              <a:rPr lang="en-US" sz="2000"/>
              <a:t>Siddaganga Institute of Technology,Tumkur</a:t>
            </a:r>
            <a:endParaRPr/>
          </a:p>
        </p:txBody>
      </p:sp>
      <p:sp>
        <p:nvSpPr>
          <p:cNvPr id="90" name="Google Shape;90;p13"/>
          <p:cNvSpPr txBox="1">
            <a:spLocks noGrp="1"/>
          </p:cNvSpPr>
          <p:nvPr>
            <p:ph type="ctrTitle"/>
          </p:nvPr>
        </p:nvSpPr>
        <p:spPr>
          <a:xfrm>
            <a:off x="689367" y="1676425"/>
            <a:ext cx="7848600" cy="80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700" dirty="0">
                <a:solidFill>
                  <a:schemeClr val="accent2"/>
                </a:solidFill>
              </a:rPr>
              <a:t>Unit-5 : Time Series using Python</a:t>
            </a:r>
            <a:endParaRPr sz="4700" dirty="0">
              <a:solidFill>
                <a:schemeClr val="accent2"/>
              </a:solidFill>
            </a:endParaRPr>
          </a:p>
        </p:txBody>
      </p:sp>
      <p:pic>
        <p:nvPicPr>
          <p:cNvPr id="1026" name="Picture 2" descr="python programming language logo | Language logo, Python programming, Python">
            <a:extLst>
              <a:ext uri="{FF2B5EF4-FFF2-40B4-BE49-F238E27FC236}">
                <a16:creationId xmlns:a16="http://schemas.microsoft.com/office/drawing/2014/main" id="{32CA916F-CC2F-44D8-860F-51EEBE75F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955" y="2612625"/>
            <a:ext cx="1870089" cy="2043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547687" y="-71437"/>
            <a:ext cx="8229600" cy="1143000"/>
          </a:xfrm>
        </p:spPr>
        <p:txBody>
          <a:bodyPr/>
          <a:lstStyle/>
          <a:p>
            <a:r>
              <a:rPr lang="en-US" dirty="0">
                <a:latin typeface="Calibri Light" panose="020F0302020204030204" pitchFamily="34" charset="0"/>
                <a:cs typeface="Calibri Light" panose="020F0302020204030204" pitchFamily="34" charset="0"/>
              </a:rPr>
              <a:t>What is Time Series Analysis?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457199" y="1071563"/>
            <a:ext cx="8410575" cy="3313112"/>
          </a:xfrm>
        </p:spPr>
        <p:txBody>
          <a:bodyPr/>
          <a:lstStyle/>
          <a:p>
            <a:pPr marL="0" marR="0">
              <a:lnSpc>
                <a:spcPts val="1950"/>
              </a:lnSpc>
              <a:spcBef>
                <a:spcPts val="0"/>
              </a:spcBef>
              <a:spcAft>
                <a:spcPts val="1950"/>
              </a:spcAft>
            </a:pPr>
            <a:r>
              <a:rPr lang="en-US" sz="2400" dirty="0">
                <a:solidFill>
                  <a:schemeClr val="bg2"/>
                </a:solidFill>
                <a:effectLst/>
                <a:latin typeface="Calibri Light" panose="020F0302020204030204" pitchFamily="34" charset="0"/>
                <a:ea typeface="Calibri" panose="020F0502020204030204" pitchFamily="34" charset="0"/>
                <a:cs typeface="Calibri Light" panose="020F0302020204030204" pitchFamily="34" charset="0"/>
              </a:rPr>
              <a:t>Sometimes data changes over time. This data is called time-dependent data. Given time-dependent data, you can analyze the past to predict the future. </a:t>
            </a:r>
          </a:p>
          <a:p>
            <a:pPr marL="0" marR="0">
              <a:lnSpc>
                <a:spcPts val="1950"/>
              </a:lnSpc>
              <a:spcBef>
                <a:spcPts val="0"/>
              </a:spcBef>
              <a:spcAft>
                <a:spcPts val="1950"/>
              </a:spcAft>
            </a:pPr>
            <a:r>
              <a:rPr lang="en-US" sz="2400" dirty="0">
                <a:solidFill>
                  <a:schemeClr val="bg2"/>
                </a:solidFill>
                <a:effectLst/>
                <a:latin typeface="Calibri Light" panose="020F0302020204030204" pitchFamily="34" charset="0"/>
                <a:ea typeface="Calibri" panose="020F0502020204030204" pitchFamily="34" charset="0"/>
                <a:cs typeface="Calibri Light" panose="020F0302020204030204" pitchFamily="34" charset="0"/>
              </a:rPr>
              <a:t>The future prediction will also include time as a variable, and the output will vary with time. Using time-dependent data, you can find patterns that repeat over time.</a:t>
            </a:r>
            <a:endParaRPr lang="en-US" sz="2400" dirty="0">
              <a:solidFill>
                <a:schemeClr val="bg2"/>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nSpc>
                <a:spcPts val="1950"/>
              </a:lnSpc>
              <a:spcBef>
                <a:spcPts val="0"/>
              </a:spcBef>
              <a:spcAft>
                <a:spcPts val="1950"/>
              </a:spcAft>
            </a:pPr>
            <a:r>
              <a:rPr lang="en-US" sz="2400" dirty="0">
                <a:solidFill>
                  <a:schemeClr val="bg2"/>
                </a:solidFill>
                <a:effectLst/>
                <a:latin typeface="Calibri Light" panose="020F0302020204030204" pitchFamily="34" charset="0"/>
                <a:ea typeface="Calibri" panose="020F0502020204030204" pitchFamily="34" charset="0"/>
                <a:cs typeface="Calibri Light" panose="020F0302020204030204" pitchFamily="34" charset="0"/>
              </a:rPr>
              <a:t>A Time Series is a set of observations that are collected after regular intervals of time. If plotted, the Time series would always have one of its axes as time.</a:t>
            </a:r>
            <a:endParaRPr lang="en-US" sz="2400" dirty="0">
              <a:solidFill>
                <a:schemeClr val="bg2"/>
              </a:solidFill>
              <a:effectLst/>
              <a:latin typeface="Calibri Light" panose="020F0302020204030204" pitchFamily="34" charset="0"/>
              <a:ea typeface="Times New Roman" panose="02020603050405020304" pitchFamily="18" charset="0"/>
              <a:cs typeface="Calibri Light" panose="020F0302020204030204" pitchFamily="34" charset="0"/>
            </a:endParaRP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7" name="Picture 6" descr="Time_Series_Analysis_In_Python_1">
            <a:extLst>
              <a:ext uri="{FF2B5EF4-FFF2-40B4-BE49-F238E27FC236}">
                <a16:creationId xmlns:a16="http://schemas.microsoft.com/office/drawing/2014/main" id="{7D3093E1-5DDD-CD43-FA2B-85621B4E63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0939" y="4121225"/>
            <a:ext cx="4092218" cy="2600400"/>
          </a:xfrm>
          <a:prstGeom prst="rect">
            <a:avLst/>
          </a:prstGeom>
          <a:noFill/>
          <a:ln>
            <a:noFill/>
          </a:ln>
        </p:spPr>
      </p:pic>
    </p:spTree>
    <p:extLst>
      <p:ext uri="{BB962C8B-B14F-4D97-AF65-F5344CB8AC3E}">
        <p14:creationId xmlns:p14="http://schemas.microsoft.com/office/powerpoint/2010/main" val="407994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What is Time Series Analysis?</a:t>
            </a:r>
          </a:p>
        </p:txBody>
      </p:sp>
      <p:sp>
        <p:nvSpPr>
          <p:cNvPr id="3" name="Text Placeholder 2">
            <a:extLst>
              <a:ext uri="{FF2B5EF4-FFF2-40B4-BE49-F238E27FC236}">
                <a16:creationId xmlns:a16="http://schemas.microsoft.com/office/drawing/2014/main" id="{D8F3A0AA-EEA9-4AC9-8042-81AF1DE9E5E3}"/>
              </a:ext>
            </a:extLst>
          </p:cNvPr>
          <p:cNvSpPr>
            <a:spLocks noGrp="1"/>
          </p:cNvSpPr>
          <p:nvPr>
            <p:ph type="body" idx="1"/>
          </p:nvPr>
        </p:nvSpPr>
        <p:spPr>
          <a:xfrm>
            <a:off x="676275" y="1430338"/>
            <a:ext cx="8155590" cy="3104496"/>
          </a:xfrm>
        </p:spPr>
        <p:txBody>
          <a:bodyPr/>
          <a:lstStyle/>
          <a:p>
            <a:pPr marL="0" marR="0">
              <a:lnSpc>
                <a:spcPct val="107000"/>
              </a:lnSpc>
              <a:spcBef>
                <a:spcPts val="0"/>
              </a:spcBef>
              <a:spcAft>
                <a:spcPts val="800"/>
              </a:spcAf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Time Series Analysis in Python considers data collected over time might have some structure; hence it analyses Time Series data to extract its valuable characteristics.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8" name="Picture 7" descr="Time_Series_Analysis_In_Python_2">
            <a:extLst>
              <a:ext uri="{FF2B5EF4-FFF2-40B4-BE49-F238E27FC236}">
                <a16:creationId xmlns:a16="http://schemas.microsoft.com/office/drawing/2014/main" id="{2CFD4D71-A3CD-EA38-D112-14EDFB3F5C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460" y="3128029"/>
            <a:ext cx="7701265" cy="2056139"/>
          </a:xfrm>
          <a:prstGeom prst="rect">
            <a:avLst/>
          </a:prstGeom>
          <a:noFill/>
          <a:ln>
            <a:noFill/>
          </a:ln>
        </p:spPr>
      </p:pic>
    </p:spTree>
    <p:extLst>
      <p:ext uri="{BB962C8B-B14F-4D97-AF65-F5344CB8AC3E}">
        <p14:creationId xmlns:p14="http://schemas.microsoft.com/office/powerpoint/2010/main" val="349282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398463"/>
            <a:ext cx="8229600" cy="1143000"/>
          </a:xfrm>
        </p:spPr>
        <p:txBody>
          <a:bodyPr/>
          <a:lstStyle/>
          <a:p>
            <a:r>
              <a:rPr lang="en-US" dirty="0">
                <a:latin typeface="Calibri Light" panose="020F0302020204030204" pitchFamily="34" charset="0"/>
                <a:cs typeface="Calibri Light" panose="020F0302020204030204" pitchFamily="34" charset="0"/>
              </a:rPr>
              <a:t>Components of Time Series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5" name="Footer Placeholder 4">
            <a:extLst>
              <a:ext uri="{FF2B5EF4-FFF2-40B4-BE49-F238E27FC236}">
                <a16:creationId xmlns:a16="http://schemas.microsoft.com/office/drawing/2014/main" id="{4CD6DD42-CE8B-4B8A-A966-03A83409DC14}"/>
              </a:ext>
            </a:extLst>
          </p:cNvPr>
          <p:cNvSpPr>
            <a:spLocks noGrp="1"/>
          </p:cNvSpPr>
          <p:nvPr>
            <p:ph type="ftr" idx="11"/>
          </p:nvPr>
        </p:nvSpPr>
        <p:spPr/>
        <p:txBody>
          <a:bodyPr/>
          <a:lstStyle/>
          <a:p>
            <a:r>
              <a:rPr lang="en-US"/>
              <a:t>Ankit Velani, MBA-SIT,Tumkur</a:t>
            </a:r>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0" name="Picture 9" descr="Time_Series_Analysis_In_Python_3">
            <a:extLst>
              <a:ext uri="{FF2B5EF4-FFF2-40B4-BE49-F238E27FC236}">
                <a16:creationId xmlns:a16="http://schemas.microsoft.com/office/drawing/2014/main" id="{24A2459E-C92D-F569-A90F-413FEB270D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6317" y="1684337"/>
            <a:ext cx="7191366" cy="4078288"/>
          </a:xfrm>
          <a:prstGeom prst="rect">
            <a:avLst/>
          </a:prstGeom>
          <a:noFill/>
          <a:ln>
            <a:noFill/>
          </a:ln>
        </p:spPr>
      </p:pic>
    </p:spTree>
    <p:extLst>
      <p:ext uri="{BB962C8B-B14F-4D97-AF65-F5344CB8AC3E}">
        <p14:creationId xmlns:p14="http://schemas.microsoft.com/office/powerpoint/2010/main" val="284871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87312"/>
            <a:ext cx="8229600" cy="1143000"/>
          </a:xfrm>
        </p:spPr>
        <p:txBody>
          <a:bodyPr/>
          <a:lstStyle/>
          <a:p>
            <a:r>
              <a:rPr lang="en-US" dirty="0">
                <a:latin typeface="Calibri Light" panose="020F0302020204030204" pitchFamily="34" charset="0"/>
                <a:cs typeface="Calibri Light" panose="020F0302020204030204" pitchFamily="34" charset="0"/>
              </a:rPr>
              <a:t>Components of Time Series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7" name="TextBox 6">
            <a:extLst>
              <a:ext uri="{FF2B5EF4-FFF2-40B4-BE49-F238E27FC236}">
                <a16:creationId xmlns:a16="http://schemas.microsoft.com/office/drawing/2014/main" id="{75E3B317-D8F4-F8F4-B64D-FF7E54610187}"/>
              </a:ext>
            </a:extLst>
          </p:cNvPr>
          <p:cNvSpPr txBox="1"/>
          <p:nvPr/>
        </p:nvSpPr>
        <p:spPr>
          <a:xfrm>
            <a:off x="266700" y="746246"/>
            <a:ext cx="8801100" cy="5506572"/>
          </a:xfrm>
          <a:prstGeom prst="rect">
            <a:avLst/>
          </a:prstGeom>
          <a:noFill/>
        </p:spPr>
        <p:txBody>
          <a:bodyPr wrap="square">
            <a:spAutoFit/>
          </a:bodyPr>
          <a:lstStyle/>
          <a:p>
            <a:pPr marL="342900" marR="0" lvl="0" indent="-342900">
              <a:lnSpc>
                <a:spcPts val="1800"/>
              </a:lnSpc>
              <a:spcBef>
                <a:spcPts val="0"/>
              </a:spcBef>
              <a:spcAft>
                <a:spcPts val="1050"/>
              </a:spcAft>
              <a:tabLst>
                <a:tab pos="457200" algn="l"/>
              </a:tabLst>
            </a:pPr>
            <a:r>
              <a:rPr lang="en-US" sz="14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Trend:</a:t>
            </a:r>
          </a:p>
          <a:p>
            <a:pPr marL="342900" marR="0" lvl="0" indent="-342900">
              <a:lnSpc>
                <a:spcPts val="1800"/>
              </a:lnSpc>
              <a:spcBef>
                <a:spcPts val="0"/>
              </a:spcBef>
              <a:spcAft>
                <a:spcPts val="1050"/>
              </a:spcAft>
              <a:tabLst>
                <a:tab pos="457200" algn="l"/>
              </a:tabLst>
            </a:pP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The Trend shows the variation of data with time or the frequency of data. Using a Trend, you can see how your data increases or decreases over time. The data can increase, decrease, or remain stable. Over time, population, stock market fluctuations, and production in a company are all examples of trends.</a:t>
            </a:r>
          </a:p>
          <a:p>
            <a:pPr marL="342900" marR="0" lvl="0" indent="-342900">
              <a:lnSpc>
                <a:spcPts val="1800"/>
              </a:lnSpc>
              <a:spcBef>
                <a:spcPts val="0"/>
              </a:spcBef>
              <a:spcAft>
                <a:spcPts val="1050"/>
              </a:spcAft>
              <a:tabLst>
                <a:tab pos="457200" algn="l"/>
              </a:tabLst>
            </a:pPr>
            <a:r>
              <a:rPr lang="en-US" sz="14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Seasonality:</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4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Seasonality is used to find the variations which occur at regular intervals of time. Examples are festivals, conventions, seasons, etc. These variations usually happen around the same time period and affect the data in specific ways which you can predict. </a:t>
            </a:r>
            <a:endPar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4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Irregularity:</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4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Fluctuations in the time series data do not correspond to the trend or seasonality. These variations in your time series are purely random and usually caused by unforeseeable circumstances, such as a sudden decrease in population because of a natural calamity.</a:t>
            </a:r>
            <a:endPar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4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Cyclic:</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4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Oscillations in time series which last for more than a year are called cyclic. They may or may not be periodic. </a:t>
            </a:r>
            <a:endPar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ts val="1800"/>
              </a:lnSpc>
              <a:spcBef>
                <a:spcPts val="0"/>
              </a:spcBef>
              <a:spcAft>
                <a:spcPts val="1050"/>
              </a:spcAft>
              <a:tabLst>
                <a:tab pos="457200" algn="l"/>
              </a:tabLst>
            </a:pPr>
            <a:r>
              <a:rPr lang="en-US" sz="1400" b="1"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Stationary:</a:t>
            </a:r>
            <a:r>
              <a:rPr lang="en-US" sz="14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p>
          <a:p>
            <a:pPr marL="342900" marR="0" lvl="0" indent="-342900">
              <a:lnSpc>
                <a:spcPts val="1800"/>
              </a:lnSpc>
              <a:spcBef>
                <a:spcPts val="0"/>
              </a:spcBef>
              <a:spcAft>
                <a:spcPts val="1050"/>
              </a:spcAft>
              <a:tabLst>
                <a:tab pos="457200" algn="l"/>
              </a:tabLst>
            </a:pPr>
            <a:r>
              <a:rPr lang="en-US"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 time series that has the same statistical properties over time is stationary. The properties remain the same anywhere in the series. Your data needs to be stationary to perform time-series analysis on it. A stationary series has a constant mean, variance, and covariance.</a:t>
            </a:r>
            <a:endParaRPr lang="en-US" sz="18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082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E919-3EF4-4D25-BB9E-524589E72E44}"/>
              </a:ext>
            </a:extLst>
          </p:cNvPr>
          <p:cNvSpPr>
            <a:spLocks noGrp="1"/>
          </p:cNvSpPr>
          <p:nvPr>
            <p:ph type="title"/>
          </p:nvPr>
        </p:nvSpPr>
        <p:spPr>
          <a:xfrm>
            <a:off x="457200" y="205515"/>
            <a:ext cx="8229600" cy="1143000"/>
          </a:xfrm>
        </p:spPr>
        <p:txBody>
          <a:bodyPr/>
          <a:lstStyle/>
          <a:p>
            <a:r>
              <a:rPr lang="en-US" dirty="0">
                <a:latin typeface="Calibri Light" panose="020F0302020204030204" pitchFamily="34" charset="0"/>
                <a:cs typeface="Calibri Light" panose="020F0302020204030204" pitchFamily="34" charset="0"/>
              </a:rPr>
              <a:t>Time Series Common Algorithms</a:t>
            </a:r>
          </a:p>
        </p:txBody>
      </p:sp>
      <p:sp>
        <p:nvSpPr>
          <p:cNvPr id="4" name="Date Placeholder 3">
            <a:extLst>
              <a:ext uri="{FF2B5EF4-FFF2-40B4-BE49-F238E27FC236}">
                <a16:creationId xmlns:a16="http://schemas.microsoft.com/office/drawing/2014/main" id="{10C7C524-F74D-4A86-80AE-51DBB5C1081D}"/>
              </a:ext>
            </a:extLst>
          </p:cNvPr>
          <p:cNvSpPr>
            <a:spLocks noGrp="1"/>
          </p:cNvSpPr>
          <p:nvPr>
            <p:ph type="dt" idx="10"/>
          </p:nvPr>
        </p:nvSpPr>
        <p:spPr/>
        <p:txBody>
          <a:bodyPr/>
          <a:lstStyle/>
          <a:p>
            <a:fld id="{0C62BD34-D5E2-4C87-AA2A-F8D5808875C3}" type="datetime1">
              <a:rPr lang="en-US" smtClean="0"/>
              <a:t>9/29/2023</a:t>
            </a:fld>
            <a:endParaRPr lang="en-US"/>
          </a:p>
        </p:txBody>
      </p:sp>
      <p:sp>
        <p:nvSpPr>
          <p:cNvPr id="6" name="Slide Number Placeholder 5">
            <a:extLst>
              <a:ext uri="{FF2B5EF4-FFF2-40B4-BE49-F238E27FC236}">
                <a16:creationId xmlns:a16="http://schemas.microsoft.com/office/drawing/2014/main" id="{9C64B4DD-6C71-4E99-BDD1-FD608B3385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TextBox 7">
            <a:extLst>
              <a:ext uri="{FF2B5EF4-FFF2-40B4-BE49-F238E27FC236}">
                <a16:creationId xmlns:a16="http://schemas.microsoft.com/office/drawing/2014/main" id="{790F16FF-DDDB-7C40-9BF4-13C98DBF6072}"/>
              </a:ext>
            </a:extLst>
          </p:cNvPr>
          <p:cNvSpPr txBox="1"/>
          <p:nvPr/>
        </p:nvSpPr>
        <p:spPr>
          <a:xfrm>
            <a:off x="457200" y="1527362"/>
            <a:ext cx="8343900" cy="4360168"/>
          </a:xfrm>
          <a:prstGeom prst="rect">
            <a:avLst/>
          </a:prstGeom>
          <a:noFill/>
        </p:spPr>
        <p:txBody>
          <a:bodyPr wrap="square" rtlCol="0">
            <a:spAutoFit/>
          </a:bodyPr>
          <a:lstStyle/>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Autoregression (AR)</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Moving Average (MA)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Autoregressive Moving Average (ARMA)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Autoregressive Integrated Moving Average (ARIMA)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Seasonal Autoregressive Integrated Moving-Average (SARIMA)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Seasonal Autoregressive Integrated Moving-Average with Exogenous Regressors (SARIMAX)</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Vector Autoregression (VAR)</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Vector Autoregression Moving-Average (VARMA)</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Vector Autoregression Moving-Average with Exogenous Regressors (VARMAX)</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Simple Exponential Smoothing (SES)</a:t>
            </a:r>
          </a:p>
          <a:p>
            <a:pPr marL="342900" indent="-342900">
              <a:buSzPct val="88000"/>
              <a:buFont typeface="Arial" panose="020B0604020202020204" pitchFamily="34" charset="0"/>
              <a:buChar char="•"/>
            </a:pPr>
            <a:r>
              <a:rPr lang="en-US" sz="3200" baseline="-25000" dirty="0">
                <a:latin typeface="Calibri Light" panose="020F0302020204030204" pitchFamily="34" charset="0"/>
                <a:cs typeface="Calibri Light" panose="020F0302020204030204" pitchFamily="34" charset="0"/>
              </a:rPr>
              <a:t>Holt Winter’s Exponential Smoothing (HWES)</a:t>
            </a:r>
          </a:p>
        </p:txBody>
      </p:sp>
    </p:spTree>
    <p:extLst>
      <p:ext uri="{BB962C8B-B14F-4D97-AF65-F5344CB8AC3E}">
        <p14:creationId xmlns:p14="http://schemas.microsoft.com/office/powerpoint/2010/main" val="78351754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1640</TotalTime>
  <Words>511</Words>
  <Application>Microsoft Office PowerPoint</Application>
  <PresentationFormat>On-screen Show (4:3)</PresentationFormat>
  <Paragraphs>49</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Default Design</vt:lpstr>
      <vt:lpstr>BIG DATA TOOLS FOR MANAGERS</vt:lpstr>
      <vt:lpstr>What is Time Series Analysis?</vt:lpstr>
      <vt:lpstr>What is Time Series Analysis?</vt:lpstr>
      <vt:lpstr>Components of Time Series</vt:lpstr>
      <vt:lpstr>Components of Time Series</vt:lpstr>
      <vt:lpstr>Time Series Common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TOOLS FOR MANAGERS</dc:title>
  <cp:lastModifiedBy>Velani, Ankitkumar</cp:lastModifiedBy>
  <cp:revision>68</cp:revision>
  <dcterms:modified xsi:type="dcterms:W3CDTF">2023-09-29T07:24:40Z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2022-07-13T16:40:51Z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20905070-b132-40d0-9b68-6b1ec7519804</vt:lpwstr>
  </property>
  <property fmtid="{D5CDD505-2E9C-101B-9397-08002B2CF9AE}" pid="8" name="MSIP_Label_ea60d57e-af5b-4752-ac57-3e4f28ca11dc_ContentBits">
    <vt:lpwstr>0</vt:lpwstr>
  </property>
</Properties>
</file>