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297" r:id="rId5"/>
    <p:sldId id="301" r:id="rId6"/>
    <p:sldId id="300" r:id="rId7"/>
    <p:sldId id="302" r:id="rId8"/>
    <p:sldId id="303" r:id="rId9"/>
    <p:sldId id="305" r:id="rId10"/>
    <p:sldId id="306" r:id="rId11"/>
    <p:sldId id="307" r:id="rId12"/>
    <p:sldId id="309" r:id="rId13"/>
    <p:sldId id="308" r:id="rId14"/>
    <p:sldId id="310" r:id="rId15"/>
    <p:sldId id="311" r:id="rId16"/>
    <p:sldId id="312" r:id="rId17"/>
    <p:sldId id="313" r:id="rId18"/>
    <p:sldId id="314" r:id="rId19"/>
    <p:sldId id="315" r:id="rId20"/>
    <p:sldId id="350" r:id="rId21"/>
    <p:sldId id="364" r:id="rId22"/>
    <p:sldId id="351" r:id="rId23"/>
    <p:sldId id="352" r:id="rId24"/>
    <p:sldId id="353" r:id="rId25"/>
    <p:sldId id="354" r:id="rId26"/>
    <p:sldId id="355" r:id="rId27"/>
    <p:sldId id="356" r:id="rId28"/>
    <p:sldId id="372" r:id="rId29"/>
    <p:sldId id="317" r:id="rId30"/>
    <p:sldId id="316" r:id="rId31"/>
    <p:sldId id="318" r:id="rId32"/>
    <p:sldId id="323" r:id="rId33"/>
    <p:sldId id="320" r:id="rId34"/>
    <p:sldId id="319" r:id="rId35"/>
    <p:sldId id="322" r:id="rId36"/>
    <p:sldId id="370" r:id="rId37"/>
    <p:sldId id="324" r:id="rId38"/>
    <p:sldId id="321" r:id="rId39"/>
    <p:sldId id="326" r:id="rId40"/>
    <p:sldId id="327" r:id="rId41"/>
    <p:sldId id="328" r:id="rId42"/>
    <p:sldId id="329" r:id="rId43"/>
    <p:sldId id="371" r:id="rId44"/>
    <p:sldId id="325" r:id="rId45"/>
    <p:sldId id="348" r:id="rId46"/>
    <p:sldId id="349" r:id="rId47"/>
    <p:sldId id="359" r:id="rId48"/>
    <p:sldId id="360" r:id="rId49"/>
    <p:sldId id="361" r:id="rId50"/>
    <p:sldId id="362" r:id="rId51"/>
    <p:sldId id="363" r:id="rId52"/>
    <p:sldId id="365" r:id="rId53"/>
    <p:sldId id="366" r:id="rId54"/>
    <p:sldId id="367" r:id="rId55"/>
    <p:sldId id="368" r:id="rId56"/>
    <p:sldId id="369" r:id="rId57"/>
    <p:sldId id="373" r:id="rId58"/>
    <p:sldId id="375" r:id="rId59"/>
    <p:sldId id="380" r:id="rId60"/>
    <p:sldId id="376" r:id="rId61"/>
    <p:sldId id="377" r:id="rId62"/>
    <p:sldId id="378" r:id="rId63"/>
    <p:sldId id="379" r:id="rId64"/>
    <p:sldId id="381" r:id="rId65"/>
    <p:sldId id="382" r:id="rId66"/>
    <p:sldId id="383" r:id="rId67"/>
    <p:sldId id="384" r:id="rId68"/>
    <p:sldId id="385" r:id="rId69"/>
    <p:sldId id="386" r:id="rId70"/>
    <p:sldId id="387" r:id="rId71"/>
    <p:sldId id="388" r:id="rId72"/>
    <p:sldId id="404" r:id="rId73"/>
    <p:sldId id="389" r:id="rId74"/>
    <p:sldId id="391" r:id="rId75"/>
    <p:sldId id="392" r:id="rId76"/>
    <p:sldId id="393" r:id="rId77"/>
    <p:sldId id="394" r:id="rId78"/>
    <p:sldId id="395" r:id="rId79"/>
    <p:sldId id="374" r:id="rId80"/>
    <p:sldId id="396" r:id="rId81"/>
    <p:sldId id="397" r:id="rId82"/>
    <p:sldId id="430" r:id="rId83"/>
    <p:sldId id="431" r:id="rId84"/>
    <p:sldId id="443" r:id="rId85"/>
    <p:sldId id="400" r:id="rId86"/>
    <p:sldId id="401" r:id="rId87"/>
    <p:sldId id="432" r:id="rId88"/>
    <p:sldId id="433" r:id="rId89"/>
    <p:sldId id="429" r:id="rId90"/>
    <p:sldId id="402" r:id="rId91"/>
    <p:sldId id="403" r:id="rId92"/>
    <p:sldId id="412" r:id="rId93"/>
    <p:sldId id="413" r:id="rId94"/>
    <p:sldId id="416" r:id="rId95"/>
    <p:sldId id="414" r:id="rId96"/>
    <p:sldId id="417" r:id="rId97"/>
    <p:sldId id="418" r:id="rId98"/>
    <p:sldId id="419" r:id="rId99"/>
    <p:sldId id="421" r:id="rId100"/>
    <p:sldId id="420" r:id="rId101"/>
    <p:sldId id="435" r:id="rId102"/>
    <p:sldId id="436" r:id="rId103"/>
    <p:sldId id="437" r:id="rId104"/>
    <p:sldId id="440" r:id="rId105"/>
    <p:sldId id="438" r:id="rId106"/>
    <p:sldId id="439" r:id="rId107"/>
    <p:sldId id="441" r:id="rId108"/>
    <p:sldId id="422" r:id="rId109"/>
    <p:sldId id="423" r:id="rId110"/>
    <p:sldId id="424" r:id="rId111"/>
    <p:sldId id="442" r:id="rId112"/>
    <p:sldId id="434" r:id="rId113"/>
    <p:sldId id="425" r:id="rId114"/>
    <p:sldId id="444" r:id="rId1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D"/>
    <a:srgbClr val="2F5597"/>
    <a:srgbClr val="1F4E79"/>
    <a:srgbClr val="4472C4"/>
    <a:srgbClr val="AAB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CREATE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DROP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ALTER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TRUNCATE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DA0C7E21-163E-403B-B2D1-721ACF7AF133}" type="pres">
      <dgm:prSet presAssocID="{395D83A2-E075-43AB-A610-F52E9DCEF3AF}" presName="Name0" presStyleCnt="0">
        <dgm:presLayoutVars>
          <dgm:chMax val="7"/>
          <dgm:chPref val="7"/>
          <dgm:dir/>
        </dgm:presLayoutVars>
      </dgm:prSet>
      <dgm:spPr/>
    </dgm:pt>
    <dgm:pt modelId="{12043B39-2E8E-40DC-AA19-B773A4B2085D}" type="pres">
      <dgm:prSet presAssocID="{395D83A2-E075-43AB-A610-F52E9DCEF3AF}" presName="Name1" presStyleCnt="0"/>
      <dgm:spPr/>
    </dgm:pt>
    <dgm:pt modelId="{AE2C539A-2852-4D19-9F52-975F7810EE3E}" type="pres">
      <dgm:prSet presAssocID="{395D83A2-E075-43AB-A610-F52E9DCEF3AF}" presName="cycle" presStyleCnt="0"/>
      <dgm:spPr/>
    </dgm:pt>
    <dgm:pt modelId="{660E0E69-2EDF-40D6-99B5-169885502EDA}" type="pres">
      <dgm:prSet presAssocID="{395D83A2-E075-43AB-A610-F52E9DCEF3AF}" presName="srcNode" presStyleLbl="node1" presStyleIdx="0" presStyleCnt="4"/>
      <dgm:spPr/>
    </dgm:pt>
    <dgm:pt modelId="{5E28E006-65AB-402A-9BD1-26333D0815C8}" type="pres">
      <dgm:prSet presAssocID="{395D83A2-E075-43AB-A610-F52E9DCEF3AF}" presName="conn" presStyleLbl="parChTrans1D2" presStyleIdx="0" presStyleCnt="1"/>
      <dgm:spPr/>
    </dgm:pt>
    <dgm:pt modelId="{3AA5A334-4C49-4010-BF90-958F255DAC04}" type="pres">
      <dgm:prSet presAssocID="{395D83A2-E075-43AB-A610-F52E9DCEF3AF}" presName="extraNode" presStyleLbl="node1" presStyleIdx="0" presStyleCnt="4"/>
      <dgm:spPr/>
    </dgm:pt>
    <dgm:pt modelId="{FC001751-5EF3-406C-920B-E045E227D784}" type="pres">
      <dgm:prSet presAssocID="{395D83A2-E075-43AB-A610-F52E9DCEF3AF}" presName="dstNode" presStyleLbl="node1" presStyleIdx="0" presStyleCnt="4"/>
      <dgm:spPr/>
    </dgm:pt>
    <dgm:pt modelId="{23EDC159-6E4D-4355-9AB0-9B0788FAD8A5}" type="pres">
      <dgm:prSet presAssocID="{E41A31E4-AFE3-40E8-93EC-7A6F516816CC}" presName="text_1" presStyleLbl="node1" presStyleIdx="0" presStyleCnt="4">
        <dgm:presLayoutVars>
          <dgm:bulletEnabled val="1"/>
        </dgm:presLayoutVars>
      </dgm:prSet>
      <dgm:spPr/>
    </dgm:pt>
    <dgm:pt modelId="{32EC53A7-BDE9-440B-A75C-63C5ED63780F}" type="pres">
      <dgm:prSet presAssocID="{E41A31E4-AFE3-40E8-93EC-7A6F516816CC}" presName="accent_1" presStyleCnt="0"/>
      <dgm:spPr/>
    </dgm:pt>
    <dgm:pt modelId="{10BF5318-011C-40B4-B6EF-D198E0AAA2DC}" type="pres">
      <dgm:prSet presAssocID="{E41A31E4-AFE3-40E8-93EC-7A6F516816CC}" presName="accentRepeatNode" presStyleLbl="solidFgAcc1" presStyleIdx="0" presStyleCnt="4"/>
      <dgm:spPr/>
    </dgm:pt>
    <dgm:pt modelId="{3ADF6C05-1431-421A-B5B5-47F5A33EC742}" type="pres">
      <dgm:prSet presAssocID="{24389FBE-D170-489F-9B07-A7D7591C4990}" presName="text_2" presStyleLbl="node1" presStyleIdx="1" presStyleCnt="4">
        <dgm:presLayoutVars>
          <dgm:bulletEnabled val="1"/>
        </dgm:presLayoutVars>
      </dgm:prSet>
      <dgm:spPr/>
    </dgm:pt>
    <dgm:pt modelId="{817FD58E-7B2B-42D1-AD69-D911C26983AA}" type="pres">
      <dgm:prSet presAssocID="{24389FBE-D170-489F-9B07-A7D7591C4990}" presName="accent_2" presStyleCnt="0"/>
      <dgm:spPr/>
    </dgm:pt>
    <dgm:pt modelId="{F886933E-9A22-499E-BADC-F5CE87041655}" type="pres">
      <dgm:prSet presAssocID="{24389FBE-D170-489F-9B07-A7D7591C4990}" presName="accentRepeatNode" presStyleLbl="solidFgAcc1" presStyleIdx="1" presStyleCnt="4"/>
      <dgm:spPr/>
    </dgm:pt>
    <dgm:pt modelId="{29680054-2CC9-4DC7-93C1-320837ED93D1}" type="pres">
      <dgm:prSet presAssocID="{43FD2DAA-DA17-4D93-B413-C16496D6026E}" presName="text_3" presStyleLbl="node1" presStyleIdx="2" presStyleCnt="4">
        <dgm:presLayoutVars>
          <dgm:bulletEnabled val="1"/>
        </dgm:presLayoutVars>
      </dgm:prSet>
      <dgm:spPr/>
    </dgm:pt>
    <dgm:pt modelId="{7595EFAE-7340-4D95-997A-52D3B0903E9E}" type="pres">
      <dgm:prSet presAssocID="{43FD2DAA-DA17-4D93-B413-C16496D6026E}" presName="accent_3" presStyleCnt="0"/>
      <dgm:spPr/>
    </dgm:pt>
    <dgm:pt modelId="{84FC5FC1-DFB2-419F-AA04-D4EF8C74ED0D}" type="pres">
      <dgm:prSet presAssocID="{43FD2DAA-DA17-4D93-B413-C16496D6026E}" presName="accentRepeatNode" presStyleLbl="solidFgAcc1" presStyleIdx="2" presStyleCnt="4"/>
      <dgm:spPr/>
    </dgm:pt>
    <dgm:pt modelId="{F6A93A59-D2A9-4786-A93C-2AB2CA283BDC}" type="pres">
      <dgm:prSet presAssocID="{E2E4782A-7619-4E5D-AF4D-2BCEC9D1F51C}" presName="text_4" presStyleLbl="node1" presStyleIdx="3" presStyleCnt="4">
        <dgm:presLayoutVars>
          <dgm:bulletEnabled val="1"/>
        </dgm:presLayoutVars>
      </dgm:prSet>
      <dgm:spPr/>
    </dgm:pt>
    <dgm:pt modelId="{7A70A7C0-9C77-4156-9FA4-3C152E0AAAFC}" type="pres">
      <dgm:prSet presAssocID="{E2E4782A-7619-4E5D-AF4D-2BCEC9D1F51C}" presName="accent_4" presStyleCnt="0"/>
      <dgm:spPr/>
    </dgm:pt>
    <dgm:pt modelId="{DBDBDB62-D7BD-4C46-A86C-DEF2257E576A}" type="pres">
      <dgm:prSet presAssocID="{E2E4782A-7619-4E5D-AF4D-2BCEC9D1F51C}" presName="accentRepeatNode" presStyleLbl="solidFgAcc1" presStyleIdx="3" presStyleCnt="4"/>
      <dgm:spPr/>
    </dgm:pt>
  </dgm:ptLst>
  <dgm:cxnLst>
    <dgm:cxn modelId="{7FC25F01-9B86-4C5A-8954-021F76CD9747}" type="presOf" srcId="{24389FBE-D170-489F-9B07-A7D7591C4990}" destId="{3ADF6C05-1431-421A-B5B5-47F5A33EC742}" srcOrd="0" destOrd="0" presId="urn:microsoft.com/office/officeart/2008/layout/VerticalCurvedList"/>
    <dgm:cxn modelId="{4F862F15-F93B-4D20-BB95-78A684ED72B5}" type="presOf" srcId="{E2E4782A-7619-4E5D-AF4D-2BCEC9D1F51C}" destId="{F6A93A59-D2A9-4786-A93C-2AB2CA283BDC}" srcOrd="0" destOrd="0" presId="urn:microsoft.com/office/officeart/2008/layout/VerticalCurvedLis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F07C36E-929E-45BF-A762-A3A4849F4392}" type="presOf" srcId="{43FD2DAA-DA17-4D93-B413-C16496D6026E}" destId="{29680054-2CC9-4DC7-93C1-320837ED93D1}" srcOrd="0" destOrd="0" presId="urn:microsoft.com/office/officeart/2008/layout/VerticalCurvedList"/>
    <dgm:cxn modelId="{46F037A8-3389-4078-9B68-04707F60A9C0}" type="presOf" srcId="{7DFA4CCD-0E30-41EA-A5B3-650F35217013}" destId="{5E28E006-65AB-402A-9BD1-26333D0815C8}" srcOrd="0" destOrd="0" presId="urn:microsoft.com/office/officeart/2008/layout/VerticalCurvedList"/>
    <dgm:cxn modelId="{B8D7B6B2-EA1F-4A0E-B208-BB5FA02AE50F}" type="presOf" srcId="{E41A31E4-AFE3-40E8-93EC-7A6F516816CC}" destId="{23EDC159-6E4D-4355-9AB0-9B0788FAD8A5}" srcOrd="0" destOrd="0" presId="urn:microsoft.com/office/officeart/2008/layout/VerticalCurvedList"/>
    <dgm:cxn modelId="{AC9D7FC1-C731-4FCB-BFC3-E3331E152FDB}" type="presOf" srcId="{395D83A2-E075-43AB-A610-F52E9DCEF3AF}" destId="{DA0C7E21-163E-403B-B2D1-721ACF7AF133}" srcOrd="0" destOrd="0" presId="urn:microsoft.com/office/officeart/2008/layout/VerticalCurvedLis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CB338BD5-F09A-45CE-8466-EAAB1BF86A36}" type="presParOf" srcId="{DA0C7E21-163E-403B-B2D1-721ACF7AF133}" destId="{12043B39-2E8E-40DC-AA19-B773A4B2085D}" srcOrd="0" destOrd="0" presId="urn:microsoft.com/office/officeart/2008/layout/VerticalCurvedList"/>
    <dgm:cxn modelId="{DB51DF68-C7E7-49B1-96D7-5EFE12E1E1FA}" type="presParOf" srcId="{12043B39-2E8E-40DC-AA19-B773A4B2085D}" destId="{AE2C539A-2852-4D19-9F52-975F7810EE3E}" srcOrd="0" destOrd="0" presId="urn:microsoft.com/office/officeart/2008/layout/VerticalCurvedList"/>
    <dgm:cxn modelId="{13D9B890-6EE3-4CBA-AAF0-0858688C3365}" type="presParOf" srcId="{AE2C539A-2852-4D19-9F52-975F7810EE3E}" destId="{660E0E69-2EDF-40D6-99B5-169885502EDA}" srcOrd="0" destOrd="0" presId="urn:microsoft.com/office/officeart/2008/layout/VerticalCurvedList"/>
    <dgm:cxn modelId="{F4E521D9-BDDD-462A-AD08-141F3431E779}" type="presParOf" srcId="{AE2C539A-2852-4D19-9F52-975F7810EE3E}" destId="{5E28E006-65AB-402A-9BD1-26333D0815C8}" srcOrd="1" destOrd="0" presId="urn:microsoft.com/office/officeart/2008/layout/VerticalCurvedList"/>
    <dgm:cxn modelId="{B5196FE2-0BEC-479F-B9BB-BF56C98CFBD8}" type="presParOf" srcId="{AE2C539A-2852-4D19-9F52-975F7810EE3E}" destId="{3AA5A334-4C49-4010-BF90-958F255DAC04}" srcOrd="2" destOrd="0" presId="urn:microsoft.com/office/officeart/2008/layout/VerticalCurvedList"/>
    <dgm:cxn modelId="{5E15F8D6-713D-45A2-A6AA-14832B4D75F8}" type="presParOf" srcId="{AE2C539A-2852-4D19-9F52-975F7810EE3E}" destId="{FC001751-5EF3-406C-920B-E045E227D784}" srcOrd="3" destOrd="0" presId="urn:microsoft.com/office/officeart/2008/layout/VerticalCurvedList"/>
    <dgm:cxn modelId="{236E851B-D054-45EA-8591-84AFF3FF5188}" type="presParOf" srcId="{12043B39-2E8E-40DC-AA19-B773A4B2085D}" destId="{23EDC159-6E4D-4355-9AB0-9B0788FAD8A5}" srcOrd="1" destOrd="0" presId="urn:microsoft.com/office/officeart/2008/layout/VerticalCurvedList"/>
    <dgm:cxn modelId="{A05C2755-D549-4C52-B363-D8B99CAD2E67}" type="presParOf" srcId="{12043B39-2E8E-40DC-AA19-B773A4B2085D}" destId="{32EC53A7-BDE9-440B-A75C-63C5ED63780F}" srcOrd="2" destOrd="0" presId="urn:microsoft.com/office/officeart/2008/layout/VerticalCurvedList"/>
    <dgm:cxn modelId="{316EF49A-100C-4D8D-A77D-7FC62A7CFD7A}" type="presParOf" srcId="{32EC53A7-BDE9-440B-A75C-63C5ED63780F}" destId="{10BF5318-011C-40B4-B6EF-D198E0AAA2DC}" srcOrd="0" destOrd="0" presId="urn:microsoft.com/office/officeart/2008/layout/VerticalCurvedList"/>
    <dgm:cxn modelId="{B088FC98-84D2-4CFC-8F35-0DC5E4836917}" type="presParOf" srcId="{12043B39-2E8E-40DC-AA19-B773A4B2085D}" destId="{3ADF6C05-1431-421A-B5B5-47F5A33EC742}" srcOrd="3" destOrd="0" presId="urn:microsoft.com/office/officeart/2008/layout/VerticalCurvedList"/>
    <dgm:cxn modelId="{6567BAA7-D853-43BB-A672-C9390D67175C}" type="presParOf" srcId="{12043B39-2E8E-40DC-AA19-B773A4B2085D}" destId="{817FD58E-7B2B-42D1-AD69-D911C26983AA}" srcOrd="4" destOrd="0" presId="urn:microsoft.com/office/officeart/2008/layout/VerticalCurvedList"/>
    <dgm:cxn modelId="{E4476501-F273-4304-A90B-B1DBF3852B1C}" type="presParOf" srcId="{817FD58E-7B2B-42D1-AD69-D911C26983AA}" destId="{F886933E-9A22-499E-BADC-F5CE87041655}" srcOrd="0" destOrd="0" presId="urn:microsoft.com/office/officeart/2008/layout/VerticalCurvedList"/>
    <dgm:cxn modelId="{8F5FC894-FDFC-46E8-B6AA-E07741DCB246}" type="presParOf" srcId="{12043B39-2E8E-40DC-AA19-B773A4B2085D}" destId="{29680054-2CC9-4DC7-93C1-320837ED93D1}" srcOrd="5" destOrd="0" presId="urn:microsoft.com/office/officeart/2008/layout/VerticalCurvedList"/>
    <dgm:cxn modelId="{830FF5C8-EE69-44F6-BFDE-8D2278188992}" type="presParOf" srcId="{12043B39-2E8E-40DC-AA19-B773A4B2085D}" destId="{7595EFAE-7340-4D95-997A-52D3B0903E9E}" srcOrd="6" destOrd="0" presId="urn:microsoft.com/office/officeart/2008/layout/VerticalCurvedList"/>
    <dgm:cxn modelId="{4117E0DD-3B18-4A67-B1AC-40321BF149AC}" type="presParOf" srcId="{7595EFAE-7340-4D95-997A-52D3B0903E9E}" destId="{84FC5FC1-DFB2-419F-AA04-D4EF8C74ED0D}" srcOrd="0" destOrd="0" presId="urn:microsoft.com/office/officeart/2008/layout/VerticalCurvedList"/>
    <dgm:cxn modelId="{E8BC1494-AF8E-45EB-95C4-7C129D4CF22E}" type="presParOf" srcId="{12043B39-2E8E-40DC-AA19-B773A4B2085D}" destId="{F6A93A59-D2A9-4786-A93C-2AB2CA283BDC}" srcOrd="7" destOrd="0" presId="urn:microsoft.com/office/officeart/2008/layout/VerticalCurvedList"/>
    <dgm:cxn modelId="{A86A6187-EBFC-45DA-B60F-E11388A3930C}" type="presParOf" srcId="{12043B39-2E8E-40DC-AA19-B773A4B2085D}" destId="{7A70A7C0-9C77-4156-9FA4-3C152E0AAAFC}" srcOrd="8" destOrd="0" presId="urn:microsoft.com/office/officeart/2008/layout/VerticalCurvedList"/>
    <dgm:cxn modelId="{D416DA97-1F2E-4664-B77A-84F1E1A82A8A}" type="presParOf" srcId="{7A70A7C0-9C77-4156-9FA4-3C152E0AAAFC}" destId="{DBDBDB62-D7BD-4C46-A86C-DEF2257E57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INSERT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SELECT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UPDATE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DELETE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EC159801-33D8-4F13-97A1-604D8E364CB6}" type="pres">
      <dgm:prSet presAssocID="{395D83A2-E075-43AB-A610-F52E9DCEF3AF}" presName="diagram" presStyleCnt="0">
        <dgm:presLayoutVars>
          <dgm:dir/>
          <dgm:resizeHandles val="exact"/>
        </dgm:presLayoutVars>
      </dgm:prSet>
      <dgm:spPr/>
    </dgm:pt>
    <dgm:pt modelId="{F8F1C3FF-BEF1-4396-83AF-E429A6CFE336}" type="pres">
      <dgm:prSet presAssocID="{E41A31E4-AFE3-40E8-93EC-7A6F516816CC}" presName="node" presStyleLbl="node1" presStyleIdx="0" presStyleCnt="4">
        <dgm:presLayoutVars>
          <dgm:bulletEnabled val="1"/>
        </dgm:presLayoutVars>
      </dgm:prSet>
      <dgm:spPr/>
    </dgm:pt>
    <dgm:pt modelId="{4492AD5C-7555-492E-AECF-2F8AF62ACF27}" type="pres">
      <dgm:prSet presAssocID="{7DFA4CCD-0E30-41EA-A5B3-650F35217013}" presName="sibTrans" presStyleCnt="0"/>
      <dgm:spPr/>
    </dgm:pt>
    <dgm:pt modelId="{732DBF8C-B689-41EC-98DB-51F676CF86F2}" type="pres">
      <dgm:prSet presAssocID="{24389FBE-D170-489F-9B07-A7D7591C4990}" presName="node" presStyleLbl="node1" presStyleIdx="1" presStyleCnt="4">
        <dgm:presLayoutVars>
          <dgm:bulletEnabled val="1"/>
        </dgm:presLayoutVars>
      </dgm:prSet>
      <dgm:spPr/>
    </dgm:pt>
    <dgm:pt modelId="{80056616-8F74-4699-B54D-F188D59B0FB8}" type="pres">
      <dgm:prSet presAssocID="{5689BF8D-E46E-4B76-A4F2-7E73B06AF057}" presName="sibTrans" presStyleCnt="0"/>
      <dgm:spPr/>
    </dgm:pt>
    <dgm:pt modelId="{357D2455-2AB0-432E-8D63-DAAC06E111DB}" type="pres">
      <dgm:prSet presAssocID="{43FD2DAA-DA17-4D93-B413-C16496D6026E}" presName="node" presStyleLbl="node1" presStyleIdx="2" presStyleCnt="4">
        <dgm:presLayoutVars>
          <dgm:bulletEnabled val="1"/>
        </dgm:presLayoutVars>
      </dgm:prSet>
      <dgm:spPr/>
    </dgm:pt>
    <dgm:pt modelId="{F6959445-B6BD-40BF-8463-6A2DECAE4E36}" type="pres">
      <dgm:prSet presAssocID="{D6C3E399-33E7-439A-9012-307F009ADFD4}" presName="sibTrans" presStyleCnt="0"/>
      <dgm:spPr/>
    </dgm:pt>
    <dgm:pt modelId="{671A3B9F-6CC8-46EA-9757-091C603F4B26}" type="pres">
      <dgm:prSet presAssocID="{E2E4782A-7619-4E5D-AF4D-2BCEC9D1F51C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A927-3009-45BE-AD6C-F8495DB71C62}" type="presOf" srcId="{43FD2DAA-DA17-4D93-B413-C16496D6026E}" destId="{357D2455-2AB0-432E-8D63-DAAC06E111DB}" srcOrd="0" destOrd="0" presId="urn:microsoft.com/office/officeart/2005/8/layout/defaul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D2A3E4B-97CF-4C88-AF74-7B92BF0C1AFE}" type="presOf" srcId="{395D83A2-E075-43AB-A610-F52E9DCEF3AF}" destId="{EC159801-33D8-4F13-97A1-604D8E364CB6}" srcOrd="0" destOrd="0" presId="urn:microsoft.com/office/officeart/2005/8/layout/default"/>
    <dgm:cxn modelId="{58FD5157-096D-4D72-BBF7-A382CC0069D1}" type="presOf" srcId="{E41A31E4-AFE3-40E8-93EC-7A6F516816CC}" destId="{F8F1C3FF-BEF1-4396-83AF-E429A6CFE336}" srcOrd="0" destOrd="0" presId="urn:microsoft.com/office/officeart/2005/8/layout/default"/>
    <dgm:cxn modelId="{A01542C0-446D-42E0-8566-EC8929E22DDD}" type="presOf" srcId="{24389FBE-D170-489F-9B07-A7D7591C4990}" destId="{732DBF8C-B689-41EC-98DB-51F676CF86F2}" srcOrd="0" destOrd="0" presId="urn:microsoft.com/office/officeart/2005/8/layout/defaul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27FA73F7-286F-4B01-B535-2A7C326CE233}" type="presOf" srcId="{E2E4782A-7619-4E5D-AF4D-2BCEC9D1F51C}" destId="{671A3B9F-6CC8-46EA-9757-091C603F4B26}" srcOrd="0" destOrd="0" presId="urn:microsoft.com/office/officeart/2005/8/layout/default"/>
    <dgm:cxn modelId="{AEA4276D-6917-40C1-A1E9-05D7CD740BFE}" type="presParOf" srcId="{EC159801-33D8-4F13-97A1-604D8E364CB6}" destId="{F8F1C3FF-BEF1-4396-83AF-E429A6CFE336}" srcOrd="0" destOrd="0" presId="urn:microsoft.com/office/officeart/2005/8/layout/default"/>
    <dgm:cxn modelId="{E922D836-C304-4C85-A34E-4B40B58848C5}" type="presParOf" srcId="{EC159801-33D8-4F13-97A1-604D8E364CB6}" destId="{4492AD5C-7555-492E-AECF-2F8AF62ACF27}" srcOrd="1" destOrd="0" presId="urn:microsoft.com/office/officeart/2005/8/layout/default"/>
    <dgm:cxn modelId="{AE6D8351-DA5B-43FC-93EC-102247DE674F}" type="presParOf" srcId="{EC159801-33D8-4F13-97A1-604D8E364CB6}" destId="{732DBF8C-B689-41EC-98DB-51F676CF86F2}" srcOrd="2" destOrd="0" presId="urn:microsoft.com/office/officeart/2005/8/layout/default"/>
    <dgm:cxn modelId="{D4C1DFF7-E760-4C02-97B2-92271ABA90F2}" type="presParOf" srcId="{EC159801-33D8-4F13-97A1-604D8E364CB6}" destId="{80056616-8F74-4699-B54D-F188D59B0FB8}" srcOrd="3" destOrd="0" presId="urn:microsoft.com/office/officeart/2005/8/layout/default"/>
    <dgm:cxn modelId="{E66EFD16-5860-4CF5-B1A7-60A8D5EB9754}" type="presParOf" srcId="{EC159801-33D8-4F13-97A1-604D8E364CB6}" destId="{357D2455-2AB0-432E-8D63-DAAC06E111DB}" srcOrd="4" destOrd="0" presId="urn:microsoft.com/office/officeart/2005/8/layout/default"/>
    <dgm:cxn modelId="{0C2B51C3-2B1C-4681-864D-68EFE89CB204}" type="presParOf" srcId="{EC159801-33D8-4F13-97A1-604D8E364CB6}" destId="{F6959445-B6BD-40BF-8463-6A2DECAE4E36}" srcOrd="5" destOrd="0" presId="urn:microsoft.com/office/officeart/2005/8/layout/default"/>
    <dgm:cxn modelId="{A913BDE0-A2F9-47A2-81D3-929340A6A61A}" type="presParOf" srcId="{EC159801-33D8-4F13-97A1-604D8E364CB6}" destId="{671A3B9F-6CC8-46EA-9757-091C603F4B26}" srcOrd="6" destOrd="0" presId="urn:microsoft.com/office/officeart/2005/8/layout/default"/>
  </dgm:cxnLst>
  <dgm:bg>
    <a:effectLst>
      <a:softEdge rad="12319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INSERT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SELECT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UPDATE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DELETE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EC159801-33D8-4F13-97A1-604D8E364CB6}" type="pres">
      <dgm:prSet presAssocID="{395D83A2-E075-43AB-A610-F52E9DCEF3AF}" presName="diagram" presStyleCnt="0">
        <dgm:presLayoutVars>
          <dgm:dir/>
          <dgm:resizeHandles val="exact"/>
        </dgm:presLayoutVars>
      </dgm:prSet>
      <dgm:spPr/>
    </dgm:pt>
    <dgm:pt modelId="{F8F1C3FF-BEF1-4396-83AF-E429A6CFE336}" type="pres">
      <dgm:prSet presAssocID="{E41A31E4-AFE3-40E8-93EC-7A6F516816CC}" presName="node" presStyleLbl="node1" presStyleIdx="0" presStyleCnt="4">
        <dgm:presLayoutVars>
          <dgm:bulletEnabled val="1"/>
        </dgm:presLayoutVars>
      </dgm:prSet>
      <dgm:spPr/>
    </dgm:pt>
    <dgm:pt modelId="{4492AD5C-7555-492E-AECF-2F8AF62ACF27}" type="pres">
      <dgm:prSet presAssocID="{7DFA4CCD-0E30-41EA-A5B3-650F35217013}" presName="sibTrans" presStyleCnt="0"/>
      <dgm:spPr/>
    </dgm:pt>
    <dgm:pt modelId="{732DBF8C-B689-41EC-98DB-51F676CF86F2}" type="pres">
      <dgm:prSet presAssocID="{24389FBE-D170-489F-9B07-A7D7591C4990}" presName="node" presStyleLbl="node1" presStyleIdx="1" presStyleCnt="4">
        <dgm:presLayoutVars>
          <dgm:bulletEnabled val="1"/>
        </dgm:presLayoutVars>
      </dgm:prSet>
      <dgm:spPr/>
    </dgm:pt>
    <dgm:pt modelId="{80056616-8F74-4699-B54D-F188D59B0FB8}" type="pres">
      <dgm:prSet presAssocID="{5689BF8D-E46E-4B76-A4F2-7E73B06AF057}" presName="sibTrans" presStyleCnt="0"/>
      <dgm:spPr/>
    </dgm:pt>
    <dgm:pt modelId="{357D2455-2AB0-432E-8D63-DAAC06E111DB}" type="pres">
      <dgm:prSet presAssocID="{43FD2DAA-DA17-4D93-B413-C16496D6026E}" presName="node" presStyleLbl="node1" presStyleIdx="2" presStyleCnt="4">
        <dgm:presLayoutVars>
          <dgm:bulletEnabled val="1"/>
        </dgm:presLayoutVars>
      </dgm:prSet>
      <dgm:spPr/>
    </dgm:pt>
    <dgm:pt modelId="{F6959445-B6BD-40BF-8463-6A2DECAE4E36}" type="pres">
      <dgm:prSet presAssocID="{D6C3E399-33E7-439A-9012-307F009ADFD4}" presName="sibTrans" presStyleCnt="0"/>
      <dgm:spPr/>
    </dgm:pt>
    <dgm:pt modelId="{671A3B9F-6CC8-46EA-9757-091C603F4B26}" type="pres">
      <dgm:prSet presAssocID="{E2E4782A-7619-4E5D-AF4D-2BCEC9D1F51C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A927-3009-45BE-AD6C-F8495DB71C62}" type="presOf" srcId="{43FD2DAA-DA17-4D93-B413-C16496D6026E}" destId="{357D2455-2AB0-432E-8D63-DAAC06E111DB}" srcOrd="0" destOrd="0" presId="urn:microsoft.com/office/officeart/2005/8/layout/defaul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D2A3E4B-97CF-4C88-AF74-7B92BF0C1AFE}" type="presOf" srcId="{395D83A2-E075-43AB-A610-F52E9DCEF3AF}" destId="{EC159801-33D8-4F13-97A1-604D8E364CB6}" srcOrd="0" destOrd="0" presId="urn:microsoft.com/office/officeart/2005/8/layout/default"/>
    <dgm:cxn modelId="{58FD5157-096D-4D72-BBF7-A382CC0069D1}" type="presOf" srcId="{E41A31E4-AFE3-40E8-93EC-7A6F516816CC}" destId="{F8F1C3FF-BEF1-4396-83AF-E429A6CFE336}" srcOrd="0" destOrd="0" presId="urn:microsoft.com/office/officeart/2005/8/layout/default"/>
    <dgm:cxn modelId="{A01542C0-446D-42E0-8566-EC8929E22DDD}" type="presOf" srcId="{24389FBE-D170-489F-9B07-A7D7591C4990}" destId="{732DBF8C-B689-41EC-98DB-51F676CF86F2}" srcOrd="0" destOrd="0" presId="urn:microsoft.com/office/officeart/2005/8/layout/defaul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27FA73F7-286F-4B01-B535-2A7C326CE233}" type="presOf" srcId="{E2E4782A-7619-4E5D-AF4D-2BCEC9D1F51C}" destId="{671A3B9F-6CC8-46EA-9757-091C603F4B26}" srcOrd="0" destOrd="0" presId="urn:microsoft.com/office/officeart/2005/8/layout/default"/>
    <dgm:cxn modelId="{AEA4276D-6917-40C1-A1E9-05D7CD740BFE}" type="presParOf" srcId="{EC159801-33D8-4F13-97A1-604D8E364CB6}" destId="{F8F1C3FF-BEF1-4396-83AF-E429A6CFE336}" srcOrd="0" destOrd="0" presId="urn:microsoft.com/office/officeart/2005/8/layout/default"/>
    <dgm:cxn modelId="{E922D836-C304-4C85-A34E-4B40B58848C5}" type="presParOf" srcId="{EC159801-33D8-4F13-97A1-604D8E364CB6}" destId="{4492AD5C-7555-492E-AECF-2F8AF62ACF27}" srcOrd="1" destOrd="0" presId="urn:microsoft.com/office/officeart/2005/8/layout/default"/>
    <dgm:cxn modelId="{AE6D8351-DA5B-43FC-93EC-102247DE674F}" type="presParOf" srcId="{EC159801-33D8-4F13-97A1-604D8E364CB6}" destId="{732DBF8C-B689-41EC-98DB-51F676CF86F2}" srcOrd="2" destOrd="0" presId="urn:microsoft.com/office/officeart/2005/8/layout/default"/>
    <dgm:cxn modelId="{D4C1DFF7-E760-4C02-97B2-92271ABA90F2}" type="presParOf" srcId="{EC159801-33D8-4F13-97A1-604D8E364CB6}" destId="{80056616-8F74-4699-B54D-F188D59B0FB8}" srcOrd="3" destOrd="0" presId="urn:microsoft.com/office/officeart/2005/8/layout/default"/>
    <dgm:cxn modelId="{E66EFD16-5860-4CF5-B1A7-60A8D5EB9754}" type="presParOf" srcId="{EC159801-33D8-4F13-97A1-604D8E364CB6}" destId="{357D2455-2AB0-432E-8D63-DAAC06E111DB}" srcOrd="4" destOrd="0" presId="urn:microsoft.com/office/officeart/2005/8/layout/default"/>
    <dgm:cxn modelId="{0C2B51C3-2B1C-4681-864D-68EFE89CB204}" type="presParOf" srcId="{EC159801-33D8-4F13-97A1-604D8E364CB6}" destId="{F6959445-B6BD-40BF-8463-6A2DECAE4E36}" srcOrd="5" destOrd="0" presId="urn:microsoft.com/office/officeart/2005/8/layout/default"/>
    <dgm:cxn modelId="{A913BDE0-A2F9-47A2-81D3-929340A6A61A}" type="presParOf" srcId="{EC159801-33D8-4F13-97A1-604D8E364CB6}" destId="{671A3B9F-6CC8-46EA-9757-091C603F4B26}" srcOrd="6" destOrd="0" presId="urn:microsoft.com/office/officeart/2005/8/layout/default"/>
  </dgm:cxnLst>
  <dgm:bg>
    <a:effectLst>
      <a:softEdge rad="12319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INSERT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SELECT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UPDATE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DELETE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EC159801-33D8-4F13-97A1-604D8E364CB6}" type="pres">
      <dgm:prSet presAssocID="{395D83A2-E075-43AB-A610-F52E9DCEF3AF}" presName="diagram" presStyleCnt="0">
        <dgm:presLayoutVars>
          <dgm:dir/>
          <dgm:resizeHandles val="exact"/>
        </dgm:presLayoutVars>
      </dgm:prSet>
      <dgm:spPr/>
    </dgm:pt>
    <dgm:pt modelId="{F8F1C3FF-BEF1-4396-83AF-E429A6CFE336}" type="pres">
      <dgm:prSet presAssocID="{E41A31E4-AFE3-40E8-93EC-7A6F516816CC}" presName="node" presStyleLbl="node1" presStyleIdx="0" presStyleCnt="4">
        <dgm:presLayoutVars>
          <dgm:bulletEnabled val="1"/>
        </dgm:presLayoutVars>
      </dgm:prSet>
      <dgm:spPr/>
    </dgm:pt>
    <dgm:pt modelId="{4492AD5C-7555-492E-AECF-2F8AF62ACF27}" type="pres">
      <dgm:prSet presAssocID="{7DFA4CCD-0E30-41EA-A5B3-650F35217013}" presName="sibTrans" presStyleCnt="0"/>
      <dgm:spPr/>
    </dgm:pt>
    <dgm:pt modelId="{732DBF8C-B689-41EC-98DB-51F676CF86F2}" type="pres">
      <dgm:prSet presAssocID="{24389FBE-D170-489F-9B07-A7D7591C4990}" presName="node" presStyleLbl="node1" presStyleIdx="1" presStyleCnt="4">
        <dgm:presLayoutVars>
          <dgm:bulletEnabled val="1"/>
        </dgm:presLayoutVars>
      </dgm:prSet>
      <dgm:spPr/>
    </dgm:pt>
    <dgm:pt modelId="{80056616-8F74-4699-B54D-F188D59B0FB8}" type="pres">
      <dgm:prSet presAssocID="{5689BF8D-E46E-4B76-A4F2-7E73B06AF057}" presName="sibTrans" presStyleCnt="0"/>
      <dgm:spPr/>
    </dgm:pt>
    <dgm:pt modelId="{357D2455-2AB0-432E-8D63-DAAC06E111DB}" type="pres">
      <dgm:prSet presAssocID="{43FD2DAA-DA17-4D93-B413-C16496D6026E}" presName="node" presStyleLbl="node1" presStyleIdx="2" presStyleCnt="4">
        <dgm:presLayoutVars>
          <dgm:bulletEnabled val="1"/>
        </dgm:presLayoutVars>
      </dgm:prSet>
      <dgm:spPr/>
    </dgm:pt>
    <dgm:pt modelId="{F6959445-B6BD-40BF-8463-6A2DECAE4E36}" type="pres">
      <dgm:prSet presAssocID="{D6C3E399-33E7-439A-9012-307F009ADFD4}" presName="sibTrans" presStyleCnt="0"/>
      <dgm:spPr/>
    </dgm:pt>
    <dgm:pt modelId="{671A3B9F-6CC8-46EA-9757-091C603F4B26}" type="pres">
      <dgm:prSet presAssocID="{E2E4782A-7619-4E5D-AF4D-2BCEC9D1F51C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A927-3009-45BE-AD6C-F8495DB71C62}" type="presOf" srcId="{43FD2DAA-DA17-4D93-B413-C16496D6026E}" destId="{357D2455-2AB0-432E-8D63-DAAC06E111DB}" srcOrd="0" destOrd="0" presId="urn:microsoft.com/office/officeart/2005/8/layout/defaul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D2A3E4B-97CF-4C88-AF74-7B92BF0C1AFE}" type="presOf" srcId="{395D83A2-E075-43AB-A610-F52E9DCEF3AF}" destId="{EC159801-33D8-4F13-97A1-604D8E364CB6}" srcOrd="0" destOrd="0" presId="urn:microsoft.com/office/officeart/2005/8/layout/default"/>
    <dgm:cxn modelId="{58FD5157-096D-4D72-BBF7-A382CC0069D1}" type="presOf" srcId="{E41A31E4-AFE3-40E8-93EC-7A6F516816CC}" destId="{F8F1C3FF-BEF1-4396-83AF-E429A6CFE336}" srcOrd="0" destOrd="0" presId="urn:microsoft.com/office/officeart/2005/8/layout/default"/>
    <dgm:cxn modelId="{A01542C0-446D-42E0-8566-EC8929E22DDD}" type="presOf" srcId="{24389FBE-D170-489F-9B07-A7D7591C4990}" destId="{732DBF8C-B689-41EC-98DB-51F676CF86F2}" srcOrd="0" destOrd="0" presId="urn:microsoft.com/office/officeart/2005/8/layout/defaul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27FA73F7-286F-4B01-B535-2A7C326CE233}" type="presOf" srcId="{E2E4782A-7619-4E5D-AF4D-2BCEC9D1F51C}" destId="{671A3B9F-6CC8-46EA-9757-091C603F4B26}" srcOrd="0" destOrd="0" presId="urn:microsoft.com/office/officeart/2005/8/layout/default"/>
    <dgm:cxn modelId="{AEA4276D-6917-40C1-A1E9-05D7CD740BFE}" type="presParOf" srcId="{EC159801-33D8-4F13-97A1-604D8E364CB6}" destId="{F8F1C3FF-BEF1-4396-83AF-E429A6CFE336}" srcOrd="0" destOrd="0" presId="urn:microsoft.com/office/officeart/2005/8/layout/default"/>
    <dgm:cxn modelId="{E922D836-C304-4C85-A34E-4B40B58848C5}" type="presParOf" srcId="{EC159801-33D8-4F13-97A1-604D8E364CB6}" destId="{4492AD5C-7555-492E-AECF-2F8AF62ACF27}" srcOrd="1" destOrd="0" presId="urn:microsoft.com/office/officeart/2005/8/layout/default"/>
    <dgm:cxn modelId="{AE6D8351-DA5B-43FC-93EC-102247DE674F}" type="presParOf" srcId="{EC159801-33D8-4F13-97A1-604D8E364CB6}" destId="{732DBF8C-B689-41EC-98DB-51F676CF86F2}" srcOrd="2" destOrd="0" presId="urn:microsoft.com/office/officeart/2005/8/layout/default"/>
    <dgm:cxn modelId="{D4C1DFF7-E760-4C02-97B2-92271ABA90F2}" type="presParOf" srcId="{EC159801-33D8-4F13-97A1-604D8E364CB6}" destId="{80056616-8F74-4699-B54D-F188D59B0FB8}" srcOrd="3" destOrd="0" presId="urn:microsoft.com/office/officeart/2005/8/layout/default"/>
    <dgm:cxn modelId="{E66EFD16-5860-4CF5-B1A7-60A8D5EB9754}" type="presParOf" srcId="{EC159801-33D8-4F13-97A1-604D8E364CB6}" destId="{357D2455-2AB0-432E-8D63-DAAC06E111DB}" srcOrd="4" destOrd="0" presId="urn:microsoft.com/office/officeart/2005/8/layout/default"/>
    <dgm:cxn modelId="{0C2B51C3-2B1C-4681-864D-68EFE89CB204}" type="presParOf" srcId="{EC159801-33D8-4F13-97A1-604D8E364CB6}" destId="{F6959445-B6BD-40BF-8463-6A2DECAE4E36}" srcOrd="5" destOrd="0" presId="urn:microsoft.com/office/officeart/2005/8/layout/default"/>
    <dgm:cxn modelId="{A913BDE0-A2F9-47A2-81D3-929340A6A61A}" type="presParOf" srcId="{EC159801-33D8-4F13-97A1-604D8E364CB6}" destId="{671A3B9F-6CC8-46EA-9757-091C603F4B26}" srcOrd="6" destOrd="0" presId="urn:microsoft.com/office/officeart/2005/8/layout/default"/>
  </dgm:cxnLst>
  <dgm:bg>
    <a:effectLst>
      <a:softEdge rad="12319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INNER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LEFT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RIGHT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CROSS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DA0C7E21-163E-403B-B2D1-721ACF7AF133}" type="pres">
      <dgm:prSet presAssocID="{395D83A2-E075-43AB-A610-F52E9DCEF3AF}" presName="Name0" presStyleCnt="0">
        <dgm:presLayoutVars>
          <dgm:chMax val="7"/>
          <dgm:chPref val="7"/>
          <dgm:dir/>
        </dgm:presLayoutVars>
      </dgm:prSet>
      <dgm:spPr/>
    </dgm:pt>
    <dgm:pt modelId="{12043B39-2E8E-40DC-AA19-B773A4B2085D}" type="pres">
      <dgm:prSet presAssocID="{395D83A2-E075-43AB-A610-F52E9DCEF3AF}" presName="Name1" presStyleCnt="0"/>
      <dgm:spPr/>
    </dgm:pt>
    <dgm:pt modelId="{AE2C539A-2852-4D19-9F52-975F7810EE3E}" type="pres">
      <dgm:prSet presAssocID="{395D83A2-E075-43AB-A610-F52E9DCEF3AF}" presName="cycle" presStyleCnt="0"/>
      <dgm:spPr/>
    </dgm:pt>
    <dgm:pt modelId="{660E0E69-2EDF-40D6-99B5-169885502EDA}" type="pres">
      <dgm:prSet presAssocID="{395D83A2-E075-43AB-A610-F52E9DCEF3AF}" presName="srcNode" presStyleLbl="node1" presStyleIdx="0" presStyleCnt="4"/>
      <dgm:spPr/>
    </dgm:pt>
    <dgm:pt modelId="{5E28E006-65AB-402A-9BD1-26333D0815C8}" type="pres">
      <dgm:prSet presAssocID="{395D83A2-E075-43AB-A610-F52E9DCEF3AF}" presName="conn" presStyleLbl="parChTrans1D2" presStyleIdx="0" presStyleCnt="1"/>
      <dgm:spPr/>
    </dgm:pt>
    <dgm:pt modelId="{3AA5A334-4C49-4010-BF90-958F255DAC04}" type="pres">
      <dgm:prSet presAssocID="{395D83A2-E075-43AB-A610-F52E9DCEF3AF}" presName="extraNode" presStyleLbl="node1" presStyleIdx="0" presStyleCnt="4"/>
      <dgm:spPr/>
    </dgm:pt>
    <dgm:pt modelId="{FC001751-5EF3-406C-920B-E045E227D784}" type="pres">
      <dgm:prSet presAssocID="{395D83A2-E075-43AB-A610-F52E9DCEF3AF}" presName="dstNode" presStyleLbl="node1" presStyleIdx="0" presStyleCnt="4"/>
      <dgm:spPr/>
    </dgm:pt>
    <dgm:pt modelId="{23EDC159-6E4D-4355-9AB0-9B0788FAD8A5}" type="pres">
      <dgm:prSet presAssocID="{E41A31E4-AFE3-40E8-93EC-7A6F516816CC}" presName="text_1" presStyleLbl="node1" presStyleIdx="0" presStyleCnt="4">
        <dgm:presLayoutVars>
          <dgm:bulletEnabled val="1"/>
        </dgm:presLayoutVars>
      </dgm:prSet>
      <dgm:spPr/>
    </dgm:pt>
    <dgm:pt modelId="{32EC53A7-BDE9-440B-A75C-63C5ED63780F}" type="pres">
      <dgm:prSet presAssocID="{E41A31E4-AFE3-40E8-93EC-7A6F516816CC}" presName="accent_1" presStyleCnt="0"/>
      <dgm:spPr/>
    </dgm:pt>
    <dgm:pt modelId="{10BF5318-011C-40B4-B6EF-D198E0AAA2DC}" type="pres">
      <dgm:prSet presAssocID="{E41A31E4-AFE3-40E8-93EC-7A6F516816CC}" presName="accentRepeatNode" presStyleLbl="solidFgAcc1" presStyleIdx="0" presStyleCnt="4"/>
      <dgm:spPr/>
    </dgm:pt>
    <dgm:pt modelId="{3ADF6C05-1431-421A-B5B5-47F5A33EC742}" type="pres">
      <dgm:prSet presAssocID="{24389FBE-D170-489F-9B07-A7D7591C4990}" presName="text_2" presStyleLbl="node1" presStyleIdx="1" presStyleCnt="4">
        <dgm:presLayoutVars>
          <dgm:bulletEnabled val="1"/>
        </dgm:presLayoutVars>
      </dgm:prSet>
      <dgm:spPr/>
    </dgm:pt>
    <dgm:pt modelId="{817FD58E-7B2B-42D1-AD69-D911C26983AA}" type="pres">
      <dgm:prSet presAssocID="{24389FBE-D170-489F-9B07-A7D7591C4990}" presName="accent_2" presStyleCnt="0"/>
      <dgm:spPr/>
    </dgm:pt>
    <dgm:pt modelId="{F886933E-9A22-499E-BADC-F5CE87041655}" type="pres">
      <dgm:prSet presAssocID="{24389FBE-D170-489F-9B07-A7D7591C4990}" presName="accentRepeatNode" presStyleLbl="solidFgAcc1" presStyleIdx="1" presStyleCnt="4"/>
      <dgm:spPr/>
    </dgm:pt>
    <dgm:pt modelId="{29680054-2CC9-4DC7-93C1-320837ED93D1}" type="pres">
      <dgm:prSet presAssocID="{43FD2DAA-DA17-4D93-B413-C16496D6026E}" presName="text_3" presStyleLbl="node1" presStyleIdx="2" presStyleCnt="4">
        <dgm:presLayoutVars>
          <dgm:bulletEnabled val="1"/>
        </dgm:presLayoutVars>
      </dgm:prSet>
      <dgm:spPr/>
    </dgm:pt>
    <dgm:pt modelId="{7595EFAE-7340-4D95-997A-52D3B0903E9E}" type="pres">
      <dgm:prSet presAssocID="{43FD2DAA-DA17-4D93-B413-C16496D6026E}" presName="accent_3" presStyleCnt="0"/>
      <dgm:spPr/>
    </dgm:pt>
    <dgm:pt modelId="{84FC5FC1-DFB2-419F-AA04-D4EF8C74ED0D}" type="pres">
      <dgm:prSet presAssocID="{43FD2DAA-DA17-4D93-B413-C16496D6026E}" presName="accentRepeatNode" presStyleLbl="solidFgAcc1" presStyleIdx="2" presStyleCnt="4"/>
      <dgm:spPr/>
    </dgm:pt>
    <dgm:pt modelId="{F6A93A59-D2A9-4786-A93C-2AB2CA283BDC}" type="pres">
      <dgm:prSet presAssocID="{E2E4782A-7619-4E5D-AF4D-2BCEC9D1F51C}" presName="text_4" presStyleLbl="node1" presStyleIdx="3" presStyleCnt="4">
        <dgm:presLayoutVars>
          <dgm:bulletEnabled val="1"/>
        </dgm:presLayoutVars>
      </dgm:prSet>
      <dgm:spPr/>
    </dgm:pt>
    <dgm:pt modelId="{7A70A7C0-9C77-4156-9FA4-3C152E0AAAFC}" type="pres">
      <dgm:prSet presAssocID="{E2E4782A-7619-4E5D-AF4D-2BCEC9D1F51C}" presName="accent_4" presStyleCnt="0"/>
      <dgm:spPr/>
    </dgm:pt>
    <dgm:pt modelId="{DBDBDB62-D7BD-4C46-A86C-DEF2257E576A}" type="pres">
      <dgm:prSet presAssocID="{E2E4782A-7619-4E5D-AF4D-2BCEC9D1F51C}" presName="accentRepeatNode" presStyleLbl="solidFgAcc1" presStyleIdx="3" presStyleCnt="4"/>
      <dgm:spPr/>
    </dgm:pt>
  </dgm:ptLst>
  <dgm:cxnLst>
    <dgm:cxn modelId="{7FC25F01-9B86-4C5A-8954-021F76CD9747}" type="presOf" srcId="{24389FBE-D170-489F-9B07-A7D7591C4990}" destId="{3ADF6C05-1431-421A-B5B5-47F5A33EC742}" srcOrd="0" destOrd="0" presId="urn:microsoft.com/office/officeart/2008/layout/VerticalCurvedList"/>
    <dgm:cxn modelId="{4F862F15-F93B-4D20-BB95-78A684ED72B5}" type="presOf" srcId="{E2E4782A-7619-4E5D-AF4D-2BCEC9D1F51C}" destId="{F6A93A59-D2A9-4786-A93C-2AB2CA283BDC}" srcOrd="0" destOrd="0" presId="urn:microsoft.com/office/officeart/2008/layout/VerticalCurvedLis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F07C36E-929E-45BF-A762-A3A4849F4392}" type="presOf" srcId="{43FD2DAA-DA17-4D93-B413-C16496D6026E}" destId="{29680054-2CC9-4DC7-93C1-320837ED93D1}" srcOrd="0" destOrd="0" presId="urn:microsoft.com/office/officeart/2008/layout/VerticalCurvedList"/>
    <dgm:cxn modelId="{46F037A8-3389-4078-9B68-04707F60A9C0}" type="presOf" srcId="{7DFA4CCD-0E30-41EA-A5B3-650F35217013}" destId="{5E28E006-65AB-402A-9BD1-26333D0815C8}" srcOrd="0" destOrd="0" presId="urn:microsoft.com/office/officeart/2008/layout/VerticalCurvedList"/>
    <dgm:cxn modelId="{B8D7B6B2-EA1F-4A0E-B208-BB5FA02AE50F}" type="presOf" srcId="{E41A31E4-AFE3-40E8-93EC-7A6F516816CC}" destId="{23EDC159-6E4D-4355-9AB0-9B0788FAD8A5}" srcOrd="0" destOrd="0" presId="urn:microsoft.com/office/officeart/2008/layout/VerticalCurvedList"/>
    <dgm:cxn modelId="{AC9D7FC1-C731-4FCB-BFC3-E3331E152FDB}" type="presOf" srcId="{395D83A2-E075-43AB-A610-F52E9DCEF3AF}" destId="{DA0C7E21-163E-403B-B2D1-721ACF7AF133}" srcOrd="0" destOrd="0" presId="urn:microsoft.com/office/officeart/2008/layout/VerticalCurvedLis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CB338BD5-F09A-45CE-8466-EAAB1BF86A36}" type="presParOf" srcId="{DA0C7E21-163E-403B-B2D1-721ACF7AF133}" destId="{12043B39-2E8E-40DC-AA19-B773A4B2085D}" srcOrd="0" destOrd="0" presId="urn:microsoft.com/office/officeart/2008/layout/VerticalCurvedList"/>
    <dgm:cxn modelId="{DB51DF68-C7E7-49B1-96D7-5EFE12E1E1FA}" type="presParOf" srcId="{12043B39-2E8E-40DC-AA19-B773A4B2085D}" destId="{AE2C539A-2852-4D19-9F52-975F7810EE3E}" srcOrd="0" destOrd="0" presId="urn:microsoft.com/office/officeart/2008/layout/VerticalCurvedList"/>
    <dgm:cxn modelId="{13D9B890-6EE3-4CBA-AAF0-0858688C3365}" type="presParOf" srcId="{AE2C539A-2852-4D19-9F52-975F7810EE3E}" destId="{660E0E69-2EDF-40D6-99B5-169885502EDA}" srcOrd="0" destOrd="0" presId="urn:microsoft.com/office/officeart/2008/layout/VerticalCurvedList"/>
    <dgm:cxn modelId="{F4E521D9-BDDD-462A-AD08-141F3431E779}" type="presParOf" srcId="{AE2C539A-2852-4D19-9F52-975F7810EE3E}" destId="{5E28E006-65AB-402A-9BD1-26333D0815C8}" srcOrd="1" destOrd="0" presId="urn:microsoft.com/office/officeart/2008/layout/VerticalCurvedList"/>
    <dgm:cxn modelId="{B5196FE2-0BEC-479F-B9BB-BF56C98CFBD8}" type="presParOf" srcId="{AE2C539A-2852-4D19-9F52-975F7810EE3E}" destId="{3AA5A334-4C49-4010-BF90-958F255DAC04}" srcOrd="2" destOrd="0" presId="urn:microsoft.com/office/officeart/2008/layout/VerticalCurvedList"/>
    <dgm:cxn modelId="{5E15F8D6-713D-45A2-A6AA-14832B4D75F8}" type="presParOf" srcId="{AE2C539A-2852-4D19-9F52-975F7810EE3E}" destId="{FC001751-5EF3-406C-920B-E045E227D784}" srcOrd="3" destOrd="0" presId="urn:microsoft.com/office/officeart/2008/layout/VerticalCurvedList"/>
    <dgm:cxn modelId="{236E851B-D054-45EA-8591-84AFF3FF5188}" type="presParOf" srcId="{12043B39-2E8E-40DC-AA19-B773A4B2085D}" destId="{23EDC159-6E4D-4355-9AB0-9B0788FAD8A5}" srcOrd="1" destOrd="0" presId="urn:microsoft.com/office/officeart/2008/layout/VerticalCurvedList"/>
    <dgm:cxn modelId="{A05C2755-D549-4C52-B363-D8B99CAD2E67}" type="presParOf" srcId="{12043B39-2E8E-40DC-AA19-B773A4B2085D}" destId="{32EC53A7-BDE9-440B-A75C-63C5ED63780F}" srcOrd="2" destOrd="0" presId="urn:microsoft.com/office/officeart/2008/layout/VerticalCurvedList"/>
    <dgm:cxn modelId="{316EF49A-100C-4D8D-A77D-7FC62A7CFD7A}" type="presParOf" srcId="{32EC53A7-BDE9-440B-A75C-63C5ED63780F}" destId="{10BF5318-011C-40B4-B6EF-D198E0AAA2DC}" srcOrd="0" destOrd="0" presId="urn:microsoft.com/office/officeart/2008/layout/VerticalCurvedList"/>
    <dgm:cxn modelId="{B088FC98-84D2-4CFC-8F35-0DC5E4836917}" type="presParOf" srcId="{12043B39-2E8E-40DC-AA19-B773A4B2085D}" destId="{3ADF6C05-1431-421A-B5B5-47F5A33EC742}" srcOrd="3" destOrd="0" presId="urn:microsoft.com/office/officeart/2008/layout/VerticalCurvedList"/>
    <dgm:cxn modelId="{6567BAA7-D853-43BB-A672-C9390D67175C}" type="presParOf" srcId="{12043B39-2E8E-40DC-AA19-B773A4B2085D}" destId="{817FD58E-7B2B-42D1-AD69-D911C26983AA}" srcOrd="4" destOrd="0" presId="urn:microsoft.com/office/officeart/2008/layout/VerticalCurvedList"/>
    <dgm:cxn modelId="{E4476501-F273-4304-A90B-B1DBF3852B1C}" type="presParOf" srcId="{817FD58E-7B2B-42D1-AD69-D911C26983AA}" destId="{F886933E-9A22-499E-BADC-F5CE87041655}" srcOrd="0" destOrd="0" presId="urn:microsoft.com/office/officeart/2008/layout/VerticalCurvedList"/>
    <dgm:cxn modelId="{8F5FC894-FDFC-46E8-B6AA-E07741DCB246}" type="presParOf" srcId="{12043B39-2E8E-40DC-AA19-B773A4B2085D}" destId="{29680054-2CC9-4DC7-93C1-320837ED93D1}" srcOrd="5" destOrd="0" presId="urn:microsoft.com/office/officeart/2008/layout/VerticalCurvedList"/>
    <dgm:cxn modelId="{830FF5C8-EE69-44F6-BFDE-8D2278188992}" type="presParOf" srcId="{12043B39-2E8E-40DC-AA19-B773A4B2085D}" destId="{7595EFAE-7340-4D95-997A-52D3B0903E9E}" srcOrd="6" destOrd="0" presId="urn:microsoft.com/office/officeart/2008/layout/VerticalCurvedList"/>
    <dgm:cxn modelId="{4117E0DD-3B18-4A67-B1AC-40321BF149AC}" type="presParOf" srcId="{7595EFAE-7340-4D95-997A-52D3B0903E9E}" destId="{84FC5FC1-DFB2-419F-AA04-D4EF8C74ED0D}" srcOrd="0" destOrd="0" presId="urn:microsoft.com/office/officeart/2008/layout/VerticalCurvedList"/>
    <dgm:cxn modelId="{E8BC1494-AF8E-45EB-95C4-7C129D4CF22E}" type="presParOf" srcId="{12043B39-2E8E-40DC-AA19-B773A4B2085D}" destId="{F6A93A59-D2A9-4786-A93C-2AB2CA283BDC}" srcOrd="7" destOrd="0" presId="urn:microsoft.com/office/officeart/2008/layout/VerticalCurvedList"/>
    <dgm:cxn modelId="{A86A6187-EBFC-45DA-B60F-E11388A3930C}" type="presParOf" srcId="{12043B39-2E8E-40DC-AA19-B773A4B2085D}" destId="{7A70A7C0-9C77-4156-9FA4-3C152E0AAAFC}" srcOrd="8" destOrd="0" presId="urn:microsoft.com/office/officeart/2008/layout/VerticalCurvedList"/>
    <dgm:cxn modelId="{D416DA97-1F2E-4664-B77A-84F1E1A82A8A}" type="presParOf" srcId="{7A70A7C0-9C77-4156-9FA4-3C152E0AAAFC}" destId="{DBDBDB62-D7BD-4C46-A86C-DEF2257E57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CREATE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DROP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>
              <a:solidFill>
                <a:schemeClr val="bg1"/>
              </a:solidFill>
            </a:rPr>
            <a:t>ALTER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TRUNCATE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DA0C7E21-163E-403B-B2D1-721ACF7AF133}" type="pres">
      <dgm:prSet presAssocID="{395D83A2-E075-43AB-A610-F52E9DCEF3AF}" presName="Name0" presStyleCnt="0">
        <dgm:presLayoutVars>
          <dgm:chMax val="7"/>
          <dgm:chPref val="7"/>
          <dgm:dir/>
        </dgm:presLayoutVars>
      </dgm:prSet>
      <dgm:spPr/>
    </dgm:pt>
    <dgm:pt modelId="{12043B39-2E8E-40DC-AA19-B773A4B2085D}" type="pres">
      <dgm:prSet presAssocID="{395D83A2-E075-43AB-A610-F52E9DCEF3AF}" presName="Name1" presStyleCnt="0"/>
      <dgm:spPr/>
    </dgm:pt>
    <dgm:pt modelId="{AE2C539A-2852-4D19-9F52-975F7810EE3E}" type="pres">
      <dgm:prSet presAssocID="{395D83A2-E075-43AB-A610-F52E9DCEF3AF}" presName="cycle" presStyleCnt="0"/>
      <dgm:spPr/>
    </dgm:pt>
    <dgm:pt modelId="{660E0E69-2EDF-40D6-99B5-169885502EDA}" type="pres">
      <dgm:prSet presAssocID="{395D83A2-E075-43AB-A610-F52E9DCEF3AF}" presName="srcNode" presStyleLbl="node1" presStyleIdx="0" presStyleCnt="4"/>
      <dgm:spPr/>
    </dgm:pt>
    <dgm:pt modelId="{5E28E006-65AB-402A-9BD1-26333D0815C8}" type="pres">
      <dgm:prSet presAssocID="{395D83A2-E075-43AB-A610-F52E9DCEF3AF}" presName="conn" presStyleLbl="parChTrans1D2" presStyleIdx="0" presStyleCnt="1"/>
      <dgm:spPr/>
    </dgm:pt>
    <dgm:pt modelId="{3AA5A334-4C49-4010-BF90-958F255DAC04}" type="pres">
      <dgm:prSet presAssocID="{395D83A2-E075-43AB-A610-F52E9DCEF3AF}" presName="extraNode" presStyleLbl="node1" presStyleIdx="0" presStyleCnt="4"/>
      <dgm:spPr/>
    </dgm:pt>
    <dgm:pt modelId="{FC001751-5EF3-406C-920B-E045E227D784}" type="pres">
      <dgm:prSet presAssocID="{395D83A2-E075-43AB-A610-F52E9DCEF3AF}" presName="dstNode" presStyleLbl="node1" presStyleIdx="0" presStyleCnt="4"/>
      <dgm:spPr/>
    </dgm:pt>
    <dgm:pt modelId="{23EDC159-6E4D-4355-9AB0-9B0788FAD8A5}" type="pres">
      <dgm:prSet presAssocID="{E41A31E4-AFE3-40E8-93EC-7A6F516816CC}" presName="text_1" presStyleLbl="node1" presStyleIdx="0" presStyleCnt="4">
        <dgm:presLayoutVars>
          <dgm:bulletEnabled val="1"/>
        </dgm:presLayoutVars>
      </dgm:prSet>
      <dgm:spPr/>
    </dgm:pt>
    <dgm:pt modelId="{32EC53A7-BDE9-440B-A75C-63C5ED63780F}" type="pres">
      <dgm:prSet presAssocID="{E41A31E4-AFE3-40E8-93EC-7A6F516816CC}" presName="accent_1" presStyleCnt="0"/>
      <dgm:spPr/>
    </dgm:pt>
    <dgm:pt modelId="{10BF5318-011C-40B4-B6EF-D198E0AAA2DC}" type="pres">
      <dgm:prSet presAssocID="{E41A31E4-AFE3-40E8-93EC-7A6F516816CC}" presName="accentRepeatNode" presStyleLbl="solidFgAcc1" presStyleIdx="0" presStyleCnt="4"/>
      <dgm:spPr/>
    </dgm:pt>
    <dgm:pt modelId="{3ADF6C05-1431-421A-B5B5-47F5A33EC742}" type="pres">
      <dgm:prSet presAssocID="{24389FBE-D170-489F-9B07-A7D7591C4990}" presName="text_2" presStyleLbl="node1" presStyleIdx="1" presStyleCnt="4">
        <dgm:presLayoutVars>
          <dgm:bulletEnabled val="1"/>
        </dgm:presLayoutVars>
      </dgm:prSet>
      <dgm:spPr/>
    </dgm:pt>
    <dgm:pt modelId="{817FD58E-7B2B-42D1-AD69-D911C26983AA}" type="pres">
      <dgm:prSet presAssocID="{24389FBE-D170-489F-9B07-A7D7591C4990}" presName="accent_2" presStyleCnt="0"/>
      <dgm:spPr/>
    </dgm:pt>
    <dgm:pt modelId="{F886933E-9A22-499E-BADC-F5CE87041655}" type="pres">
      <dgm:prSet presAssocID="{24389FBE-D170-489F-9B07-A7D7591C4990}" presName="accentRepeatNode" presStyleLbl="solidFgAcc1" presStyleIdx="1" presStyleCnt="4"/>
      <dgm:spPr/>
    </dgm:pt>
    <dgm:pt modelId="{29680054-2CC9-4DC7-93C1-320837ED93D1}" type="pres">
      <dgm:prSet presAssocID="{43FD2DAA-DA17-4D93-B413-C16496D6026E}" presName="text_3" presStyleLbl="node1" presStyleIdx="2" presStyleCnt="4">
        <dgm:presLayoutVars>
          <dgm:bulletEnabled val="1"/>
        </dgm:presLayoutVars>
      </dgm:prSet>
      <dgm:spPr/>
    </dgm:pt>
    <dgm:pt modelId="{7595EFAE-7340-4D95-997A-52D3B0903E9E}" type="pres">
      <dgm:prSet presAssocID="{43FD2DAA-DA17-4D93-B413-C16496D6026E}" presName="accent_3" presStyleCnt="0"/>
      <dgm:spPr/>
    </dgm:pt>
    <dgm:pt modelId="{84FC5FC1-DFB2-419F-AA04-D4EF8C74ED0D}" type="pres">
      <dgm:prSet presAssocID="{43FD2DAA-DA17-4D93-B413-C16496D6026E}" presName="accentRepeatNode" presStyleLbl="solidFgAcc1" presStyleIdx="2" presStyleCnt="4"/>
      <dgm:spPr/>
    </dgm:pt>
    <dgm:pt modelId="{F6A93A59-D2A9-4786-A93C-2AB2CA283BDC}" type="pres">
      <dgm:prSet presAssocID="{E2E4782A-7619-4E5D-AF4D-2BCEC9D1F51C}" presName="text_4" presStyleLbl="node1" presStyleIdx="3" presStyleCnt="4">
        <dgm:presLayoutVars>
          <dgm:bulletEnabled val="1"/>
        </dgm:presLayoutVars>
      </dgm:prSet>
      <dgm:spPr/>
    </dgm:pt>
    <dgm:pt modelId="{7A70A7C0-9C77-4156-9FA4-3C152E0AAAFC}" type="pres">
      <dgm:prSet presAssocID="{E2E4782A-7619-4E5D-AF4D-2BCEC9D1F51C}" presName="accent_4" presStyleCnt="0"/>
      <dgm:spPr/>
    </dgm:pt>
    <dgm:pt modelId="{DBDBDB62-D7BD-4C46-A86C-DEF2257E576A}" type="pres">
      <dgm:prSet presAssocID="{E2E4782A-7619-4E5D-AF4D-2BCEC9D1F51C}" presName="accentRepeatNode" presStyleLbl="solidFgAcc1" presStyleIdx="3" presStyleCnt="4"/>
      <dgm:spPr/>
    </dgm:pt>
  </dgm:ptLst>
  <dgm:cxnLst>
    <dgm:cxn modelId="{7FC25F01-9B86-4C5A-8954-021F76CD9747}" type="presOf" srcId="{24389FBE-D170-489F-9B07-A7D7591C4990}" destId="{3ADF6C05-1431-421A-B5B5-47F5A33EC742}" srcOrd="0" destOrd="0" presId="urn:microsoft.com/office/officeart/2008/layout/VerticalCurvedList"/>
    <dgm:cxn modelId="{4F862F15-F93B-4D20-BB95-78A684ED72B5}" type="presOf" srcId="{E2E4782A-7619-4E5D-AF4D-2BCEC9D1F51C}" destId="{F6A93A59-D2A9-4786-A93C-2AB2CA283BDC}" srcOrd="0" destOrd="0" presId="urn:microsoft.com/office/officeart/2008/layout/VerticalCurvedLis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F07C36E-929E-45BF-A762-A3A4849F4392}" type="presOf" srcId="{43FD2DAA-DA17-4D93-B413-C16496D6026E}" destId="{29680054-2CC9-4DC7-93C1-320837ED93D1}" srcOrd="0" destOrd="0" presId="urn:microsoft.com/office/officeart/2008/layout/VerticalCurvedList"/>
    <dgm:cxn modelId="{46F037A8-3389-4078-9B68-04707F60A9C0}" type="presOf" srcId="{7DFA4CCD-0E30-41EA-A5B3-650F35217013}" destId="{5E28E006-65AB-402A-9BD1-26333D0815C8}" srcOrd="0" destOrd="0" presId="urn:microsoft.com/office/officeart/2008/layout/VerticalCurvedList"/>
    <dgm:cxn modelId="{B8D7B6B2-EA1F-4A0E-B208-BB5FA02AE50F}" type="presOf" srcId="{E41A31E4-AFE3-40E8-93EC-7A6F516816CC}" destId="{23EDC159-6E4D-4355-9AB0-9B0788FAD8A5}" srcOrd="0" destOrd="0" presId="urn:microsoft.com/office/officeart/2008/layout/VerticalCurvedList"/>
    <dgm:cxn modelId="{AC9D7FC1-C731-4FCB-BFC3-E3331E152FDB}" type="presOf" srcId="{395D83A2-E075-43AB-A610-F52E9DCEF3AF}" destId="{DA0C7E21-163E-403B-B2D1-721ACF7AF133}" srcOrd="0" destOrd="0" presId="urn:microsoft.com/office/officeart/2008/layout/VerticalCurvedLis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CB338BD5-F09A-45CE-8466-EAAB1BF86A36}" type="presParOf" srcId="{DA0C7E21-163E-403B-B2D1-721ACF7AF133}" destId="{12043B39-2E8E-40DC-AA19-B773A4B2085D}" srcOrd="0" destOrd="0" presId="urn:microsoft.com/office/officeart/2008/layout/VerticalCurvedList"/>
    <dgm:cxn modelId="{DB51DF68-C7E7-49B1-96D7-5EFE12E1E1FA}" type="presParOf" srcId="{12043B39-2E8E-40DC-AA19-B773A4B2085D}" destId="{AE2C539A-2852-4D19-9F52-975F7810EE3E}" srcOrd="0" destOrd="0" presId="urn:microsoft.com/office/officeart/2008/layout/VerticalCurvedList"/>
    <dgm:cxn modelId="{13D9B890-6EE3-4CBA-AAF0-0858688C3365}" type="presParOf" srcId="{AE2C539A-2852-4D19-9F52-975F7810EE3E}" destId="{660E0E69-2EDF-40D6-99B5-169885502EDA}" srcOrd="0" destOrd="0" presId="urn:microsoft.com/office/officeart/2008/layout/VerticalCurvedList"/>
    <dgm:cxn modelId="{F4E521D9-BDDD-462A-AD08-141F3431E779}" type="presParOf" srcId="{AE2C539A-2852-4D19-9F52-975F7810EE3E}" destId="{5E28E006-65AB-402A-9BD1-26333D0815C8}" srcOrd="1" destOrd="0" presId="urn:microsoft.com/office/officeart/2008/layout/VerticalCurvedList"/>
    <dgm:cxn modelId="{B5196FE2-0BEC-479F-B9BB-BF56C98CFBD8}" type="presParOf" srcId="{AE2C539A-2852-4D19-9F52-975F7810EE3E}" destId="{3AA5A334-4C49-4010-BF90-958F255DAC04}" srcOrd="2" destOrd="0" presId="urn:microsoft.com/office/officeart/2008/layout/VerticalCurvedList"/>
    <dgm:cxn modelId="{5E15F8D6-713D-45A2-A6AA-14832B4D75F8}" type="presParOf" srcId="{AE2C539A-2852-4D19-9F52-975F7810EE3E}" destId="{FC001751-5EF3-406C-920B-E045E227D784}" srcOrd="3" destOrd="0" presId="urn:microsoft.com/office/officeart/2008/layout/VerticalCurvedList"/>
    <dgm:cxn modelId="{236E851B-D054-45EA-8591-84AFF3FF5188}" type="presParOf" srcId="{12043B39-2E8E-40DC-AA19-B773A4B2085D}" destId="{23EDC159-6E4D-4355-9AB0-9B0788FAD8A5}" srcOrd="1" destOrd="0" presId="urn:microsoft.com/office/officeart/2008/layout/VerticalCurvedList"/>
    <dgm:cxn modelId="{A05C2755-D549-4C52-B363-D8B99CAD2E67}" type="presParOf" srcId="{12043B39-2E8E-40DC-AA19-B773A4B2085D}" destId="{32EC53A7-BDE9-440B-A75C-63C5ED63780F}" srcOrd="2" destOrd="0" presId="urn:microsoft.com/office/officeart/2008/layout/VerticalCurvedList"/>
    <dgm:cxn modelId="{316EF49A-100C-4D8D-A77D-7FC62A7CFD7A}" type="presParOf" srcId="{32EC53A7-BDE9-440B-A75C-63C5ED63780F}" destId="{10BF5318-011C-40B4-B6EF-D198E0AAA2DC}" srcOrd="0" destOrd="0" presId="urn:microsoft.com/office/officeart/2008/layout/VerticalCurvedList"/>
    <dgm:cxn modelId="{B088FC98-84D2-4CFC-8F35-0DC5E4836917}" type="presParOf" srcId="{12043B39-2E8E-40DC-AA19-B773A4B2085D}" destId="{3ADF6C05-1431-421A-B5B5-47F5A33EC742}" srcOrd="3" destOrd="0" presId="urn:microsoft.com/office/officeart/2008/layout/VerticalCurvedList"/>
    <dgm:cxn modelId="{6567BAA7-D853-43BB-A672-C9390D67175C}" type="presParOf" srcId="{12043B39-2E8E-40DC-AA19-B773A4B2085D}" destId="{817FD58E-7B2B-42D1-AD69-D911C26983AA}" srcOrd="4" destOrd="0" presId="urn:microsoft.com/office/officeart/2008/layout/VerticalCurvedList"/>
    <dgm:cxn modelId="{E4476501-F273-4304-A90B-B1DBF3852B1C}" type="presParOf" srcId="{817FD58E-7B2B-42D1-AD69-D911C26983AA}" destId="{F886933E-9A22-499E-BADC-F5CE87041655}" srcOrd="0" destOrd="0" presId="urn:microsoft.com/office/officeart/2008/layout/VerticalCurvedList"/>
    <dgm:cxn modelId="{8F5FC894-FDFC-46E8-B6AA-E07741DCB246}" type="presParOf" srcId="{12043B39-2E8E-40DC-AA19-B773A4B2085D}" destId="{29680054-2CC9-4DC7-93C1-320837ED93D1}" srcOrd="5" destOrd="0" presId="urn:microsoft.com/office/officeart/2008/layout/VerticalCurvedList"/>
    <dgm:cxn modelId="{830FF5C8-EE69-44F6-BFDE-8D2278188992}" type="presParOf" srcId="{12043B39-2E8E-40DC-AA19-B773A4B2085D}" destId="{7595EFAE-7340-4D95-997A-52D3B0903E9E}" srcOrd="6" destOrd="0" presId="urn:microsoft.com/office/officeart/2008/layout/VerticalCurvedList"/>
    <dgm:cxn modelId="{4117E0DD-3B18-4A67-B1AC-40321BF149AC}" type="presParOf" srcId="{7595EFAE-7340-4D95-997A-52D3B0903E9E}" destId="{84FC5FC1-DFB2-419F-AA04-D4EF8C74ED0D}" srcOrd="0" destOrd="0" presId="urn:microsoft.com/office/officeart/2008/layout/VerticalCurvedList"/>
    <dgm:cxn modelId="{E8BC1494-AF8E-45EB-95C4-7C129D4CF22E}" type="presParOf" srcId="{12043B39-2E8E-40DC-AA19-B773A4B2085D}" destId="{F6A93A59-D2A9-4786-A93C-2AB2CA283BDC}" srcOrd="7" destOrd="0" presId="urn:microsoft.com/office/officeart/2008/layout/VerticalCurvedList"/>
    <dgm:cxn modelId="{A86A6187-EBFC-45DA-B60F-E11388A3930C}" type="presParOf" srcId="{12043B39-2E8E-40DC-AA19-B773A4B2085D}" destId="{7A70A7C0-9C77-4156-9FA4-3C152E0AAAFC}" srcOrd="8" destOrd="0" presId="urn:microsoft.com/office/officeart/2008/layout/VerticalCurvedList"/>
    <dgm:cxn modelId="{D416DA97-1F2E-4664-B77A-84F1E1A82A8A}" type="presParOf" srcId="{7A70A7C0-9C77-4156-9FA4-3C152E0AAAFC}" destId="{DBDBDB62-D7BD-4C46-A86C-DEF2257E57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8E006-65AB-402A-9BD1-26333D0815C8}">
      <dsp:nvSpPr>
        <dsp:cNvPr id="0" name=""/>
        <dsp:cNvSpPr/>
      </dsp:nvSpPr>
      <dsp:spPr>
        <a:xfrm>
          <a:off x="-4543025" y="-696607"/>
          <a:ext cx="5411862" cy="541186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DC159-6E4D-4355-9AB0-9B0788FAD8A5}">
      <dsp:nvSpPr>
        <dsp:cNvPr id="0" name=""/>
        <dsp:cNvSpPr/>
      </dsp:nvSpPr>
      <dsp:spPr>
        <a:xfrm>
          <a:off x="455094" y="308953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</a:t>
          </a:r>
        </a:p>
      </dsp:txBody>
      <dsp:txXfrm>
        <a:off x="455094" y="308953"/>
        <a:ext cx="3077368" cy="618228"/>
      </dsp:txXfrm>
    </dsp:sp>
    <dsp:sp modelId="{10BF5318-011C-40B4-B6EF-D198E0AAA2DC}">
      <dsp:nvSpPr>
        <dsp:cNvPr id="0" name=""/>
        <dsp:cNvSpPr/>
      </dsp:nvSpPr>
      <dsp:spPr>
        <a:xfrm>
          <a:off x="68701" y="231675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F6C05-1431-421A-B5B5-47F5A33EC742}">
      <dsp:nvSpPr>
        <dsp:cNvPr id="0" name=""/>
        <dsp:cNvSpPr/>
      </dsp:nvSpPr>
      <dsp:spPr>
        <a:xfrm>
          <a:off x="809539" y="1236457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DROP</a:t>
          </a:r>
        </a:p>
      </dsp:txBody>
      <dsp:txXfrm>
        <a:off x="809539" y="1236457"/>
        <a:ext cx="2722923" cy="618228"/>
      </dsp:txXfrm>
    </dsp:sp>
    <dsp:sp modelId="{F886933E-9A22-499E-BADC-F5CE87041655}">
      <dsp:nvSpPr>
        <dsp:cNvPr id="0" name=""/>
        <dsp:cNvSpPr/>
      </dsp:nvSpPr>
      <dsp:spPr>
        <a:xfrm>
          <a:off x="423146" y="1159179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0054-2CC9-4DC7-93C1-320837ED93D1}">
      <dsp:nvSpPr>
        <dsp:cNvPr id="0" name=""/>
        <dsp:cNvSpPr/>
      </dsp:nvSpPr>
      <dsp:spPr>
        <a:xfrm>
          <a:off x="809539" y="2163961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ALTER</a:t>
          </a:r>
        </a:p>
      </dsp:txBody>
      <dsp:txXfrm>
        <a:off x="809539" y="2163961"/>
        <a:ext cx="2722923" cy="618228"/>
      </dsp:txXfrm>
    </dsp:sp>
    <dsp:sp modelId="{84FC5FC1-DFB2-419F-AA04-D4EF8C74ED0D}">
      <dsp:nvSpPr>
        <dsp:cNvPr id="0" name=""/>
        <dsp:cNvSpPr/>
      </dsp:nvSpPr>
      <dsp:spPr>
        <a:xfrm>
          <a:off x="423146" y="2086682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93A59-D2A9-4786-A93C-2AB2CA283BDC}">
      <dsp:nvSpPr>
        <dsp:cNvPr id="0" name=""/>
        <dsp:cNvSpPr/>
      </dsp:nvSpPr>
      <dsp:spPr>
        <a:xfrm>
          <a:off x="455094" y="3091465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TRUNCATE</a:t>
          </a:r>
        </a:p>
      </dsp:txBody>
      <dsp:txXfrm>
        <a:off x="455094" y="3091465"/>
        <a:ext cx="3077368" cy="618228"/>
      </dsp:txXfrm>
    </dsp:sp>
    <dsp:sp modelId="{DBDBDB62-D7BD-4C46-A86C-DEF2257E576A}">
      <dsp:nvSpPr>
        <dsp:cNvPr id="0" name=""/>
        <dsp:cNvSpPr/>
      </dsp:nvSpPr>
      <dsp:spPr>
        <a:xfrm>
          <a:off x="68701" y="3014186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C3FF-BEF1-4396-83AF-E429A6CFE336}">
      <dsp:nvSpPr>
        <dsp:cNvPr id="0" name=""/>
        <dsp:cNvSpPr/>
      </dsp:nvSpPr>
      <dsp:spPr>
        <a:xfrm>
          <a:off x="536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536" y="807026"/>
        <a:ext cx="2091965" cy="1255179"/>
      </dsp:txXfrm>
    </dsp:sp>
    <dsp:sp modelId="{732DBF8C-B689-41EC-98DB-51F676CF86F2}">
      <dsp:nvSpPr>
        <dsp:cNvPr id="0" name=""/>
        <dsp:cNvSpPr/>
      </dsp:nvSpPr>
      <dsp:spPr>
        <a:xfrm>
          <a:off x="2301698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301698" y="807026"/>
        <a:ext cx="2091965" cy="1255179"/>
      </dsp:txXfrm>
    </dsp:sp>
    <dsp:sp modelId="{357D2455-2AB0-432E-8D63-DAAC06E111DB}">
      <dsp:nvSpPr>
        <dsp:cNvPr id="0" name=""/>
        <dsp:cNvSpPr/>
      </dsp:nvSpPr>
      <dsp:spPr>
        <a:xfrm>
          <a:off x="536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536" y="2271402"/>
        <a:ext cx="2091965" cy="1255179"/>
      </dsp:txXfrm>
    </dsp:sp>
    <dsp:sp modelId="{671A3B9F-6CC8-46EA-9757-091C603F4B26}">
      <dsp:nvSpPr>
        <dsp:cNvPr id="0" name=""/>
        <dsp:cNvSpPr/>
      </dsp:nvSpPr>
      <dsp:spPr>
        <a:xfrm>
          <a:off x="2301698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301698" y="2271402"/>
        <a:ext cx="2091965" cy="12551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C3FF-BEF1-4396-83AF-E429A6CFE336}">
      <dsp:nvSpPr>
        <dsp:cNvPr id="0" name=""/>
        <dsp:cNvSpPr/>
      </dsp:nvSpPr>
      <dsp:spPr>
        <a:xfrm>
          <a:off x="536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536" y="807026"/>
        <a:ext cx="2091965" cy="1255179"/>
      </dsp:txXfrm>
    </dsp:sp>
    <dsp:sp modelId="{732DBF8C-B689-41EC-98DB-51F676CF86F2}">
      <dsp:nvSpPr>
        <dsp:cNvPr id="0" name=""/>
        <dsp:cNvSpPr/>
      </dsp:nvSpPr>
      <dsp:spPr>
        <a:xfrm>
          <a:off x="2301698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301698" y="807026"/>
        <a:ext cx="2091965" cy="1255179"/>
      </dsp:txXfrm>
    </dsp:sp>
    <dsp:sp modelId="{357D2455-2AB0-432E-8D63-DAAC06E111DB}">
      <dsp:nvSpPr>
        <dsp:cNvPr id="0" name=""/>
        <dsp:cNvSpPr/>
      </dsp:nvSpPr>
      <dsp:spPr>
        <a:xfrm>
          <a:off x="536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536" y="2271402"/>
        <a:ext cx="2091965" cy="1255179"/>
      </dsp:txXfrm>
    </dsp:sp>
    <dsp:sp modelId="{671A3B9F-6CC8-46EA-9757-091C603F4B26}">
      <dsp:nvSpPr>
        <dsp:cNvPr id="0" name=""/>
        <dsp:cNvSpPr/>
      </dsp:nvSpPr>
      <dsp:spPr>
        <a:xfrm>
          <a:off x="2301698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301698" y="2271402"/>
        <a:ext cx="2091965" cy="12551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C3FF-BEF1-4396-83AF-E429A6CFE336}">
      <dsp:nvSpPr>
        <dsp:cNvPr id="0" name=""/>
        <dsp:cNvSpPr/>
      </dsp:nvSpPr>
      <dsp:spPr>
        <a:xfrm>
          <a:off x="536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536" y="807026"/>
        <a:ext cx="2091965" cy="1255179"/>
      </dsp:txXfrm>
    </dsp:sp>
    <dsp:sp modelId="{732DBF8C-B689-41EC-98DB-51F676CF86F2}">
      <dsp:nvSpPr>
        <dsp:cNvPr id="0" name=""/>
        <dsp:cNvSpPr/>
      </dsp:nvSpPr>
      <dsp:spPr>
        <a:xfrm>
          <a:off x="2301698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301698" y="807026"/>
        <a:ext cx="2091965" cy="1255179"/>
      </dsp:txXfrm>
    </dsp:sp>
    <dsp:sp modelId="{357D2455-2AB0-432E-8D63-DAAC06E111DB}">
      <dsp:nvSpPr>
        <dsp:cNvPr id="0" name=""/>
        <dsp:cNvSpPr/>
      </dsp:nvSpPr>
      <dsp:spPr>
        <a:xfrm>
          <a:off x="536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536" y="2271402"/>
        <a:ext cx="2091965" cy="1255179"/>
      </dsp:txXfrm>
    </dsp:sp>
    <dsp:sp modelId="{671A3B9F-6CC8-46EA-9757-091C603F4B26}">
      <dsp:nvSpPr>
        <dsp:cNvPr id="0" name=""/>
        <dsp:cNvSpPr/>
      </dsp:nvSpPr>
      <dsp:spPr>
        <a:xfrm>
          <a:off x="2301698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301698" y="2271402"/>
        <a:ext cx="2091965" cy="12551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8E006-65AB-402A-9BD1-26333D0815C8}">
      <dsp:nvSpPr>
        <dsp:cNvPr id="0" name=""/>
        <dsp:cNvSpPr/>
      </dsp:nvSpPr>
      <dsp:spPr>
        <a:xfrm>
          <a:off x="-4543025" y="-696607"/>
          <a:ext cx="5411862" cy="541186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DC159-6E4D-4355-9AB0-9B0788FAD8A5}">
      <dsp:nvSpPr>
        <dsp:cNvPr id="0" name=""/>
        <dsp:cNvSpPr/>
      </dsp:nvSpPr>
      <dsp:spPr>
        <a:xfrm>
          <a:off x="455094" y="308953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INNER</a:t>
          </a:r>
        </a:p>
      </dsp:txBody>
      <dsp:txXfrm>
        <a:off x="455094" y="308953"/>
        <a:ext cx="3077368" cy="618228"/>
      </dsp:txXfrm>
    </dsp:sp>
    <dsp:sp modelId="{10BF5318-011C-40B4-B6EF-D198E0AAA2DC}">
      <dsp:nvSpPr>
        <dsp:cNvPr id="0" name=""/>
        <dsp:cNvSpPr/>
      </dsp:nvSpPr>
      <dsp:spPr>
        <a:xfrm>
          <a:off x="68701" y="231675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F6C05-1431-421A-B5B5-47F5A33EC742}">
      <dsp:nvSpPr>
        <dsp:cNvPr id="0" name=""/>
        <dsp:cNvSpPr/>
      </dsp:nvSpPr>
      <dsp:spPr>
        <a:xfrm>
          <a:off x="809539" y="1236457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LEFT</a:t>
          </a:r>
        </a:p>
      </dsp:txBody>
      <dsp:txXfrm>
        <a:off x="809539" y="1236457"/>
        <a:ext cx="2722923" cy="618228"/>
      </dsp:txXfrm>
    </dsp:sp>
    <dsp:sp modelId="{F886933E-9A22-499E-BADC-F5CE87041655}">
      <dsp:nvSpPr>
        <dsp:cNvPr id="0" name=""/>
        <dsp:cNvSpPr/>
      </dsp:nvSpPr>
      <dsp:spPr>
        <a:xfrm>
          <a:off x="423146" y="1159179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0054-2CC9-4DC7-93C1-320837ED93D1}">
      <dsp:nvSpPr>
        <dsp:cNvPr id="0" name=""/>
        <dsp:cNvSpPr/>
      </dsp:nvSpPr>
      <dsp:spPr>
        <a:xfrm>
          <a:off x="809539" y="2163961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RIGHT</a:t>
          </a:r>
        </a:p>
      </dsp:txBody>
      <dsp:txXfrm>
        <a:off x="809539" y="2163961"/>
        <a:ext cx="2722923" cy="618228"/>
      </dsp:txXfrm>
    </dsp:sp>
    <dsp:sp modelId="{84FC5FC1-DFB2-419F-AA04-D4EF8C74ED0D}">
      <dsp:nvSpPr>
        <dsp:cNvPr id="0" name=""/>
        <dsp:cNvSpPr/>
      </dsp:nvSpPr>
      <dsp:spPr>
        <a:xfrm>
          <a:off x="423146" y="2086682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93A59-D2A9-4786-A93C-2AB2CA283BDC}">
      <dsp:nvSpPr>
        <dsp:cNvPr id="0" name=""/>
        <dsp:cNvSpPr/>
      </dsp:nvSpPr>
      <dsp:spPr>
        <a:xfrm>
          <a:off x="455094" y="3091465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CROSS</a:t>
          </a:r>
        </a:p>
      </dsp:txBody>
      <dsp:txXfrm>
        <a:off x="455094" y="3091465"/>
        <a:ext cx="3077368" cy="618228"/>
      </dsp:txXfrm>
    </dsp:sp>
    <dsp:sp modelId="{DBDBDB62-D7BD-4C46-A86C-DEF2257E576A}">
      <dsp:nvSpPr>
        <dsp:cNvPr id="0" name=""/>
        <dsp:cNvSpPr/>
      </dsp:nvSpPr>
      <dsp:spPr>
        <a:xfrm>
          <a:off x="68701" y="3014186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8E006-65AB-402A-9BD1-26333D0815C8}">
      <dsp:nvSpPr>
        <dsp:cNvPr id="0" name=""/>
        <dsp:cNvSpPr/>
      </dsp:nvSpPr>
      <dsp:spPr>
        <a:xfrm>
          <a:off x="-4543025" y="-696607"/>
          <a:ext cx="5411862" cy="541186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DC159-6E4D-4355-9AB0-9B0788FAD8A5}">
      <dsp:nvSpPr>
        <dsp:cNvPr id="0" name=""/>
        <dsp:cNvSpPr/>
      </dsp:nvSpPr>
      <dsp:spPr>
        <a:xfrm>
          <a:off x="455094" y="308953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</a:t>
          </a:r>
        </a:p>
      </dsp:txBody>
      <dsp:txXfrm>
        <a:off x="455094" y="308953"/>
        <a:ext cx="3077368" cy="618228"/>
      </dsp:txXfrm>
    </dsp:sp>
    <dsp:sp modelId="{10BF5318-011C-40B4-B6EF-D198E0AAA2DC}">
      <dsp:nvSpPr>
        <dsp:cNvPr id="0" name=""/>
        <dsp:cNvSpPr/>
      </dsp:nvSpPr>
      <dsp:spPr>
        <a:xfrm>
          <a:off x="68701" y="231675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F6C05-1431-421A-B5B5-47F5A33EC742}">
      <dsp:nvSpPr>
        <dsp:cNvPr id="0" name=""/>
        <dsp:cNvSpPr/>
      </dsp:nvSpPr>
      <dsp:spPr>
        <a:xfrm>
          <a:off x="809539" y="1236457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DROP</a:t>
          </a:r>
        </a:p>
      </dsp:txBody>
      <dsp:txXfrm>
        <a:off x="809539" y="1236457"/>
        <a:ext cx="2722923" cy="618228"/>
      </dsp:txXfrm>
    </dsp:sp>
    <dsp:sp modelId="{F886933E-9A22-499E-BADC-F5CE87041655}">
      <dsp:nvSpPr>
        <dsp:cNvPr id="0" name=""/>
        <dsp:cNvSpPr/>
      </dsp:nvSpPr>
      <dsp:spPr>
        <a:xfrm>
          <a:off x="423146" y="1159179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0054-2CC9-4DC7-93C1-320837ED93D1}">
      <dsp:nvSpPr>
        <dsp:cNvPr id="0" name=""/>
        <dsp:cNvSpPr/>
      </dsp:nvSpPr>
      <dsp:spPr>
        <a:xfrm>
          <a:off x="809539" y="2163961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ALTER</a:t>
          </a:r>
        </a:p>
      </dsp:txBody>
      <dsp:txXfrm>
        <a:off x="809539" y="2163961"/>
        <a:ext cx="2722923" cy="618228"/>
      </dsp:txXfrm>
    </dsp:sp>
    <dsp:sp modelId="{84FC5FC1-DFB2-419F-AA04-D4EF8C74ED0D}">
      <dsp:nvSpPr>
        <dsp:cNvPr id="0" name=""/>
        <dsp:cNvSpPr/>
      </dsp:nvSpPr>
      <dsp:spPr>
        <a:xfrm>
          <a:off x="423146" y="2086682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93A59-D2A9-4786-A93C-2AB2CA283BDC}">
      <dsp:nvSpPr>
        <dsp:cNvPr id="0" name=""/>
        <dsp:cNvSpPr/>
      </dsp:nvSpPr>
      <dsp:spPr>
        <a:xfrm>
          <a:off x="455094" y="3091465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TRUNCATE</a:t>
          </a:r>
        </a:p>
      </dsp:txBody>
      <dsp:txXfrm>
        <a:off x="455094" y="3091465"/>
        <a:ext cx="3077368" cy="618228"/>
      </dsp:txXfrm>
    </dsp:sp>
    <dsp:sp modelId="{DBDBDB62-D7BD-4C46-A86C-DEF2257E576A}">
      <dsp:nvSpPr>
        <dsp:cNvPr id="0" name=""/>
        <dsp:cNvSpPr/>
      </dsp:nvSpPr>
      <dsp:spPr>
        <a:xfrm>
          <a:off x="68701" y="3014186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0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8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4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7A7E-6623-4809-9050-84DEB245CE2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ewDToX1WaJ6DbS0B-HaKegQkHOBgkJNHdcmVXzZJlfRzxUhw/viewform?usp=sharing" TargetMode="External"/><Relationship Id="rId2" Type="http://schemas.openxmlformats.org/officeDocument/2006/relationships/hyperlink" Target="https://cognitiveclass.ai/courses/learn-sql-relational-databas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itmbadept/sitmbadept.github.io/main/BDTM/SQL/join_demo.sq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FF1A02-8E1C-48D2-2542-20C1FCC8C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267979"/>
            <a:ext cx="9133113" cy="3176364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0" b="1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>
                <a:solidFill>
                  <a:schemeClr val="bg1"/>
                </a:solidFill>
                <a:ea typeface="Verdana" panose="020B0604030504040204" pitchFamily="34" charset="0"/>
              </a:rPr>
              <a:t>BIG DATA TOOLS FOR MANAGERS</a:t>
            </a:r>
            <a:br>
              <a:rPr lang="en-US" sz="4000" dirty="0">
                <a:solidFill>
                  <a:schemeClr val="bg1"/>
                </a:solidFill>
                <a:ea typeface="Verdana" panose="020B0604030504040204" pitchFamily="34" charset="0"/>
              </a:rPr>
            </a:br>
            <a:r>
              <a:rPr lang="en-US" sz="4000" dirty="0">
                <a:solidFill>
                  <a:schemeClr val="bg1"/>
                </a:solidFill>
                <a:ea typeface="Verdana" panose="020B0604030504040204" pitchFamily="34" charset="0"/>
              </a:rPr>
              <a:t>(N2MBA07)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C8AFAF-6873-8EF8-DD1A-ED8FC2EF90AD}"/>
              </a:ext>
            </a:extLst>
          </p:cNvPr>
          <p:cNvSpPr txBox="1">
            <a:spLocks/>
          </p:cNvSpPr>
          <p:nvPr/>
        </p:nvSpPr>
        <p:spPr>
          <a:xfrm>
            <a:off x="457765" y="5401942"/>
            <a:ext cx="8250239" cy="2332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ea typeface="Verdana" panose="020B0604030504040204" pitchFamily="34" charset="0"/>
              </a:rPr>
              <a:t>Unit -2 : Data Querying and Retrieval using SQL</a:t>
            </a:r>
          </a:p>
        </p:txBody>
      </p:sp>
      <p:pic>
        <p:nvPicPr>
          <p:cNvPr id="1026" name="Picture 2" descr="Keep track and keep ahead with Data Retrieval - DFC">
            <a:extLst>
              <a:ext uri="{FF2B5EF4-FFF2-40B4-BE49-F238E27FC236}">
                <a16:creationId xmlns:a16="http://schemas.microsoft.com/office/drawing/2014/main" id="{6821DCF0-42E4-AE6E-5D10-4EBB87DBA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7" t="18281" r="-63" b="21325"/>
          <a:stretch/>
        </p:blipFill>
        <p:spPr bwMode="auto">
          <a:xfrm>
            <a:off x="-598714" y="0"/>
            <a:ext cx="9742714" cy="3681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73B833-B82A-CEA1-ACDE-798D30D1985F}"/>
              </a:ext>
            </a:extLst>
          </p:cNvPr>
          <p:cNvCxnSpPr/>
          <p:nvPr/>
        </p:nvCxnSpPr>
        <p:spPr>
          <a:xfrm>
            <a:off x="1153885" y="5900062"/>
            <a:ext cx="690154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1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4689987" y="4161143"/>
            <a:ext cx="369754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600" b="1" dirty="0"/>
              <a:t>	CREATE TABLE </a:t>
            </a:r>
            <a:r>
              <a:rPr lang="en-IN" sz="1600" b="1" dirty="0" err="1"/>
              <a:t>table_name</a:t>
            </a:r>
            <a:r>
              <a:rPr lang="en-IN" sz="1600" b="1" dirty="0"/>
              <a:t>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col-name-1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col-name-2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col-name-3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6D54D-4B8D-2429-A0FC-4CC13DC82BFC}"/>
              </a:ext>
            </a:extLst>
          </p:cNvPr>
          <p:cNvSpPr txBox="1"/>
          <p:nvPr/>
        </p:nvSpPr>
        <p:spPr>
          <a:xfrm>
            <a:off x="628650" y="2251825"/>
            <a:ext cx="775888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0" i="0" dirty="0">
                <a:solidFill>
                  <a:srgbClr val="000000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The data type is a guideline for SQL to understand what type of data is expected inside of each column, and it also identifies how SQL will interact with the stored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3D875-2AE5-F602-1FB8-936FE62CCF04}"/>
              </a:ext>
            </a:extLst>
          </p:cNvPr>
          <p:cNvSpPr txBox="1"/>
          <p:nvPr/>
        </p:nvSpPr>
        <p:spPr>
          <a:xfrm>
            <a:off x="628650" y="3944596"/>
            <a:ext cx="4572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0" i="0" u="sng" dirty="0">
                <a:solidFill>
                  <a:srgbClr val="000000"/>
                </a:solidFill>
                <a:effectLst/>
              </a:rPr>
              <a:t>Most common data types:</a:t>
            </a:r>
            <a:endParaRPr lang="en-US" sz="2600" b="0" i="0" dirty="0">
              <a:solidFill>
                <a:srgbClr val="000000"/>
              </a:solidFill>
              <a:effectLst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String/Text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Numeric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23065297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Adding Multiple Columns: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33A8-9F29-E720-C8A1-A6122515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821" y="3225757"/>
            <a:ext cx="6417362" cy="208752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u="sng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 TABLE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COLUMN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ALT_MOBILE VARCHAR(10),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COLUMN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EMAIL VARCHAR(20);</a:t>
            </a:r>
          </a:p>
        </p:txBody>
      </p:sp>
    </p:spTree>
    <p:extLst>
      <p:ext uri="{BB962C8B-B14F-4D97-AF65-F5344CB8AC3E}">
        <p14:creationId xmlns:p14="http://schemas.microsoft.com/office/powerpoint/2010/main" val="374972436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Modify Columns: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ALTER with MODIFY statement allows modifying of the column definition.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7B01F3-0247-E702-A4B1-3151FC47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02" y="3373383"/>
            <a:ext cx="7874548" cy="148696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24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MODIFY 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data-types    constraints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59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Modify Columns: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9ACA09-ACD6-74BA-B09C-6E616356C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3084529"/>
            <a:ext cx="6297567" cy="35863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C9CAAAC-D3B6-F00B-B525-7B9E1BD3D8D6}"/>
              </a:ext>
            </a:extLst>
          </p:cNvPr>
          <p:cNvSpPr/>
          <p:nvPr/>
        </p:nvSpPr>
        <p:spPr>
          <a:xfrm>
            <a:off x="508001" y="4178710"/>
            <a:ext cx="6297567" cy="84557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04AB4B-BBD8-D78F-7EB0-2280CE3EF999}"/>
              </a:ext>
            </a:extLst>
          </p:cNvPr>
          <p:cNvSpPr txBox="1"/>
          <p:nvPr/>
        </p:nvSpPr>
        <p:spPr>
          <a:xfrm>
            <a:off x="7325031" y="3908209"/>
            <a:ext cx="18976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 Default Values For CITY &amp; STATE </a:t>
            </a:r>
          </a:p>
          <a:p>
            <a:r>
              <a:rPr lang="en-US" sz="2400" dirty="0"/>
              <a:t>(TUMKUR, KARNATAKA)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DDB62C-1747-D68D-8021-1CB5942CFFF4}"/>
              </a:ext>
            </a:extLst>
          </p:cNvPr>
          <p:cNvCxnSpPr>
            <a:cxnSpLocks/>
          </p:cNvCxnSpPr>
          <p:nvPr/>
        </p:nvCxnSpPr>
        <p:spPr>
          <a:xfrm flipH="1">
            <a:off x="6884226" y="4581833"/>
            <a:ext cx="51946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4823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Modify Columns: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B6A9-83C4-8017-5B95-39B9F70C0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02" y="3206233"/>
            <a:ext cx="7637959" cy="2506309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endParaRPr lang="en-US" sz="2000" b="1" i="0" u="sng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    TABLE   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</a:p>
          <a:p>
            <a:pPr marL="0" indent="0">
              <a:buNone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MODIFY   COLUMN 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CITY     VARCHAR(20)   DEFAULT   "TUMKUR",</a:t>
            </a:r>
          </a:p>
          <a:p>
            <a:pPr marL="0" indent="0">
              <a:buNone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MODIFY   </a:t>
            </a:r>
            <a:r>
              <a:rPr lang="en-US" sz="20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STATE   VARCHAR(20)   DEFAULT   "KARNATAKA";</a:t>
            </a:r>
          </a:p>
          <a:p>
            <a:pPr marL="0" indent="0">
              <a:buNone/>
            </a:pPr>
            <a:endParaRPr lang="en-US" sz="20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4927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7ECA95-A382-028C-246E-D904B40D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09" y="2835621"/>
            <a:ext cx="6777701" cy="3908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Modify Columns: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9CAAAC-D3B6-F00B-B525-7B9E1BD3D8D6}"/>
              </a:ext>
            </a:extLst>
          </p:cNvPr>
          <p:cNvSpPr/>
          <p:nvPr/>
        </p:nvSpPr>
        <p:spPr>
          <a:xfrm>
            <a:off x="508001" y="4178710"/>
            <a:ext cx="6297567" cy="84557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04AB4B-BBD8-D78F-7EB0-2280CE3EF999}"/>
              </a:ext>
            </a:extLst>
          </p:cNvPr>
          <p:cNvSpPr txBox="1"/>
          <p:nvPr/>
        </p:nvSpPr>
        <p:spPr>
          <a:xfrm>
            <a:off x="7325031" y="3908209"/>
            <a:ext cx="18976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 Default Values For CITY &amp; STATE </a:t>
            </a:r>
          </a:p>
          <a:p>
            <a:r>
              <a:rPr lang="en-US" sz="2400" dirty="0"/>
              <a:t>(TUMKUR, KARNATAKA)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DDB62C-1747-D68D-8021-1CB5942CFFF4}"/>
              </a:ext>
            </a:extLst>
          </p:cNvPr>
          <p:cNvCxnSpPr>
            <a:cxnSpLocks/>
          </p:cNvCxnSpPr>
          <p:nvPr/>
        </p:nvCxnSpPr>
        <p:spPr>
          <a:xfrm flipH="1">
            <a:off x="6884226" y="4581833"/>
            <a:ext cx="51946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36769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20338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Change Column: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ALTER with CHANGE statement allows to rename the column name along with the data definition.</a:t>
            </a:r>
            <a:endParaRPr lang="en-US" sz="2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7B01F3-0247-E702-A4B1-3151FC47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01" y="3555141"/>
            <a:ext cx="7940949" cy="177872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24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CHANGE 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old_column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new_column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data-types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908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7B01F3-0247-E702-A4B1-3151FC47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01" y="2792362"/>
            <a:ext cx="7940949" cy="2541501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endParaRPr lang="en-US" sz="2400" b="1" u="sng" dirty="0">
              <a:solidFill>
                <a:srgbClr val="0066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 TABLE </a:t>
            </a: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CHANGE COLUMN </a:t>
            </a: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EMAIL PERSONAL_EMAIL VARCHAR(50);</a:t>
            </a:r>
            <a:endParaRPr lang="en-US" sz="2400" b="1" i="0" u="sng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AB979-C980-0CBD-ECA7-EC33B6971E8C}"/>
              </a:ext>
            </a:extLst>
          </p:cNvPr>
          <p:cNvSpPr txBox="1"/>
          <p:nvPr/>
        </p:nvSpPr>
        <p:spPr>
          <a:xfrm>
            <a:off x="520152" y="21952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Change Column 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5762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EBCCFEA-BE0F-AEC5-123F-A847150EB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52" y="3088844"/>
            <a:ext cx="6601855" cy="30828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3952E93-083E-24EC-7477-0786A56E452A}"/>
              </a:ext>
            </a:extLst>
          </p:cNvPr>
          <p:cNvSpPr/>
          <p:nvPr/>
        </p:nvSpPr>
        <p:spPr>
          <a:xfrm>
            <a:off x="520152" y="5691447"/>
            <a:ext cx="6297567" cy="48026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6E5A1-5B44-7488-8810-3C42EBF42FC2}"/>
              </a:ext>
            </a:extLst>
          </p:cNvPr>
          <p:cNvSpPr txBox="1"/>
          <p:nvPr/>
        </p:nvSpPr>
        <p:spPr>
          <a:xfrm>
            <a:off x="520152" y="21952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Change Column 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699728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Removing Column/s: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ALTER with DROP statement allows to remove existing columns from the table.</a:t>
            </a:r>
          </a:p>
          <a:p>
            <a:pPr algn="just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07CE46-9B11-CFAB-D1BD-4E80E3C2E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02693"/>
              </p:ext>
            </p:extLst>
          </p:nvPr>
        </p:nvGraphicFramePr>
        <p:xfrm>
          <a:off x="574401" y="3530700"/>
          <a:ext cx="7995197" cy="19414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85380">
                  <a:extLst>
                    <a:ext uri="{9D8B030D-6E8A-4147-A177-3AD203B41FA5}">
                      <a16:colId xmlns:a16="http://schemas.microsoft.com/office/drawing/2014/main" val="4255403606"/>
                    </a:ext>
                  </a:extLst>
                </a:gridCol>
                <a:gridCol w="985380">
                  <a:extLst>
                    <a:ext uri="{9D8B030D-6E8A-4147-A177-3AD203B41FA5}">
                      <a16:colId xmlns:a16="http://schemas.microsoft.com/office/drawing/2014/main" val="2078257217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3840990792"/>
                    </a:ext>
                  </a:extLst>
                </a:gridCol>
                <a:gridCol w="844826">
                  <a:extLst>
                    <a:ext uri="{9D8B030D-6E8A-4147-A177-3AD203B41FA5}">
                      <a16:colId xmlns:a16="http://schemas.microsoft.com/office/drawing/2014/main" val="1682097522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1050710208"/>
                    </a:ext>
                  </a:extLst>
                </a:gridCol>
                <a:gridCol w="844826">
                  <a:extLst>
                    <a:ext uri="{9D8B030D-6E8A-4147-A177-3AD203B41FA5}">
                      <a16:colId xmlns:a16="http://schemas.microsoft.com/office/drawing/2014/main" val="3252381657"/>
                    </a:ext>
                  </a:extLst>
                </a:gridCol>
                <a:gridCol w="1260777">
                  <a:extLst>
                    <a:ext uri="{9D8B030D-6E8A-4147-A177-3AD203B41FA5}">
                      <a16:colId xmlns:a16="http://schemas.microsoft.com/office/drawing/2014/main" val="748915062"/>
                    </a:ext>
                  </a:extLst>
                </a:gridCol>
                <a:gridCol w="908021">
                  <a:extLst>
                    <a:ext uri="{9D8B030D-6E8A-4147-A177-3AD203B41FA5}">
                      <a16:colId xmlns:a16="http://schemas.microsoft.com/office/drawing/2014/main" val="1081376804"/>
                    </a:ext>
                  </a:extLst>
                </a:gridCol>
              </a:tblGrid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+mn-lt"/>
                        </a:rPr>
                        <a:t>ID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COUNTRY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ALT_MOBILE 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EMAIL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58629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AAA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PUNE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MAH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INDIA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514206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BBB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MUMBAI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MAH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477055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CCC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TUMKUR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KAR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89505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DDD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BANGALORE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668789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MYSORE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820120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C80C47-A11D-CEBB-8C78-90B8D2072C3C}"/>
              </a:ext>
            </a:extLst>
          </p:cNvPr>
          <p:cNvCxnSpPr>
            <a:cxnSpLocks/>
          </p:cNvCxnSpPr>
          <p:nvPr/>
        </p:nvCxnSpPr>
        <p:spPr>
          <a:xfrm flipH="1">
            <a:off x="3657599" y="3511033"/>
            <a:ext cx="806450" cy="19566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628B86-D53B-D741-7EA8-DB3988BFB55F}"/>
              </a:ext>
            </a:extLst>
          </p:cNvPr>
          <p:cNvCxnSpPr>
            <a:cxnSpLocks/>
          </p:cNvCxnSpPr>
          <p:nvPr/>
        </p:nvCxnSpPr>
        <p:spPr>
          <a:xfrm>
            <a:off x="3657599" y="3511033"/>
            <a:ext cx="806450" cy="19414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5980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Removing Column/s: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33A8-9F29-E720-C8A1-A6122515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359" y="3084529"/>
            <a:ext cx="4237380" cy="2797356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24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DROP 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DROP 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…;</a:t>
            </a:r>
          </a:p>
        </p:txBody>
      </p:sp>
    </p:spTree>
    <p:extLst>
      <p:ext uri="{BB962C8B-B14F-4D97-AF65-F5344CB8AC3E}">
        <p14:creationId xmlns:p14="http://schemas.microsoft.com/office/powerpoint/2010/main" val="236064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899355" y="1512057"/>
            <a:ext cx="35251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fixed-length string between 1 and 255 characters</a:t>
            </a:r>
          </a:p>
          <a:p>
            <a:pPr algn="just"/>
            <a:r>
              <a:rPr lang="en-US" sz="2600" b="0" i="0" u="none" strike="noStrike" baseline="0" dirty="0"/>
              <a:t>in length (for example CHAR(5)), right-padded with</a:t>
            </a:r>
          </a:p>
          <a:p>
            <a:pPr algn="just"/>
            <a:r>
              <a:rPr lang="en-US" sz="2600" b="0" i="0" u="none" strike="noStrike" baseline="0" dirty="0"/>
              <a:t>spaces to the specified length when stored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2" y="4222339"/>
            <a:ext cx="3303638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9106164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Removing Column/s: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33A8-9F29-E720-C8A1-A6122515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52" y="3144301"/>
            <a:ext cx="6961529" cy="123025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endParaRPr lang="en-US" sz="24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  TABLE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  </a:t>
            </a: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  COLUMN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4B819D-C33A-F5A9-3A77-57ED719CA04E}"/>
              </a:ext>
            </a:extLst>
          </p:cNvPr>
          <p:cNvSpPr txBox="1">
            <a:spLocks/>
          </p:cNvSpPr>
          <p:nvPr/>
        </p:nvSpPr>
        <p:spPr>
          <a:xfrm>
            <a:off x="5577841" y="4800600"/>
            <a:ext cx="2937510" cy="180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u="sng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1200" b="1" dirty="0">
              <a:solidFill>
                <a:srgbClr val="0066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 COLUMN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 COLUMN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…;</a:t>
            </a:r>
          </a:p>
        </p:txBody>
      </p:sp>
    </p:spTree>
    <p:extLst>
      <p:ext uri="{BB962C8B-B14F-4D97-AF65-F5344CB8AC3E}">
        <p14:creationId xmlns:p14="http://schemas.microsoft.com/office/powerpoint/2010/main" val="160012711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Removing Column/s: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A370CD-60D3-F2A1-A5BB-6C80120F8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26" y="3041688"/>
            <a:ext cx="6644013" cy="303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340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RENAME statement allows to rename the table name.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74B7A-EF1A-9F1E-6A0A-CD9AF72C8CAF}"/>
              </a:ext>
            </a:extLst>
          </p:cNvPr>
          <p:cNvSpPr txBox="1"/>
          <p:nvPr/>
        </p:nvSpPr>
        <p:spPr>
          <a:xfrm>
            <a:off x="520151" y="3883446"/>
            <a:ext cx="8299383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006699"/>
                </a:solidFill>
                <a:effectLst/>
                <a:latin typeface="inter-regular"/>
              </a:rPr>
              <a:t>Syntax:</a:t>
            </a:r>
            <a:br>
              <a:rPr lang="en-US" sz="2400" b="1" i="0" u="sng" dirty="0">
                <a:solidFill>
                  <a:srgbClr val="006699"/>
                </a:solidFill>
                <a:effectLst/>
                <a:latin typeface="inter-regular"/>
              </a:rPr>
            </a:br>
            <a:b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</a:b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RENAME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  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TO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new_table_name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; </a:t>
            </a:r>
          </a:p>
          <a:p>
            <a:pPr algn="just"/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755F6-9463-B5D0-2D31-D0E8FE2CDAD1}"/>
              </a:ext>
            </a:extLst>
          </p:cNvPr>
          <p:cNvSpPr txBox="1"/>
          <p:nvPr/>
        </p:nvSpPr>
        <p:spPr>
          <a:xfrm>
            <a:off x="520152" y="3429000"/>
            <a:ext cx="188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highlight>
                  <a:srgbClr val="FFFF00"/>
                </a:highlight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62453970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RENAME statement allows to rename the table name.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74B7A-EF1A-9F1E-6A0A-CD9AF72C8CAF}"/>
              </a:ext>
            </a:extLst>
          </p:cNvPr>
          <p:cNvSpPr txBox="1"/>
          <p:nvPr/>
        </p:nvSpPr>
        <p:spPr>
          <a:xfrm>
            <a:off x="520151" y="3883446"/>
            <a:ext cx="8427204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6699"/>
                </a:solidFill>
                <a:effectLst/>
              </a:rPr>
              <a:t>Example:</a:t>
            </a:r>
            <a:br>
              <a:rPr lang="en-US" sz="2400" b="1" i="0" u="sng" dirty="0">
                <a:solidFill>
                  <a:srgbClr val="006699"/>
                </a:solidFill>
                <a:effectLst/>
              </a:rPr>
            </a:br>
            <a:endParaRPr lang="en-US" sz="2400" u="sng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6699"/>
                </a:solidFill>
              </a:rPr>
              <a:t>ALTER TABLE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STUDENTS </a:t>
            </a:r>
            <a:r>
              <a:rPr lang="en-US" sz="2400" b="1" dirty="0">
                <a:solidFill>
                  <a:srgbClr val="006699"/>
                </a:solidFill>
              </a:rPr>
              <a:t>RENAME TO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STUDENTS_DETAILS;</a:t>
            </a:r>
          </a:p>
          <a:p>
            <a:endParaRPr lang="en-US" sz="2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755F6-9463-B5D0-2D31-D0E8FE2CDAD1}"/>
              </a:ext>
            </a:extLst>
          </p:cNvPr>
          <p:cNvSpPr txBox="1"/>
          <p:nvPr/>
        </p:nvSpPr>
        <p:spPr>
          <a:xfrm>
            <a:off x="520152" y="3429000"/>
            <a:ext cx="188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highlight>
                  <a:srgbClr val="FFFF00"/>
                </a:highlight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82017216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2664542" y="873447"/>
            <a:ext cx="36674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UNIT-2  ASSIGNMENT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1396179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4BA331B-AE5B-120E-5A2E-80571A2CF52C}"/>
              </a:ext>
            </a:extLst>
          </p:cNvPr>
          <p:cNvSpPr txBox="1"/>
          <p:nvPr/>
        </p:nvSpPr>
        <p:spPr>
          <a:xfrm>
            <a:off x="520151" y="2358579"/>
            <a:ext cx="8108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https://cognitiveclass.ai/courses/learn-sql-relational-databases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DFBE0-2CAF-7027-64E5-541CCFDE02AC}"/>
              </a:ext>
            </a:extLst>
          </p:cNvPr>
          <p:cNvSpPr txBox="1"/>
          <p:nvPr/>
        </p:nvSpPr>
        <p:spPr>
          <a:xfrm>
            <a:off x="520151" y="3414388"/>
            <a:ext cx="7995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Submission: Complete the course from the given link and submit the course completion certificate here.</a:t>
            </a:r>
          </a:p>
          <a:p>
            <a:endParaRPr lang="en-US" dirty="0"/>
          </a:p>
          <a:p>
            <a:r>
              <a:rPr lang="en-US" dirty="0"/>
              <a:t>Submission Date : _____ Sep – 2023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https://docs.google.com/forms/d/e/1FAIpQLSewDToX1WaJ6DbS0B-HaKegQkHOBgkJNHdcmVXzZJlfRzxUhw/viewform?usp=sharing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F52AE2-0E0C-AC65-FF56-3A1F7ACCECBE}"/>
              </a:ext>
            </a:extLst>
          </p:cNvPr>
          <p:cNvSpPr txBox="1"/>
          <p:nvPr/>
        </p:nvSpPr>
        <p:spPr>
          <a:xfrm>
            <a:off x="514898" y="2044370"/>
            <a:ext cx="397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Link :</a:t>
            </a:r>
          </a:p>
        </p:txBody>
      </p:sp>
    </p:spTree>
    <p:extLst>
      <p:ext uri="{BB962C8B-B14F-4D97-AF65-F5344CB8AC3E}">
        <p14:creationId xmlns:p14="http://schemas.microsoft.com/office/powerpoint/2010/main" val="419720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4852527" y="151205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fixed-length string between 1 and 255 characters</a:t>
            </a:r>
          </a:p>
          <a:p>
            <a:pPr algn="just"/>
            <a:r>
              <a:rPr lang="en-US" sz="2600" b="0" i="0" u="none" strike="noStrike" baseline="0" dirty="0"/>
              <a:t>in length (for example CHAR(5)), right-padded with</a:t>
            </a:r>
          </a:p>
          <a:p>
            <a:pPr algn="just"/>
            <a:r>
              <a:rPr lang="en-US" sz="2600" b="0" i="0" u="none" strike="noStrike" baseline="0" dirty="0"/>
              <a:t>spaces to the </a:t>
            </a:r>
            <a:r>
              <a:rPr lang="en-US" sz="2600" b="0" i="0" u="none" strike="noStrike" baseline="0"/>
              <a:t>specified length.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2" y="4222339"/>
            <a:ext cx="3303638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9B0FC68-6A93-3942-2997-2098CA86F48F}"/>
              </a:ext>
            </a:extLst>
          </p:cNvPr>
          <p:cNvGraphicFramePr>
            <a:graphicFrameLocks noGrp="1"/>
          </p:cNvGraphicFramePr>
          <p:nvPr/>
        </p:nvGraphicFramePr>
        <p:xfrm>
          <a:off x="4306528" y="4772636"/>
          <a:ext cx="4556669" cy="114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92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78440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325928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87192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87192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79965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411698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411698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839359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3387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  <a:tr h="33387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925071"/>
                  </a:ext>
                </a:extLst>
              </a:tr>
              <a:tr h="4109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6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321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919635" y="1512057"/>
            <a:ext cx="3504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VARCHAR(size)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variable-length string between 1 and 255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1" y="3698619"/>
            <a:ext cx="3785419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VARCHAR(10)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  <p:graphicFrame>
        <p:nvGraphicFramePr>
          <p:cNvPr id="3" name="Table 18">
            <a:extLst>
              <a:ext uri="{FF2B5EF4-FFF2-40B4-BE49-F238E27FC236}">
                <a16:creationId xmlns:a16="http://schemas.microsoft.com/office/drawing/2014/main" id="{71383405-9E44-FCF1-D60F-2EEBC9056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68245"/>
              </p:ext>
            </p:extLst>
          </p:nvPr>
        </p:nvGraphicFramePr>
        <p:xfrm>
          <a:off x="5010460" y="3892520"/>
          <a:ext cx="3504891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437186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4" name="Table 18">
            <a:extLst>
              <a:ext uri="{FF2B5EF4-FFF2-40B4-BE49-F238E27FC236}">
                <a16:creationId xmlns:a16="http://schemas.microsoft.com/office/drawing/2014/main" id="{853D5C8D-D0F6-82CD-06AE-C44F8301A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29803"/>
              </p:ext>
            </p:extLst>
          </p:nvPr>
        </p:nvGraphicFramePr>
        <p:xfrm>
          <a:off x="5010460" y="4268506"/>
          <a:ext cx="3067705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id="{0C1E95CD-837A-C958-12D5-3C95AF4B7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80663"/>
              </p:ext>
            </p:extLst>
          </p:nvPr>
        </p:nvGraphicFramePr>
        <p:xfrm>
          <a:off x="5010460" y="4644492"/>
          <a:ext cx="2652479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8" name="Table 18">
            <a:extLst>
              <a:ext uri="{FF2B5EF4-FFF2-40B4-BE49-F238E27FC236}">
                <a16:creationId xmlns:a16="http://schemas.microsoft.com/office/drawing/2014/main" id="{07E6AD7C-753F-DE20-0103-CC8CA6374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82480"/>
              </p:ext>
            </p:extLst>
          </p:nvPr>
        </p:nvGraphicFramePr>
        <p:xfrm>
          <a:off x="5010459" y="5015404"/>
          <a:ext cx="3504891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437186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60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833418" y="1512057"/>
            <a:ext cx="1681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441E8-523C-3AB4-4F29-59E2C78AC87D}"/>
              </a:ext>
            </a:extLst>
          </p:cNvPr>
          <p:cNvSpPr txBox="1"/>
          <p:nvPr/>
        </p:nvSpPr>
        <p:spPr>
          <a:xfrm>
            <a:off x="756468" y="2206622"/>
            <a:ext cx="8092564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1" i="0" u="none" strike="noStrike" baseline="0" dirty="0"/>
              <a:t>TINYTEXT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255 characters</a:t>
            </a:r>
          </a:p>
          <a:p>
            <a:pPr algn="l"/>
            <a:endParaRPr lang="en-US" sz="2600" b="0" i="0" u="none" strike="noStrike" baseline="0" dirty="0"/>
          </a:p>
          <a:p>
            <a:pPr algn="l"/>
            <a:r>
              <a:rPr lang="en-US" sz="2600" b="1" i="0" u="none" strike="noStrike" baseline="0" dirty="0"/>
              <a:t>MEDIUMTEXT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16777215 characters</a:t>
            </a:r>
          </a:p>
          <a:p>
            <a:pPr algn="l"/>
            <a:endParaRPr lang="en-US" sz="2600" b="0" i="0" u="none" strike="noStrike" baseline="0" dirty="0"/>
          </a:p>
          <a:p>
            <a:pPr algn="l"/>
            <a:r>
              <a:rPr lang="en-US" sz="2600" b="1" i="0" u="none" strike="noStrike" baseline="0" dirty="0"/>
              <a:t>LONGTEXT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4294967295 or 4 GB of characters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932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919019" y="1512057"/>
            <a:ext cx="3505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9F8BE-2CEE-CF12-3390-497A1F16F4CE}"/>
              </a:ext>
            </a:extLst>
          </p:cNvPr>
          <p:cNvSpPr txBox="1"/>
          <p:nvPr/>
        </p:nvSpPr>
        <p:spPr>
          <a:xfrm>
            <a:off x="756469" y="2202801"/>
            <a:ext cx="681437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+mj-lt"/>
              </a:rPr>
              <a:t>Example:</a:t>
            </a:r>
          </a:p>
          <a:p>
            <a:endParaRPr lang="en-US" sz="2800" b="1" u="sng" dirty="0">
              <a:latin typeface="+mj-lt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CREATE TABLE 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student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USN</a:t>
            </a:r>
            <a:r>
              <a:rPr lang="en-US" sz="2800" b="1" dirty="0">
                <a:latin typeface="+mj-lt"/>
              </a:rPr>
              <a:t> 			CHAR(10),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NAME</a:t>
            </a:r>
            <a:r>
              <a:rPr lang="en-US" sz="2800" b="1" dirty="0">
                <a:latin typeface="+mj-lt"/>
              </a:rPr>
              <a:t> 		VARCHAR(50),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ADDRESS</a:t>
            </a:r>
            <a:r>
              <a:rPr lang="en-US" sz="2800" b="1" dirty="0">
                <a:latin typeface="+mj-lt"/>
              </a:rPr>
              <a:t> 		TINYTEXT,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CITY</a:t>
            </a:r>
            <a:r>
              <a:rPr lang="en-US" sz="2800" b="1" dirty="0">
                <a:latin typeface="+mj-lt"/>
              </a:rPr>
              <a:t> 			VARCHAR(20),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STATE</a:t>
            </a:r>
            <a:r>
              <a:rPr lang="en-US" sz="2800" b="1" dirty="0">
                <a:latin typeface="+mj-lt"/>
              </a:rPr>
              <a:t> 			VARCHAR(20),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PINCODE</a:t>
            </a:r>
            <a:r>
              <a:rPr lang="en-US" sz="2800" b="1" dirty="0">
                <a:latin typeface="+mj-lt"/>
              </a:rPr>
              <a:t>		CHAR(5)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432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508086" y="1533832"/>
            <a:ext cx="3643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NUMERIC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5EC5F5-96E8-53D8-DE43-09045B86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44565"/>
              </p:ext>
            </p:extLst>
          </p:nvPr>
        </p:nvGraphicFramePr>
        <p:xfrm>
          <a:off x="126452" y="2351882"/>
          <a:ext cx="8891096" cy="40720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830167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3715006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  <a:gridCol w="3345923">
                  <a:extLst>
                    <a:ext uri="{9D8B030D-6E8A-4147-A177-3AD203B41FA5}">
                      <a16:colId xmlns:a16="http://schemas.microsoft.com/office/drawing/2014/main" val="2379014730"/>
                    </a:ext>
                  </a:extLst>
                </a:gridCol>
              </a:tblGrid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Type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Signed range</a:t>
                      </a:r>
                      <a:r>
                        <a:rPr lang="en-US" sz="2000" b="1" u="none" strike="noStrike" dirty="0">
                          <a:effectLst/>
                        </a:rPr>
                        <a:t>(Number with Sign)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Unsigned range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TINYINT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-128 to 127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255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SMALLINT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-32768 to 32767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65535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MEDIUMINT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-8388608  to 8388607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16777215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-2147483648 to 2147483647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 to 4294967295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  <a:tr h="966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BIGINT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-9223372036854775808  to 9223372036854775807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 to 18446744073709551615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45823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FLOAT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Decimal precision can go to 24 places for a float type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21637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DOUBLE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Decimal precision can go to 53 places for a double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5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1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468758" y="1533832"/>
            <a:ext cx="3643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DATETIME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3FA62C-76A9-3E18-6896-E25A22330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95732"/>
              </p:ext>
            </p:extLst>
          </p:nvPr>
        </p:nvGraphicFramePr>
        <p:xfrm>
          <a:off x="126453" y="2330245"/>
          <a:ext cx="8891095" cy="34622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05987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6485108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</a:tblGrid>
              <a:tr h="5298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Data Type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Maximum Size</a:t>
                      </a:r>
                      <a:endParaRPr lang="en-US" sz="2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DATE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'1000-01-01' to '9999-12-31'.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'-838:59:59' to '838:59:59'.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DATETIME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'1000-01-01 00:00:00' to </a:t>
                      </a:r>
                    </a:p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'9999-12-31 23:59:59'.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83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TIMESTAMP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'1970-01-01 00:00:01' UTC </a:t>
                      </a:r>
                    </a:p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to  '2038-01-19 03:14:07’ UTC.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987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BBB6-4BCF-AF8E-39A9-768EE619D2E5}"/>
              </a:ext>
            </a:extLst>
          </p:cNvPr>
          <p:cNvSpPr txBox="1">
            <a:spLocks/>
          </p:cNvSpPr>
          <p:nvPr/>
        </p:nvSpPr>
        <p:spPr>
          <a:xfrm>
            <a:off x="377481" y="2268762"/>
            <a:ext cx="2805737" cy="27270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>
                <a:cs typeface="Raavi" panose="020B0502040204020203" pitchFamily="34" charset="0"/>
              </a:rPr>
              <a:t>String Type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CHAR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VARCHAR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TINYTEXT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MEDIUMTEXT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LONGTEXT</a:t>
            </a:r>
            <a:endParaRPr lang="en-US" sz="2400" dirty="0">
              <a:cs typeface="Raavi" panose="020B0502040204020203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FD79E3-E8B8-D47A-32D8-C284810594C3}"/>
              </a:ext>
            </a:extLst>
          </p:cNvPr>
          <p:cNvSpPr txBox="1">
            <a:spLocks/>
          </p:cNvSpPr>
          <p:nvPr/>
        </p:nvSpPr>
        <p:spPr>
          <a:xfrm>
            <a:off x="3370324" y="2191079"/>
            <a:ext cx="2941980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Numeric Type</a:t>
            </a: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TINYINT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SMALLINT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MEDIUMINT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INT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BIGINT</a:t>
            </a: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FLOAT</a:t>
            </a: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DOUBLE</a:t>
            </a:r>
            <a:endParaRPr lang="en-US" sz="2400" dirty="0">
              <a:latin typeface="+mn-lt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2094640-A04A-E012-23E8-E90146EF8108}"/>
              </a:ext>
            </a:extLst>
          </p:cNvPr>
          <p:cNvSpPr txBox="1">
            <a:spLocks/>
          </p:cNvSpPr>
          <p:nvPr/>
        </p:nvSpPr>
        <p:spPr>
          <a:xfrm>
            <a:off x="6709149" y="2190566"/>
            <a:ext cx="2727691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 Type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Raavi" panose="020B0502040204020203" pitchFamily="34" charset="0"/>
              </a:rPr>
              <a:t>TIME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DATETIME</a:t>
            </a:r>
          </a:p>
          <a:p>
            <a:pPr marL="114300" indent="0"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TIMESTAMP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8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25CFF4-0B44-3B42-E552-396385C5B107}"/>
              </a:ext>
            </a:extLst>
          </p:cNvPr>
          <p:cNvSpPr txBox="1"/>
          <p:nvPr/>
        </p:nvSpPr>
        <p:spPr>
          <a:xfrm>
            <a:off x="378542" y="2226382"/>
            <a:ext cx="67006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 : String, Int, and </a:t>
            </a:r>
            <a:r>
              <a:rPr lang="en-US" sz="2600" dirty="0" err="1"/>
              <a:t>DateTime</a:t>
            </a:r>
            <a:endParaRPr lang="en-US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A3A1C-6110-B857-9AD4-558B2BD5FD12}"/>
              </a:ext>
            </a:extLst>
          </p:cNvPr>
          <p:cNvSpPr txBox="1"/>
          <p:nvPr/>
        </p:nvSpPr>
        <p:spPr>
          <a:xfrm>
            <a:off x="259802" y="2845814"/>
            <a:ext cx="750768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4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CHAR(10),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400" b="1" dirty="0">
                <a:solidFill>
                  <a:srgbClr val="000000"/>
                </a:solidFill>
              </a:rPr>
              <a:t>DATE,</a:t>
            </a:r>
            <a:endParaRPr lang="en-US" sz="24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4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400" u="none" strike="noStrike" dirty="0">
                <a:effectLst/>
              </a:rPr>
              <a:t> 	</a:t>
            </a:r>
            <a:r>
              <a:rPr lang="en-US" sz="24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618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1881-3A04-3411-B568-14BF3373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8193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SQL- Structured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6D85-804C-8B74-74F0-2E058102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68" y="1786296"/>
            <a:ext cx="7698999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SQL commands are instructions for the database. It is used to communicate with the database.</a:t>
            </a:r>
          </a:p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SQL can perform various tasks like create a database/table, add data to tables, drop the table, modify the table, set permission for users.</a:t>
            </a: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SQL commands are case insensitive, but table and column names are case sensitive.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8811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SQL constraints are used to specify rules for the data in a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Constraints are used to limit the type of data that can go into a table. This ensures the accuracy and reliability of the data in the table. </a:t>
            </a:r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2003015" y="4323219"/>
            <a:ext cx="621890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	CREATE TABLE </a:t>
            </a:r>
            <a:r>
              <a:rPr lang="en-IN" sz="2400" dirty="0" err="1"/>
              <a:t>table_name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col-name-1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col-name-2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col-name-3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</a:t>
            </a:r>
            <a:r>
              <a:rPr lang="en-IN" sz="24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0009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746943" y="2329733"/>
            <a:ext cx="76501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Some basic SQL constraints:</a:t>
            </a:r>
          </a:p>
          <a:p>
            <a:endParaRPr lang="en-US" sz="2600" u="sng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i="0" dirty="0">
                <a:solidFill>
                  <a:srgbClr val="000000"/>
                </a:solidFill>
                <a:effectLst/>
              </a:rPr>
              <a:t>NOT NULL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i="0" dirty="0">
              <a:solidFill>
                <a:srgbClr val="000000"/>
              </a:solidFill>
              <a:effectLst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UNIQUE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PRIMARY KEY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DEFAULT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856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NOT NULL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By default, a column can hold NULL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The NOT NULL constraint enforces a column to NOT accept NULL values.</a:t>
            </a:r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225401" y="393832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 	 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7595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UNIQUE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UNIQUE constraint ensures that all values in a column are different.</a:t>
            </a: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130151" y="380497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     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UNIQUE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18632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8867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PRIMARY KEY Constraint</a:t>
            </a:r>
          </a:p>
          <a:p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PRIMARY KEY constraint uniquely identifies each record in a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Primary keys must contain UNIQUE values, and cannot contain NULL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table can have only ONE primary key; and in the table, this primary key can consist of single or multiple columns (fields).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73831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PRIMARY KEY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130151" y="380497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PRIMARY KEY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0821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DEFAULT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DEFAULT constraint is used to set a default value for a column.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default value will be added to all new records, if no other value is specified.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68288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DEFAULT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endParaRPr lang="en-IN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433540" y="2736815"/>
            <a:ext cx="8458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3600" baseline="-25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3600" b="1" baseline="-25000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CHAR(10)  </a:t>
            </a:r>
            <a:r>
              <a:rPr lang="en-US" sz="3600" b="1" baseline="-25000" dirty="0">
                <a:solidFill>
                  <a:srgbClr val="2F5597"/>
                </a:solidFill>
                <a:cs typeface="Raavi" panose="020B0502040204020203" pitchFamily="34" charset="0"/>
              </a:rPr>
              <a:t>UNIQUE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VARCHAR(50)  </a:t>
            </a:r>
            <a:r>
              <a:rPr lang="en-US" sz="3600" b="1" baseline="-25000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3600" b="1" baseline="-25000" dirty="0">
                <a:solidFill>
                  <a:srgbClr val="000000"/>
                </a:solidFill>
              </a:rPr>
              <a:t>DATE,</a:t>
            </a:r>
            <a:endParaRPr lang="en-US" sz="3600" baseline="-25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3600" b="1" baseline="-25000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000000"/>
                </a:solidFill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3600" u="none" strike="noStrike" baseline="-25000" dirty="0">
                <a:effectLst/>
              </a:rPr>
              <a:t> 	</a:t>
            </a:r>
            <a:r>
              <a:rPr lang="en-US" sz="3600" b="1" u="none" strike="noStrike" baseline="-25000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   </a:t>
            </a:r>
            <a:r>
              <a:rPr lang="en-US" sz="3600" b="1" baseline="-25000" dirty="0">
                <a:solidFill>
                  <a:srgbClr val="000000"/>
                </a:solidFill>
              </a:rPr>
              <a:t>MEDIUMTEXT  </a:t>
            </a:r>
            <a:r>
              <a:rPr lang="en-US" sz="3600" b="0" i="0" baseline="-25000" dirty="0">
                <a:solidFill>
                  <a:srgbClr val="FF0000"/>
                </a:solidFill>
                <a:effectLst/>
              </a:rPr>
              <a:t>DEFAULT ‘TUMKUR,INDIA’ </a:t>
            </a:r>
            <a:endParaRPr lang="en-US" sz="3600" b="1" baseline="-250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45205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View Table Structure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DESCRIBE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</a:rPr>
              <a:t>DESCRIBE or DESC </a:t>
            </a:r>
            <a:r>
              <a:rPr lang="en-US" sz="2600" dirty="0">
                <a:solidFill>
                  <a:srgbClr val="000000"/>
                </a:solidFill>
              </a:rPr>
              <a:t>command used to view the structure of the table.</a:t>
            </a:r>
          </a:p>
          <a:p>
            <a:endParaRPr lang="en-US" sz="2600" dirty="0">
              <a:solidFill>
                <a:srgbClr val="000000"/>
              </a:solidFill>
            </a:endParaRPr>
          </a:p>
          <a:p>
            <a:r>
              <a:rPr lang="en-IN" sz="2600" u="sng" dirty="0"/>
              <a:t>Syntax :</a:t>
            </a:r>
            <a:endParaRPr lang="en-US" sz="2600" u="sng" dirty="0"/>
          </a:p>
          <a:p>
            <a:endParaRPr lang="en-US" sz="2600" dirty="0">
              <a:solidFill>
                <a:srgbClr val="000000"/>
              </a:solidFill>
            </a:endParaRPr>
          </a:p>
          <a:p>
            <a:endParaRPr lang="en-IN" sz="26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BC2CF-D8BA-8942-550A-28E965D7083B}"/>
              </a:ext>
            </a:extLst>
          </p:cNvPr>
          <p:cNvSpPr txBox="1"/>
          <p:nvPr/>
        </p:nvSpPr>
        <p:spPr>
          <a:xfrm>
            <a:off x="652922" y="4226577"/>
            <a:ext cx="3388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DESCRIBE </a:t>
            </a:r>
            <a:r>
              <a:rPr lang="en-IN" sz="2400" dirty="0" err="1"/>
              <a:t>table_name</a:t>
            </a:r>
            <a:r>
              <a:rPr lang="en-IN" sz="2400" dirty="0"/>
              <a:t> 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	OR</a:t>
            </a:r>
          </a:p>
          <a:p>
            <a:r>
              <a:rPr lang="en-IN" sz="2400" dirty="0">
                <a:solidFill>
                  <a:srgbClr val="FF0000"/>
                </a:solidFill>
              </a:rPr>
              <a:t>DESC </a:t>
            </a:r>
            <a:r>
              <a:rPr lang="en-IN" sz="2400" dirty="0" err="1"/>
              <a:t>table_name</a:t>
            </a:r>
            <a:r>
              <a:rPr lang="en-IN" sz="2400" dirty="0"/>
              <a:t> ;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73FCC-5884-2A91-5DCA-56EDCB813F8C}"/>
              </a:ext>
            </a:extLst>
          </p:cNvPr>
          <p:cNvSpPr txBox="1"/>
          <p:nvPr/>
        </p:nvSpPr>
        <p:spPr>
          <a:xfrm>
            <a:off x="5102944" y="4226577"/>
            <a:ext cx="370338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400" u="sng" dirty="0"/>
              <a:t>Example:</a:t>
            </a:r>
          </a:p>
          <a:p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DESC </a:t>
            </a:r>
            <a:r>
              <a:rPr lang="en-US" sz="2400" dirty="0" err="1">
                <a:solidFill>
                  <a:schemeClr val="accent1"/>
                </a:solidFill>
              </a:rPr>
              <a:t>student_details</a:t>
            </a:r>
            <a:r>
              <a:rPr lang="en-IN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91844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34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TRUNCATE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10497" y="2351782"/>
            <a:ext cx="832300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TRUNCATE TABLE statement is used to delete the data inside a table, but not the table.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It permanently removes records/observation from the table.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FD425-1DEC-12AD-A1DE-648F07612DE8}"/>
              </a:ext>
            </a:extLst>
          </p:cNvPr>
          <p:cNvSpPr txBox="1"/>
          <p:nvPr/>
        </p:nvSpPr>
        <p:spPr>
          <a:xfrm>
            <a:off x="3932903" y="4352822"/>
            <a:ext cx="4582447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TRUNCATE  TABLE 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TRUNCATE  TABLE </a:t>
            </a:r>
            <a:r>
              <a:rPr lang="en-US" sz="2400" dirty="0" err="1"/>
              <a:t>student_details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6415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SQL- Structured Query Language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BF34-8CB5-4518-1833-A043EFA1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827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SQL statements are divided into two major categories.</a:t>
            </a:r>
            <a:endParaRPr lang="en-US" u="sng" dirty="0"/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u="sng" dirty="0"/>
              <a:t>Data definition language (DDL)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u="sng" dirty="0"/>
              <a:t>Data manipulation language (DML)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4938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2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DROP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10497" y="2351782"/>
            <a:ext cx="832300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DROP TABLE statement is used to drop an existing table in a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It permanently removes objects from the database or MySQL server.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FD425-1DEC-12AD-A1DE-648F07612DE8}"/>
              </a:ext>
            </a:extLst>
          </p:cNvPr>
          <p:cNvSpPr txBox="1"/>
          <p:nvPr/>
        </p:nvSpPr>
        <p:spPr>
          <a:xfrm>
            <a:off x="3864077" y="4352822"/>
            <a:ext cx="4651273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DROP TABLE 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DROP TABLE </a:t>
            </a:r>
            <a:r>
              <a:rPr lang="en-US" sz="2400" dirty="0" err="1"/>
              <a:t>student_details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5137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88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229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Alter command is used to alter the structure of the tables in the database.</a:t>
            </a:r>
          </a:p>
          <a:p>
            <a:endParaRPr lang="en-US" sz="2600" dirty="0"/>
          </a:p>
          <a:p>
            <a:r>
              <a:rPr lang="en-IN" sz="2600" dirty="0"/>
              <a:t>For Example :</a:t>
            </a:r>
          </a:p>
          <a:p>
            <a:endParaRPr lang="en-IN" sz="26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add a column to existing table.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rename any existing Column.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Alter is also used to drop a column.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Change datatype of any Column or to modify its size</a:t>
            </a:r>
          </a:p>
        </p:txBody>
      </p:sp>
    </p:spTree>
    <p:extLst>
      <p:ext uri="{BB962C8B-B14F-4D97-AF65-F5344CB8AC3E}">
        <p14:creationId xmlns:p14="http://schemas.microsoft.com/office/powerpoint/2010/main" val="3901231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Example: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25CFF4-0B44-3B42-E552-396385C5B107}"/>
              </a:ext>
            </a:extLst>
          </p:cNvPr>
          <p:cNvSpPr txBox="1"/>
          <p:nvPr/>
        </p:nvSpPr>
        <p:spPr>
          <a:xfrm>
            <a:off x="1207217" y="2226382"/>
            <a:ext cx="67006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Create employee table with following columns : 		</a:t>
            </a:r>
            <a:r>
              <a:rPr lang="en-US" sz="2600" dirty="0" err="1"/>
              <a:t>emp_id</a:t>
            </a:r>
            <a:r>
              <a:rPr lang="en-US" sz="2600" dirty="0"/>
              <a:t>, </a:t>
            </a:r>
            <a:r>
              <a:rPr lang="en-US" sz="2600" dirty="0" err="1"/>
              <a:t>ename</a:t>
            </a:r>
            <a:r>
              <a:rPr lang="en-US" sz="2600" dirty="0"/>
              <a:t>, post, country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A3A1C-6110-B857-9AD4-558B2BD5FD12}"/>
              </a:ext>
            </a:extLst>
          </p:cNvPr>
          <p:cNvSpPr txBox="1"/>
          <p:nvPr/>
        </p:nvSpPr>
        <p:spPr>
          <a:xfrm>
            <a:off x="2130389" y="3586667"/>
            <a:ext cx="39511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1F4E79"/>
                </a:solidFill>
              </a:rPr>
              <a:t>CREATE TABLE employee (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</a:t>
            </a:r>
            <a:r>
              <a:rPr lang="en-US" sz="2600" b="1" dirty="0" err="1">
                <a:solidFill>
                  <a:srgbClr val="1F4E79"/>
                </a:solidFill>
              </a:rPr>
              <a:t>emp_id</a:t>
            </a:r>
            <a:r>
              <a:rPr lang="en-US" sz="2600" b="1" dirty="0">
                <a:solidFill>
                  <a:srgbClr val="1F4E79"/>
                </a:solidFill>
              </a:rPr>
              <a:t>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</a:t>
            </a:r>
            <a:r>
              <a:rPr lang="en-US" sz="2600" b="1" dirty="0" err="1">
                <a:solidFill>
                  <a:srgbClr val="1F4E79"/>
                </a:solidFill>
              </a:rPr>
              <a:t>ename</a:t>
            </a:r>
            <a:r>
              <a:rPr lang="en-US" sz="2600" b="1" dirty="0">
                <a:solidFill>
                  <a:srgbClr val="1F4E79"/>
                </a:solidFill>
              </a:rPr>
              <a:t> 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post     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country  text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0914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474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3FE03-52C3-1F8C-BE73-B0B2E9665DA7}"/>
              </a:ext>
            </a:extLst>
          </p:cNvPr>
          <p:cNvGrpSpPr/>
          <p:nvPr/>
        </p:nvGrpSpPr>
        <p:grpSpPr>
          <a:xfrm>
            <a:off x="4489453" y="1850619"/>
            <a:ext cx="4394200" cy="4333608"/>
            <a:chOff x="4572000" y="1965592"/>
            <a:chExt cx="4394200" cy="433360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63374493"/>
                </p:ext>
              </p:extLst>
            </p:nvPr>
          </p:nvGraphicFramePr>
          <p:xfrm>
            <a:off x="4572000" y="1965592"/>
            <a:ext cx="4394200" cy="4333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8F0E31-BD55-119F-E71A-B111213F8EA5}"/>
                </a:ext>
              </a:extLst>
            </p:cNvPr>
            <p:cNvSpPr txBox="1"/>
            <p:nvPr/>
          </p:nvSpPr>
          <p:spPr>
            <a:xfrm>
              <a:off x="4572000" y="2036229"/>
              <a:ext cx="4358517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DML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376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3429000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endParaRPr lang="en-US" sz="2800" dirty="0">
              <a:solidFill>
                <a:srgbClr val="FF0000"/>
              </a:solidFill>
            </a:endParaRP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94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3429000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endParaRPr lang="en-US" sz="2800" dirty="0">
              <a:solidFill>
                <a:srgbClr val="FF0000"/>
              </a:solidFill>
            </a:endParaRP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481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  <a:p>
            <a:r>
              <a:rPr lang="en-US" sz="2600" dirty="0"/>
              <a:t>INSERT INTO for selected columns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520152" y="4220674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(col-1, col-2,…)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060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ACBBB-6587-17F0-4C92-5D4C515A846F}"/>
              </a:ext>
            </a:extLst>
          </p:cNvPr>
          <p:cNvSpPr txBox="1"/>
          <p:nvPr/>
        </p:nvSpPr>
        <p:spPr>
          <a:xfrm>
            <a:off x="520152" y="280612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‘E1’,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John’,  ‘Manager’,  ‘USA’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9DE49-A809-D8AE-79D3-EE0E043406E6}"/>
              </a:ext>
            </a:extLst>
          </p:cNvPr>
          <p:cNvSpPr txBox="1"/>
          <p:nvPr/>
        </p:nvSpPr>
        <p:spPr>
          <a:xfrm>
            <a:off x="520152" y="403323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‘E2’,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Nick’,  ‘AVP’,  ‘UK’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B4924-6F0C-CB00-8A1E-D455015688FF}"/>
              </a:ext>
            </a:extLst>
          </p:cNvPr>
          <p:cNvSpPr txBox="1"/>
          <p:nvPr/>
        </p:nvSpPr>
        <p:spPr>
          <a:xfrm>
            <a:off x="520152" y="542763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‘E3’,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John’,  ‘VP’,  ‘INDIA’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2419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SELECT statement is used to select data from a database.</a:t>
            </a:r>
          </a:p>
          <a:p>
            <a:endParaRPr lang="en-US" sz="2600" dirty="0"/>
          </a:p>
          <a:p>
            <a:r>
              <a:rPr lang="en-US" sz="2600" dirty="0"/>
              <a:t>The data returned is stored in a result table, called the result-set.</a:t>
            </a:r>
          </a:p>
          <a:p>
            <a:pPr marL="114300" indent="0">
              <a:buNone/>
            </a:pP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4305211"/>
            <a:ext cx="5838826" cy="209288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09875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393762" y="2104916"/>
            <a:ext cx="78867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DDL statements are used to build and modify the structure of tables in the database.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When you execute a DDL statement, it takes effect immediately.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It is also known as data descriptive language.</a:t>
            </a:r>
          </a:p>
        </p:txBody>
      </p:sp>
    </p:spTree>
    <p:extLst>
      <p:ext uri="{BB962C8B-B14F-4D97-AF65-F5344CB8AC3E}">
        <p14:creationId xmlns:p14="http://schemas.microsoft.com/office/powerpoint/2010/main" val="686019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1903167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95911-278D-1D25-D2D2-87C2BF6CE71F}"/>
              </a:ext>
            </a:extLst>
          </p:cNvPr>
          <p:cNvSpPr txBox="1"/>
          <p:nvPr/>
        </p:nvSpPr>
        <p:spPr>
          <a:xfrm>
            <a:off x="520152" y="4649689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160222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95911-278D-1D25-D2D2-87C2BF6CE71F}"/>
              </a:ext>
            </a:extLst>
          </p:cNvPr>
          <p:cNvSpPr txBox="1"/>
          <p:nvPr/>
        </p:nvSpPr>
        <p:spPr>
          <a:xfrm>
            <a:off x="520152" y="4649689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F238E-24FC-3E78-AA64-E5C351CBB023}"/>
              </a:ext>
            </a:extLst>
          </p:cNvPr>
          <p:cNvSpPr txBox="1"/>
          <p:nvPr/>
        </p:nvSpPr>
        <p:spPr>
          <a:xfrm>
            <a:off x="520152" y="5313281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1F4E79"/>
                </a:solidFill>
              </a:rPr>
              <a:t>, country </a:t>
            </a:r>
            <a:r>
              <a:rPr lang="en-US" sz="2600" dirty="0">
                <a:solidFill>
                  <a:srgbClr val="FF0000"/>
                </a:solidFill>
              </a:rPr>
              <a:t>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869368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72449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 DISTINCT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1CAE8E-E05D-6738-F7A0-03A55DC9875B}"/>
              </a:ext>
            </a:extLst>
          </p:cNvPr>
          <p:cNvSpPr txBox="1"/>
          <p:nvPr/>
        </p:nvSpPr>
        <p:spPr>
          <a:xfrm>
            <a:off x="520152" y="2251587"/>
            <a:ext cx="7995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SELECT DISTINCT statement is used to return only distinct (different) values.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A71C2-6D0B-F0EC-9540-1298B9203EDC}"/>
              </a:ext>
            </a:extLst>
          </p:cNvPr>
          <p:cNvSpPr txBox="1"/>
          <p:nvPr/>
        </p:nvSpPr>
        <p:spPr>
          <a:xfrm>
            <a:off x="520152" y="2925433"/>
            <a:ext cx="4858093" cy="209288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b="1" dirty="0">
                <a:solidFill>
                  <a:srgbClr val="0000CD"/>
                </a:solidFill>
              </a:rPr>
              <a:t>DISTINCT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</a:t>
            </a:r>
            <a:r>
              <a:rPr lang="en-US" sz="2600" i="1" dirty="0">
                <a:solidFill>
                  <a:srgbClr val="000000"/>
                </a:solidFill>
              </a:rPr>
              <a:t>…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D134A-1670-CA49-3576-6BE29635A226}"/>
              </a:ext>
            </a:extLst>
          </p:cNvPr>
          <p:cNvSpPr txBox="1"/>
          <p:nvPr/>
        </p:nvSpPr>
        <p:spPr>
          <a:xfrm>
            <a:off x="409574" y="5180631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DISTINCT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DD652-5B10-545D-1D2E-8899734C7D70}"/>
              </a:ext>
            </a:extLst>
          </p:cNvPr>
          <p:cNvSpPr txBox="1"/>
          <p:nvPr/>
        </p:nvSpPr>
        <p:spPr>
          <a:xfrm>
            <a:off x="409573" y="5648830"/>
            <a:ext cx="701378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DISTINCT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1F4E79"/>
                </a:solidFill>
              </a:rPr>
              <a:t>, country </a:t>
            </a:r>
            <a:r>
              <a:rPr lang="en-US" sz="2600" dirty="0">
                <a:solidFill>
                  <a:srgbClr val="FF0000"/>
                </a:solidFill>
              </a:rPr>
              <a:t>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567975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 with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WHERE clause is used to filter records.</a:t>
            </a:r>
          </a:p>
          <a:p>
            <a:endParaRPr lang="en-US" sz="2600" dirty="0"/>
          </a:p>
          <a:p>
            <a:r>
              <a:rPr lang="en-US" sz="2600" dirty="0"/>
              <a:t>It is used to extract only those records that fulfill a specified condition.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2676524" y="3783061"/>
            <a:ext cx="5838826" cy="24929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sz="26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b="1" dirty="0">
                <a:solidFill>
                  <a:srgbClr val="0000CD"/>
                </a:solidFill>
              </a:rPr>
              <a:t>WHERE </a:t>
            </a:r>
            <a:r>
              <a:rPr lang="en-US" sz="2600" b="1" dirty="0">
                <a:solidFill>
                  <a:srgbClr val="C00000"/>
                </a:solidFill>
              </a:rPr>
              <a:t>condition;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62923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98FF72-7B60-D82F-0904-14FC93F07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12742"/>
              </p:ext>
            </p:extLst>
          </p:nvPr>
        </p:nvGraphicFramePr>
        <p:xfrm>
          <a:off x="520152" y="2160738"/>
          <a:ext cx="8063811" cy="4572000"/>
        </p:xfrm>
        <a:graphic>
          <a:graphicData uri="http://schemas.openxmlformats.org/drawingml/2006/table">
            <a:tbl>
              <a:tblPr/>
              <a:tblGrid>
                <a:gridCol w="1337223">
                  <a:extLst>
                    <a:ext uri="{9D8B030D-6E8A-4147-A177-3AD203B41FA5}">
                      <a16:colId xmlns:a16="http://schemas.microsoft.com/office/drawing/2014/main" val="2784925713"/>
                    </a:ext>
                  </a:extLst>
                </a:gridCol>
                <a:gridCol w="6726588">
                  <a:extLst>
                    <a:ext uri="{9D8B030D-6E8A-4147-A177-3AD203B41FA5}">
                      <a16:colId xmlns:a16="http://schemas.microsoft.com/office/drawing/2014/main" val="3379627030"/>
                    </a:ext>
                  </a:extLst>
                </a:gridCol>
              </a:tblGrid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808830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16064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978559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&lt;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4693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&gt;=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Greater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842934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&lt;=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Less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06890"/>
                  </a:ext>
                </a:extLst>
              </a:tr>
              <a:tr h="61554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&lt;&gt;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Not equal. </a:t>
                      </a:r>
                      <a:r>
                        <a:rPr lang="en-US" sz="2000" b="1" dirty="0">
                          <a:effectLst/>
                        </a:rPr>
                        <a:t>Note:</a:t>
                      </a:r>
                      <a:r>
                        <a:rPr lang="en-US" sz="2000" dirty="0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6980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BETWEEN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Between a certain range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7708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LIKE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Search for a pattern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1212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IN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88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001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Condition can be applied in multiple columns using AND OR operators.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3B096-D48F-2069-89B4-5910FD2295F6}"/>
              </a:ext>
            </a:extLst>
          </p:cNvPr>
          <p:cNvSpPr txBox="1"/>
          <p:nvPr/>
        </p:nvSpPr>
        <p:spPr>
          <a:xfrm>
            <a:off x="520153" y="3640240"/>
            <a:ext cx="810895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+mj-lt"/>
              </a:rPr>
              <a:t>AND </a:t>
            </a:r>
            <a:r>
              <a:rPr lang="en-US" altLang="en-US" sz="2600" dirty="0">
                <a:latin typeface="+mj-lt"/>
              </a:rPr>
              <a:t>operator displays a record if all the conditions separated by AND are TRUE.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600" b="1" dirty="0"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+mj-lt"/>
              </a:rPr>
              <a:t>OR </a:t>
            </a:r>
            <a:r>
              <a:rPr lang="en-US" altLang="en-US" sz="2600" dirty="0">
                <a:latin typeface="+mj-lt"/>
              </a:rPr>
              <a:t>operator displays a record if any of the conditions separated by OR is TRUE.</a:t>
            </a:r>
          </a:p>
        </p:txBody>
      </p:sp>
    </p:spTree>
    <p:extLst>
      <p:ext uri="{BB962C8B-B14F-4D97-AF65-F5344CB8AC3E}">
        <p14:creationId xmlns:p14="http://schemas.microsoft.com/office/powerpoint/2010/main" val="275783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u="sng" dirty="0">
                <a:solidFill>
                  <a:srgbClr val="000000"/>
                </a:solidFill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WHERE </a:t>
            </a:r>
            <a:r>
              <a:rPr lang="en-US" altLang="en-US" sz="2600" b="1" dirty="0" err="1">
                <a:solidFill>
                  <a:srgbClr val="000000"/>
                </a:solidFill>
              </a:rPr>
              <a:t>emp_id</a:t>
            </a:r>
            <a:r>
              <a:rPr lang="en-US" altLang="en-US" sz="2600" b="1" dirty="0">
                <a:solidFill>
                  <a:srgbClr val="000000"/>
                </a:solidFill>
              </a:rPr>
              <a:t> = ‘E1’;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600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WHERE </a:t>
            </a:r>
            <a:r>
              <a:rPr lang="en-US" altLang="en-US" sz="2600" b="1" dirty="0" err="1">
                <a:solidFill>
                  <a:srgbClr val="000000"/>
                </a:solidFill>
              </a:rPr>
              <a:t>emp_id</a:t>
            </a:r>
            <a:r>
              <a:rPr lang="en-US" altLang="en-US" sz="2600" b="1" dirty="0">
                <a:solidFill>
                  <a:srgbClr val="000000"/>
                </a:solidFill>
              </a:rPr>
              <a:t> = ‘E2’ </a:t>
            </a:r>
            <a:r>
              <a:rPr lang="en-US" altLang="en-US" sz="2600" b="1" dirty="0">
                <a:solidFill>
                  <a:srgbClr val="2F5597"/>
                </a:solidFill>
              </a:rPr>
              <a:t>AND</a:t>
            </a:r>
            <a:r>
              <a:rPr lang="en-US" altLang="en-US" sz="2600" b="1" dirty="0">
                <a:solidFill>
                  <a:srgbClr val="000000"/>
                </a:solidFill>
              </a:rPr>
              <a:t> country = ‘UK’;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600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WHERE post = ‘AVP’ </a:t>
            </a:r>
            <a:r>
              <a:rPr lang="en-US" altLang="en-US" sz="2600" b="1" dirty="0">
                <a:solidFill>
                  <a:srgbClr val="2F5597"/>
                </a:solidFill>
              </a:rPr>
              <a:t>OR</a:t>
            </a:r>
            <a:r>
              <a:rPr lang="en-US" altLang="en-US" sz="2600" b="1" dirty="0">
                <a:solidFill>
                  <a:srgbClr val="000000"/>
                </a:solidFill>
              </a:rPr>
              <a:t> country = ‘UK’; </a:t>
            </a:r>
            <a:r>
              <a:rPr lang="en-US" altLang="en-US" sz="2600" dirty="0">
                <a:solidFill>
                  <a:srgbClr val="000000"/>
                </a:solidFill>
              </a:rPr>
              <a:t>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63516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dirty="0"/>
              <a:t>The GROUP BY statement groups rows that have the same values into summary rows, like "find the number of customers in each country.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The GROUP BY statement is often used with aggregate functions (COUNT(), MAX(), MIN(), SUM(), AVG()) to group the result-set by one or more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5923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Syntax :</a:t>
            </a:r>
          </a:p>
          <a:p>
            <a:pPr marL="114300" indent="0">
              <a:buNone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col-1, col-2, </a:t>
            </a:r>
            <a:r>
              <a:rPr lang="en-US" sz="2600" i="1" dirty="0">
                <a:solidFill>
                  <a:srgbClr val="FF0000"/>
                </a:solidFill>
              </a:rPr>
              <a:t>function(col-3)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600" dirty="0"/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condition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col-1, col-2;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81419-4442-E671-38A4-6769B6CC8176}"/>
              </a:ext>
            </a:extLst>
          </p:cNvPr>
          <p:cNvSpPr txBox="1"/>
          <p:nvPr/>
        </p:nvSpPr>
        <p:spPr>
          <a:xfrm>
            <a:off x="3596726" y="4905614"/>
            <a:ext cx="487099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USN, Sections, </a:t>
            </a:r>
            <a:r>
              <a:rPr lang="en-US" sz="2600" i="1" dirty="0">
                <a:solidFill>
                  <a:srgbClr val="FF0000"/>
                </a:solidFill>
              </a:rPr>
              <a:t>max(CGPS)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USN, </a:t>
            </a:r>
            <a:r>
              <a:rPr lang="en-US" sz="2600" i="1" dirty="0">
                <a:solidFill>
                  <a:srgbClr val="FF0000"/>
                </a:solidFill>
              </a:rPr>
              <a:t>Sections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635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265942" y="1888606"/>
            <a:ext cx="478783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DDL statements are used to build and modify the structure of tables in the database.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When you execute a DDL statement, it takes effect immediately.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It is also known as data descriptive language.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0CADA0-4C5F-0474-2349-A18908F2BE08}"/>
              </a:ext>
            </a:extLst>
          </p:cNvPr>
          <p:cNvGrpSpPr/>
          <p:nvPr/>
        </p:nvGrpSpPr>
        <p:grpSpPr>
          <a:xfrm>
            <a:off x="4928417" y="2181492"/>
            <a:ext cx="3586933" cy="4018648"/>
            <a:chOff x="4572000" y="2016392"/>
            <a:chExt cx="3586933" cy="401864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/>
          </p:nvGraphicFramePr>
          <p:xfrm>
            <a:off x="4572000" y="2016392"/>
            <a:ext cx="3586933" cy="4018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483608-5F8F-9AD5-B43E-0CA1D729EA9B}"/>
                </a:ext>
              </a:extLst>
            </p:cNvPr>
            <p:cNvSpPr/>
            <p:nvPr/>
          </p:nvSpPr>
          <p:spPr>
            <a:xfrm>
              <a:off x="4781550" y="238601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68DA2-E621-E0D3-0E6F-1151184AB30E}"/>
                </a:ext>
              </a:extLst>
            </p:cNvPr>
            <p:cNvSpPr/>
            <p:nvPr/>
          </p:nvSpPr>
          <p:spPr>
            <a:xfrm>
              <a:off x="5124450" y="331946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EA5D4E-C933-40D6-9766-EDC348213841}"/>
                </a:ext>
              </a:extLst>
            </p:cNvPr>
            <p:cNvSpPr/>
            <p:nvPr/>
          </p:nvSpPr>
          <p:spPr>
            <a:xfrm>
              <a:off x="5123835" y="4243081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2B9EC3-CEE4-8DC5-B849-2BB89A4F9EA0}"/>
                </a:ext>
              </a:extLst>
            </p:cNvPr>
            <p:cNvSpPr/>
            <p:nvPr/>
          </p:nvSpPr>
          <p:spPr>
            <a:xfrm>
              <a:off x="4771717" y="5166699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EECE5B-D578-40C9-1A89-F1309A1CE94E}"/>
              </a:ext>
            </a:extLst>
          </p:cNvPr>
          <p:cNvSpPr txBox="1"/>
          <p:nvPr/>
        </p:nvSpPr>
        <p:spPr>
          <a:xfrm>
            <a:off x="4928416" y="1645545"/>
            <a:ext cx="27423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DDL Commands</a:t>
            </a:r>
          </a:p>
        </p:txBody>
      </p:sp>
    </p:spTree>
    <p:extLst>
      <p:ext uri="{BB962C8B-B14F-4D97-AF65-F5344CB8AC3E}">
        <p14:creationId xmlns:p14="http://schemas.microsoft.com/office/powerpoint/2010/main" val="3529375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 with HAVING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301623" y="2281101"/>
            <a:ext cx="85090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dirty="0"/>
              <a:t>The HAVING clause was added to SQL because the WHERE keyword cannot be used with aggregate functions.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HAVING clause is equivalent to WHERE clause but HAVING used with only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4046570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Syntax :</a:t>
            </a:r>
          </a:p>
          <a:p>
            <a:pPr marL="114300" indent="0">
              <a:buNone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col-1, col-2, </a:t>
            </a:r>
            <a:r>
              <a:rPr lang="en-US" sz="2600" i="1" dirty="0">
                <a:solidFill>
                  <a:srgbClr val="FF0000"/>
                </a:solidFill>
              </a:rPr>
              <a:t>function(col-3)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600" dirty="0"/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condition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col-1, col-2</a:t>
            </a:r>
          </a:p>
          <a:p>
            <a:pPr marL="114300" indent="0">
              <a:buNone/>
            </a:pP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</a:rPr>
              <a:t>HAVING condition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81419-4442-E671-38A4-6769B6CC8176}"/>
              </a:ext>
            </a:extLst>
          </p:cNvPr>
          <p:cNvSpPr txBox="1"/>
          <p:nvPr/>
        </p:nvSpPr>
        <p:spPr>
          <a:xfrm>
            <a:off x="4086225" y="4390468"/>
            <a:ext cx="487099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USN, Sections, </a:t>
            </a:r>
            <a:r>
              <a:rPr lang="en-US" sz="2600" i="1" dirty="0">
                <a:solidFill>
                  <a:srgbClr val="FF0000"/>
                </a:solidFill>
              </a:rPr>
              <a:t>max(CGPA)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USN, </a:t>
            </a:r>
            <a:r>
              <a:rPr lang="en-US" sz="2600" i="1" dirty="0">
                <a:solidFill>
                  <a:srgbClr val="FF0000"/>
                </a:solidFill>
              </a:rPr>
              <a:t>Sections</a:t>
            </a:r>
          </a:p>
          <a:p>
            <a:pPr marL="114300" indent="0">
              <a:buNone/>
            </a:pP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</a:rPr>
              <a:t>HAVING max(CGPA) &gt; 7.5</a:t>
            </a:r>
            <a:r>
              <a:rPr lang="en-US" sz="2600" i="1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8493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ORDER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Sorting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301623" y="2064791"/>
            <a:ext cx="850900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dirty="0"/>
              <a:t>The ORDER BY keyword is used to sort the result-set in ascending or descending order.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The ORDER BY keyword sorts the records in ascending order by default. To sort the records in descending order, use the DESC keyword.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92D70-4DEA-6D13-E6EF-153D9EAF5D21}"/>
              </a:ext>
            </a:extLst>
          </p:cNvPr>
          <p:cNvSpPr txBox="1"/>
          <p:nvPr/>
        </p:nvSpPr>
        <p:spPr>
          <a:xfrm>
            <a:off x="2870404" y="4266840"/>
            <a:ext cx="5838826" cy="24929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sz="2600" b="0" i="1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i="1" dirty="0">
                <a:solidFill>
                  <a:srgbClr val="000000"/>
                </a:solidFill>
              </a:rPr>
              <a:t>	</a:t>
            </a:r>
            <a:r>
              <a:rPr lang="en-US" sz="2600" b="1" dirty="0">
                <a:solidFill>
                  <a:srgbClr val="0000CD"/>
                </a:solidFill>
              </a:rPr>
              <a:t>ORDER BY</a:t>
            </a:r>
            <a:r>
              <a:rPr lang="en-US" sz="2600" dirty="0">
                <a:solidFill>
                  <a:srgbClr val="000000"/>
                </a:solidFill>
              </a:rPr>
              <a:t> col-1, col-2…</a:t>
            </a:r>
            <a:r>
              <a:rPr lang="en-US" sz="2600" b="1" dirty="0">
                <a:solidFill>
                  <a:srgbClr val="0000CD"/>
                </a:solidFill>
              </a:rPr>
              <a:t>ASC|DESC</a:t>
            </a:r>
            <a:r>
              <a:rPr lang="en-US" sz="260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532779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ORDER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Sorting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792D70-4DEA-6D13-E6EF-153D9EAF5D21}"/>
              </a:ext>
            </a:extLst>
          </p:cNvPr>
          <p:cNvSpPr txBox="1"/>
          <p:nvPr/>
        </p:nvSpPr>
        <p:spPr>
          <a:xfrm>
            <a:off x="4896465" y="2213123"/>
            <a:ext cx="3935638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</a:rPr>
              <a:t> column2,,...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b="0" i="1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i="1" dirty="0">
                <a:solidFill>
                  <a:srgbClr val="000000"/>
                </a:solidFill>
              </a:rPr>
              <a:t>	</a:t>
            </a:r>
            <a:r>
              <a:rPr lang="en-US" b="1" dirty="0">
                <a:solidFill>
                  <a:srgbClr val="0000CD"/>
                </a:solidFill>
              </a:rPr>
              <a:t>ORDER BY</a:t>
            </a:r>
            <a:r>
              <a:rPr lang="en-US" dirty="0">
                <a:solidFill>
                  <a:srgbClr val="000000"/>
                </a:solidFill>
              </a:rPr>
              <a:t> col-1, col-2…</a:t>
            </a:r>
            <a:r>
              <a:rPr lang="en-US" b="1" dirty="0">
                <a:solidFill>
                  <a:srgbClr val="0000CD"/>
                </a:solidFill>
              </a:rPr>
              <a:t>ASC|DESC</a:t>
            </a:r>
            <a:r>
              <a:rPr lang="en-US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85DBA-03CC-1430-BB8E-65B3996612B7}"/>
              </a:ext>
            </a:extLst>
          </p:cNvPr>
          <p:cNvSpPr txBox="1"/>
          <p:nvPr/>
        </p:nvSpPr>
        <p:spPr>
          <a:xfrm>
            <a:off x="311897" y="2370341"/>
            <a:ext cx="5071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dirty="0">
                <a:solidFill>
                  <a:srgbClr val="0000CD"/>
                </a:solidFill>
              </a:rPr>
              <a:t>ORDER BY </a:t>
            </a:r>
            <a:r>
              <a:rPr lang="en-US" sz="2600" dirty="0"/>
              <a:t>USN </a:t>
            </a:r>
            <a:r>
              <a:rPr lang="en-US" sz="2600" dirty="0">
                <a:solidFill>
                  <a:srgbClr val="0000CD"/>
                </a:solidFill>
              </a:rPr>
              <a:t>ASC;</a:t>
            </a:r>
          </a:p>
        </p:txBody>
      </p:sp>
    </p:spTree>
    <p:extLst>
      <p:ext uri="{BB962C8B-B14F-4D97-AF65-F5344CB8AC3E}">
        <p14:creationId xmlns:p14="http://schemas.microsoft.com/office/powerpoint/2010/main" val="24324576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ORDER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Sorting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792D70-4DEA-6D13-E6EF-153D9EAF5D21}"/>
              </a:ext>
            </a:extLst>
          </p:cNvPr>
          <p:cNvSpPr txBox="1"/>
          <p:nvPr/>
        </p:nvSpPr>
        <p:spPr>
          <a:xfrm>
            <a:off x="4896465" y="2213123"/>
            <a:ext cx="3935638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</a:rPr>
              <a:t> column2,,...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b="0" i="1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i="1" dirty="0">
                <a:solidFill>
                  <a:srgbClr val="000000"/>
                </a:solidFill>
              </a:rPr>
              <a:t>	</a:t>
            </a:r>
            <a:r>
              <a:rPr lang="en-US" b="1" dirty="0">
                <a:solidFill>
                  <a:srgbClr val="0000CD"/>
                </a:solidFill>
              </a:rPr>
              <a:t>ORDER BY</a:t>
            </a:r>
            <a:r>
              <a:rPr lang="en-US" dirty="0">
                <a:solidFill>
                  <a:srgbClr val="000000"/>
                </a:solidFill>
              </a:rPr>
              <a:t> col-1, col-2…</a:t>
            </a:r>
            <a:r>
              <a:rPr lang="en-US" b="1" dirty="0">
                <a:solidFill>
                  <a:srgbClr val="0000CD"/>
                </a:solidFill>
              </a:rPr>
              <a:t>ASC|DESC</a:t>
            </a:r>
            <a:r>
              <a:rPr lang="en-US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E5FAE-6487-0F78-FA88-4E16B62893BC}"/>
              </a:ext>
            </a:extLst>
          </p:cNvPr>
          <p:cNvSpPr txBox="1"/>
          <p:nvPr/>
        </p:nvSpPr>
        <p:spPr>
          <a:xfrm>
            <a:off x="311897" y="4271894"/>
            <a:ext cx="5071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Example-2: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dirty="0">
                <a:solidFill>
                  <a:srgbClr val="0000CD"/>
                </a:solidFill>
              </a:rPr>
              <a:t>ORDER BY </a:t>
            </a:r>
            <a:r>
              <a:rPr lang="en-US" sz="2600" dirty="0"/>
              <a:t>USN </a:t>
            </a:r>
            <a:r>
              <a:rPr lang="en-US" sz="2600" dirty="0">
                <a:solidFill>
                  <a:srgbClr val="0000CD"/>
                </a:solidFill>
              </a:rPr>
              <a:t>ASC, </a:t>
            </a:r>
            <a:r>
              <a:rPr lang="en-US" sz="2600" dirty="0"/>
              <a:t>CGPA</a:t>
            </a:r>
            <a:r>
              <a:rPr lang="en-US" sz="2600" dirty="0">
                <a:solidFill>
                  <a:srgbClr val="0000CD"/>
                </a:solidFill>
              </a:rPr>
              <a:t> DESC 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85DBA-03CC-1430-BB8E-65B3996612B7}"/>
              </a:ext>
            </a:extLst>
          </p:cNvPr>
          <p:cNvSpPr txBox="1"/>
          <p:nvPr/>
        </p:nvSpPr>
        <p:spPr>
          <a:xfrm>
            <a:off x="311897" y="2370341"/>
            <a:ext cx="5071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Example-1: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dirty="0">
                <a:solidFill>
                  <a:srgbClr val="0000CD"/>
                </a:solidFill>
              </a:rPr>
              <a:t>ORDER BY </a:t>
            </a:r>
            <a:r>
              <a:rPr lang="en-US" sz="2600" dirty="0"/>
              <a:t>USN </a:t>
            </a:r>
            <a:r>
              <a:rPr lang="en-US" sz="2600" dirty="0">
                <a:solidFill>
                  <a:srgbClr val="0000CD"/>
                </a:solidFill>
              </a:rPr>
              <a:t>ASC;</a:t>
            </a:r>
          </a:p>
        </p:txBody>
      </p:sp>
    </p:spTree>
    <p:extLst>
      <p:ext uri="{BB962C8B-B14F-4D97-AF65-F5344CB8AC3E}">
        <p14:creationId xmlns:p14="http://schemas.microsoft.com/office/powerpoint/2010/main" val="30348936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Recap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135780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MySQL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247172-38FC-2D4D-E438-7DD4F3AF550D}"/>
              </a:ext>
            </a:extLst>
          </p:cNvPr>
          <p:cNvSpPr txBox="1"/>
          <p:nvPr/>
        </p:nvSpPr>
        <p:spPr>
          <a:xfrm>
            <a:off x="520152" y="2172929"/>
            <a:ext cx="40518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DDL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CREATE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600" dirty="0"/>
              <a:t>DATA TYPE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String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Numeric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 err="1"/>
              <a:t>DateTime</a:t>
            </a:r>
            <a:endParaRPr lang="en-US" sz="24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600" dirty="0"/>
              <a:t>CONSTRAINTS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NOT NULL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UNIQUE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PRIMARY KEY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DEFAULT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1496AF-7A91-2B5C-DF33-0CB7D629273C}"/>
              </a:ext>
            </a:extLst>
          </p:cNvPr>
          <p:cNvSpPr txBox="1"/>
          <p:nvPr/>
        </p:nvSpPr>
        <p:spPr>
          <a:xfrm>
            <a:off x="4572000" y="2205255"/>
            <a:ext cx="40518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DROP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TRUNCATE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ALTER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7735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Recap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135780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MySQL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247172-38FC-2D4D-E438-7DD4F3AF550D}"/>
              </a:ext>
            </a:extLst>
          </p:cNvPr>
          <p:cNvSpPr txBox="1"/>
          <p:nvPr/>
        </p:nvSpPr>
        <p:spPr>
          <a:xfrm>
            <a:off x="520150" y="2172929"/>
            <a:ext cx="593964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INSERT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SELECT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DISTINCT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WITH WHERE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400" dirty="0"/>
              <a:t>OPERATORS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WITH GROUP BY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400" dirty="0"/>
              <a:t>AGGREGATE FUNCTION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WITH ORDER BY</a:t>
            </a:r>
          </a:p>
        </p:txBody>
      </p:sp>
    </p:spTree>
    <p:extLst>
      <p:ext uri="{BB962C8B-B14F-4D97-AF65-F5344CB8AC3E}">
        <p14:creationId xmlns:p14="http://schemas.microsoft.com/office/powerpoint/2010/main" val="21985097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474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3FE03-52C3-1F8C-BE73-B0B2E9665DA7}"/>
              </a:ext>
            </a:extLst>
          </p:cNvPr>
          <p:cNvGrpSpPr/>
          <p:nvPr/>
        </p:nvGrpSpPr>
        <p:grpSpPr>
          <a:xfrm>
            <a:off x="4489453" y="1850619"/>
            <a:ext cx="4394200" cy="4333608"/>
            <a:chOff x="4572000" y="1965592"/>
            <a:chExt cx="4394200" cy="433360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/>
          </p:nvGraphicFramePr>
          <p:xfrm>
            <a:off x="4572000" y="1965592"/>
            <a:ext cx="4394200" cy="4333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8F0E31-BD55-119F-E71A-B111213F8EA5}"/>
                </a:ext>
              </a:extLst>
            </p:cNvPr>
            <p:cNvSpPr txBox="1"/>
            <p:nvPr/>
          </p:nvSpPr>
          <p:spPr>
            <a:xfrm>
              <a:off x="4572000" y="2036229"/>
              <a:ext cx="4358517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DML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30065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UPDATE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09574" y="2098239"/>
            <a:ext cx="845502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UPDATE statement is used to modify the existing records in a table.</a:t>
            </a:r>
          </a:p>
          <a:p>
            <a:r>
              <a:rPr lang="en-US" sz="2600" dirty="0"/>
              <a:t>***Update statement without condition will update values for all the records available in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520152" y="4021394"/>
            <a:ext cx="5352847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lvl="1"/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lvl="1"/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column2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9321DD8-439C-284B-55F1-B738A27EA732}"/>
              </a:ext>
            </a:extLst>
          </p:cNvPr>
          <p:cNvSpPr/>
          <p:nvPr/>
        </p:nvSpPr>
        <p:spPr>
          <a:xfrm>
            <a:off x="5073444" y="4935794"/>
            <a:ext cx="658761" cy="94389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1812B1-8546-6F48-D7AE-66246FB8EF32}"/>
              </a:ext>
            </a:extLst>
          </p:cNvPr>
          <p:cNvSpPr txBox="1"/>
          <p:nvPr/>
        </p:nvSpPr>
        <p:spPr>
          <a:xfrm>
            <a:off x="5607528" y="5144778"/>
            <a:ext cx="3654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**Columns with new values</a:t>
            </a:r>
          </a:p>
        </p:txBody>
      </p:sp>
    </p:spTree>
    <p:extLst>
      <p:ext uri="{BB962C8B-B14F-4D97-AF65-F5344CB8AC3E}">
        <p14:creationId xmlns:p14="http://schemas.microsoft.com/office/powerpoint/2010/main" val="6608354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UPDATE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09574" y="2098239"/>
            <a:ext cx="845502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UPDATE statement is used to modify the existing records in a table.</a:t>
            </a:r>
          </a:p>
          <a:p>
            <a:r>
              <a:rPr lang="en-US" sz="2600" dirty="0"/>
              <a:t>***Update statement without condition will update values for all the records available in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520152" y="4021394"/>
            <a:ext cx="5352847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lvl="1"/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lvl="1"/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column2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27926-158B-1ABA-554C-128384077A84}"/>
              </a:ext>
            </a:extLst>
          </p:cNvPr>
          <p:cNvSpPr txBox="1"/>
          <p:nvPr/>
        </p:nvSpPr>
        <p:spPr>
          <a:xfrm>
            <a:off x="6046839" y="3924315"/>
            <a:ext cx="2817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**WHERE condition tells which records to be updated.</a:t>
            </a:r>
          </a:p>
        </p:txBody>
      </p:sp>
    </p:spTree>
    <p:extLst>
      <p:ext uri="{BB962C8B-B14F-4D97-AF65-F5344CB8AC3E}">
        <p14:creationId xmlns:p14="http://schemas.microsoft.com/office/powerpoint/2010/main" val="259639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90297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4711894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UPDATE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9B8CE3-1C39-8BC9-7948-E625C1956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22715"/>
              </p:ext>
            </p:extLst>
          </p:nvPr>
        </p:nvGraphicFramePr>
        <p:xfrm>
          <a:off x="1173008" y="2931736"/>
          <a:ext cx="6797983" cy="2240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736">
                  <a:extLst>
                    <a:ext uri="{9D8B030D-6E8A-4147-A177-3AD203B41FA5}">
                      <a16:colId xmlns:a16="http://schemas.microsoft.com/office/drawing/2014/main" val="4255403606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2078257217"/>
                    </a:ext>
                  </a:extLst>
                </a:gridCol>
                <a:gridCol w="1639039">
                  <a:extLst>
                    <a:ext uri="{9D8B030D-6E8A-4147-A177-3AD203B41FA5}">
                      <a16:colId xmlns:a16="http://schemas.microsoft.com/office/drawing/2014/main" val="3840990792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1682097522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1050710208"/>
                    </a:ext>
                  </a:extLst>
                </a:gridCol>
              </a:tblGrid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NAME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CITY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STATE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COUNTRY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158629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AAA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PUNE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INDIA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6514206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BBB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MUMBAI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5477055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CCC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TUMKUR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KAR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289505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DDD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BANGALORE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1668789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EEE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MYSORE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98201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Create a STUDENTS table with below given data</a:t>
            </a:r>
            <a:endParaRPr lang="en-US" sz="2600" u="sng" dirty="0"/>
          </a:p>
        </p:txBody>
      </p:sp>
    </p:spTree>
    <p:extLst>
      <p:ext uri="{BB962C8B-B14F-4D97-AF65-F5344CB8AC3E}">
        <p14:creationId xmlns:p14="http://schemas.microsoft.com/office/powerpoint/2010/main" val="6836447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UPDATE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Updates States for Bangalore &amp; Mysore with KAR value.</a:t>
            </a:r>
            <a:endParaRPr lang="en-US" sz="26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32E7E-FC5A-1F78-43E0-84622A75CEF0}"/>
              </a:ext>
            </a:extLst>
          </p:cNvPr>
          <p:cNvSpPr txBox="1"/>
          <p:nvPr/>
        </p:nvSpPr>
        <p:spPr>
          <a:xfrm>
            <a:off x="5456903" y="2861980"/>
            <a:ext cx="3342609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lvl="1"/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lvl="1"/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column2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1974C-8A55-4D10-14F9-31D552D14A58}"/>
              </a:ext>
            </a:extLst>
          </p:cNvPr>
          <p:cNvSpPr txBox="1"/>
          <p:nvPr/>
        </p:nvSpPr>
        <p:spPr>
          <a:xfrm>
            <a:off x="588635" y="3754532"/>
            <a:ext cx="716314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/>
              <a:t>Update Query:</a:t>
            </a:r>
          </a:p>
          <a:p>
            <a:endParaRPr lang="en-US" sz="2600" u="sng" dirty="0"/>
          </a:p>
          <a:p>
            <a:endParaRPr lang="en-US" sz="2600" dirty="0">
              <a:solidFill>
                <a:srgbClr val="0000CD"/>
              </a:solidFill>
            </a:endParaRPr>
          </a:p>
          <a:p>
            <a:r>
              <a:rPr lang="en-US" sz="2600" dirty="0">
                <a:solidFill>
                  <a:srgbClr val="0000CD"/>
                </a:solidFill>
              </a:rPr>
              <a:t>UPDATE </a:t>
            </a:r>
            <a:r>
              <a:rPr lang="en-US" sz="2600" dirty="0"/>
              <a:t>STUDENTS</a:t>
            </a:r>
          </a:p>
          <a:p>
            <a:r>
              <a:rPr lang="en-US" sz="2600" dirty="0">
                <a:solidFill>
                  <a:srgbClr val="0000CD"/>
                </a:solidFill>
              </a:rPr>
              <a:t>SET </a:t>
            </a:r>
            <a:r>
              <a:rPr lang="en-US" sz="2600" dirty="0"/>
              <a:t>STATE = "KAR"</a:t>
            </a:r>
          </a:p>
          <a:p>
            <a:r>
              <a:rPr lang="en-US" sz="2600" dirty="0">
                <a:solidFill>
                  <a:srgbClr val="0000CD"/>
                </a:solidFill>
              </a:rPr>
              <a:t>WHERE </a:t>
            </a:r>
            <a:r>
              <a:rPr lang="en-US" sz="2600" dirty="0"/>
              <a:t>CITY = "BANGALORE" OR CITY = "MYSORE";</a:t>
            </a:r>
          </a:p>
        </p:txBody>
      </p:sp>
    </p:spTree>
    <p:extLst>
      <p:ext uri="{BB962C8B-B14F-4D97-AF65-F5344CB8AC3E}">
        <p14:creationId xmlns:p14="http://schemas.microsoft.com/office/powerpoint/2010/main" val="8029891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UPDATE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Updates Country as INDIA for all the records.</a:t>
            </a:r>
            <a:endParaRPr lang="en-US" sz="26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32E7E-FC5A-1F78-43E0-84622A75CEF0}"/>
              </a:ext>
            </a:extLst>
          </p:cNvPr>
          <p:cNvSpPr txBox="1"/>
          <p:nvPr/>
        </p:nvSpPr>
        <p:spPr>
          <a:xfrm>
            <a:off x="5456903" y="2861980"/>
            <a:ext cx="3342609" cy="10772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lvl="1"/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lvl="1"/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column2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value2;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1974C-8A55-4D10-14F9-31D552D14A58}"/>
              </a:ext>
            </a:extLst>
          </p:cNvPr>
          <p:cNvSpPr txBox="1"/>
          <p:nvPr/>
        </p:nvSpPr>
        <p:spPr>
          <a:xfrm>
            <a:off x="624005" y="4146108"/>
            <a:ext cx="716314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/>
              <a:t>Update Query:</a:t>
            </a:r>
          </a:p>
          <a:p>
            <a:endParaRPr lang="en-US" sz="2600" u="sng" dirty="0"/>
          </a:p>
          <a:p>
            <a:r>
              <a:rPr lang="en-US" sz="2600" dirty="0">
                <a:solidFill>
                  <a:srgbClr val="0000CD"/>
                </a:solidFill>
              </a:rPr>
              <a:t>UPDATE</a:t>
            </a:r>
            <a:r>
              <a:rPr lang="en-US" sz="2600" dirty="0"/>
              <a:t> STUDENTS</a:t>
            </a:r>
          </a:p>
          <a:p>
            <a:r>
              <a:rPr lang="en-US" sz="2600" dirty="0">
                <a:solidFill>
                  <a:srgbClr val="0000CD"/>
                </a:solidFill>
              </a:rPr>
              <a:t>SET</a:t>
            </a:r>
            <a:r>
              <a:rPr lang="en-US" sz="2600" dirty="0"/>
              <a:t> COUNTRY = "INDIA";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447200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09574" y="2098239"/>
            <a:ext cx="845502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DELETE statement is used to delete records from the table.</a:t>
            </a:r>
          </a:p>
          <a:p>
            <a:r>
              <a:rPr lang="en-US" sz="2600" dirty="0"/>
              <a:t>***Delete statement without condition will delete all the records from the table.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520152" y="4021394"/>
            <a:ext cx="5352847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CD"/>
                </a:solidFill>
                <a:latin typeface="+mj-lt"/>
              </a:rPr>
              <a:t>	</a:t>
            </a: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DELETE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FROM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+mj-lt"/>
              </a:rPr>
              <a:t>table_name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+mj-lt"/>
              </a:rPr>
              <a:t> 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	WHERE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+mj-lt"/>
              </a:rPr>
              <a:t>condition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;</a:t>
            </a:r>
            <a:endParaRPr lang="en-IN" sz="2800" b="1" dirty="0">
              <a:solidFill>
                <a:srgbClr val="FF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468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09574" y="2098239"/>
            <a:ext cx="845502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DELETE statement is used to delete records from the table.</a:t>
            </a:r>
          </a:p>
          <a:p>
            <a:r>
              <a:rPr lang="en-US" sz="2600" dirty="0"/>
              <a:t>***Delete statement without condition will delete all the records from the table.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520152" y="4021394"/>
            <a:ext cx="5352847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CD"/>
                </a:solidFill>
                <a:latin typeface="+mj-lt"/>
              </a:rPr>
              <a:t>	</a:t>
            </a: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DELETE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FROM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+mj-lt"/>
              </a:rPr>
              <a:t>table_name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+mj-lt"/>
              </a:rPr>
              <a:t> 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rgbClr val="0000CD"/>
                </a:solidFill>
                <a:effectLst/>
                <a:latin typeface="+mj-lt"/>
              </a:rPr>
              <a:t>	WHERE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+mj-lt"/>
              </a:rPr>
              <a:t>condition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;</a:t>
            </a:r>
            <a:endParaRPr lang="en-IN" sz="2800" b="1" dirty="0">
              <a:solidFill>
                <a:srgbClr val="FF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1DE56-B75C-259C-7C53-C0F4647A409F}"/>
              </a:ext>
            </a:extLst>
          </p:cNvPr>
          <p:cNvSpPr txBox="1"/>
          <p:nvPr/>
        </p:nvSpPr>
        <p:spPr>
          <a:xfrm>
            <a:off x="6046839" y="4760057"/>
            <a:ext cx="2817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**WHERE condition tells which records to be deleted.</a:t>
            </a:r>
          </a:p>
        </p:txBody>
      </p:sp>
    </p:spTree>
    <p:extLst>
      <p:ext uri="{BB962C8B-B14F-4D97-AF65-F5344CB8AC3E}">
        <p14:creationId xmlns:p14="http://schemas.microsoft.com/office/powerpoint/2010/main" val="37014764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9B8CE3-1C39-8BC9-7948-E625C1956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79479"/>
              </p:ext>
            </p:extLst>
          </p:nvPr>
        </p:nvGraphicFramePr>
        <p:xfrm>
          <a:off x="1173008" y="3651767"/>
          <a:ext cx="6797983" cy="2240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736">
                  <a:extLst>
                    <a:ext uri="{9D8B030D-6E8A-4147-A177-3AD203B41FA5}">
                      <a16:colId xmlns:a16="http://schemas.microsoft.com/office/drawing/2014/main" val="4255403606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2078257217"/>
                    </a:ext>
                  </a:extLst>
                </a:gridCol>
                <a:gridCol w="1639039">
                  <a:extLst>
                    <a:ext uri="{9D8B030D-6E8A-4147-A177-3AD203B41FA5}">
                      <a16:colId xmlns:a16="http://schemas.microsoft.com/office/drawing/2014/main" val="3840990792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1682097522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1050710208"/>
                    </a:ext>
                  </a:extLst>
                </a:gridCol>
              </a:tblGrid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CITY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STATE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COUNTRY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158629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AAA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PUNE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INDIA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6514206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BBB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MUMBAI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5477055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CCC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TUMKUR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KAR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289505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DDD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BANGALORE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1668789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MYSORE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98201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After UPDATE statement STUDENTS table will look like this.</a:t>
            </a:r>
            <a:endParaRPr lang="en-US" sz="2600" u="sng" dirty="0"/>
          </a:p>
        </p:txBody>
      </p:sp>
    </p:spTree>
    <p:extLst>
      <p:ext uri="{BB962C8B-B14F-4D97-AF65-F5344CB8AC3E}">
        <p14:creationId xmlns:p14="http://schemas.microsoft.com/office/powerpoint/2010/main" val="16304583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Delete the students from PUNE</a:t>
            </a:r>
            <a:endParaRPr lang="en-US" sz="26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32E7E-FC5A-1F78-43E0-84622A75CEF0}"/>
              </a:ext>
            </a:extLst>
          </p:cNvPr>
          <p:cNvSpPr txBox="1"/>
          <p:nvPr/>
        </p:nvSpPr>
        <p:spPr>
          <a:xfrm>
            <a:off x="5212756" y="3246700"/>
            <a:ext cx="3342609" cy="10156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600" b="0" i="0" u="sng" dirty="0">
                <a:solidFill>
                  <a:srgbClr val="000000"/>
                </a:solidFill>
                <a:effectLst/>
              </a:rPr>
              <a:t>Syntax:</a:t>
            </a:r>
            <a:endParaRPr lang="en-US" sz="1600" b="1" i="0" dirty="0">
              <a:solidFill>
                <a:srgbClr val="0000CD"/>
              </a:solidFill>
              <a:effectLst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CD"/>
                </a:solidFill>
              </a:rPr>
              <a:t>	</a:t>
            </a:r>
            <a:r>
              <a:rPr lang="en-US" sz="1600" b="1" i="0" dirty="0">
                <a:solidFill>
                  <a:srgbClr val="0000CD"/>
                </a:solidFill>
                <a:effectLst/>
              </a:rPr>
              <a:t>DELETE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600" b="1" i="1" dirty="0" err="1">
                <a:solidFill>
                  <a:srgbClr val="000000"/>
                </a:solidFill>
                <a:effectLst/>
              </a:rPr>
              <a:t>table_name</a:t>
            </a:r>
            <a:r>
              <a:rPr lang="en-US" sz="1600" b="1" i="1" dirty="0">
                <a:solidFill>
                  <a:srgbClr val="000000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rgbClr val="0000CD"/>
                </a:solidFill>
                <a:effectLst/>
              </a:rPr>
              <a:t>	WHERE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600" b="1" i="1" dirty="0">
                <a:solidFill>
                  <a:srgbClr val="000000"/>
                </a:solidFill>
                <a:effectLst/>
              </a:rPr>
              <a:t>condition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;</a:t>
            </a:r>
            <a:endParaRPr lang="en-IN" sz="1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1974C-8A55-4D10-14F9-31D552D14A58}"/>
              </a:ext>
            </a:extLst>
          </p:cNvPr>
          <p:cNvSpPr txBox="1"/>
          <p:nvPr/>
        </p:nvSpPr>
        <p:spPr>
          <a:xfrm>
            <a:off x="588635" y="3754532"/>
            <a:ext cx="716314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/>
              <a:t>Delete Query:</a:t>
            </a:r>
          </a:p>
          <a:p>
            <a:endParaRPr lang="en-US" sz="2600" u="sng" dirty="0"/>
          </a:p>
          <a:p>
            <a:r>
              <a:rPr lang="en-US" sz="2600" dirty="0">
                <a:solidFill>
                  <a:srgbClr val="0000CD"/>
                </a:solidFill>
              </a:rPr>
              <a:t>DELETE FROM</a:t>
            </a:r>
            <a:r>
              <a:rPr lang="en-US" sz="2600" dirty="0"/>
              <a:t> STUDENTS</a:t>
            </a:r>
          </a:p>
          <a:p>
            <a:r>
              <a:rPr lang="en-US" sz="2600" dirty="0">
                <a:solidFill>
                  <a:srgbClr val="0000CD"/>
                </a:solidFill>
              </a:rPr>
              <a:t>WHERE</a:t>
            </a:r>
            <a:r>
              <a:rPr lang="en-US" sz="2600" dirty="0"/>
              <a:t> CITY = "PUNE";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836783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</a:t>
            </a:r>
            <a:r>
              <a:rPr lang="en-US" sz="2600" u="sng" dirty="0"/>
              <a:t>Delete all </a:t>
            </a:r>
            <a:r>
              <a:rPr lang="en-US" sz="2600" dirty="0"/>
              <a:t>the records from STUDENTS table</a:t>
            </a:r>
          </a:p>
          <a:p>
            <a:endParaRPr lang="en-US" sz="2600" u="sng" dirty="0"/>
          </a:p>
          <a:p>
            <a:r>
              <a:rPr lang="en-US" sz="2600" dirty="0"/>
              <a:t>Here are the option to delete all the records:</a:t>
            </a:r>
          </a:p>
          <a:p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Using DELETE FROM table -----&gt; DML Statement without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15193846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</a:t>
            </a:r>
            <a:r>
              <a:rPr lang="en-US" sz="2600" u="sng" dirty="0"/>
              <a:t>Delete all </a:t>
            </a:r>
            <a:r>
              <a:rPr lang="en-US" sz="2600" dirty="0"/>
              <a:t>the records from STUDENTS table</a:t>
            </a:r>
          </a:p>
          <a:p>
            <a:endParaRPr lang="en-US" sz="2600" u="sng" dirty="0"/>
          </a:p>
          <a:p>
            <a:r>
              <a:rPr lang="en-US" sz="2600" dirty="0"/>
              <a:t>Here are the option to delete all the records:</a:t>
            </a:r>
          </a:p>
          <a:p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Using DELETE FROM table -----&gt; DML Statement without WHERE condition</a:t>
            </a:r>
            <a:br>
              <a:rPr lang="en-US" sz="2600" dirty="0"/>
            </a:b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Using TRUNCATE table  ---- DDL Statement</a:t>
            </a:r>
          </a:p>
        </p:txBody>
      </p:sp>
    </p:spTree>
    <p:extLst>
      <p:ext uri="{BB962C8B-B14F-4D97-AF65-F5344CB8AC3E}">
        <p14:creationId xmlns:p14="http://schemas.microsoft.com/office/powerpoint/2010/main" val="41414356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Delete the students from PUNE</a:t>
            </a:r>
            <a:endParaRPr lang="en-US" sz="26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32E7E-FC5A-1F78-43E0-84622A75CEF0}"/>
              </a:ext>
            </a:extLst>
          </p:cNvPr>
          <p:cNvSpPr txBox="1"/>
          <p:nvPr/>
        </p:nvSpPr>
        <p:spPr>
          <a:xfrm>
            <a:off x="4896465" y="3246700"/>
            <a:ext cx="4247535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</a:rPr>
              <a:t>Syntax:</a:t>
            </a:r>
            <a:endParaRPr lang="en-US" sz="2400" b="1" i="0" dirty="0">
              <a:solidFill>
                <a:srgbClr val="0000CD"/>
              </a:solidFill>
              <a:effectLst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D"/>
                </a:solidFill>
              </a:rPr>
              <a:t>	</a:t>
            </a:r>
            <a:r>
              <a:rPr lang="en-US" sz="2400" b="1" i="0" dirty="0">
                <a:solidFill>
                  <a:srgbClr val="0000CD"/>
                </a:solidFill>
                <a:effectLst/>
              </a:rPr>
              <a:t>DELETE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1" i="1" dirty="0" err="1">
                <a:solidFill>
                  <a:srgbClr val="000000"/>
                </a:solidFill>
                <a:effectLst/>
              </a:rPr>
              <a:t>table_name</a:t>
            </a:r>
            <a:r>
              <a:rPr lang="en-US" sz="2400" b="1" i="1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endParaRPr lang="en-US" sz="2400" b="1" i="1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1974C-8A55-4D10-14F9-31D552D14A58}"/>
              </a:ext>
            </a:extLst>
          </p:cNvPr>
          <p:cNvSpPr txBox="1"/>
          <p:nvPr/>
        </p:nvSpPr>
        <p:spPr>
          <a:xfrm>
            <a:off x="588635" y="3754532"/>
            <a:ext cx="716314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/>
              <a:t>Delete Query:</a:t>
            </a:r>
          </a:p>
          <a:p>
            <a:endParaRPr lang="en-US" sz="2600" u="sng" dirty="0"/>
          </a:p>
          <a:p>
            <a:r>
              <a:rPr lang="en-US" sz="2600" dirty="0">
                <a:solidFill>
                  <a:srgbClr val="0000CD"/>
                </a:solidFill>
              </a:rPr>
              <a:t>DELETE FROM</a:t>
            </a:r>
            <a:r>
              <a:rPr lang="en-US" sz="2600" dirty="0"/>
              <a:t> STUDENTS;</a:t>
            </a:r>
          </a:p>
          <a:p>
            <a:r>
              <a:rPr lang="en-US" sz="2600" dirty="0"/>
              <a:t>		OR</a:t>
            </a:r>
          </a:p>
          <a:p>
            <a:r>
              <a:rPr lang="en-US" sz="2600" dirty="0">
                <a:solidFill>
                  <a:srgbClr val="0000CD"/>
                </a:solidFill>
              </a:rPr>
              <a:t>TRUNCATE TABLE </a:t>
            </a:r>
            <a:r>
              <a:rPr lang="en-US" sz="2600" dirty="0"/>
              <a:t>STUDENTS;</a:t>
            </a:r>
          </a:p>
        </p:txBody>
      </p:sp>
    </p:spTree>
    <p:extLst>
      <p:ext uri="{BB962C8B-B14F-4D97-AF65-F5344CB8AC3E}">
        <p14:creationId xmlns:p14="http://schemas.microsoft.com/office/powerpoint/2010/main" val="303776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474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3FE03-52C3-1F8C-BE73-B0B2E9665DA7}"/>
              </a:ext>
            </a:extLst>
          </p:cNvPr>
          <p:cNvGrpSpPr/>
          <p:nvPr/>
        </p:nvGrpSpPr>
        <p:grpSpPr>
          <a:xfrm>
            <a:off x="4489453" y="1850619"/>
            <a:ext cx="4394200" cy="4333608"/>
            <a:chOff x="4572000" y="1965592"/>
            <a:chExt cx="4394200" cy="433360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98290315"/>
                </p:ext>
              </p:extLst>
            </p:nvPr>
          </p:nvGraphicFramePr>
          <p:xfrm>
            <a:off x="4572000" y="1965592"/>
            <a:ext cx="4394200" cy="4333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8F0E31-BD55-119F-E71A-B111213F8EA5}"/>
                </a:ext>
              </a:extLst>
            </p:cNvPr>
            <p:cNvSpPr txBox="1"/>
            <p:nvPr/>
          </p:nvSpPr>
          <p:spPr>
            <a:xfrm>
              <a:off x="4572000" y="2036229"/>
              <a:ext cx="4358517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DML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7157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Joins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Joins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Join is an operation performed on database tables to fetch data from related tables, based on common fields/columns.</a:t>
            </a:r>
          </a:p>
          <a:p>
            <a:endParaRPr lang="en-US" sz="2400" dirty="0"/>
          </a:p>
          <a:p>
            <a:r>
              <a:rPr lang="en-US" sz="2400" dirty="0"/>
              <a:t>									OR</a:t>
            </a:r>
          </a:p>
          <a:p>
            <a:endParaRPr lang="en-US" sz="2400" dirty="0"/>
          </a:p>
          <a:p>
            <a:r>
              <a:rPr lang="en-US" sz="2400" dirty="0"/>
              <a:t>A Join is used to combine rows from two or more tables, based on a related column between them.</a:t>
            </a:r>
          </a:p>
        </p:txBody>
      </p:sp>
    </p:spTree>
    <p:extLst>
      <p:ext uri="{BB962C8B-B14F-4D97-AF65-F5344CB8AC3E}">
        <p14:creationId xmlns:p14="http://schemas.microsoft.com/office/powerpoint/2010/main" val="19923656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Joins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265942" y="1888606"/>
            <a:ext cx="509263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Join is an operation performed on database tables to fetch data from related tables, based on common fields/columns.</a:t>
            </a:r>
          </a:p>
          <a:p>
            <a:r>
              <a:rPr lang="en-US" sz="2800" dirty="0"/>
              <a:t>				OR</a:t>
            </a:r>
          </a:p>
          <a:p>
            <a:r>
              <a:rPr lang="en-US" sz="2800" dirty="0"/>
              <a:t>A Join is used to combine rows from two or more tables, based on a related column between them.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0CADA0-4C5F-0474-2349-A18908F2BE08}"/>
              </a:ext>
            </a:extLst>
          </p:cNvPr>
          <p:cNvGrpSpPr/>
          <p:nvPr/>
        </p:nvGrpSpPr>
        <p:grpSpPr>
          <a:xfrm>
            <a:off x="5106220" y="1840276"/>
            <a:ext cx="3586933" cy="4018648"/>
            <a:chOff x="4572000" y="2016392"/>
            <a:chExt cx="3586933" cy="401864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28802892"/>
                </p:ext>
              </p:extLst>
            </p:nvPr>
          </p:nvGraphicFramePr>
          <p:xfrm>
            <a:off x="4572000" y="2016392"/>
            <a:ext cx="3586933" cy="4018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483608-5F8F-9AD5-B43E-0CA1D729EA9B}"/>
                </a:ext>
              </a:extLst>
            </p:cNvPr>
            <p:cNvSpPr/>
            <p:nvPr/>
          </p:nvSpPr>
          <p:spPr>
            <a:xfrm>
              <a:off x="4781550" y="238601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68DA2-E621-E0D3-0E6F-1151184AB30E}"/>
                </a:ext>
              </a:extLst>
            </p:cNvPr>
            <p:cNvSpPr/>
            <p:nvPr/>
          </p:nvSpPr>
          <p:spPr>
            <a:xfrm>
              <a:off x="5124450" y="331946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EA5D4E-C933-40D6-9766-EDC348213841}"/>
                </a:ext>
              </a:extLst>
            </p:cNvPr>
            <p:cNvSpPr/>
            <p:nvPr/>
          </p:nvSpPr>
          <p:spPr>
            <a:xfrm>
              <a:off x="5123835" y="4243081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2B9EC3-CEE4-8DC5-B849-2BB89A4F9EA0}"/>
                </a:ext>
              </a:extLst>
            </p:cNvPr>
            <p:cNvSpPr/>
            <p:nvPr/>
          </p:nvSpPr>
          <p:spPr>
            <a:xfrm>
              <a:off x="4771717" y="5166699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EECE5B-D578-40C9-1A89-F1309A1CE94E}"/>
              </a:ext>
            </a:extLst>
          </p:cNvPr>
          <p:cNvSpPr txBox="1"/>
          <p:nvPr/>
        </p:nvSpPr>
        <p:spPr>
          <a:xfrm>
            <a:off x="5908086" y="1464654"/>
            <a:ext cx="27423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1274705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JOIN clause is used to combine rows from two or more tables, based on a related column between them.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55DE4C-CBE4-4E8D-8838-619825D65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34322"/>
              </p:ext>
            </p:extLst>
          </p:nvPr>
        </p:nvGraphicFramePr>
        <p:xfrm>
          <a:off x="246706" y="3486983"/>
          <a:ext cx="3445022" cy="1584960"/>
        </p:xfrm>
        <a:graphic>
          <a:graphicData uri="http://schemas.openxmlformats.org/drawingml/2006/table">
            <a:tbl>
              <a:tblPr/>
              <a:tblGrid>
                <a:gridCol w="972223">
                  <a:extLst>
                    <a:ext uri="{9D8B030D-6E8A-4147-A177-3AD203B41FA5}">
                      <a16:colId xmlns:a16="http://schemas.microsoft.com/office/drawing/2014/main" val="1163898166"/>
                    </a:ext>
                  </a:extLst>
                </a:gridCol>
                <a:gridCol w="1259667">
                  <a:extLst>
                    <a:ext uri="{9D8B030D-6E8A-4147-A177-3AD203B41FA5}">
                      <a16:colId xmlns:a16="http://schemas.microsoft.com/office/drawing/2014/main" val="1294582980"/>
                    </a:ext>
                  </a:extLst>
                </a:gridCol>
                <a:gridCol w="1213132">
                  <a:extLst>
                    <a:ext uri="{9D8B030D-6E8A-4147-A177-3AD203B41FA5}">
                      <a16:colId xmlns:a16="http://schemas.microsoft.com/office/drawing/2014/main" val="2976558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OrderID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CustomerID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OrderDate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847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10308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2022-08-15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70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10309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2022-08-26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331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10310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2022-09-01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583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F90116-C01C-47D2-A265-0805B4EBF31E}"/>
              </a:ext>
            </a:extLst>
          </p:cNvPr>
          <p:cNvSpPr txBox="1"/>
          <p:nvPr/>
        </p:nvSpPr>
        <p:spPr>
          <a:xfrm>
            <a:off x="148337" y="3027957"/>
            <a:ext cx="2034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Orders Table</a:t>
            </a:r>
            <a:endParaRPr lang="en-US" b="1" u="sng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4D15CB-AE09-4CB9-AA21-380C4CE13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07295"/>
              </p:ext>
            </p:extLst>
          </p:nvPr>
        </p:nvGraphicFramePr>
        <p:xfrm>
          <a:off x="4470213" y="4592003"/>
          <a:ext cx="4257368" cy="1584960"/>
        </p:xfrm>
        <a:graphic>
          <a:graphicData uri="http://schemas.openxmlformats.org/drawingml/2006/table">
            <a:tbl>
              <a:tblPr/>
              <a:tblGrid>
                <a:gridCol w="1455175">
                  <a:extLst>
                    <a:ext uri="{9D8B030D-6E8A-4147-A177-3AD203B41FA5}">
                      <a16:colId xmlns:a16="http://schemas.microsoft.com/office/drawing/2014/main" val="1270402453"/>
                    </a:ext>
                  </a:extLst>
                </a:gridCol>
                <a:gridCol w="1581705">
                  <a:extLst>
                    <a:ext uri="{9D8B030D-6E8A-4147-A177-3AD203B41FA5}">
                      <a16:colId xmlns:a16="http://schemas.microsoft.com/office/drawing/2014/main" val="290767840"/>
                    </a:ext>
                  </a:extLst>
                </a:gridCol>
                <a:gridCol w="1220488">
                  <a:extLst>
                    <a:ext uri="{9D8B030D-6E8A-4147-A177-3AD203B41FA5}">
                      <a16:colId xmlns:a16="http://schemas.microsoft.com/office/drawing/2014/main" val="1008146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CustomerID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CustomerName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Country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57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John Todd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Germany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58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 err="1">
                          <a:effectLst/>
                        </a:rPr>
                        <a:t>Dominic</a:t>
                      </a:r>
                      <a:r>
                        <a:rPr lang="es-ES" dirty="0">
                          <a:effectLst/>
                        </a:rPr>
                        <a:t> Dom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Mexico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52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Paul 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Mexico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44989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388442E-4771-4BDC-AF82-E051D7302164}"/>
              </a:ext>
            </a:extLst>
          </p:cNvPr>
          <p:cNvSpPr txBox="1"/>
          <p:nvPr/>
        </p:nvSpPr>
        <p:spPr>
          <a:xfrm>
            <a:off x="4423663" y="428422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Customers Table</a:t>
            </a:r>
            <a:endParaRPr lang="en-US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2CA7E-11EF-4CFF-8D68-5AD0987512EB}"/>
              </a:ext>
            </a:extLst>
          </p:cNvPr>
          <p:cNvSpPr txBox="1"/>
          <p:nvPr/>
        </p:nvSpPr>
        <p:spPr>
          <a:xfrm>
            <a:off x="4046251" y="2610480"/>
            <a:ext cx="46813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Download Data: </a:t>
            </a:r>
            <a:r>
              <a:rPr lang="en-US" sz="1400" dirty="0">
                <a:hlinkClick r:id="rId2"/>
              </a:rPr>
              <a:t>https://raw.githubusercontent.com/sitmbadept/sitmbadept.github.io/main/BDTM/SQL/join_demo.sql</a:t>
            </a:r>
            <a:endParaRPr lang="en-US" sz="1400" dirty="0"/>
          </a:p>
          <a:p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31107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Joins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INNER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INNER JOIN keyword selects records that have matching values in both tables.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5A9E7-1AD3-F1F5-7A8B-A713DD7B86E9}"/>
              </a:ext>
            </a:extLst>
          </p:cNvPr>
          <p:cNvSpPr txBox="1"/>
          <p:nvPr/>
        </p:nvSpPr>
        <p:spPr>
          <a:xfrm>
            <a:off x="2892287" y="3429000"/>
            <a:ext cx="5525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u="sng" dirty="0">
                <a:solidFill>
                  <a:schemeClr val="dk1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B5822-98F4-E12F-5CAD-AE1051B20741}"/>
              </a:ext>
            </a:extLst>
          </p:cNvPr>
          <p:cNvSpPr txBox="1"/>
          <p:nvPr/>
        </p:nvSpPr>
        <p:spPr>
          <a:xfrm>
            <a:off x="2892287" y="3889613"/>
            <a:ext cx="64286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col-1, col-2….columns(s)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table1</a:t>
            </a:r>
            <a:br>
              <a:rPr lang="en-US" sz="2400" dirty="0"/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INNER JOIN 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table2</a:t>
            </a:r>
            <a:b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ON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 </a:t>
            </a:r>
            <a:r>
              <a:rPr lang="en-US" sz="2400" b="0" i="1" dirty="0">
                <a:effectLst/>
              </a:rPr>
              <a:t>table1.column_name 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=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 table2.column_name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;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2" descr="MySQL INNER JOIN">
            <a:extLst>
              <a:ext uri="{FF2B5EF4-FFF2-40B4-BE49-F238E27FC236}">
                <a16:creationId xmlns:a16="http://schemas.microsoft.com/office/drawing/2014/main" id="{F884C5FF-DA8A-CC9C-24D6-7165AAB2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3548957"/>
            <a:ext cx="2249954" cy="16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778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 Selecting all the columns from both customer &amp; orders the table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SELECT </a:t>
            </a:r>
            <a:r>
              <a:rPr lang="en-US" sz="2400" dirty="0">
                <a:solidFill>
                  <a:srgbClr val="FF0000"/>
                </a:solidFill>
              </a:rPr>
              <a:t>customers.* </a:t>
            </a:r>
            <a:r>
              <a:rPr lang="en-US" sz="2400" dirty="0"/>
              <a:t>, </a:t>
            </a:r>
          </a:p>
          <a:p>
            <a:pPr marL="114300" indent="0">
              <a:buNone/>
            </a:pPr>
            <a:r>
              <a:rPr lang="en-US" sz="2400" dirty="0"/>
              <a:t>	     </a:t>
            </a:r>
            <a:r>
              <a:rPr lang="en-US" sz="24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400" dirty="0"/>
              <a:t>FROM customers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INNER JOIN orders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ON </a:t>
            </a:r>
            <a:r>
              <a:rPr lang="en-US" sz="2400" dirty="0" err="1">
                <a:solidFill>
                  <a:srgbClr val="FF0000"/>
                </a:solidFill>
              </a:rPr>
              <a:t>orders.CustomerID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customers.CustomerID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330909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INNER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ctr">
            <a:normAutofit lnSpcReduction="10000"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1800" u="sng" dirty="0"/>
              <a:t>Example: Selecting specified columns from tables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1800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/>
              <a:t>SELECT   </a:t>
            </a:r>
            <a:r>
              <a:rPr lang="en-US" sz="1800" dirty="0" err="1">
                <a:solidFill>
                  <a:srgbClr val="FF0000"/>
                </a:solidFill>
              </a:rPr>
              <a:t>orders.CustomerID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orders.OrderID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orders.OrderDate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customers.CustomerName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customers.Country</a:t>
            </a: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/>
              <a:t>FROM customers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FF0000"/>
                </a:solidFill>
              </a:rPr>
              <a:t>INNER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JOIN</a:t>
            </a:r>
            <a:r>
              <a:rPr lang="en-US" sz="1800" dirty="0">
                <a:solidFill>
                  <a:srgbClr val="FF0000"/>
                </a:solidFill>
              </a:rPr>
              <a:t> orders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ON </a:t>
            </a:r>
            <a:r>
              <a:rPr lang="en-US" sz="1800" dirty="0" err="1">
                <a:solidFill>
                  <a:srgbClr val="FF0000"/>
                </a:solidFill>
              </a:rPr>
              <a:t>orders.CustomerID</a:t>
            </a:r>
            <a:r>
              <a:rPr lang="en-US" sz="1800" dirty="0">
                <a:solidFill>
                  <a:srgbClr val="FF0000"/>
                </a:solidFill>
              </a:rPr>
              <a:t> = </a:t>
            </a:r>
            <a:r>
              <a:rPr lang="en-US" sz="1800" dirty="0" err="1">
                <a:solidFill>
                  <a:srgbClr val="FF0000"/>
                </a:solidFill>
              </a:rPr>
              <a:t>customers.CustomerID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97F263-56E0-4B00-AF5A-AAD9A749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4787758"/>
            <a:ext cx="6019801" cy="13013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124199" y="4401904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7499954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Joins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LEFT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LEFT JOIN keyword returns all records from the left table (table1), and the matching records (if any) from the right table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5A9E7-1AD3-F1F5-7A8B-A713DD7B86E9}"/>
              </a:ext>
            </a:extLst>
          </p:cNvPr>
          <p:cNvSpPr txBox="1"/>
          <p:nvPr/>
        </p:nvSpPr>
        <p:spPr>
          <a:xfrm>
            <a:off x="2892287" y="3429000"/>
            <a:ext cx="5525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u="sng" dirty="0">
                <a:solidFill>
                  <a:schemeClr val="dk1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B5822-98F4-E12F-5CAD-AE1051B20741}"/>
              </a:ext>
            </a:extLst>
          </p:cNvPr>
          <p:cNvSpPr txBox="1"/>
          <p:nvPr/>
        </p:nvSpPr>
        <p:spPr>
          <a:xfrm>
            <a:off x="2892287" y="3889613"/>
            <a:ext cx="64286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col-1, col-2….columns(s)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table1</a:t>
            </a:r>
            <a:br>
              <a:rPr lang="en-US" sz="2400" dirty="0"/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LEFT JOIN 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table2</a:t>
            </a:r>
            <a:b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ON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 </a:t>
            </a:r>
            <a:r>
              <a:rPr lang="en-US" sz="2400" b="0" i="1" dirty="0">
                <a:effectLst/>
              </a:rPr>
              <a:t>table1.column_name 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=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 table2.column_name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;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2" descr="MySQL LEFT JOIN">
            <a:extLst>
              <a:ext uri="{FF2B5EF4-FFF2-40B4-BE49-F238E27FC236}">
                <a16:creationId xmlns:a16="http://schemas.microsoft.com/office/drawing/2014/main" id="{26A97B15-7B74-5779-52A6-F18BFCB04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3514011"/>
            <a:ext cx="2317474" cy="168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4744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LEFT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t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000" u="sng" dirty="0"/>
              <a:t>Example: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SELECT   </a:t>
            </a:r>
            <a:r>
              <a:rPr lang="en-US" sz="2000" dirty="0">
                <a:solidFill>
                  <a:srgbClr val="FF0000"/>
                </a:solidFill>
              </a:rPr>
              <a:t>customers.* </a:t>
            </a:r>
            <a:r>
              <a:rPr lang="en-US" sz="2000" dirty="0"/>
              <a:t>, </a:t>
            </a:r>
          </a:p>
          <a:p>
            <a:pPr marL="114300" indent="0">
              <a:buNone/>
            </a:pPr>
            <a:r>
              <a:rPr lang="en-US" sz="2000" dirty="0"/>
              <a:t>	     </a:t>
            </a:r>
            <a:r>
              <a:rPr lang="en-US" sz="20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000" dirty="0"/>
              <a:t>FROM customers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LEFT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JOIN</a:t>
            </a:r>
            <a:r>
              <a:rPr lang="en-US" sz="2000" dirty="0">
                <a:solidFill>
                  <a:srgbClr val="FF0000"/>
                </a:solidFill>
              </a:rPr>
              <a:t> orders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ON </a:t>
            </a:r>
            <a:r>
              <a:rPr lang="en-US" sz="2000" dirty="0" err="1">
                <a:solidFill>
                  <a:srgbClr val="FF0000"/>
                </a:solidFill>
              </a:rPr>
              <a:t>orders.CustomerID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customers.CustomerID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2971800" y="351718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DC0BF-3DA7-42EC-AC90-F96EEA61A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00" y="3838210"/>
            <a:ext cx="6137587" cy="147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05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Joins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RIGHT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RIGHT JOIN keyword returns all records from the right table (table2), and the matching records (if any) from the left table (table1)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5A9E7-1AD3-F1F5-7A8B-A713DD7B86E9}"/>
              </a:ext>
            </a:extLst>
          </p:cNvPr>
          <p:cNvSpPr txBox="1"/>
          <p:nvPr/>
        </p:nvSpPr>
        <p:spPr>
          <a:xfrm>
            <a:off x="2892287" y="3429000"/>
            <a:ext cx="5525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u="sng" dirty="0">
                <a:solidFill>
                  <a:schemeClr val="dk1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B5822-98F4-E12F-5CAD-AE1051B20741}"/>
              </a:ext>
            </a:extLst>
          </p:cNvPr>
          <p:cNvSpPr txBox="1"/>
          <p:nvPr/>
        </p:nvSpPr>
        <p:spPr>
          <a:xfrm>
            <a:off x="2892287" y="3889613"/>
            <a:ext cx="64286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col-1, col-2….columns(s)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table1</a:t>
            </a:r>
            <a:br>
              <a:rPr lang="en-US" sz="2400" dirty="0"/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RIGHT JOIN 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table2</a:t>
            </a:r>
            <a:b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ON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 </a:t>
            </a:r>
            <a:r>
              <a:rPr lang="en-US" sz="2400" b="0" i="1" dirty="0">
                <a:effectLst/>
              </a:rPr>
              <a:t>table1.column_name 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=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 table2.column_name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;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2" descr="MySQL RIGHT JOIN">
            <a:extLst>
              <a:ext uri="{FF2B5EF4-FFF2-40B4-BE49-F238E27FC236}">
                <a16:creationId xmlns:a16="http://schemas.microsoft.com/office/drawing/2014/main" id="{0C24C3D6-1201-9590-583A-0D62F5EA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8" y="3675244"/>
            <a:ext cx="2259361" cy="163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4723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RIGHT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t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000" u="sng" dirty="0"/>
              <a:t>Example: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SELECT   </a:t>
            </a:r>
            <a:r>
              <a:rPr lang="en-US" sz="2000" dirty="0">
                <a:solidFill>
                  <a:srgbClr val="FF0000"/>
                </a:solidFill>
              </a:rPr>
              <a:t>customers.* </a:t>
            </a:r>
            <a:r>
              <a:rPr lang="en-US" sz="2000" dirty="0"/>
              <a:t>, </a:t>
            </a:r>
          </a:p>
          <a:p>
            <a:pPr marL="114300" indent="0">
              <a:buNone/>
            </a:pPr>
            <a:r>
              <a:rPr lang="en-US" sz="2000" dirty="0"/>
              <a:t>	     </a:t>
            </a:r>
            <a:r>
              <a:rPr lang="en-US" sz="20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000" dirty="0"/>
              <a:t>FROM customers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RIGHT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JOIN</a:t>
            </a:r>
            <a:r>
              <a:rPr lang="en-US" sz="2000" dirty="0">
                <a:solidFill>
                  <a:srgbClr val="FF0000"/>
                </a:solidFill>
              </a:rPr>
              <a:t> orders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ON </a:t>
            </a:r>
            <a:r>
              <a:rPr lang="en-US" sz="2000" dirty="0" err="1">
                <a:solidFill>
                  <a:srgbClr val="FF0000"/>
                </a:solidFill>
              </a:rPr>
              <a:t>orders.CustomerID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customers.CustomerID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2971800" y="351718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87BD8-791F-461E-85FF-F7CBD740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65" y="3926464"/>
            <a:ext cx="6172199" cy="146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6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176058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dirty="0"/>
              <a:t>Create command is a DDL command used to create a table or a database some objects like tables, Views, indexes, functions.</a:t>
            </a: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1981199" y="3815218"/>
            <a:ext cx="621890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	CREATE TABLE </a:t>
            </a:r>
            <a:r>
              <a:rPr lang="en-IN" sz="2800" dirty="0" err="1"/>
              <a:t>table_name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col-name-1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col-name-2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col-name-3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</a:t>
            </a:r>
            <a:r>
              <a:rPr lang="en-IN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8809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Joins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CROSS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CROSS JOIN keyword returns all records from both tables (table1 and table2).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5A9E7-1AD3-F1F5-7A8B-A713DD7B86E9}"/>
              </a:ext>
            </a:extLst>
          </p:cNvPr>
          <p:cNvSpPr txBox="1"/>
          <p:nvPr/>
        </p:nvSpPr>
        <p:spPr>
          <a:xfrm>
            <a:off x="3236416" y="3429686"/>
            <a:ext cx="5525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u="sng" dirty="0">
                <a:solidFill>
                  <a:schemeClr val="dk1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B5822-98F4-E12F-5CAD-AE1051B20741}"/>
              </a:ext>
            </a:extLst>
          </p:cNvPr>
          <p:cNvSpPr txBox="1"/>
          <p:nvPr/>
        </p:nvSpPr>
        <p:spPr>
          <a:xfrm>
            <a:off x="3236416" y="3959731"/>
            <a:ext cx="64286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col-1, col-2….columns(s)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table1</a:t>
            </a:r>
            <a:br>
              <a:rPr lang="en-US" sz="2400" dirty="0"/>
            </a:b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CROSS JOIN 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effectLst/>
              </a:rPr>
              <a:t>table2;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MySQL CROSS JOIN">
            <a:extLst>
              <a:ext uri="{FF2B5EF4-FFF2-40B4-BE49-F238E27FC236}">
                <a16:creationId xmlns:a16="http://schemas.microsoft.com/office/drawing/2014/main" id="{1ECB3548-6780-A2C4-84CD-A5F717C21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73" y="3660519"/>
            <a:ext cx="2580281" cy="179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5996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CROSS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t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000" u="sng" dirty="0"/>
              <a:t>Example: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SELECT   </a:t>
            </a:r>
            <a:r>
              <a:rPr lang="en-US" sz="2000" dirty="0">
                <a:solidFill>
                  <a:srgbClr val="FF0000"/>
                </a:solidFill>
              </a:rPr>
              <a:t>customers.* </a:t>
            </a:r>
            <a:r>
              <a:rPr lang="en-US" sz="2000" dirty="0"/>
              <a:t>, </a:t>
            </a:r>
          </a:p>
          <a:p>
            <a:pPr marL="114300" indent="0">
              <a:buNone/>
            </a:pPr>
            <a:r>
              <a:rPr lang="en-US" sz="2000" dirty="0"/>
              <a:t>	     </a:t>
            </a:r>
            <a:r>
              <a:rPr lang="en-US" sz="20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000" dirty="0"/>
              <a:t>FROM customers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CROSS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JOIN</a:t>
            </a:r>
            <a:r>
              <a:rPr lang="en-US" sz="2000" dirty="0">
                <a:solidFill>
                  <a:srgbClr val="FF0000"/>
                </a:solidFill>
              </a:rPr>
              <a:t> orders;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008400" y="2807425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C214E-9A58-4036-B931-1F76861C6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53" y="3115202"/>
            <a:ext cx="5899236" cy="280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074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SET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UNION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333845-C247-1957-E14E-7F6A175B7347}"/>
              </a:ext>
            </a:extLst>
          </p:cNvPr>
          <p:cNvSpPr txBox="1"/>
          <p:nvPr/>
        </p:nvSpPr>
        <p:spPr>
          <a:xfrm>
            <a:off x="409574" y="2462173"/>
            <a:ext cx="77118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The UNION operator is used to combine the result-set of two or more SELECT statements.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Important points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Every SELECT statement with UNION must have the same number of columns.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Columns order must be same in all the SELECT statement.</a:t>
            </a:r>
          </a:p>
        </p:txBody>
      </p:sp>
    </p:spTree>
    <p:extLst>
      <p:ext uri="{BB962C8B-B14F-4D97-AF65-F5344CB8AC3E}">
        <p14:creationId xmlns:p14="http://schemas.microsoft.com/office/powerpoint/2010/main" val="26091041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SET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UNION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31614B2B-347D-7836-9C16-E7D79CC842C3}"/>
              </a:ext>
            </a:extLst>
          </p:cNvPr>
          <p:cNvSpPr txBox="1">
            <a:spLocks/>
          </p:cNvSpPr>
          <p:nvPr/>
        </p:nvSpPr>
        <p:spPr>
          <a:xfrm>
            <a:off x="663678" y="2135637"/>
            <a:ext cx="8070574" cy="3637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</a:pPr>
            <a:r>
              <a:rPr lang="en-US" sz="2000" i="1" u="sng" dirty="0">
                <a:solidFill>
                  <a:srgbClr val="000000"/>
                </a:solidFill>
              </a:rPr>
              <a:t>UNION Syntax</a:t>
            </a:r>
            <a:endParaRPr lang="en-US" sz="2000" dirty="0"/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CD"/>
                </a:solidFill>
              </a:rPr>
              <a:t>	SELECT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col1, col2,..etc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CD"/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table1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UNION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>
                <a:solidFill>
                  <a:srgbClr val="0000CD"/>
                </a:solidFill>
              </a:rPr>
              <a:t>SELECT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col1,col2,..etc 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CD"/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table2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  <a:endParaRPr lang="en-US" sz="2000" i="1" u="sng" dirty="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endParaRPr lang="en-US" sz="2000" i="1" u="sng" dirty="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000" i="1" u="sng" dirty="0">
                <a:solidFill>
                  <a:srgbClr val="000000"/>
                </a:solidFill>
              </a:rPr>
              <a:t>UNION ALL Syntax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CD"/>
                </a:solidFill>
              </a:rPr>
              <a:t>	SELECT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col1, col2,..etc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CD"/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table1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UNION ALL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>
                <a:solidFill>
                  <a:srgbClr val="0000CD"/>
                </a:solidFill>
              </a:rPr>
              <a:t>SELECT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col1,col2,..etc 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CD"/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table2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906331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SET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UNION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31614B2B-347D-7836-9C16-E7D79CC842C3}"/>
              </a:ext>
            </a:extLst>
          </p:cNvPr>
          <p:cNvSpPr txBox="1">
            <a:spLocks/>
          </p:cNvSpPr>
          <p:nvPr/>
        </p:nvSpPr>
        <p:spPr>
          <a:xfrm>
            <a:off x="663678" y="2135637"/>
            <a:ext cx="8070574" cy="3637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</a:pPr>
            <a:r>
              <a:rPr lang="en-US" sz="2000" i="1" u="sng" dirty="0">
                <a:solidFill>
                  <a:srgbClr val="000000"/>
                </a:solidFill>
              </a:rPr>
              <a:t>UNION Syntax</a:t>
            </a:r>
            <a:endParaRPr lang="en-US" sz="2000" dirty="0"/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CD"/>
                </a:solidFill>
              </a:rPr>
              <a:t>	SELECT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col1, col2,..etc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CD"/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table1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UNION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>
                <a:solidFill>
                  <a:srgbClr val="0000CD"/>
                </a:solidFill>
              </a:rPr>
              <a:t>SELECT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col1,col2,..etc 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CD"/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table2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  <a:endParaRPr lang="en-US" sz="2000" i="1" u="sng" dirty="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endParaRPr lang="en-US" sz="2000" i="1" u="sng" dirty="0">
              <a:solidFill>
                <a:srgbClr val="000000"/>
              </a:solidFill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000" i="1" u="sng" dirty="0">
                <a:solidFill>
                  <a:srgbClr val="000000"/>
                </a:solidFill>
              </a:rPr>
              <a:t>UNION ALL Syntax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CD"/>
                </a:solidFill>
              </a:rPr>
              <a:t>	SELECT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col1, col2,..etc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CD"/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table1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UNION ALL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>
                <a:solidFill>
                  <a:srgbClr val="0000CD"/>
                </a:solidFill>
              </a:rPr>
              <a:t>SELECT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col1,col2,..etc 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CD"/>
                </a:solidFill>
              </a:rPr>
              <a:t>FROM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i="1" dirty="0">
                <a:solidFill>
                  <a:srgbClr val="000000"/>
                </a:solidFill>
              </a:rPr>
              <a:t>table2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marL="11430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000" i="1" dirty="0"/>
              <a:t>****The UNION operator selects only distinct values by default. To allow duplicate values we need to use UNION ALL operators</a:t>
            </a:r>
          </a:p>
        </p:txBody>
      </p:sp>
    </p:spTree>
    <p:extLst>
      <p:ext uri="{BB962C8B-B14F-4D97-AF65-F5344CB8AC3E}">
        <p14:creationId xmlns:p14="http://schemas.microsoft.com/office/powerpoint/2010/main" val="35411703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UNION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400" y="-3849"/>
            <a:ext cx="6135600" cy="2492526"/>
          </a:xfrm>
        </p:spPr>
        <p:txBody>
          <a:bodyPr anchor="t">
            <a:no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400" u="sng" dirty="0"/>
              <a:t>Example:</a:t>
            </a:r>
          </a:p>
          <a:p>
            <a:pPr marL="114300" indent="0">
              <a:buNone/>
            </a:pPr>
            <a:r>
              <a:rPr lang="en-US" sz="2600" dirty="0"/>
              <a:t>SELECT </a:t>
            </a:r>
            <a:r>
              <a:rPr lang="en-US" sz="2600" dirty="0" err="1"/>
              <a:t>customerNumber</a:t>
            </a:r>
            <a:r>
              <a:rPr lang="en-US" sz="2600" dirty="0"/>
              <a:t>, </a:t>
            </a:r>
            <a:r>
              <a:rPr lang="en-US" sz="2600" dirty="0" err="1"/>
              <a:t>customerName</a:t>
            </a:r>
            <a:r>
              <a:rPr lang="en-US" sz="2600" dirty="0"/>
              <a:t>, city FROM customers_1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UNION</a:t>
            </a:r>
          </a:p>
          <a:p>
            <a:pPr marL="114300" indent="0">
              <a:buNone/>
            </a:pPr>
            <a:r>
              <a:rPr lang="en-US" sz="2600" dirty="0"/>
              <a:t>SELECT </a:t>
            </a:r>
            <a:r>
              <a:rPr lang="en-US" sz="2600" dirty="0" err="1"/>
              <a:t>customerNumber</a:t>
            </a:r>
            <a:r>
              <a:rPr lang="en-US" sz="2600" dirty="0"/>
              <a:t>, </a:t>
            </a:r>
            <a:r>
              <a:rPr lang="en-US" sz="2600" dirty="0" err="1"/>
              <a:t>customerName</a:t>
            </a:r>
            <a:r>
              <a:rPr lang="en-US" sz="2600" dirty="0"/>
              <a:t>, city FROM customers_2;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262748" y="353501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3C138-C346-4D40-8B02-17C3EC68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327" y="3688901"/>
            <a:ext cx="36385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44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UNION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86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400" y="-3849"/>
            <a:ext cx="6371574" cy="2492526"/>
          </a:xfrm>
        </p:spPr>
        <p:txBody>
          <a:bodyPr anchor="t">
            <a:no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400" u="sng" dirty="0"/>
              <a:t>Example:</a:t>
            </a:r>
          </a:p>
          <a:p>
            <a:pPr marL="114300" indent="0">
              <a:buNone/>
            </a:pPr>
            <a:r>
              <a:rPr lang="en-US" sz="2600" dirty="0"/>
              <a:t>SELECT </a:t>
            </a:r>
            <a:r>
              <a:rPr lang="en-US" sz="2600" dirty="0" err="1"/>
              <a:t>customerNumber</a:t>
            </a:r>
            <a:r>
              <a:rPr lang="en-US" sz="2600" dirty="0"/>
              <a:t>, </a:t>
            </a:r>
            <a:r>
              <a:rPr lang="en-US" sz="2600" dirty="0" err="1"/>
              <a:t>customerName</a:t>
            </a:r>
            <a:r>
              <a:rPr lang="en-US" sz="2600" dirty="0"/>
              <a:t>, city FROM customers_1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UNION </a:t>
            </a:r>
            <a:r>
              <a:rPr lang="en-US" sz="2600" dirty="0">
                <a:solidFill>
                  <a:srgbClr val="00B050"/>
                </a:solidFill>
              </a:rPr>
              <a:t>ALL</a:t>
            </a:r>
          </a:p>
          <a:p>
            <a:pPr marL="114300" indent="0">
              <a:buNone/>
            </a:pPr>
            <a:r>
              <a:rPr lang="en-US" sz="2600" dirty="0"/>
              <a:t>SELECT </a:t>
            </a:r>
            <a:r>
              <a:rPr lang="en-US" sz="2600" dirty="0" err="1"/>
              <a:t>customerNumber</a:t>
            </a:r>
            <a:r>
              <a:rPr lang="en-US" sz="2600" dirty="0"/>
              <a:t>, </a:t>
            </a:r>
            <a:r>
              <a:rPr lang="en-US" sz="2600" dirty="0" err="1"/>
              <a:t>customerName</a:t>
            </a:r>
            <a:r>
              <a:rPr lang="en-US" sz="2600" dirty="0"/>
              <a:t>, city FROM customers_2;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106650" y="3273426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971B44-B372-4EFC-8B29-527C7965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87" y="3273426"/>
            <a:ext cx="36671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624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SET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INTERSECT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5BC3187-9F71-0F8A-C3F2-12556340E70E}"/>
              </a:ext>
            </a:extLst>
          </p:cNvPr>
          <p:cNvSpPr txBox="1">
            <a:spLocks/>
          </p:cNvSpPr>
          <p:nvPr/>
        </p:nvSpPr>
        <p:spPr>
          <a:xfrm>
            <a:off x="549034" y="224841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/>
              <a:t>The INTERSECT operator returns the distinct and common elements in two sets or common records from two or more tables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Important points for INTERSECT operator: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Every SELECT statement with INTERSECT must have the same number of columns.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Columns order must be same in all the SELECT statement.</a:t>
            </a:r>
          </a:p>
        </p:txBody>
      </p:sp>
    </p:spTree>
    <p:extLst>
      <p:ext uri="{BB962C8B-B14F-4D97-AF65-F5344CB8AC3E}">
        <p14:creationId xmlns:p14="http://schemas.microsoft.com/office/powerpoint/2010/main" val="38110118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SET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INTERSECT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0AB95B1-3552-7874-B438-CBCA308E84F8}"/>
              </a:ext>
            </a:extLst>
          </p:cNvPr>
          <p:cNvSpPr txBox="1">
            <a:spLocks/>
          </p:cNvSpPr>
          <p:nvPr/>
        </p:nvSpPr>
        <p:spPr>
          <a:xfrm>
            <a:off x="409574" y="2553508"/>
            <a:ext cx="8070574" cy="226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</a:pPr>
            <a:r>
              <a:rPr lang="en-US" sz="2400" i="1" u="sng" dirty="0">
                <a:solidFill>
                  <a:srgbClr val="000000"/>
                </a:solidFill>
              </a:rPr>
              <a:t>Syntax</a:t>
            </a:r>
            <a:endParaRPr lang="en-US" sz="2400" dirty="0"/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CD"/>
                </a:solidFill>
              </a:rPr>
              <a:t>	SELECT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i="1" dirty="0">
                <a:solidFill>
                  <a:srgbClr val="000000"/>
                </a:solidFill>
              </a:rPr>
              <a:t>col1, col2,..etc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CD"/>
                </a:solidFill>
              </a:rPr>
              <a:t>FROM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i="1" dirty="0">
                <a:solidFill>
                  <a:srgbClr val="000000"/>
                </a:solidFill>
              </a:rPr>
              <a:t>table1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INTERSECT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>
                <a:solidFill>
                  <a:srgbClr val="0000CD"/>
                </a:solidFill>
              </a:rPr>
              <a:t>SELECT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i="1" dirty="0">
                <a:solidFill>
                  <a:srgbClr val="000000"/>
                </a:solidFill>
              </a:rPr>
              <a:t>col1,col2,..etc 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CD"/>
                </a:solidFill>
              </a:rPr>
              <a:t>FROM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i="1" dirty="0">
                <a:solidFill>
                  <a:srgbClr val="000000"/>
                </a:solidFill>
              </a:rPr>
              <a:t>table2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FF0000"/>
                </a:solidFill>
              </a:rPr>
              <a:t>INTERSECT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……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35168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INTERSECT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89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400" y="163295"/>
            <a:ext cx="6371574" cy="2492526"/>
          </a:xfrm>
        </p:spPr>
        <p:txBody>
          <a:bodyPr anchor="t">
            <a:no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400" u="sng" dirty="0"/>
              <a:t>Example:</a:t>
            </a:r>
          </a:p>
          <a:p>
            <a:pPr marL="114300" indent="0">
              <a:buNone/>
            </a:pPr>
            <a:r>
              <a:rPr lang="en-US" sz="2600" dirty="0"/>
              <a:t>SELECT </a:t>
            </a:r>
            <a:r>
              <a:rPr lang="en-US" sz="2600" dirty="0" err="1"/>
              <a:t>customerNumber</a:t>
            </a:r>
            <a:r>
              <a:rPr lang="en-US" sz="2600" dirty="0"/>
              <a:t>, </a:t>
            </a:r>
            <a:r>
              <a:rPr lang="en-US" sz="2600" dirty="0" err="1"/>
              <a:t>customerName</a:t>
            </a:r>
            <a:r>
              <a:rPr lang="en-US" sz="2600" dirty="0"/>
              <a:t>, city FROM customers_1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INTERSECT</a:t>
            </a:r>
            <a:endParaRPr lang="en-US" sz="2600" dirty="0">
              <a:solidFill>
                <a:srgbClr val="00B050"/>
              </a:solidFill>
            </a:endParaRPr>
          </a:p>
          <a:p>
            <a:pPr marL="114300" indent="0">
              <a:buNone/>
            </a:pPr>
            <a:r>
              <a:rPr lang="en-US" sz="2600" dirty="0"/>
              <a:t>SELECT </a:t>
            </a:r>
            <a:r>
              <a:rPr lang="en-US" sz="2600" dirty="0" err="1"/>
              <a:t>customerNumber</a:t>
            </a:r>
            <a:r>
              <a:rPr lang="en-US" sz="2600" dirty="0"/>
              <a:t>, </a:t>
            </a:r>
            <a:r>
              <a:rPr lang="en-US" sz="2600" dirty="0" err="1"/>
              <a:t>customerName</a:t>
            </a:r>
            <a:r>
              <a:rPr lang="en-US" sz="2600" dirty="0"/>
              <a:t>, city FROM customers_2;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106650" y="3273426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D3C4E-5D99-9298-D479-44799F738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958" y="3896493"/>
            <a:ext cx="37338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4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176058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756469" y="2235655"/>
            <a:ext cx="3815531" cy="1795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CREATE TABLE </a:t>
            </a:r>
            <a:r>
              <a:rPr lang="en-IN" dirty="0" err="1"/>
              <a:t>table_name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col-name-1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col-name-2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col-name-3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1182D-9BFF-4157-B155-B2E1725558CA}"/>
              </a:ext>
            </a:extLst>
          </p:cNvPr>
          <p:cNvSpPr txBox="1"/>
          <p:nvPr/>
        </p:nvSpPr>
        <p:spPr>
          <a:xfrm>
            <a:off x="2777613" y="4511762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CREATE TABLE </a:t>
            </a:r>
            <a:r>
              <a:rPr lang="en-US" sz="2800" dirty="0" err="1">
                <a:solidFill>
                  <a:srgbClr val="2F5597"/>
                </a:solidFill>
              </a:rPr>
              <a:t>emp_details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</a:p>
          <a:p>
            <a:r>
              <a:rPr lang="en-US" sz="2800" dirty="0"/>
              <a:t>	       EMP_ID 	  TEXT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</a:p>
          <a:p>
            <a:r>
              <a:rPr lang="en-US" sz="2800" dirty="0"/>
              <a:t>	EMP_NAME   TEXT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</a:p>
          <a:p>
            <a:r>
              <a:rPr lang="en-US" sz="2800" dirty="0"/>
              <a:t>	  EMP_POST   TEXT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58172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Views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In SQL, a view is a virtual table, based on the result-set of an SQL statement.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 view contains rows and columns, just like a real table. The fields in a view are fields from one or more real tables in the database.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2C7AF-C79A-45E1-216D-957FDBFCBCF7}"/>
              </a:ext>
            </a:extLst>
          </p:cNvPr>
          <p:cNvSpPr txBox="1"/>
          <p:nvPr/>
        </p:nvSpPr>
        <p:spPr>
          <a:xfrm>
            <a:off x="409574" y="4502582"/>
            <a:ext cx="4550802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</a:rPr>
              <a:t>Create Syntax:</a:t>
            </a:r>
            <a:endParaRPr lang="en-US" sz="2400" b="1" i="0" dirty="0">
              <a:solidFill>
                <a:srgbClr val="0000CD"/>
              </a:solidFill>
              <a:effectLst/>
            </a:endParaRPr>
          </a:p>
          <a:p>
            <a:pPr lvl="1"/>
            <a:r>
              <a:rPr lang="en-US" sz="2400" b="0" i="0" dirty="0">
                <a:solidFill>
                  <a:srgbClr val="FF0000"/>
                </a:solidFill>
                <a:effectLst/>
              </a:rPr>
              <a:t>CREATE VIEW </a:t>
            </a:r>
            <a:r>
              <a:rPr lang="en-US" sz="2400" b="0" i="1" dirty="0" err="1">
                <a:solidFill>
                  <a:schemeClr val="tx1"/>
                </a:solidFill>
                <a:effectLst/>
              </a:rPr>
              <a:t>view_name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 AS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column2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...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condition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3835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MYSQL Views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84550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In SQL, a view is a virtual table based on the result-set of an SQL statement.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 view contains rows and columns, just like a real table. The fields in a view are fields from one or more real tables in the database.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2C7AF-C79A-45E1-216D-957FDBFCBCF7}"/>
              </a:ext>
            </a:extLst>
          </p:cNvPr>
          <p:cNvSpPr txBox="1"/>
          <p:nvPr/>
        </p:nvSpPr>
        <p:spPr>
          <a:xfrm>
            <a:off x="409574" y="4502582"/>
            <a:ext cx="4550802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</a:rPr>
              <a:t>Create Syntax:</a:t>
            </a:r>
            <a:endParaRPr lang="en-US" sz="2400" b="1" i="0" dirty="0">
              <a:solidFill>
                <a:srgbClr val="0000CD"/>
              </a:solidFill>
              <a:effectLst/>
            </a:endParaRPr>
          </a:p>
          <a:p>
            <a:pPr lvl="1"/>
            <a:r>
              <a:rPr lang="en-US" sz="2400" b="0" i="0" dirty="0">
                <a:solidFill>
                  <a:srgbClr val="FF0000"/>
                </a:solidFill>
                <a:effectLst/>
              </a:rPr>
              <a:t>CREATE VIEW </a:t>
            </a:r>
            <a:r>
              <a:rPr lang="en-US" sz="2400" b="0" i="1" dirty="0" err="1">
                <a:solidFill>
                  <a:schemeClr val="tx1"/>
                </a:solidFill>
                <a:effectLst/>
              </a:rPr>
              <a:t>view_name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 AS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column2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...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condition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;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89119-03CF-3C61-2FE2-A6DF8D30AC7B}"/>
              </a:ext>
            </a:extLst>
          </p:cNvPr>
          <p:cNvSpPr txBox="1"/>
          <p:nvPr/>
        </p:nvSpPr>
        <p:spPr>
          <a:xfrm>
            <a:off x="5147189" y="4500989"/>
            <a:ext cx="3888656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</a:rPr>
              <a:t>Drop Syntax:</a:t>
            </a:r>
          </a:p>
          <a:p>
            <a:pPr marL="114300" indent="0">
              <a:buNone/>
            </a:pPr>
            <a:endParaRPr lang="en-US" sz="2400" u="sng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</a:rPr>
              <a:t>DROP VIEW </a:t>
            </a:r>
            <a:r>
              <a:rPr lang="en-US" sz="2400" b="0" i="0" dirty="0" err="1">
                <a:effectLst/>
              </a:rPr>
              <a:t>view_name</a:t>
            </a:r>
            <a:r>
              <a:rPr lang="en-US" sz="2400" b="0" i="0" dirty="0">
                <a:effectLst/>
              </a:rPr>
              <a:t>;</a:t>
            </a:r>
            <a:endParaRPr lang="en-US" sz="24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17487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265942" y="1888606"/>
            <a:ext cx="478783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DDL statements are used to build and modify the structure of tables in the database.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When you execute a DDL statement, it takes effect immediately.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It is also known as data descriptive language.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0CADA0-4C5F-0474-2349-A18908F2BE08}"/>
              </a:ext>
            </a:extLst>
          </p:cNvPr>
          <p:cNvGrpSpPr/>
          <p:nvPr/>
        </p:nvGrpSpPr>
        <p:grpSpPr>
          <a:xfrm>
            <a:off x="4928417" y="2181492"/>
            <a:ext cx="3586933" cy="4018648"/>
            <a:chOff x="4572000" y="2016392"/>
            <a:chExt cx="3586933" cy="401864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10777878"/>
                </p:ext>
              </p:extLst>
            </p:nvPr>
          </p:nvGraphicFramePr>
          <p:xfrm>
            <a:off x="4572000" y="2016392"/>
            <a:ext cx="3586933" cy="4018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483608-5F8F-9AD5-B43E-0CA1D729EA9B}"/>
                </a:ext>
              </a:extLst>
            </p:cNvPr>
            <p:cNvSpPr/>
            <p:nvPr/>
          </p:nvSpPr>
          <p:spPr>
            <a:xfrm>
              <a:off x="4781550" y="238601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68DA2-E621-E0D3-0E6F-1151184AB30E}"/>
                </a:ext>
              </a:extLst>
            </p:cNvPr>
            <p:cNvSpPr/>
            <p:nvPr/>
          </p:nvSpPr>
          <p:spPr>
            <a:xfrm>
              <a:off x="5124450" y="331946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EA5D4E-C933-40D6-9766-EDC348213841}"/>
                </a:ext>
              </a:extLst>
            </p:cNvPr>
            <p:cNvSpPr/>
            <p:nvPr/>
          </p:nvSpPr>
          <p:spPr>
            <a:xfrm>
              <a:off x="5123835" y="4243081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2B9EC3-CEE4-8DC5-B849-2BB89A4F9EA0}"/>
                </a:ext>
              </a:extLst>
            </p:cNvPr>
            <p:cNvSpPr/>
            <p:nvPr/>
          </p:nvSpPr>
          <p:spPr>
            <a:xfrm>
              <a:off x="4771717" y="5166699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EECE5B-D578-40C9-1A89-F1309A1CE94E}"/>
              </a:ext>
            </a:extLst>
          </p:cNvPr>
          <p:cNvSpPr txBox="1"/>
          <p:nvPr/>
        </p:nvSpPr>
        <p:spPr>
          <a:xfrm>
            <a:off x="4928416" y="1645545"/>
            <a:ext cx="27423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DDL Commands</a:t>
            </a:r>
          </a:p>
        </p:txBody>
      </p:sp>
    </p:spTree>
    <p:extLst>
      <p:ext uri="{BB962C8B-B14F-4D97-AF65-F5344CB8AC3E}">
        <p14:creationId xmlns:p14="http://schemas.microsoft.com/office/powerpoint/2010/main" val="37609923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ALTER statement is used when to change the name of table or any table field. It is also used to add or delete an existing column in a table.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ALTER statement is always used with "ADD", "DROP" and "MODIFY" commands according to the situation.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ALTER TABLE statement is also used to add and drop various constraints on an existing table.</a:t>
            </a:r>
          </a:p>
        </p:txBody>
      </p:sp>
    </p:spTree>
    <p:extLst>
      <p:ext uri="{BB962C8B-B14F-4D97-AF65-F5344CB8AC3E}">
        <p14:creationId xmlns:p14="http://schemas.microsoft.com/office/powerpoint/2010/main" val="1262557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D0053C-0398-C471-A209-0083392A3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64193"/>
              </p:ext>
            </p:extLst>
          </p:nvPr>
        </p:nvGraphicFramePr>
        <p:xfrm>
          <a:off x="1173008" y="3651767"/>
          <a:ext cx="6797983" cy="2240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736">
                  <a:extLst>
                    <a:ext uri="{9D8B030D-6E8A-4147-A177-3AD203B41FA5}">
                      <a16:colId xmlns:a16="http://schemas.microsoft.com/office/drawing/2014/main" val="4255403606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2078257217"/>
                    </a:ext>
                  </a:extLst>
                </a:gridCol>
                <a:gridCol w="1639039">
                  <a:extLst>
                    <a:ext uri="{9D8B030D-6E8A-4147-A177-3AD203B41FA5}">
                      <a16:colId xmlns:a16="http://schemas.microsoft.com/office/drawing/2014/main" val="3840990792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1682097522"/>
                    </a:ext>
                  </a:extLst>
                </a:gridCol>
                <a:gridCol w="1289736">
                  <a:extLst>
                    <a:ext uri="{9D8B030D-6E8A-4147-A177-3AD203B41FA5}">
                      <a16:colId xmlns:a16="http://schemas.microsoft.com/office/drawing/2014/main" val="1050710208"/>
                    </a:ext>
                  </a:extLst>
                </a:gridCol>
              </a:tblGrid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CITY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STATE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COUNTRY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158629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AAA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PUNE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INDIA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6514206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BBB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MUMBAI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5477055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CCC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TUMKUR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KAR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289505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DDD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BANGALORE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1668789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MYSORE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982012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638C5E0-DA51-2E2D-C0C7-E0F50F294D1B}"/>
              </a:ext>
            </a:extLst>
          </p:cNvPr>
          <p:cNvSpPr txBox="1">
            <a:spLocks/>
          </p:cNvSpPr>
          <p:nvPr/>
        </p:nvSpPr>
        <p:spPr>
          <a:xfrm>
            <a:off x="409574" y="365126"/>
            <a:ext cx="8108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6" name="Rectangle: Top Corners Rounded 4">
            <a:extLst>
              <a:ext uri="{FF2B5EF4-FFF2-40B4-BE49-F238E27FC236}">
                <a16:creationId xmlns:a16="http://schemas.microsoft.com/office/drawing/2014/main" id="{39D818DC-6437-1372-1502-801CF0CB6981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6811B0-68DC-CB54-F012-9099A1340A29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CF06C8-3100-010D-9768-AF03BDF9BCA1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Example: Create a STUDENTS table with below given data</a:t>
            </a:r>
            <a:endParaRPr lang="en-US" sz="2600" u="sng" dirty="0"/>
          </a:p>
        </p:txBody>
      </p:sp>
    </p:spTree>
    <p:extLst>
      <p:ext uri="{BB962C8B-B14F-4D97-AF65-F5344CB8AC3E}">
        <p14:creationId xmlns:p14="http://schemas.microsoft.com/office/powerpoint/2010/main" val="34038932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Adding Column:</a:t>
            </a:r>
          </a:p>
          <a:p>
            <a:pPr algn="just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07CE46-9B11-CFAB-D1BD-4E80E3C2E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26568"/>
              </p:ext>
            </p:extLst>
          </p:nvPr>
        </p:nvGraphicFramePr>
        <p:xfrm>
          <a:off x="574401" y="3206234"/>
          <a:ext cx="7995198" cy="2240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74982">
                  <a:extLst>
                    <a:ext uri="{9D8B030D-6E8A-4147-A177-3AD203B41FA5}">
                      <a16:colId xmlns:a16="http://schemas.microsoft.com/office/drawing/2014/main" val="4255403606"/>
                    </a:ext>
                  </a:extLst>
                </a:gridCol>
                <a:gridCol w="1274982">
                  <a:extLst>
                    <a:ext uri="{9D8B030D-6E8A-4147-A177-3AD203B41FA5}">
                      <a16:colId xmlns:a16="http://schemas.microsoft.com/office/drawing/2014/main" val="2078257217"/>
                    </a:ext>
                  </a:extLst>
                </a:gridCol>
                <a:gridCol w="1620288">
                  <a:extLst>
                    <a:ext uri="{9D8B030D-6E8A-4147-A177-3AD203B41FA5}">
                      <a16:colId xmlns:a16="http://schemas.microsoft.com/office/drawing/2014/main" val="3840990792"/>
                    </a:ext>
                  </a:extLst>
                </a:gridCol>
                <a:gridCol w="1274982">
                  <a:extLst>
                    <a:ext uri="{9D8B030D-6E8A-4147-A177-3AD203B41FA5}">
                      <a16:colId xmlns:a16="http://schemas.microsoft.com/office/drawing/2014/main" val="1682097522"/>
                    </a:ext>
                  </a:extLst>
                </a:gridCol>
                <a:gridCol w="1375078">
                  <a:extLst>
                    <a:ext uri="{9D8B030D-6E8A-4147-A177-3AD203B41FA5}">
                      <a16:colId xmlns:a16="http://schemas.microsoft.com/office/drawing/2014/main" val="1050710208"/>
                    </a:ext>
                  </a:extLst>
                </a:gridCol>
                <a:gridCol w="1174886">
                  <a:extLst>
                    <a:ext uri="{9D8B030D-6E8A-4147-A177-3AD203B41FA5}">
                      <a16:colId xmlns:a16="http://schemas.microsoft.com/office/drawing/2014/main" val="3252381657"/>
                    </a:ext>
                  </a:extLst>
                </a:gridCol>
              </a:tblGrid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  <a:latin typeface="+mn-lt"/>
                        </a:rPr>
                        <a:t>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CITY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STATE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+mn-lt"/>
                        </a:rPr>
                        <a:t>COUNTRY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58629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AAA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PUNE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INDIA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14206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BBB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MUMBAI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77055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CCC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TUMKUR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KAR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9505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DDD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BANGALORE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68789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MYSORE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2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4366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Adding Column :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ALTER with ADD statement allows to add new columns in existing table.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33A8-9F29-E720-C8A1-A6122515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02" y="3697847"/>
            <a:ext cx="7320442" cy="148696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24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data-types    constraints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3269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Adding Column:</a:t>
            </a:r>
          </a:p>
          <a:p>
            <a:pPr algn="just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FC103-5C63-718C-06AA-DFA88DC60430}"/>
              </a:ext>
            </a:extLst>
          </p:cNvPr>
          <p:cNvSpPr txBox="1">
            <a:spLocks/>
          </p:cNvSpPr>
          <p:nvPr/>
        </p:nvSpPr>
        <p:spPr>
          <a:xfrm>
            <a:off x="520152" y="3085746"/>
            <a:ext cx="4926491" cy="1486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u="sng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STUDENTS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COLUMN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MOBILE VARCHAR(10);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4CAF14-3F50-71D5-B72F-C5A2813C0C62}"/>
              </a:ext>
            </a:extLst>
          </p:cNvPr>
          <p:cNvSpPr txBox="1">
            <a:spLocks/>
          </p:cNvSpPr>
          <p:nvPr/>
        </p:nvSpPr>
        <p:spPr>
          <a:xfrm>
            <a:off x="3806686" y="5005912"/>
            <a:ext cx="4753525" cy="1176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u="sng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1600" b="1" dirty="0">
              <a:solidFill>
                <a:srgbClr val="0066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COLUMN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data-types    constraints;</a:t>
            </a:r>
          </a:p>
        </p:txBody>
      </p:sp>
    </p:spTree>
    <p:extLst>
      <p:ext uri="{BB962C8B-B14F-4D97-AF65-F5344CB8AC3E}">
        <p14:creationId xmlns:p14="http://schemas.microsoft.com/office/powerpoint/2010/main" val="38776969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Adding Multiple Columns: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33A8-9F29-E720-C8A1-A6122515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820" y="3225757"/>
            <a:ext cx="7132979" cy="2797356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sng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2400" b="1" i="0" dirty="0">
              <a:solidFill>
                <a:srgbClr val="00669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data-types    constraints,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COLUMN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data-types    constraints,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…;</a:t>
            </a:r>
          </a:p>
        </p:txBody>
      </p:sp>
    </p:spTree>
    <p:extLst>
      <p:ext uri="{BB962C8B-B14F-4D97-AF65-F5344CB8AC3E}">
        <p14:creationId xmlns:p14="http://schemas.microsoft.com/office/powerpoint/2010/main" val="22558283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46ADD-190F-932B-DA1D-C0FC418F378C}"/>
              </a:ext>
            </a:extLst>
          </p:cNvPr>
          <p:cNvSpPr txBox="1"/>
          <p:nvPr/>
        </p:nvSpPr>
        <p:spPr>
          <a:xfrm>
            <a:off x="508001" y="2313682"/>
            <a:ext cx="79951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Adding Multiple Columns:</a:t>
            </a:r>
          </a:p>
          <a:p>
            <a:pPr algn="just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07CE46-9B11-CFAB-D1BD-4E80E3C2E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83400"/>
              </p:ext>
            </p:extLst>
          </p:nvPr>
        </p:nvGraphicFramePr>
        <p:xfrm>
          <a:off x="574401" y="3206234"/>
          <a:ext cx="7995197" cy="19414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85380">
                  <a:extLst>
                    <a:ext uri="{9D8B030D-6E8A-4147-A177-3AD203B41FA5}">
                      <a16:colId xmlns:a16="http://schemas.microsoft.com/office/drawing/2014/main" val="4255403606"/>
                    </a:ext>
                  </a:extLst>
                </a:gridCol>
                <a:gridCol w="985380">
                  <a:extLst>
                    <a:ext uri="{9D8B030D-6E8A-4147-A177-3AD203B41FA5}">
                      <a16:colId xmlns:a16="http://schemas.microsoft.com/office/drawing/2014/main" val="2078257217"/>
                    </a:ext>
                  </a:extLst>
                </a:gridCol>
                <a:gridCol w="1102500">
                  <a:extLst>
                    <a:ext uri="{9D8B030D-6E8A-4147-A177-3AD203B41FA5}">
                      <a16:colId xmlns:a16="http://schemas.microsoft.com/office/drawing/2014/main" val="3840990792"/>
                    </a:ext>
                  </a:extLst>
                </a:gridCol>
                <a:gridCol w="844826">
                  <a:extLst>
                    <a:ext uri="{9D8B030D-6E8A-4147-A177-3AD203B41FA5}">
                      <a16:colId xmlns:a16="http://schemas.microsoft.com/office/drawing/2014/main" val="1682097522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1050710208"/>
                    </a:ext>
                  </a:extLst>
                </a:gridCol>
                <a:gridCol w="844826">
                  <a:extLst>
                    <a:ext uri="{9D8B030D-6E8A-4147-A177-3AD203B41FA5}">
                      <a16:colId xmlns:a16="http://schemas.microsoft.com/office/drawing/2014/main" val="3252381657"/>
                    </a:ext>
                  </a:extLst>
                </a:gridCol>
                <a:gridCol w="1260777">
                  <a:extLst>
                    <a:ext uri="{9D8B030D-6E8A-4147-A177-3AD203B41FA5}">
                      <a16:colId xmlns:a16="http://schemas.microsoft.com/office/drawing/2014/main" val="748915062"/>
                    </a:ext>
                  </a:extLst>
                </a:gridCol>
                <a:gridCol w="908021">
                  <a:extLst>
                    <a:ext uri="{9D8B030D-6E8A-4147-A177-3AD203B41FA5}">
                      <a16:colId xmlns:a16="http://schemas.microsoft.com/office/drawing/2014/main" val="1081376804"/>
                    </a:ext>
                  </a:extLst>
                </a:gridCol>
              </a:tblGrid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+mn-lt"/>
                        </a:rPr>
                        <a:t>ID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COUNTRY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ALT_MOBILE </a:t>
                      </a: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EMAIL</a:t>
                      </a: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58629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AAA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PUNE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INDIA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14206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BBB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MUMBAI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MAH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77055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CCC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TUMKUR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KAR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95053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DDD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BANGALORE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68789"/>
                  </a:ext>
                </a:extLst>
              </a:tr>
              <a:tr h="32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EEE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MYSORE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2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95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e49536e-9021-4e8b-a813-eda5cb0caf1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</TotalTime>
  <Words>5595</Words>
  <Application>Microsoft Office PowerPoint</Application>
  <PresentationFormat>On-screen Show (4:3)</PresentationFormat>
  <Paragraphs>1292</Paragraphs>
  <Slides>114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2" baseType="lpstr">
      <vt:lpstr>Arial</vt:lpstr>
      <vt:lpstr>Calibri</vt:lpstr>
      <vt:lpstr>Calibri Light</vt:lpstr>
      <vt:lpstr>Consolas</vt:lpstr>
      <vt:lpstr>inter-regular</vt:lpstr>
      <vt:lpstr>Verdana</vt:lpstr>
      <vt:lpstr>Wingdings</vt:lpstr>
      <vt:lpstr>Office Theme</vt:lpstr>
      <vt:lpstr>PowerPoint Presentation</vt:lpstr>
      <vt:lpstr>SQL- Structured Query Language</vt:lpstr>
      <vt:lpstr>SQL- Structured Query Language</vt:lpstr>
      <vt:lpstr>Data definition language (DDL)</vt:lpstr>
      <vt:lpstr>Data definition language (DDL)</vt:lpstr>
      <vt:lpstr>Data manipulation language (DML)</vt:lpstr>
      <vt:lpstr>Data manipulation language (DML)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View Table Structure</vt:lpstr>
      <vt:lpstr>Data definition language (DDL)</vt:lpstr>
      <vt:lpstr>Data definition language (DDL)</vt:lpstr>
      <vt:lpstr>Data definition language (DDL)</vt:lpstr>
      <vt:lpstr>Data definition language (DDL)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SQL Operators</vt:lpstr>
      <vt:lpstr>SQL Operators</vt:lpstr>
      <vt:lpstr>SQL Operators</vt:lpstr>
      <vt:lpstr>GROUP BY</vt:lpstr>
      <vt:lpstr>GROUP BY</vt:lpstr>
      <vt:lpstr>GROUP BY with HAVING</vt:lpstr>
      <vt:lpstr>GROUP BY</vt:lpstr>
      <vt:lpstr>ORDER BY</vt:lpstr>
      <vt:lpstr>ORDER BY</vt:lpstr>
      <vt:lpstr>ORDER BY</vt:lpstr>
      <vt:lpstr>Recap</vt:lpstr>
      <vt:lpstr>Recap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MYSQL Joins</vt:lpstr>
      <vt:lpstr>MYSQL Joins</vt:lpstr>
      <vt:lpstr>MySQL Joins</vt:lpstr>
      <vt:lpstr>MYSQL Joins</vt:lpstr>
      <vt:lpstr>INNER JOIN</vt:lpstr>
      <vt:lpstr>PowerPoint Presentation</vt:lpstr>
      <vt:lpstr>MYSQL Joins</vt:lpstr>
      <vt:lpstr>PowerPoint Presentation</vt:lpstr>
      <vt:lpstr>MYSQL Joins</vt:lpstr>
      <vt:lpstr>PowerPoint Presentation</vt:lpstr>
      <vt:lpstr>MYSQL Joins</vt:lpstr>
      <vt:lpstr>PowerPoint Presentation</vt:lpstr>
      <vt:lpstr>MYSQL SET Operators</vt:lpstr>
      <vt:lpstr>MYSQL SET Operators</vt:lpstr>
      <vt:lpstr>MYSQL SET Operators</vt:lpstr>
      <vt:lpstr>PowerPoint Presentation</vt:lpstr>
      <vt:lpstr>PowerPoint Presentation</vt:lpstr>
      <vt:lpstr>MYSQL SET Operators</vt:lpstr>
      <vt:lpstr>MYSQL SET Operators</vt:lpstr>
      <vt:lpstr>PowerPoint Presentation</vt:lpstr>
      <vt:lpstr>MYSQL Views</vt:lpstr>
      <vt:lpstr>MYSQL Views</vt:lpstr>
      <vt:lpstr>Data definition language (DDL)</vt:lpstr>
      <vt:lpstr>Data definition language (DDL)</vt:lpstr>
      <vt:lpstr>PowerPoint Presentation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Velani, Ankitkumar</dc:creator>
  <cp:lastModifiedBy>Velani, Ankitkumar</cp:lastModifiedBy>
  <cp:revision>442</cp:revision>
  <dcterms:created xsi:type="dcterms:W3CDTF">2023-08-03T06:24:42Z</dcterms:created>
  <dcterms:modified xsi:type="dcterms:W3CDTF">2023-08-18T14:20:00Z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2023-08-03T06:24:42Z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01602415-ce8f-46ad-ac2a-bddcdd310c98</vt:lpwstr>
  </property>
  <property fmtid="{D5CDD505-2E9C-101B-9397-08002B2CF9AE}" pid="8" name="MSIP_Label_ea60d57e-af5b-4752-ac57-3e4f28ca11dc_ContentBits">
    <vt:lpwstr>0</vt:lpwstr>
  </property>
</Properties>
</file>