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66"/>
  </p:notesMasterIdLst>
  <p:sldIdLst>
    <p:sldId id="256" r:id="rId2"/>
    <p:sldId id="257" r:id="rId3"/>
    <p:sldId id="258" r:id="rId4"/>
    <p:sldId id="306" r:id="rId5"/>
    <p:sldId id="273" r:id="rId6"/>
    <p:sldId id="277" r:id="rId7"/>
    <p:sldId id="308" r:id="rId8"/>
    <p:sldId id="307" r:id="rId9"/>
    <p:sldId id="281" r:id="rId10"/>
    <p:sldId id="309" r:id="rId11"/>
    <p:sldId id="310" r:id="rId12"/>
    <p:sldId id="314" r:id="rId13"/>
    <p:sldId id="305" r:id="rId14"/>
    <p:sldId id="311" r:id="rId15"/>
    <p:sldId id="312" r:id="rId16"/>
    <p:sldId id="313" r:id="rId17"/>
    <p:sldId id="280" r:id="rId18"/>
    <p:sldId id="285" r:id="rId19"/>
    <p:sldId id="286" r:id="rId20"/>
    <p:sldId id="315" r:id="rId21"/>
    <p:sldId id="316" r:id="rId22"/>
    <p:sldId id="287" r:id="rId23"/>
    <p:sldId id="317" r:id="rId24"/>
    <p:sldId id="318" r:id="rId25"/>
    <p:sldId id="319" r:id="rId26"/>
    <p:sldId id="320" r:id="rId27"/>
    <p:sldId id="361" r:id="rId28"/>
    <p:sldId id="321" r:id="rId29"/>
    <p:sldId id="322" r:id="rId30"/>
    <p:sldId id="323" r:id="rId31"/>
    <p:sldId id="324" r:id="rId32"/>
    <p:sldId id="326" r:id="rId33"/>
    <p:sldId id="327" r:id="rId34"/>
    <p:sldId id="328" r:id="rId35"/>
    <p:sldId id="329" r:id="rId36"/>
    <p:sldId id="325" r:id="rId37"/>
    <p:sldId id="330" r:id="rId38"/>
    <p:sldId id="331" r:id="rId39"/>
    <p:sldId id="332" r:id="rId40"/>
    <p:sldId id="334" r:id="rId41"/>
    <p:sldId id="335" r:id="rId42"/>
    <p:sldId id="336" r:id="rId43"/>
    <p:sldId id="337" r:id="rId44"/>
    <p:sldId id="338" r:id="rId45"/>
    <p:sldId id="339" r:id="rId46"/>
    <p:sldId id="340" r:id="rId47"/>
    <p:sldId id="341" r:id="rId48"/>
    <p:sldId id="343" r:id="rId49"/>
    <p:sldId id="342" r:id="rId50"/>
    <p:sldId id="344" r:id="rId51"/>
    <p:sldId id="345" r:id="rId52"/>
    <p:sldId id="346" r:id="rId53"/>
    <p:sldId id="347" r:id="rId54"/>
    <p:sldId id="348" r:id="rId55"/>
    <p:sldId id="349" r:id="rId56"/>
    <p:sldId id="350" r:id="rId57"/>
    <p:sldId id="351" r:id="rId58"/>
    <p:sldId id="352" r:id="rId59"/>
    <p:sldId id="353" r:id="rId60"/>
    <p:sldId id="355" r:id="rId61"/>
    <p:sldId id="357" r:id="rId62"/>
    <p:sldId id="356" r:id="rId63"/>
    <p:sldId id="359" r:id="rId64"/>
    <p:sldId id="360" r:id="rId65"/>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0E681-60A3-43C9-86A2-A614324C29E3}" v="95" dt="2022-09-16T14:19:29.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3" autoAdjust="0"/>
    <p:restoredTop sz="94679"/>
  </p:normalViewPr>
  <p:slideViewPr>
    <p:cSldViewPr snapToGrid="0">
      <p:cViewPr varScale="1">
        <p:scale>
          <a:sx n="74" d="100"/>
          <a:sy n="74" d="100"/>
        </p:scale>
        <p:origin x="168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ani, Ankitkumar" userId="039f6639-35cd-4471-8ac8-1e78077ab1db" providerId="ADAL" clId="{1340E681-60A3-43C9-86A2-A614324C29E3}"/>
    <pc:docChg chg="undo custSel addSld delSld modSld sldOrd">
      <pc:chgData name="Velani, Ankitkumar" userId="039f6639-35cd-4471-8ac8-1e78077ab1db" providerId="ADAL" clId="{1340E681-60A3-43C9-86A2-A614324C29E3}" dt="2022-09-27T04:14:15.618" v="13890" actId="1035"/>
      <pc:docMkLst>
        <pc:docMk/>
      </pc:docMkLst>
      <pc:sldChg chg="addSp delSp modSp mod">
        <pc:chgData name="Velani, Ankitkumar" userId="039f6639-35cd-4471-8ac8-1e78077ab1db" providerId="ADAL" clId="{1340E681-60A3-43C9-86A2-A614324C29E3}" dt="2022-09-08T14:48:31.241" v="43" actId="1076"/>
        <pc:sldMkLst>
          <pc:docMk/>
          <pc:sldMk cId="0" sldId="256"/>
        </pc:sldMkLst>
        <pc:spChg chg="mod">
          <ac:chgData name="Velani, Ankitkumar" userId="039f6639-35cd-4471-8ac8-1e78077ab1db" providerId="ADAL" clId="{1340E681-60A3-43C9-86A2-A614324C29E3}" dt="2022-09-08T14:47:52.380" v="38" actId="1038"/>
          <ac:spMkLst>
            <pc:docMk/>
            <pc:sldMk cId="0" sldId="256"/>
            <ac:spMk id="90" creationId="{00000000-0000-0000-0000-000000000000}"/>
          </ac:spMkLst>
        </pc:spChg>
        <pc:picChg chg="del">
          <ac:chgData name="Velani, Ankitkumar" userId="039f6639-35cd-4471-8ac8-1e78077ab1db" providerId="ADAL" clId="{1340E681-60A3-43C9-86A2-A614324C29E3}" dt="2022-09-08T14:47:46.424" v="26" actId="478"/>
          <ac:picMkLst>
            <pc:docMk/>
            <pc:sldMk cId="0" sldId="256"/>
            <ac:picMk id="91" creationId="{00000000-0000-0000-0000-000000000000}"/>
          </ac:picMkLst>
        </pc:picChg>
        <pc:picChg chg="add mod">
          <ac:chgData name="Velani, Ankitkumar" userId="039f6639-35cd-4471-8ac8-1e78077ab1db" providerId="ADAL" clId="{1340E681-60A3-43C9-86A2-A614324C29E3}" dt="2022-09-08T14:48:31.241" v="43" actId="1076"/>
          <ac:picMkLst>
            <pc:docMk/>
            <pc:sldMk cId="0" sldId="256"/>
            <ac:picMk id="1026" creationId="{32CA916F-CC2F-44D8-860F-51EEBE75F0C3}"/>
          </ac:picMkLst>
        </pc:picChg>
      </pc:sldChg>
      <pc:sldChg chg="modSp mod">
        <pc:chgData name="Velani, Ankitkumar" userId="039f6639-35cd-4471-8ac8-1e78077ab1db" providerId="ADAL" clId="{1340E681-60A3-43C9-86A2-A614324C29E3}" dt="2022-09-09T13:24:15.023" v="2052" actId="20577"/>
        <pc:sldMkLst>
          <pc:docMk/>
          <pc:sldMk cId="0" sldId="257"/>
        </pc:sldMkLst>
        <pc:spChg chg="mod">
          <ac:chgData name="Velani, Ankitkumar" userId="039f6639-35cd-4471-8ac8-1e78077ab1db" providerId="ADAL" clId="{1340E681-60A3-43C9-86A2-A614324C29E3}" dt="2022-09-09T13:24:15.023" v="2052" actId="20577"/>
          <ac:spMkLst>
            <pc:docMk/>
            <pc:sldMk cId="0" sldId="257"/>
            <ac:spMk id="99" creationId="{00000000-0000-0000-0000-000000000000}"/>
          </ac:spMkLst>
        </pc:spChg>
        <pc:spChg chg="mod">
          <ac:chgData name="Velani, Ankitkumar" userId="039f6639-35cd-4471-8ac8-1e78077ab1db" providerId="ADAL" clId="{1340E681-60A3-43C9-86A2-A614324C29E3}" dt="2022-09-09T13:24:08.674" v="2051" actId="20577"/>
          <ac:spMkLst>
            <pc:docMk/>
            <pc:sldMk cId="0" sldId="257"/>
            <ac:spMk id="100" creationId="{00000000-0000-0000-0000-000000000000}"/>
          </ac:spMkLst>
        </pc:spChg>
      </pc:sldChg>
      <pc:sldChg chg="addSp delSp modSp mod">
        <pc:chgData name="Velani, Ankitkumar" userId="039f6639-35cd-4471-8ac8-1e78077ab1db" providerId="ADAL" clId="{1340E681-60A3-43C9-86A2-A614324C29E3}" dt="2022-09-09T01:31:02.814" v="503"/>
        <pc:sldMkLst>
          <pc:docMk/>
          <pc:sldMk cId="0" sldId="258"/>
        </pc:sldMkLst>
        <pc:spChg chg="add del mod">
          <ac:chgData name="Velani, Ankitkumar" userId="039f6639-35cd-4471-8ac8-1e78077ab1db" providerId="ADAL" clId="{1340E681-60A3-43C9-86A2-A614324C29E3}" dt="2022-09-09T01:31:02.814" v="503"/>
          <ac:spMkLst>
            <pc:docMk/>
            <pc:sldMk cId="0" sldId="258"/>
            <ac:spMk id="7" creationId="{ADEEC505-20C6-4691-A645-258AE9F6F855}"/>
          </ac:spMkLst>
        </pc:spChg>
        <pc:spChg chg="add del mod">
          <ac:chgData name="Velani, Ankitkumar" userId="039f6639-35cd-4471-8ac8-1e78077ab1db" providerId="ADAL" clId="{1340E681-60A3-43C9-86A2-A614324C29E3}" dt="2022-09-09T01:31:02.814" v="503"/>
          <ac:spMkLst>
            <pc:docMk/>
            <pc:sldMk cId="0" sldId="258"/>
            <ac:spMk id="8" creationId="{64E402EA-1A34-40D5-9749-932A69D1C086}"/>
          </ac:spMkLst>
        </pc:spChg>
        <pc:spChg chg="mod">
          <ac:chgData name="Velani, Ankitkumar" userId="039f6639-35cd-4471-8ac8-1e78077ab1db" providerId="ADAL" clId="{1340E681-60A3-43C9-86A2-A614324C29E3}" dt="2022-09-08T15:13:09.062" v="50" actId="20577"/>
          <ac:spMkLst>
            <pc:docMk/>
            <pc:sldMk cId="0" sldId="258"/>
            <ac:spMk id="108" creationId="{00000000-0000-0000-0000-000000000000}"/>
          </ac:spMkLst>
        </pc:spChg>
        <pc:spChg chg="mod">
          <ac:chgData name="Velani, Ankitkumar" userId="039f6639-35cd-4471-8ac8-1e78077ab1db" providerId="ADAL" clId="{1340E681-60A3-43C9-86A2-A614324C29E3}" dt="2022-09-09T01:26:20.645" v="428" actId="20577"/>
          <ac:spMkLst>
            <pc:docMk/>
            <pc:sldMk cId="0" sldId="258"/>
            <ac:spMk id="109" creationId="{00000000-0000-0000-0000-000000000000}"/>
          </ac:spMkLst>
        </pc:spChg>
        <pc:picChg chg="del">
          <ac:chgData name="Velani, Ankitkumar" userId="039f6639-35cd-4471-8ac8-1e78077ab1db" providerId="ADAL" clId="{1340E681-60A3-43C9-86A2-A614324C29E3}" dt="2022-09-08T15:14:10.085" v="56" actId="478"/>
          <ac:picMkLst>
            <pc:docMk/>
            <pc:sldMk cId="0" sldId="258"/>
            <ac:picMk id="7" creationId="{82D688DE-B6F5-4F65-9BCB-BA72C7FC1EB8}"/>
          </ac:picMkLst>
        </pc:picChg>
      </pc:sldChg>
      <pc:sldChg chg="modSp del mod">
        <pc:chgData name="Velani, Ankitkumar" userId="039f6639-35cd-4471-8ac8-1e78077ab1db" providerId="ADAL" clId="{1340E681-60A3-43C9-86A2-A614324C29E3}" dt="2022-09-09T01:36:25.137" v="1046" actId="47"/>
        <pc:sldMkLst>
          <pc:docMk/>
          <pc:sldMk cId="4065110562" sldId="272"/>
        </pc:sldMkLst>
        <pc:spChg chg="mod">
          <ac:chgData name="Velani, Ankitkumar" userId="039f6639-35cd-4471-8ac8-1e78077ab1db" providerId="ADAL" clId="{1340E681-60A3-43C9-86A2-A614324C29E3}" dt="2022-09-09T01:28:55.878" v="468" actId="20577"/>
          <ac:spMkLst>
            <pc:docMk/>
            <pc:sldMk cId="4065110562" sldId="272"/>
            <ac:spMk id="108" creationId="{00000000-0000-0000-0000-000000000000}"/>
          </ac:spMkLst>
        </pc:spChg>
        <pc:spChg chg="mod">
          <ac:chgData name="Velani, Ankitkumar" userId="039f6639-35cd-4471-8ac8-1e78077ab1db" providerId="ADAL" clId="{1340E681-60A3-43C9-86A2-A614324C29E3}" dt="2022-09-09T01:29:30.664" v="501" actId="20577"/>
          <ac:spMkLst>
            <pc:docMk/>
            <pc:sldMk cId="4065110562" sldId="272"/>
            <ac:spMk id="109" creationId="{00000000-0000-0000-0000-000000000000}"/>
          </ac:spMkLst>
        </pc:spChg>
      </pc:sldChg>
      <pc:sldChg chg="modSp mod">
        <pc:chgData name="Velani, Ankitkumar" userId="039f6639-35cd-4471-8ac8-1e78077ab1db" providerId="ADAL" clId="{1340E681-60A3-43C9-86A2-A614324C29E3}" dt="2022-09-09T02:02:23.375" v="1244" actId="20577"/>
        <pc:sldMkLst>
          <pc:docMk/>
          <pc:sldMk cId="114794549" sldId="273"/>
        </pc:sldMkLst>
        <pc:spChg chg="mod">
          <ac:chgData name="Velani, Ankitkumar" userId="039f6639-35cd-4471-8ac8-1e78077ab1db" providerId="ADAL" clId="{1340E681-60A3-43C9-86A2-A614324C29E3}" dt="2022-09-08T15:16:49.581" v="75" actId="20577"/>
          <ac:spMkLst>
            <pc:docMk/>
            <pc:sldMk cId="114794549" sldId="273"/>
            <ac:spMk id="108" creationId="{00000000-0000-0000-0000-000000000000}"/>
          </ac:spMkLst>
        </pc:spChg>
        <pc:spChg chg="mod">
          <ac:chgData name="Velani, Ankitkumar" userId="039f6639-35cd-4471-8ac8-1e78077ab1db" providerId="ADAL" clId="{1340E681-60A3-43C9-86A2-A614324C29E3}" dt="2022-09-09T02:02:23.375" v="1244" actId="20577"/>
          <ac:spMkLst>
            <pc:docMk/>
            <pc:sldMk cId="114794549" sldId="273"/>
            <ac:spMk id="109" creationId="{00000000-0000-0000-0000-000000000000}"/>
          </ac:spMkLst>
        </pc:spChg>
      </pc:sldChg>
      <pc:sldChg chg="del">
        <pc:chgData name="Velani, Ankitkumar" userId="039f6639-35cd-4471-8ac8-1e78077ab1db" providerId="ADAL" clId="{1340E681-60A3-43C9-86A2-A614324C29E3}" dt="2022-09-08T15:18:26.722" v="91" actId="47"/>
        <pc:sldMkLst>
          <pc:docMk/>
          <pc:sldMk cId="1592126093" sldId="274"/>
        </pc:sldMkLst>
      </pc:sldChg>
      <pc:sldChg chg="del">
        <pc:chgData name="Velani, Ankitkumar" userId="039f6639-35cd-4471-8ac8-1e78077ab1db" providerId="ADAL" clId="{1340E681-60A3-43C9-86A2-A614324C29E3}" dt="2022-09-08T15:18:28.897" v="92" actId="47"/>
        <pc:sldMkLst>
          <pc:docMk/>
          <pc:sldMk cId="2959000939" sldId="275"/>
        </pc:sldMkLst>
      </pc:sldChg>
      <pc:sldChg chg="del">
        <pc:chgData name="Velani, Ankitkumar" userId="039f6639-35cd-4471-8ac8-1e78077ab1db" providerId="ADAL" clId="{1340E681-60A3-43C9-86A2-A614324C29E3}" dt="2022-09-08T15:18:29.467" v="93" actId="47"/>
        <pc:sldMkLst>
          <pc:docMk/>
          <pc:sldMk cId="1688761229" sldId="276"/>
        </pc:sldMkLst>
      </pc:sldChg>
      <pc:sldChg chg="addSp delSp modSp mod">
        <pc:chgData name="Velani, Ankitkumar" userId="039f6639-35cd-4471-8ac8-1e78077ab1db" providerId="ADAL" clId="{1340E681-60A3-43C9-86A2-A614324C29E3}" dt="2022-09-09T01:59:00.182" v="1213" actId="20577"/>
        <pc:sldMkLst>
          <pc:docMk/>
          <pc:sldMk cId="435176371" sldId="277"/>
        </pc:sldMkLst>
        <pc:spChg chg="mod">
          <ac:chgData name="Velani, Ankitkumar" userId="039f6639-35cd-4471-8ac8-1e78077ab1db" providerId="ADAL" clId="{1340E681-60A3-43C9-86A2-A614324C29E3}" dt="2022-09-09T01:58:44.148" v="1176" actId="20577"/>
          <ac:spMkLst>
            <pc:docMk/>
            <pc:sldMk cId="435176371" sldId="277"/>
            <ac:spMk id="108" creationId="{00000000-0000-0000-0000-000000000000}"/>
          </ac:spMkLst>
        </pc:spChg>
        <pc:spChg chg="mod">
          <ac:chgData name="Velani, Ankitkumar" userId="039f6639-35cd-4471-8ac8-1e78077ab1db" providerId="ADAL" clId="{1340E681-60A3-43C9-86A2-A614324C29E3}" dt="2022-09-09T01:59:00.182" v="1213" actId="20577"/>
          <ac:spMkLst>
            <pc:docMk/>
            <pc:sldMk cId="435176371" sldId="277"/>
            <ac:spMk id="109" creationId="{00000000-0000-0000-0000-000000000000}"/>
          </ac:spMkLst>
        </pc:spChg>
        <pc:picChg chg="add del mod">
          <ac:chgData name="Velani, Ankitkumar" userId="039f6639-35cd-4471-8ac8-1e78077ab1db" providerId="ADAL" clId="{1340E681-60A3-43C9-86A2-A614324C29E3}" dt="2022-09-09T01:54:14.914" v="1087" actId="478"/>
          <ac:picMkLst>
            <pc:docMk/>
            <pc:sldMk cId="435176371" sldId="277"/>
            <ac:picMk id="3" creationId="{A64FDB2C-5821-4FDA-A040-592AAA634CEC}"/>
          </ac:picMkLst>
        </pc:picChg>
        <pc:picChg chg="add del mod modCrop">
          <ac:chgData name="Velani, Ankitkumar" userId="039f6639-35cd-4471-8ac8-1e78077ab1db" providerId="ADAL" clId="{1340E681-60A3-43C9-86A2-A614324C29E3}" dt="2022-09-09T01:54:57.648" v="1097" actId="478"/>
          <ac:picMkLst>
            <pc:docMk/>
            <pc:sldMk cId="435176371" sldId="277"/>
            <ac:picMk id="5" creationId="{40E43780-CA30-4D68-9C53-28EEF9AE6637}"/>
          </ac:picMkLst>
        </pc:picChg>
        <pc:picChg chg="add mod">
          <ac:chgData name="Velani, Ankitkumar" userId="039f6639-35cd-4471-8ac8-1e78077ab1db" providerId="ADAL" clId="{1340E681-60A3-43C9-86A2-A614324C29E3}" dt="2022-09-09T01:58:23.947" v="1136" actId="1076"/>
          <ac:picMkLst>
            <pc:docMk/>
            <pc:sldMk cId="435176371" sldId="277"/>
            <ac:picMk id="7" creationId="{CB0B4D40-9369-4A36-B972-476D305E9622}"/>
          </ac:picMkLst>
        </pc:picChg>
        <pc:picChg chg="add mod">
          <ac:chgData name="Velani, Ankitkumar" userId="039f6639-35cd-4471-8ac8-1e78077ab1db" providerId="ADAL" clId="{1340E681-60A3-43C9-86A2-A614324C29E3}" dt="2022-09-09T01:58:09.581" v="1132" actId="1076"/>
          <ac:picMkLst>
            <pc:docMk/>
            <pc:sldMk cId="435176371" sldId="277"/>
            <ac:picMk id="9" creationId="{1EA184A3-FFFA-4982-8965-BF5103A53112}"/>
          </ac:picMkLst>
        </pc:picChg>
      </pc:sldChg>
      <pc:sldChg chg="modSp del mod">
        <pc:chgData name="Velani, Ankitkumar" userId="039f6639-35cd-4471-8ac8-1e78077ab1db" providerId="ADAL" clId="{1340E681-60A3-43C9-86A2-A614324C29E3}" dt="2022-09-09T03:18:39.181" v="2020" actId="47"/>
        <pc:sldMkLst>
          <pc:docMk/>
          <pc:sldMk cId="320955946" sldId="278"/>
        </pc:sldMkLst>
        <pc:spChg chg="mod">
          <ac:chgData name="Velani, Ankitkumar" userId="039f6639-35cd-4471-8ac8-1e78077ab1db" providerId="ADAL" clId="{1340E681-60A3-43C9-86A2-A614324C29E3}" dt="2022-09-08T15:19:10.439" v="109" actId="20577"/>
          <ac:spMkLst>
            <pc:docMk/>
            <pc:sldMk cId="320955946" sldId="278"/>
            <ac:spMk id="109" creationId="{00000000-0000-0000-0000-000000000000}"/>
          </ac:spMkLst>
        </pc:spChg>
      </pc:sldChg>
      <pc:sldChg chg="del">
        <pc:chgData name="Velani, Ankitkumar" userId="039f6639-35cd-4471-8ac8-1e78077ab1db" providerId="ADAL" clId="{1340E681-60A3-43C9-86A2-A614324C29E3}" dt="2022-09-08T15:19:13.950" v="110" actId="47"/>
        <pc:sldMkLst>
          <pc:docMk/>
          <pc:sldMk cId="2174626971" sldId="279"/>
        </pc:sldMkLst>
      </pc:sldChg>
      <pc:sldChg chg="modSp mod">
        <pc:chgData name="Velani, Ankitkumar" userId="039f6639-35cd-4471-8ac8-1e78077ab1db" providerId="ADAL" clId="{1340E681-60A3-43C9-86A2-A614324C29E3}" dt="2022-09-08T15:19:19.881" v="118" actId="20577"/>
        <pc:sldMkLst>
          <pc:docMk/>
          <pc:sldMk cId="2469122854" sldId="280"/>
        </pc:sldMkLst>
        <pc:spChg chg="mod">
          <ac:chgData name="Velani, Ankitkumar" userId="039f6639-35cd-4471-8ac8-1e78077ab1db" providerId="ADAL" clId="{1340E681-60A3-43C9-86A2-A614324C29E3}" dt="2022-09-08T15:19:19.881" v="118" actId="20577"/>
          <ac:spMkLst>
            <pc:docMk/>
            <pc:sldMk cId="2469122854" sldId="280"/>
            <ac:spMk id="108" creationId="{00000000-0000-0000-0000-000000000000}"/>
          </ac:spMkLst>
        </pc:spChg>
      </pc:sldChg>
      <pc:sldChg chg="modSp mod ord">
        <pc:chgData name="Velani, Ankitkumar" userId="039f6639-35cd-4471-8ac8-1e78077ab1db" providerId="ADAL" clId="{1340E681-60A3-43C9-86A2-A614324C29E3}" dt="2022-09-09T02:53:57.803" v="1706" actId="20577"/>
        <pc:sldMkLst>
          <pc:docMk/>
          <pc:sldMk cId="2792662973" sldId="281"/>
        </pc:sldMkLst>
        <pc:spChg chg="mod">
          <ac:chgData name="Velani, Ankitkumar" userId="039f6639-35cd-4471-8ac8-1e78077ab1db" providerId="ADAL" clId="{1340E681-60A3-43C9-86A2-A614324C29E3}" dt="2022-09-09T02:53:57.803" v="1706" actId="20577"/>
          <ac:spMkLst>
            <pc:docMk/>
            <pc:sldMk cId="2792662973" sldId="281"/>
            <ac:spMk id="109" creationId="{00000000-0000-0000-0000-000000000000}"/>
          </ac:spMkLst>
        </pc:spChg>
      </pc:sldChg>
      <pc:sldChg chg="modSp del mod">
        <pc:chgData name="Velani, Ankitkumar" userId="039f6639-35cd-4471-8ac8-1e78077ab1db" providerId="ADAL" clId="{1340E681-60A3-43C9-86A2-A614324C29E3}" dt="2022-09-09T02:54:24.586" v="1707" actId="47"/>
        <pc:sldMkLst>
          <pc:docMk/>
          <pc:sldMk cId="3132053676" sldId="282"/>
        </pc:sldMkLst>
        <pc:spChg chg="mod">
          <ac:chgData name="Velani, Ankitkumar" userId="039f6639-35cd-4471-8ac8-1e78077ab1db" providerId="ADAL" clId="{1340E681-60A3-43C9-86A2-A614324C29E3}" dt="2022-09-08T15:18:55.839" v="96" actId="20577"/>
          <ac:spMkLst>
            <pc:docMk/>
            <pc:sldMk cId="3132053676" sldId="282"/>
            <ac:spMk id="109" creationId="{00000000-0000-0000-0000-000000000000}"/>
          </ac:spMkLst>
        </pc:spChg>
      </pc:sldChg>
      <pc:sldChg chg="del">
        <pc:chgData name="Velani, Ankitkumar" userId="039f6639-35cd-4471-8ac8-1e78077ab1db" providerId="ADAL" clId="{1340E681-60A3-43C9-86A2-A614324C29E3}" dt="2022-09-09T03:12:52.136" v="1864" actId="2696"/>
        <pc:sldMkLst>
          <pc:docMk/>
          <pc:sldMk cId="575650393" sldId="283"/>
        </pc:sldMkLst>
      </pc:sldChg>
      <pc:sldChg chg="del">
        <pc:chgData name="Velani, Ankitkumar" userId="039f6639-35cd-4471-8ac8-1e78077ab1db" providerId="ADAL" clId="{1340E681-60A3-43C9-86A2-A614324C29E3}" dt="2022-09-08T15:19:14.855" v="111" actId="47"/>
        <pc:sldMkLst>
          <pc:docMk/>
          <pc:sldMk cId="3711818749" sldId="284"/>
        </pc:sldMkLst>
      </pc:sldChg>
      <pc:sldChg chg="modSp mod">
        <pc:chgData name="Velani, Ankitkumar" userId="039f6639-35cd-4471-8ac8-1e78077ab1db" providerId="ADAL" clId="{1340E681-60A3-43C9-86A2-A614324C29E3}" dt="2022-09-08T15:19:31.867" v="126" actId="20577"/>
        <pc:sldMkLst>
          <pc:docMk/>
          <pc:sldMk cId="1515200759" sldId="285"/>
        </pc:sldMkLst>
        <pc:spChg chg="mod">
          <ac:chgData name="Velani, Ankitkumar" userId="039f6639-35cd-4471-8ac8-1e78077ab1db" providerId="ADAL" clId="{1340E681-60A3-43C9-86A2-A614324C29E3}" dt="2022-09-08T15:19:28.059" v="125" actId="20577"/>
          <ac:spMkLst>
            <pc:docMk/>
            <pc:sldMk cId="1515200759" sldId="285"/>
            <ac:spMk id="108" creationId="{00000000-0000-0000-0000-000000000000}"/>
          </ac:spMkLst>
        </pc:spChg>
        <pc:spChg chg="mod">
          <ac:chgData name="Velani, Ankitkumar" userId="039f6639-35cd-4471-8ac8-1e78077ab1db" providerId="ADAL" clId="{1340E681-60A3-43C9-86A2-A614324C29E3}" dt="2022-09-08T15:19:31.867" v="126" actId="20577"/>
          <ac:spMkLst>
            <pc:docMk/>
            <pc:sldMk cId="1515200759" sldId="285"/>
            <ac:spMk id="109" creationId="{00000000-0000-0000-0000-000000000000}"/>
          </ac:spMkLst>
        </pc:spChg>
      </pc:sldChg>
      <pc:sldChg chg="modSp mod">
        <pc:chgData name="Velani, Ankitkumar" userId="039f6639-35cd-4471-8ac8-1e78077ab1db" providerId="ADAL" clId="{1340E681-60A3-43C9-86A2-A614324C29E3}" dt="2022-09-08T15:19:38.184" v="133" actId="20577"/>
        <pc:sldMkLst>
          <pc:docMk/>
          <pc:sldMk cId="4111025725" sldId="286"/>
        </pc:sldMkLst>
        <pc:spChg chg="mod">
          <ac:chgData name="Velani, Ankitkumar" userId="039f6639-35cd-4471-8ac8-1e78077ab1db" providerId="ADAL" clId="{1340E681-60A3-43C9-86A2-A614324C29E3}" dt="2022-09-08T15:19:38.184" v="133" actId="20577"/>
          <ac:spMkLst>
            <pc:docMk/>
            <pc:sldMk cId="4111025725" sldId="286"/>
            <ac:spMk id="108" creationId="{00000000-0000-0000-0000-000000000000}"/>
          </ac:spMkLst>
        </pc:spChg>
      </pc:sldChg>
      <pc:sldChg chg="modSp mod">
        <pc:chgData name="Velani, Ankitkumar" userId="039f6639-35cd-4471-8ac8-1e78077ab1db" providerId="ADAL" clId="{1340E681-60A3-43C9-86A2-A614324C29E3}" dt="2022-09-10T03:12:20.446" v="2062" actId="313"/>
        <pc:sldMkLst>
          <pc:docMk/>
          <pc:sldMk cId="2438622846" sldId="287"/>
        </pc:sldMkLst>
        <pc:spChg chg="mod">
          <ac:chgData name="Velani, Ankitkumar" userId="039f6639-35cd-4471-8ac8-1e78077ab1db" providerId="ADAL" clId="{1340E681-60A3-43C9-86A2-A614324C29E3}" dt="2022-09-10T03:12:20.446" v="2062" actId="313"/>
          <ac:spMkLst>
            <pc:docMk/>
            <pc:sldMk cId="2438622846" sldId="287"/>
            <ac:spMk id="109" creationId="{00000000-0000-0000-0000-000000000000}"/>
          </ac:spMkLst>
        </pc:spChg>
      </pc:sldChg>
      <pc:sldChg chg="modSp add del mod">
        <pc:chgData name="Velani, Ankitkumar" userId="039f6639-35cd-4471-8ac8-1e78077ab1db" providerId="ADAL" clId="{1340E681-60A3-43C9-86A2-A614324C29E3}" dt="2022-09-08T15:23:27.352" v="264" actId="6549"/>
        <pc:sldMkLst>
          <pc:docMk/>
          <pc:sldMk cId="1205780775" sldId="288"/>
        </pc:sldMkLst>
        <pc:spChg chg="mod">
          <ac:chgData name="Velani, Ankitkumar" userId="039f6639-35cd-4471-8ac8-1e78077ab1db" providerId="ADAL" clId="{1340E681-60A3-43C9-86A2-A614324C29E3}" dt="2022-09-08T15:22:16.004" v="211" actId="20577"/>
          <ac:spMkLst>
            <pc:docMk/>
            <pc:sldMk cId="1205780775" sldId="288"/>
            <ac:spMk id="99" creationId="{00000000-0000-0000-0000-000000000000}"/>
          </ac:spMkLst>
        </pc:spChg>
        <pc:spChg chg="mod">
          <ac:chgData name="Velani, Ankitkumar" userId="039f6639-35cd-4471-8ac8-1e78077ab1db" providerId="ADAL" clId="{1340E681-60A3-43C9-86A2-A614324C29E3}" dt="2022-09-08T15:23:27.352" v="264" actId="6549"/>
          <ac:spMkLst>
            <pc:docMk/>
            <pc:sldMk cId="1205780775" sldId="288"/>
            <ac:spMk id="100" creationId="{00000000-0000-0000-0000-000000000000}"/>
          </ac:spMkLst>
        </pc:spChg>
      </pc:sldChg>
      <pc:sldChg chg="del">
        <pc:chgData name="Velani, Ankitkumar" userId="039f6639-35cd-4471-8ac8-1e78077ab1db" providerId="ADAL" clId="{1340E681-60A3-43C9-86A2-A614324C29E3}" dt="2022-09-08T15:20:50.712" v="142" actId="47"/>
        <pc:sldMkLst>
          <pc:docMk/>
          <pc:sldMk cId="2344059627" sldId="289"/>
        </pc:sldMkLst>
      </pc:sldChg>
      <pc:sldChg chg="del">
        <pc:chgData name="Velani, Ankitkumar" userId="039f6639-35cd-4471-8ac8-1e78077ab1db" providerId="ADAL" clId="{1340E681-60A3-43C9-86A2-A614324C29E3}" dt="2022-09-08T15:20:51.013" v="143" actId="47"/>
        <pc:sldMkLst>
          <pc:docMk/>
          <pc:sldMk cId="2673655364" sldId="290"/>
        </pc:sldMkLst>
      </pc:sldChg>
      <pc:sldChg chg="del">
        <pc:chgData name="Velani, Ankitkumar" userId="039f6639-35cd-4471-8ac8-1e78077ab1db" providerId="ADAL" clId="{1340E681-60A3-43C9-86A2-A614324C29E3}" dt="2022-09-08T15:20:51.276" v="144" actId="47"/>
        <pc:sldMkLst>
          <pc:docMk/>
          <pc:sldMk cId="3671309648" sldId="291"/>
        </pc:sldMkLst>
      </pc:sldChg>
      <pc:sldChg chg="del">
        <pc:chgData name="Velani, Ankitkumar" userId="039f6639-35cd-4471-8ac8-1e78077ab1db" providerId="ADAL" clId="{1340E681-60A3-43C9-86A2-A614324C29E3}" dt="2022-09-08T15:20:51.577" v="145" actId="47"/>
        <pc:sldMkLst>
          <pc:docMk/>
          <pc:sldMk cId="981376725" sldId="292"/>
        </pc:sldMkLst>
      </pc:sldChg>
      <pc:sldChg chg="del">
        <pc:chgData name="Velani, Ankitkumar" userId="039f6639-35cd-4471-8ac8-1e78077ab1db" providerId="ADAL" clId="{1340E681-60A3-43C9-86A2-A614324C29E3}" dt="2022-09-08T15:20:52.166" v="146" actId="47"/>
        <pc:sldMkLst>
          <pc:docMk/>
          <pc:sldMk cId="2738354077" sldId="293"/>
        </pc:sldMkLst>
      </pc:sldChg>
      <pc:sldChg chg="add del">
        <pc:chgData name="Velani, Ankitkumar" userId="039f6639-35cd-4471-8ac8-1e78077ab1db" providerId="ADAL" clId="{1340E681-60A3-43C9-86A2-A614324C29E3}" dt="2022-09-08T15:21:57.002" v="181" actId="47"/>
        <pc:sldMkLst>
          <pc:docMk/>
          <pc:sldMk cId="3138019313" sldId="294"/>
        </pc:sldMkLst>
      </pc:sldChg>
      <pc:sldChg chg="modSp add mod">
        <pc:chgData name="Velani, Ankitkumar" userId="039f6639-35cd-4471-8ac8-1e78077ab1db" providerId="ADAL" clId="{1340E681-60A3-43C9-86A2-A614324C29E3}" dt="2022-09-08T15:24:14.068" v="294"/>
        <pc:sldMkLst>
          <pc:docMk/>
          <pc:sldMk cId="1416168009" sldId="295"/>
        </pc:sldMkLst>
        <pc:spChg chg="mod">
          <ac:chgData name="Velani, Ankitkumar" userId="039f6639-35cd-4471-8ac8-1e78077ab1db" providerId="ADAL" clId="{1340E681-60A3-43C9-86A2-A614324C29E3}" dt="2022-09-08T15:24:14.068" v="294"/>
          <ac:spMkLst>
            <pc:docMk/>
            <pc:sldMk cId="1416168009" sldId="295"/>
            <ac:spMk id="108" creationId="{00000000-0000-0000-0000-000000000000}"/>
          </ac:spMkLst>
        </pc:spChg>
      </pc:sldChg>
      <pc:sldChg chg="del">
        <pc:chgData name="Velani, Ankitkumar" userId="039f6639-35cd-4471-8ac8-1e78077ab1db" providerId="ADAL" clId="{1340E681-60A3-43C9-86A2-A614324C29E3}" dt="2022-09-08T15:20:55.226" v="151" actId="47"/>
        <pc:sldMkLst>
          <pc:docMk/>
          <pc:sldMk cId="1632705750" sldId="295"/>
        </pc:sldMkLst>
      </pc:sldChg>
      <pc:sldChg chg="add del">
        <pc:chgData name="Velani, Ankitkumar" userId="039f6639-35cd-4471-8ac8-1e78077ab1db" providerId="ADAL" clId="{1340E681-60A3-43C9-86A2-A614324C29E3}" dt="2022-09-08T15:23:45.049" v="273" actId="47"/>
        <pc:sldMkLst>
          <pc:docMk/>
          <pc:sldMk cId="1513836142" sldId="296"/>
        </pc:sldMkLst>
      </pc:sldChg>
      <pc:sldChg chg="modSp add mod">
        <pc:chgData name="Velani, Ankitkumar" userId="039f6639-35cd-4471-8ac8-1e78077ab1db" providerId="ADAL" clId="{1340E681-60A3-43C9-86A2-A614324C29E3}" dt="2022-09-08T15:24:23.482" v="300" actId="20577"/>
        <pc:sldMkLst>
          <pc:docMk/>
          <pc:sldMk cId="3632673750" sldId="296"/>
        </pc:sldMkLst>
        <pc:spChg chg="mod">
          <ac:chgData name="Velani, Ankitkumar" userId="039f6639-35cd-4471-8ac8-1e78077ab1db" providerId="ADAL" clId="{1340E681-60A3-43C9-86A2-A614324C29E3}" dt="2022-09-08T15:24:23.482" v="300" actId="20577"/>
          <ac:spMkLst>
            <pc:docMk/>
            <pc:sldMk cId="3632673750" sldId="296"/>
            <ac:spMk id="108" creationId="{00000000-0000-0000-0000-000000000000}"/>
          </ac:spMkLst>
        </pc:spChg>
      </pc:sldChg>
      <pc:sldChg chg="del">
        <pc:chgData name="Velani, Ankitkumar" userId="039f6639-35cd-4471-8ac8-1e78077ab1db" providerId="ADAL" clId="{1340E681-60A3-43C9-86A2-A614324C29E3}" dt="2022-09-08T15:20:53.143" v="147" actId="47"/>
        <pc:sldMkLst>
          <pc:docMk/>
          <pc:sldMk cId="2077387241" sldId="297"/>
        </pc:sldMkLst>
      </pc:sldChg>
      <pc:sldChg chg="modSp add mod">
        <pc:chgData name="Velani, Ankitkumar" userId="039f6639-35cd-4471-8ac8-1e78077ab1db" providerId="ADAL" clId="{1340E681-60A3-43C9-86A2-A614324C29E3}" dt="2022-09-08T15:24:33.036" v="304" actId="20577"/>
        <pc:sldMkLst>
          <pc:docMk/>
          <pc:sldMk cId="3870813925" sldId="297"/>
        </pc:sldMkLst>
        <pc:spChg chg="mod">
          <ac:chgData name="Velani, Ankitkumar" userId="039f6639-35cd-4471-8ac8-1e78077ab1db" providerId="ADAL" clId="{1340E681-60A3-43C9-86A2-A614324C29E3}" dt="2022-09-08T15:24:33.036" v="304" actId="20577"/>
          <ac:spMkLst>
            <pc:docMk/>
            <pc:sldMk cId="3870813925" sldId="297"/>
            <ac:spMk id="108" creationId="{00000000-0000-0000-0000-000000000000}"/>
          </ac:spMkLst>
        </pc:spChg>
      </pc:sldChg>
      <pc:sldChg chg="del">
        <pc:chgData name="Velani, Ankitkumar" userId="039f6639-35cd-4471-8ac8-1e78077ab1db" providerId="ADAL" clId="{1340E681-60A3-43C9-86A2-A614324C29E3}" dt="2022-09-08T15:20:56.245" v="152" actId="47"/>
        <pc:sldMkLst>
          <pc:docMk/>
          <pc:sldMk cId="1149467149" sldId="298"/>
        </pc:sldMkLst>
      </pc:sldChg>
      <pc:sldChg chg="modSp add mod">
        <pc:chgData name="Velani, Ankitkumar" userId="039f6639-35cd-4471-8ac8-1e78077ab1db" providerId="ADAL" clId="{1340E681-60A3-43C9-86A2-A614324C29E3}" dt="2022-09-08T15:25:31.519" v="370" actId="108"/>
        <pc:sldMkLst>
          <pc:docMk/>
          <pc:sldMk cId="2537595148" sldId="298"/>
        </pc:sldMkLst>
        <pc:spChg chg="mod">
          <ac:chgData name="Velani, Ankitkumar" userId="039f6639-35cd-4471-8ac8-1e78077ab1db" providerId="ADAL" clId="{1340E681-60A3-43C9-86A2-A614324C29E3}" dt="2022-09-08T15:24:51.723" v="324" actId="20577"/>
          <ac:spMkLst>
            <pc:docMk/>
            <pc:sldMk cId="2537595148" sldId="298"/>
            <ac:spMk id="108" creationId="{00000000-0000-0000-0000-000000000000}"/>
          </ac:spMkLst>
        </pc:spChg>
        <pc:spChg chg="mod">
          <ac:chgData name="Velani, Ankitkumar" userId="039f6639-35cd-4471-8ac8-1e78077ab1db" providerId="ADAL" clId="{1340E681-60A3-43C9-86A2-A614324C29E3}" dt="2022-09-08T15:25:31.519" v="370" actId="108"/>
          <ac:spMkLst>
            <pc:docMk/>
            <pc:sldMk cId="2537595148" sldId="298"/>
            <ac:spMk id="109" creationId="{00000000-0000-0000-0000-000000000000}"/>
          </ac:spMkLst>
        </pc:spChg>
      </pc:sldChg>
      <pc:sldChg chg="add">
        <pc:chgData name="Velani, Ankitkumar" userId="039f6639-35cd-4471-8ac8-1e78077ab1db" providerId="ADAL" clId="{1340E681-60A3-43C9-86A2-A614324C29E3}" dt="2022-09-08T15:27:08.942" v="371"/>
        <pc:sldMkLst>
          <pc:docMk/>
          <pc:sldMk cId="1714319504" sldId="299"/>
        </pc:sldMkLst>
      </pc:sldChg>
      <pc:sldChg chg="del">
        <pc:chgData name="Velani, Ankitkumar" userId="039f6639-35cd-4471-8ac8-1e78077ab1db" providerId="ADAL" clId="{1340E681-60A3-43C9-86A2-A614324C29E3}" dt="2022-09-08T15:20:57.763" v="153" actId="47"/>
        <pc:sldMkLst>
          <pc:docMk/>
          <pc:sldMk cId="2809169825" sldId="299"/>
        </pc:sldMkLst>
      </pc:sldChg>
      <pc:sldChg chg="del">
        <pc:chgData name="Velani, Ankitkumar" userId="039f6639-35cd-4471-8ac8-1e78077ab1db" providerId="ADAL" clId="{1340E681-60A3-43C9-86A2-A614324C29E3}" dt="2022-09-08T15:20:53.469" v="148" actId="47"/>
        <pc:sldMkLst>
          <pc:docMk/>
          <pc:sldMk cId="1642795635" sldId="300"/>
        </pc:sldMkLst>
      </pc:sldChg>
      <pc:sldChg chg="modSp add del mod">
        <pc:chgData name="Velani, Ankitkumar" userId="039f6639-35cd-4471-8ac8-1e78077ab1db" providerId="ADAL" clId="{1340E681-60A3-43C9-86A2-A614324C29E3}" dt="2022-09-08T15:27:40.977" v="378" actId="47"/>
        <pc:sldMkLst>
          <pc:docMk/>
          <pc:sldMk cId="2169210693" sldId="300"/>
        </pc:sldMkLst>
        <pc:spChg chg="mod">
          <ac:chgData name="Velani, Ankitkumar" userId="039f6639-35cd-4471-8ac8-1e78077ab1db" providerId="ADAL" clId="{1340E681-60A3-43C9-86A2-A614324C29E3}" dt="2022-09-08T15:27:13.651" v="373"/>
          <ac:spMkLst>
            <pc:docMk/>
            <pc:sldMk cId="2169210693" sldId="300"/>
            <ac:spMk id="108" creationId="{00000000-0000-0000-0000-000000000000}"/>
          </ac:spMkLst>
        </pc:spChg>
      </pc:sldChg>
      <pc:sldChg chg="del">
        <pc:chgData name="Velani, Ankitkumar" userId="039f6639-35cd-4471-8ac8-1e78077ab1db" providerId="ADAL" clId="{1340E681-60A3-43C9-86A2-A614324C29E3}" dt="2022-09-08T15:20:54.756" v="149" actId="47"/>
        <pc:sldMkLst>
          <pc:docMk/>
          <pc:sldMk cId="3179861112" sldId="301"/>
        </pc:sldMkLst>
      </pc:sldChg>
      <pc:sldChg chg="add">
        <pc:chgData name="Velani, Ankitkumar" userId="039f6639-35cd-4471-8ac8-1e78077ab1db" providerId="ADAL" clId="{1340E681-60A3-43C9-86A2-A614324C29E3}" dt="2022-09-08T15:27:22.169" v="374"/>
        <pc:sldMkLst>
          <pc:docMk/>
          <pc:sldMk cId="3340506046" sldId="301"/>
        </pc:sldMkLst>
      </pc:sldChg>
      <pc:sldChg chg="modSp add mod">
        <pc:chgData name="Velani, Ankitkumar" userId="039f6639-35cd-4471-8ac8-1e78077ab1db" providerId="ADAL" clId="{1340E681-60A3-43C9-86A2-A614324C29E3}" dt="2022-09-08T15:27:29.508" v="377" actId="20577"/>
        <pc:sldMkLst>
          <pc:docMk/>
          <pc:sldMk cId="115505484" sldId="302"/>
        </pc:sldMkLst>
        <pc:spChg chg="mod">
          <ac:chgData name="Velani, Ankitkumar" userId="039f6639-35cd-4471-8ac8-1e78077ab1db" providerId="ADAL" clId="{1340E681-60A3-43C9-86A2-A614324C29E3}" dt="2022-09-08T15:27:29.508" v="377" actId="20577"/>
          <ac:spMkLst>
            <pc:docMk/>
            <pc:sldMk cId="115505484" sldId="302"/>
            <ac:spMk id="108" creationId="{00000000-0000-0000-0000-000000000000}"/>
          </ac:spMkLst>
        </pc:spChg>
      </pc:sldChg>
      <pc:sldChg chg="del">
        <pc:chgData name="Velani, Ankitkumar" userId="039f6639-35cd-4471-8ac8-1e78077ab1db" providerId="ADAL" clId="{1340E681-60A3-43C9-86A2-A614324C29E3}" dt="2022-09-08T15:20:54.988" v="150" actId="47"/>
        <pc:sldMkLst>
          <pc:docMk/>
          <pc:sldMk cId="1531365578" sldId="302"/>
        </pc:sldMkLst>
      </pc:sldChg>
      <pc:sldChg chg="add del">
        <pc:chgData name="Velani, Ankitkumar" userId="039f6639-35cd-4471-8ac8-1e78077ab1db" providerId="ADAL" clId="{1340E681-60A3-43C9-86A2-A614324C29E3}" dt="2022-09-08T15:23:29.800" v="265" actId="47"/>
        <pc:sldMkLst>
          <pc:docMk/>
          <pc:sldMk cId="1104195167" sldId="303"/>
        </pc:sldMkLst>
      </pc:sldChg>
      <pc:sldChg chg="modSp add mod">
        <pc:chgData name="Velani, Ankitkumar" userId="039f6639-35cd-4471-8ac8-1e78077ab1db" providerId="ADAL" clId="{1340E681-60A3-43C9-86A2-A614324C29E3}" dt="2022-09-08T15:27:53.372" v="398" actId="20577"/>
        <pc:sldMkLst>
          <pc:docMk/>
          <pc:sldMk cId="3367843845" sldId="303"/>
        </pc:sldMkLst>
        <pc:spChg chg="mod">
          <ac:chgData name="Velani, Ankitkumar" userId="039f6639-35cd-4471-8ac8-1e78077ab1db" providerId="ADAL" clId="{1340E681-60A3-43C9-86A2-A614324C29E3}" dt="2022-09-08T15:27:53.372" v="398" actId="20577"/>
          <ac:spMkLst>
            <pc:docMk/>
            <pc:sldMk cId="3367843845" sldId="303"/>
            <ac:spMk id="108" creationId="{00000000-0000-0000-0000-000000000000}"/>
          </ac:spMkLst>
        </pc:spChg>
      </pc:sldChg>
      <pc:sldChg chg="add del">
        <pc:chgData name="Velani, Ankitkumar" userId="039f6639-35cd-4471-8ac8-1e78077ab1db" providerId="ADAL" clId="{1340E681-60A3-43C9-86A2-A614324C29E3}" dt="2022-09-08T15:23:31.044" v="266" actId="47"/>
        <pc:sldMkLst>
          <pc:docMk/>
          <pc:sldMk cId="2310146408" sldId="304"/>
        </pc:sldMkLst>
      </pc:sldChg>
      <pc:sldChg chg="modSp add mod">
        <pc:chgData name="Velani, Ankitkumar" userId="039f6639-35cd-4471-8ac8-1e78077ab1db" providerId="ADAL" clId="{1340E681-60A3-43C9-86A2-A614324C29E3}" dt="2022-09-08T15:28:02.021" v="410" actId="20577"/>
        <pc:sldMkLst>
          <pc:docMk/>
          <pc:sldMk cId="3065635960" sldId="304"/>
        </pc:sldMkLst>
        <pc:spChg chg="mod">
          <ac:chgData name="Velani, Ankitkumar" userId="039f6639-35cd-4471-8ac8-1e78077ab1db" providerId="ADAL" clId="{1340E681-60A3-43C9-86A2-A614324C29E3}" dt="2022-09-08T15:28:02.021" v="410" actId="20577"/>
          <ac:spMkLst>
            <pc:docMk/>
            <pc:sldMk cId="3065635960" sldId="304"/>
            <ac:spMk id="108" creationId="{00000000-0000-0000-0000-000000000000}"/>
          </ac:spMkLst>
        </pc:spChg>
      </pc:sldChg>
      <pc:sldChg chg="modSp add mod">
        <pc:chgData name="Velani, Ankitkumar" userId="039f6639-35cd-4471-8ac8-1e78077ab1db" providerId="ADAL" clId="{1340E681-60A3-43C9-86A2-A614324C29E3}" dt="2022-09-24T07:47:42.524" v="13873" actId="1036"/>
        <pc:sldMkLst>
          <pc:docMk/>
          <pc:sldMk cId="1505795841" sldId="305"/>
        </pc:sldMkLst>
        <pc:spChg chg="mod">
          <ac:chgData name="Velani, Ankitkumar" userId="039f6639-35cd-4471-8ac8-1e78077ab1db" providerId="ADAL" clId="{1340E681-60A3-43C9-86A2-A614324C29E3}" dt="2022-09-08T15:29:46.485" v="412"/>
          <ac:spMkLst>
            <pc:docMk/>
            <pc:sldMk cId="1505795841" sldId="305"/>
            <ac:spMk id="108" creationId="{00000000-0000-0000-0000-000000000000}"/>
          </ac:spMkLst>
        </pc:spChg>
        <pc:spChg chg="mod">
          <ac:chgData name="Velani, Ankitkumar" userId="039f6639-35cd-4471-8ac8-1e78077ab1db" providerId="ADAL" clId="{1340E681-60A3-43C9-86A2-A614324C29E3}" dt="2022-09-24T07:47:42.524" v="13873" actId="1036"/>
          <ac:spMkLst>
            <pc:docMk/>
            <pc:sldMk cId="1505795841" sldId="305"/>
            <ac:spMk id="109" creationId="{00000000-0000-0000-0000-000000000000}"/>
          </ac:spMkLst>
        </pc:spChg>
      </pc:sldChg>
      <pc:sldChg chg="add del">
        <pc:chgData name="Velani, Ankitkumar" userId="039f6639-35cd-4471-8ac8-1e78077ab1db" providerId="ADAL" clId="{1340E681-60A3-43C9-86A2-A614324C29E3}" dt="2022-09-08T15:23:33.139" v="267" actId="47"/>
        <pc:sldMkLst>
          <pc:docMk/>
          <pc:sldMk cId="3164702486" sldId="305"/>
        </pc:sldMkLst>
      </pc:sldChg>
      <pc:sldChg chg="addSp delSp modSp new mod">
        <pc:chgData name="Velani, Ankitkumar" userId="039f6639-35cd-4471-8ac8-1e78077ab1db" providerId="ADAL" clId="{1340E681-60A3-43C9-86A2-A614324C29E3}" dt="2022-09-09T01:35:56.010" v="1045" actId="20577"/>
        <pc:sldMkLst>
          <pc:docMk/>
          <pc:sldMk cId="1610246580" sldId="306"/>
        </pc:sldMkLst>
        <pc:spChg chg="del">
          <ac:chgData name="Velani, Ankitkumar" userId="039f6639-35cd-4471-8ac8-1e78077ab1db" providerId="ADAL" clId="{1340E681-60A3-43C9-86A2-A614324C29E3}" dt="2022-09-09T01:31:09.639" v="508" actId="478"/>
          <ac:spMkLst>
            <pc:docMk/>
            <pc:sldMk cId="1610246580" sldId="306"/>
            <ac:spMk id="2" creationId="{EBBB610B-7CA0-4FCF-B719-2B753275CC96}"/>
          </ac:spMkLst>
        </pc:spChg>
        <pc:spChg chg="del">
          <ac:chgData name="Velani, Ankitkumar" userId="039f6639-35cd-4471-8ac8-1e78077ab1db" providerId="ADAL" clId="{1340E681-60A3-43C9-86A2-A614324C29E3}" dt="2022-09-09T01:31:08.324" v="507" actId="478"/>
          <ac:spMkLst>
            <pc:docMk/>
            <pc:sldMk cId="1610246580" sldId="306"/>
            <ac:spMk id="3" creationId="{51E8E4B7-CA69-4182-A6D1-DD6A265D97AB}"/>
          </ac:spMkLst>
        </pc:spChg>
        <pc:spChg chg="add del mod">
          <ac:chgData name="Velani, Ankitkumar" userId="039f6639-35cd-4471-8ac8-1e78077ab1db" providerId="ADAL" clId="{1340E681-60A3-43C9-86A2-A614324C29E3}" dt="2022-09-09T01:31:07.108" v="506"/>
          <ac:spMkLst>
            <pc:docMk/>
            <pc:sldMk cId="1610246580" sldId="306"/>
            <ac:spMk id="7" creationId="{D09BDA12-2AED-47C5-A5A4-C1DD44F95948}"/>
          </ac:spMkLst>
        </pc:spChg>
        <pc:spChg chg="add del mod">
          <ac:chgData name="Velani, Ankitkumar" userId="039f6639-35cd-4471-8ac8-1e78077ab1db" providerId="ADAL" clId="{1340E681-60A3-43C9-86A2-A614324C29E3}" dt="2022-09-09T01:31:07.108" v="506"/>
          <ac:spMkLst>
            <pc:docMk/>
            <pc:sldMk cId="1610246580" sldId="306"/>
            <ac:spMk id="8" creationId="{A5C2A38B-BD47-4F59-887F-C7339BA7261F}"/>
          </ac:spMkLst>
        </pc:spChg>
        <pc:spChg chg="add mod">
          <ac:chgData name="Velani, Ankitkumar" userId="039f6639-35cd-4471-8ac8-1e78077ab1db" providerId="ADAL" clId="{1340E681-60A3-43C9-86A2-A614324C29E3}" dt="2022-09-09T01:31:14.723" v="516" actId="20577"/>
          <ac:spMkLst>
            <pc:docMk/>
            <pc:sldMk cId="1610246580" sldId="306"/>
            <ac:spMk id="9" creationId="{DAD87299-AFA6-4612-AD6C-C7C8F879B512}"/>
          </ac:spMkLst>
        </pc:spChg>
        <pc:spChg chg="add mod">
          <ac:chgData name="Velani, Ankitkumar" userId="039f6639-35cd-4471-8ac8-1e78077ab1db" providerId="ADAL" clId="{1340E681-60A3-43C9-86A2-A614324C29E3}" dt="2022-09-09T01:35:56.010" v="1045" actId="20577"/>
          <ac:spMkLst>
            <pc:docMk/>
            <pc:sldMk cId="1610246580" sldId="306"/>
            <ac:spMk id="10" creationId="{16A03AE6-6BA9-4260-8580-96DB254B59A2}"/>
          </ac:spMkLst>
        </pc:spChg>
      </pc:sldChg>
      <pc:sldChg chg="add del">
        <pc:chgData name="Velani, Ankitkumar" userId="039f6639-35cd-4471-8ac8-1e78077ab1db" providerId="ADAL" clId="{1340E681-60A3-43C9-86A2-A614324C29E3}" dt="2022-09-08T15:23:33.634" v="268" actId="47"/>
        <pc:sldMkLst>
          <pc:docMk/>
          <pc:sldMk cId="3836807520" sldId="306"/>
        </pc:sldMkLst>
      </pc:sldChg>
      <pc:sldChg chg="addSp modSp add mod">
        <pc:chgData name="Velani, Ankitkumar" userId="039f6639-35cd-4471-8ac8-1e78077ab1db" providerId="ADAL" clId="{1340E681-60A3-43C9-86A2-A614324C29E3}" dt="2022-09-09T02:36:11.968" v="1356" actId="20577"/>
        <pc:sldMkLst>
          <pc:docMk/>
          <pc:sldMk cId="1372787291" sldId="307"/>
        </pc:sldMkLst>
        <pc:spChg chg="add mod">
          <ac:chgData name="Velani, Ankitkumar" userId="039f6639-35cd-4471-8ac8-1e78077ab1db" providerId="ADAL" clId="{1340E681-60A3-43C9-86A2-A614324C29E3}" dt="2022-09-09T02:36:11.968" v="1356" actId="20577"/>
          <ac:spMkLst>
            <pc:docMk/>
            <pc:sldMk cId="1372787291" sldId="307"/>
            <ac:spMk id="3" creationId="{E6D78361-0904-456A-99B6-AC02ABF44868}"/>
          </ac:spMkLst>
        </pc:spChg>
        <pc:spChg chg="add mod">
          <ac:chgData name="Velani, Ankitkumar" userId="039f6639-35cd-4471-8ac8-1e78077ab1db" providerId="ADAL" clId="{1340E681-60A3-43C9-86A2-A614324C29E3}" dt="2022-09-09T02:35:00.712" v="1337" actId="1076"/>
          <ac:spMkLst>
            <pc:docMk/>
            <pc:sldMk cId="1372787291" sldId="307"/>
            <ac:spMk id="8" creationId="{E8D47BD8-FE8D-46E7-9BE7-CF7680474D93}"/>
          </ac:spMkLst>
        </pc:spChg>
        <pc:spChg chg="mod">
          <ac:chgData name="Velani, Ankitkumar" userId="039f6639-35cd-4471-8ac8-1e78077ab1db" providerId="ADAL" clId="{1340E681-60A3-43C9-86A2-A614324C29E3}" dt="2022-09-09T02:32:41.673" v="1298" actId="20577"/>
          <ac:spMkLst>
            <pc:docMk/>
            <pc:sldMk cId="1372787291" sldId="307"/>
            <ac:spMk id="109" creationId="{00000000-0000-0000-0000-000000000000}"/>
          </ac:spMkLst>
        </pc:spChg>
      </pc:sldChg>
      <pc:sldChg chg="add del">
        <pc:chgData name="Velani, Ankitkumar" userId="039f6639-35cd-4471-8ac8-1e78077ab1db" providerId="ADAL" clId="{1340E681-60A3-43C9-86A2-A614324C29E3}" dt="2022-09-08T15:23:34.151" v="269" actId="47"/>
        <pc:sldMkLst>
          <pc:docMk/>
          <pc:sldMk cId="2944235571" sldId="307"/>
        </pc:sldMkLst>
      </pc:sldChg>
      <pc:sldChg chg="add del">
        <pc:chgData name="Velani, Ankitkumar" userId="039f6639-35cd-4471-8ac8-1e78077ab1db" providerId="ADAL" clId="{1340E681-60A3-43C9-86A2-A614324C29E3}" dt="2022-09-08T15:23:34.489" v="270" actId="47"/>
        <pc:sldMkLst>
          <pc:docMk/>
          <pc:sldMk cId="3224482173" sldId="308"/>
        </pc:sldMkLst>
      </pc:sldChg>
      <pc:sldChg chg="addSp modSp add mod ord">
        <pc:chgData name="Velani, Ankitkumar" userId="039f6639-35cd-4471-8ac8-1e78077ab1db" providerId="ADAL" clId="{1340E681-60A3-43C9-86A2-A614324C29E3}" dt="2022-09-09T02:30:15.775" v="1291" actId="20577"/>
        <pc:sldMkLst>
          <pc:docMk/>
          <pc:sldMk cId="4199906352" sldId="308"/>
        </pc:sldMkLst>
        <pc:spChg chg="mod">
          <ac:chgData name="Velani, Ankitkumar" userId="039f6639-35cd-4471-8ac8-1e78077ab1db" providerId="ADAL" clId="{1340E681-60A3-43C9-86A2-A614324C29E3}" dt="2022-09-09T02:03:19.450" v="1246"/>
          <ac:spMkLst>
            <pc:docMk/>
            <pc:sldMk cId="4199906352" sldId="308"/>
            <ac:spMk id="108" creationId="{00000000-0000-0000-0000-000000000000}"/>
          </ac:spMkLst>
        </pc:spChg>
        <pc:spChg chg="mod">
          <ac:chgData name="Velani, Ankitkumar" userId="039f6639-35cd-4471-8ac8-1e78077ab1db" providerId="ADAL" clId="{1340E681-60A3-43C9-86A2-A614324C29E3}" dt="2022-09-09T02:30:15.775" v="1291" actId="20577"/>
          <ac:spMkLst>
            <pc:docMk/>
            <pc:sldMk cId="4199906352" sldId="308"/>
            <ac:spMk id="109" creationId="{00000000-0000-0000-0000-000000000000}"/>
          </ac:spMkLst>
        </pc:spChg>
        <pc:graphicFrameChg chg="add mod modGraphic">
          <ac:chgData name="Velani, Ankitkumar" userId="039f6639-35cd-4471-8ac8-1e78077ab1db" providerId="ADAL" clId="{1340E681-60A3-43C9-86A2-A614324C29E3}" dt="2022-09-09T02:05:42.290" v="1290" actId="1035"/>
          <ac:graphicFrameMkLst>
            <pc:docMk/>
            <pc:sldMk cId="4199906352" sldId="308"/>
            <ac:graphicFrameMk id="2" creationId="{A8914A6C-0D51-4015-B3E6-B5B7064383B8}"/>
          </ac:graphicFrameMkLst>
        </pc:graphicFrameChg>
      </pc:sldChg>
      <pc:sldChg chg="addSp modSp add mod">
        <pc:chgData name="Velani, Ankitkumar" userId="039f6639-35cd-4471-8ac8-1e78077ab1db" providerId="ADAL" clId="{1340E681-60A3-43C9-86A2-A614324C29E3}" dt="2022-09-09T02:48:10.538" v="1583" actId="207"/>
        <pc:sldMkLst>
          <pc:docMk/>
          <pc:sldMk cId="1586293684" sldId="309"/>
        </pc:sldMkLst>
        <pc:spChg chg="add mod">
          <ac:chgData name="Velani, Ankitkumar" userId="039f6639-35cd-4471-8ac8-1e78077ab1db" providerId="ADAL" clId="{1340E681-60A3-43C9-86A2-A614324C29E3}" dt="2022-09-09T02:45:50.624" v="1524" actId="20577"/>
          <ac:spMkLst>
            <pc:docMk/>
            <pc:sldMk cId="1586293684" sldId="309"/>
            <ac:spMk id="2" creationId="{73824065-2495-47FD-9A82-EC928C433F48}"/>
          </ac:spMkLst>
        </pc:spChg>
        <pc:spChg chg="add mod">
          <ac:chgData name="Velani, Ankitkumar" userId="039f6639-35cd-4471-8ac8-1e78077ab1db" providerId="ADAL" clId="{1340E681-60A3-43C9-86A2-A614324C29E3}" dt="2022-09-09T02:46:44.286" v="1559" actId="1076"/>
          <ac:spMkLst>
            <pc:docMk/>
            <pc:sldMk cId="1586293684" sldId="309"/>
            <ac:spMk id="3" creationId="{1DF16D99-916A-48EB-B164-D6F1AF63EA35}"/>
          </ac:spMkLst>
        </pc:spChg>
        <pc:spChg chg="add mod">
          <ac:chgData name="Velani, Ankitkumar" userId="039f6639-35cd-4471-8ac8-1e78077ab1db" providerId="ADAL" clId="{1340E681-60A3-43C9-86A2-A614324C29E3}" dt="2022-09-09T02:47:55.047" v="1577" actId="208"/>
          <ac:spMkLst>
            <pc:docMk/>
            <pc:sldMk cId="1586293684" sldId="309"/>
            <ac:spMk id="9" creationId="{4054F86A-B8A7-469C-B67E-4D92E1DB07C8}"/>
          </ac:spMkLst>
        </pc:spChg>
        <pc:spChg chg="add mod">
          <ac:chgData name="Velani, Ankitkumar" userId="039f6639-35cd-4471-8ac8-1e78077ab1db" providerId="ADAL" clId="{1340E681-60A3-43C9-86A2-A614324C29E3}" dt="2022-09-09T02:48:10.538" v="1583" actId="207"/>
          <ac:spMkLst>
            <pc:docMk/>
            <pc:sldMk cId="1586293684" sldId="309"/>
            <ac:spMk id="10" creationId="{2A228307-70D6-4269-9C25-6CC272D4FF85}"/>
          </ac:spMkLst>
        </pc:spChg>
        <pc:spChg chg="mod">
          <ac:chgData name="Velani, Ankitkumar" userId="039f6639-35cd-4471-8ac8-1e78077ab1db" providerId="ADAL" clId="{1340E681-60A3-43C9-86A2-A614324C29E3}" dt="2022-09-09T02:46:59.997" v="1561" actId="20577"/>
          <ac:spMkLst>
            <pc:docMk/>
            <pc:sldMk cId="1586293684" sldId="309"/>
            <ac:spMk id="109" creationId="{00000000-0000-0000-0000-000000000000}"/>
          </ac:spMkLst>
        </pc:spChg>
      </pc:sldChg>
      <pc:sldChg chg="add del">
        <pc:chgData name="Velani, Ankitkumar" userId="039f6639-35cd-4471-8ac8-1e78077ab1db" providerId="ADAL" clId="{1340E681-60A3-43C9-86A2-A614324C29E3}" dt="2022-09-08T15:23:35.121" v="271" actId="47"/>
        <pc:sldMkLst>
          <pc:docMk/>
          <pc:sldMk cId="2995025662" sldId="309"/>
        </pc:sldMkLst>
      </pc:sldChg>
      <pc:sldChg chg="delSp modSp add mod">
        <pc:chgData name="Velani, Ankitkumar" userId="039f6639-35cd-4471-8ac8-1e78077ab1db" providerId="ADAL" clId="{1340E681-60A3-43C9-86A2-A614324C29E3}" dt="2022-09-09T02:51:19.280" v="1662" actId="5793"/>
        <pc:sldMkLst>
          <pc:docMk/>
          <pc:sldMk cId="2623842265" sldId="310"/>
        </pc:sldMkLst>
        <pc:spChg chg="del">
          <ac:chgData name="Velani, Ankitkumar" userId="039f6639-35cd-4471-8ac8-1e78077ab1db" providerId="ADAL" clId="{1340E681-60A3-43C9-86A2-A614324C29E3}" dt="2022-09-09T02:48:48.791" v="1592" actId="478"/>
          <ac:spMkLst>
            <pc:docMk/>
            <pc:sldMk cId="2623842265" sldId="310"/>
            <ac:spMk id="2" creationId="{73824065-2495-47FD-9A82-EC928C433F48}"/>
          </ac:spMkLst>
        </pc:spChg>
        <pc:spChg chg="del">
          <ac:chgData name="Velani, Ankitkumar" userId="039f6639-35cd-4471-8ac8-1e78077ab1db" providerId="ADAL" clId="{1340E681-60A3-43C9-86A2-A614324C29E3}" dt="2022-09-09T02:48:41.817" v="1589" actId="478"/>
          <ac:spMkLst>
            <pc:docMk/>
            <pc:sldMk cId="2623842265" sldId="310"/>
            <ac:spMk id="3" creationId="{1DF16D99-916A-48EB-B164-D6F1AF63EA35}"/>
          </ac:spMkLst>
        </pc:spChg>
        <pc:spChg chg="del">
          <ac:chgData name="Velani, Ankitkumar" userId="039f6639-35cd-4471-8ac8-1e78077ab1db" providerId="ADAL" clId="{1340E681-60A3-43C9-86A2-A614324C29E3}" dt="2022-09-09T02:48:47.273" v="1591" actId="478"/>
          <ac:spMkLst>
            <pc:docMk/>
            <pc:sldMk cId="2623842265" sldId="310"/>
            <ac:spMk id="9" creationId="{4054F86A-B8A7-469C-B67E-4D92E1DB07C8}"/>
          </ac:spMkLst>
        </pc:spChg>
        <pc:spChg chg="del">
          <ac:chgData name="Velani, Ankitkumar" userId="039f6639-35cd-4471-8ac8-1e78077ab1db" providerId="ADAL" clId="{1340E681-60A3-43C9-86A2-A614324C29E3}" dt="2022-09-09T02:48:44.998" v="1590" actId="478"/>
          <ac:spMkLst>
            <pc:docMk/>
            <pc:sldMk cId="2623842265" sldId="310"/>
            <ac:spMk id="10" creationId="{2A228307-70D6-4269-9C25-6CC272D4FF85}"/>
          </ac:spMkLst>
        </pc:spChg>
        <pc:spChg chg="mod">
          <ac:chgData name="Velani, Ankitkumar" userId="039f6639-35cd-4471-8ac8-1e78077ab1db" providerId="ADAL" clId="{1340E681-60A3-43C9-86A2-A614324C29E3}" dt="2022-09-09T02:51:19.280" v="1662" actId="5793"/>
          <ac:spMkLst>
            <pc:docMk/>
            <pc:sldMk cId="2623842265" sldId="310"/>
            <ac:spMk id="109" creationId="{00000000-0000-0000-0000-000000000000}"/>
          </ac:spMkLst>
        </pc:spChg>
      </pc:sldChg>
      <pc:sldChg chg="add del">
        <pc:chgData name="Velani, Ankitkumar" userId="039f6639-35cd-4471-8ac8-1e78077ab1db" providerId="ADAL" clId="{1340E681-60A3-43C9-86A2-A614324C29E3}" dt="2022-09-08T15:23:35.738" v="272" actId="47"/>
        <pc:sldMkLst>
          <pc:docMk/>
          <pc:sldMk cId="3743774038" sldId="310"/>
        </pc:sldMkLst>
      </pc:sldChg>
      <pc:sldChg chg="addSp delSp modSp add mod">
        <pc:chgData name="Velani, Ankitkumar" userId="039f6639-35cd-4471-8ac8-1e78077ab1db" providerId="ADAL" clId="{1340E681-60A3-43C9-86A2-A614324C29E3}" dt="2022-09-09T03:00:57.316" v="1817" actId="1038"/>
        <pc:sldMkLst>
          <pc:docMk/>
          <pc:sldMk cId="2666916628" sldId="311"/>
        </pc:sldMkLst>
        <pc:spChg chg="add del">
          <ac:chgData name="Velani, Ankitkumar" userId="039f6639-35cd-4471-8ac8-1e78077ab1db" providerId="ADAL" clId="{1340E681-60A3-43C9-86A2-A614324C29E3}" dt="2022-09-09T02:56:17.593" v="1731"/>
          <ac:spMkLst>
            <pc:docMk/>
            <pc:sldMk cId="2666916628" sldId="311"/>
            <ac:spMk id="2" creationId="{DB7CD58B-3CCD-41B9-9B92-F102D75BA61B}"/>
          </ac:spMkLst>
        </pc:spChg>
        <pc:spChg chg="add del mod">
          <ac:chgData name="Velani, Ankitkumar" userId="039f6639-35cd-4471-8ac8-1e78077ab1db" providerId="ADAL" clId="{1340E681-60A3-43C9-86A2-A614324C29E3}" dt="2022-09-09T02:56:22.710" v="1734" actId="478"/>
          <ac:spMkLst>
            <pc:docMk/>
            <pc:sldMk cId="2666916628" sldId="311"/>
            <ac:spMk id="3" creationId="{81880FD7-9F1A-446C-A549-EF3C911931CD}"/>
          </ac:spMkLst>
        </pc:spChg>
        <pc:spChg chg="add mod">
          <ac:chgData name="Velani, Ankitkumar" userId="039f6639-35cd-4471-8ac8-1e78077ab1db" providerId="ADAL" clId="{1340E681-60A3-43C9-86A2-A614324C29E3}" dt="2022-09-09T02:59:40.610" v="1783"/>
          <ac:spMkLst>
            <pc:docMk/>
            <pc:sldMk cId="2666916628" sldId="311"/>
            <ac:spMk id="8" creationId="{DDC6BBA7-39AC-4C36-8846-4F31F1AFFB90}"/>
          </ac:spMkLst>
        </pc:spChg>
        <pc:spChg chg="add mod">
          <ac:chgData name="Velani, Ankitkumar" userId="039f6639-35cd-4471-8ac8-1e78077ab1db" providerId="ADAL" clId="{1340E681-60A3-43C9-86A2-A614324C29E3}" dt="2022-09-09T03:00:28.888" v="1810" actId="1037"/>
          <ac:spMkLst>
            <pc:docMk/>
            <pc:sldMk cId="2666916628" sldId="311"/>
            <ac:spMk id="14" creationId="{857E0607-8876-42DB-B5A0-A92474BC8076}"/>
          </ac:spMkLst>
        </pc:spChg>
        <pc:spChg chg="add del mod">
          <ac:chgData name="Velani, Ankitkumar" userId="039f6639-35cd-4471-8ac8-1e78077ab1db" providerId="ADAL" clId="{1340E681-60A3-43C9-86A2-A614324C29E3}" dt="2022-09-09T02:58:30.256" v="1767"/>
          <ac:spMkLst>
            <pc:docMk/>
            <pc:sldMk cId="2666916628" sldId="311"/>
            <ac:spMk id="15" creationId="{800348C7-A55E-467F-AE3F-FB25B240D3BF}"/>
          </ac:spMkLst>
        </pc:spChg>
        <pc:spChg chg="del mod">
          <ac:chgData name="Velani, Ankitkumar" userId="039f6639-35cd-4471-8ac8-1e78077ab1db" providerId="ADAL" clId="{1340E681-60A3-43C9-86A2-A614324C29E3}" dt="2022-09-09T02:56:12.388" v="1729" actId="478"/>
          <ac:spMkLst>
            <pc:docMk/>
            <pc:sldMk cId="2666916628" sldId="311"/>
            <ac:spMk id="109" creationId="{00000000-0000-0000-0000-000000000000}"/>
          </ac:spMkLst>
        </pc:spChg>
        <pc:picChg chg="add mod">
          <ac:chgData name="Velani, Ankitkumar" userId="039f6639-35cd-4471-8ac8-1e78077ab1db" providerId="ADAL" clId="{1340E681-60A3-43C9-86A2-A614324C29E3}" dt="2022-09-09T02:58:05.998" v="1746" actId="208"/>
          <ac:picMkLst>
            <pc:docMk/>
            <pc:sldMk cId="2666916628" sldId="311"/>
            <ac:picMk id="5" creationId="{161CC3B4-A4EC-4853-8B36-03F8C15D64F1}"/>
          </ac:picMkLst>
        </pc:picChg>
        <pc:picChg chg="add mod">
          <ac:chgData name="Velani, Ankitkumar" userId="039f6639-35cd-4471-8ac8-1e78077ab1db" providerId="ADAL" clId="{1340E681-60A3-43C9-86A2-A614324C29E3}" dt="2022-09-09T02:57:48.300" v="1744" actId="1440"/>
          <ac:picMkLst>
            <pc:docMk/>
            <pc:sldMk cId="2666916628" sldId="311"/>
            <ac:picMk id="7" creationId="{D7D72AA9-75E2-46C1-9D0B-B3B594A71878}"/>
          </ac:picMkLst>
        </pc:picChg>
        <pc:cxnChg chg="add mod">
          <ac:chgData name="Velani, Ankitkumar" userId="039f6639-35cd-4471-8ac8-1e78077ab1db" providerId="ADAL" clId="{1340E681-60A3-43C9-86A2-A614324C29E3}" dt="2022-09-09T03:00:57.316" v="1817" actId="1038"/>
          <ac:cxnSpMkLst>
            <pc:docMk/>
            <pc:sldMk cId="2666916628" sldId="311"/>
            <ac:cxnSpMk id="10" creationId="{61C95CAF-69C7-495C-89DF-D5A4659A3E30}"/>
          </ac:cxnSpMkLst>
        </pc:cxnChg>
        <pc:cxnChg chg="add mod">
          <ac:chgData name="Velani, Ankitkumar" userId="039f6639-35cd-4471-8ac8-1e78077ab1db" providerId="ADAL" clId="{1340E681-60A3-43C9-86A2-A614324C29E3}" dt="2022-09-09T03:00:40.947" v="1813" actId="1037"/>
          <ac:cxnSpMkLst>
            <pc:docMk/>
            <pc:sldMk cId="2666916628" sldId="311"/>
            <ac:cxnSpMk id="12" creationId="{5C79C032-4434-4443-A06D-A830E8FB735A}"/>
          </ac:cxnSpMkLst>
        </pc:cxnChg>
      </pc:sldChg>
      <pc:sldChg chg="add del">
        <pc:chgData name="Velani, Ankitkumar" userId="039f6639-35cd-4471-8ac8-1e78077ab1db" providerId="ADAL" clId="{1340E681-60A3-43C9-86A2-A614324C29E3}" dt="2022-09-08T15:23:45.418" v="274" actId="47"/>
        <pc:sldMkLst>
          <pc:docMk/>
          <pc:sldMk cId="3535413999" sldId="311"/>
        </pc:sldMkLst>
      </pc:sldChg>
      <pc:sldChg chg="add del">
        <pc:chgData name="Velani, Ankitkumar" userId="039f6639-35cd-4471-8ac8-1e78077ab1db" providerId="ADAL" clId="{1340E681-60A3-43C9-86A2-A614324C29E3}" dt="2022-09-08T15:23:46.699" v="275" actId="47"/>
        <pc:sldMkLst>
          <pc:docMk/>
          <pc:sldMk cId="2675418257" sldId="312"/>
        </pc:sldMkLst>
      </pc:sldChg>
      <pc:sldChg chg="addSp delSp modSp add mod">
        <pc:chgData name="Velani, Ankitkumar" userId="039f6639-35cd-4471-8ac8-1e78077ab1db" providerId="ADAL" clId="{1340E681-60A3-43C9-86A2-A614324C29E3}" dt="2022-09-24T07:49:35.670" v="13874" actId="1036"/>
        <pc:sldMkLst>
          <pc:docMk/>
          <pc:sldMk cId="3785170993" sldId="312"/>
        </pc:sldMkLst>
        <pc:spChg chg="add del mod">
          <ac:chgData name="Velani, Ankitkumar" userId="039f6639-35cd-4471-8ac8-1e78077ab1db" providerId="ADAL" clId="{1340E681-60A3-43C9-86A2-A614324C29E3}" dt="2022-09-09T03:03:21.555" v="1834"/>
          <ac:spMkLst>
            <pc:docMk/>
            <pc:sldMk cId="3785170993" sldId="312"/>
            <ac:spMk id="2" creationId="{2217D3EA-E58E-4EFD-82CC-F2C8B3FCD1D6}"/>
          </ac:spMkLst>
        </pc:spChg>
        <pc:spChg chg="del">
          <ac:chgData name="Velani, Ankitkumar" userId="039f6639-35cd-4471-8ac8-1e78077ab1db" providerId="ADAL" clId="{1340E681-60A3-43C9-86A2-A614324C29E3}" dt="2022-09-09T03:02:29.354" v="1821" actId="478"/>
          <ac:spMkLst>
            <pc:docMk/>
            <pc:sldMk cId="3785170993" sldId="312"/>
            <ac:spMk id="8" creationId="{DDC6BBA7-39AC-4C36-8846-4F31F1AFFB90}"/>
          </ac:spMkLst>
        </pc:spChg>
        <pc:spChg chg="add mod">
          <ac:chgData name="Velani, Ankitkumar" userId="039f6639-35cd-4471-8ac8-1e78077ab1db" providerId="ADAL" clId="{1340E681-60A3-43C9-86A2-A614324C29E3}" dt="2022-09-24T07:49:35.670" v="13874" actId="1036"/>
          <ac:spMkLst>
            <pc:docMk/>
            <pc:sldMk cId="3785170993" sldId="312"/>
            <ac:spMk id="13" creationId="{03C6A7A5-E466-44CD-B02B-85F9B86D8D56}"/>
          </ac:spMkLst>
        </pc:spChg>
        <pc:spChg chg="del">
          <ac:chgData name="Velani, Ankitkumar" userId="039f6639-35cd-4471-8ac8-1e78077ab1db" providerId="ADAL" clId="{1340E681-60A3-43C9-86A2-A614324C29E3}" dt="2022-09-09T03:02:38.058" v="1825" actId="478"/>
          <ac:spMkLst>
            <pc:docMk/>
            <pc:sldMk cId="3785170993" sldId="312"/>
            <ac:spMk id="14" creationId="{857E0607-8876-42DB-B5A0-A92474BC8076}"/>
          </ac:spMkLst>
        </pc:spChg>
        <pc:spChg chg="mod">
          <ac:chgData name="Velani, Ankitkumar" userId="039f6639-35cd-4471-8ac8-1e78077ab1db" providerId="ADAL" clId="{1340E681-60A3-43C9-86A2-A614324C29E3}" dt="2022-09-09T03:02:24.207" v="1819"/>
          <ac:spMkLst>
            <pc:docMk/>
            <pc:sldMk cId="3785170993" sldId="312"/>
            <ac:spMk id="108" creationId="{00000000-0000-0000-0000-000000000000}"/>
          </ac:spMkLst>
        </pc:spChg>
        <pc:picChg chg="add del mod">
          <ac:chgData name="Velani, Ankitkumar" userId="039f6639-35cd-4471-8ac8-1e78077ab1db" providerId="ADAL" clId="{1340E681-60A3-43C9-86A2-A614324C29E3}" dt="2022-09-09T03:03:50.353" v="1838" actId="478"/>
          <ac:picMkLst>
            <pc:docMk/>
            <pc:sldMk cId="3785170993" sldId="312"/>
            <ac:picMk id="4" creationId="{B73033A9-B8CD-4B91-AC36-1D89FB14A3E9}"/>
          </ac:picMkLst>
        </pc:picChg>
        <pc:picChg chg="del">
          <ac:chgData name="Velani, Ankitkumar" userId="039f6639-35cd-4471-8ac8-1e78077ab1db" providerId="ADAL" clId="{1340E681-60A3-43C9-86A2-A614324C29E3}" dt="2022-09-09T03:02:27.186" v="1820" actId="478"/>
          <ac:picMkLst>
            <pc:docMk/>
            <pc:sldMk cId="3785170993" sldId="312"/>
            <ac:picMk id="5" creationId="{161CC3B4-A4EC-4853-8B36-03F8C15D64F1}"/>
          </ac:picMkLst>
        </pc:picChg>
        <pc:picChg chg="del">
          <ac:chgData name="Velani, Ankitkumar" userId="039f6639-35cd-4471-8ac8-1e78077ab1db" providerId="ADAL" clId="{1340E681-60A3-43C9-86A2-A614324C29E3}" dt="2022-09-09T03:02:34.861" v="1823" actId="478"/>
          <ac:picMkLst>
            <pc:docMk/>
            <pc:sldMk cId="3785170993" sldId="312"/>
            <ac:picMk id="7" creationId="{D7D72AA9-75E2-46C1-9D0B-B3B594A71878}"/>
          </ac:picMkLst>
        </pc:picChg>
        <pc:picChg chg="add mod modCrop">
          <ac:chgData name="Velani, Ankitkumar" userId="039f6639-35cd-4471-8ac8-1e78077ab1db" providerId="ADAL" clId="{1340E681-60A3-43C9-86A2-A614324C29E3}" dt="2022-09-09T03:04:25.467" v="1845" actId="14100"/>
          <ac:picMkLst>
            <pc:docMk/>
            <pc:sldMk cId="3785170993" sldId="312"/>
            <ac:picMk id="9" creationId="{23C07B96-92CD-4C87-88CA-A1E53B995380}"/>
          </ac:picMkLst>
        </pc:picChg>
        <pc:cxnChg chg="del">
          <ac:chgData name="Velani, Ankitkumar" userId="039f6639-35cd-4471-8ac8-1e78077ab1db" providerId="ADAL" clId="{1340E681-60A3-43C9-86A2-A614324C29E3}" dt="2022-09-09T03:02:30.826" v="1822" actId="478"/>
          <ac:cxnSpMkLst>
            <pc:docMk/>
            <pc:sldMk cId="3785170993" sldId="312"/>
            <ac:cxnSpMk id="10" creationId="{61C95CAF-69C7-495C-89DF-D5A4659A3E30}"/>
          </ac:cxnSpMkLst>
        </pc:cxnChg>
        <pc:cxnChg chg="del">
          <ac:chgData name="Velani, Ankitkumar" userId="039f6639-35cd-4471-8ac8-1e78077ab1db" providerId="ADAL" clId="{1340E681-60A3-43C9-86A2-A614324C29E3}" dt="2022-09-09T03:02:36.076" v="1824" actId="478"/>
          <ac:cxnSpMkLst>
            <pc:docMk/>
            <pc:sldMk cId="3785170993" sldId="312"/>
            <ac:cxnSpMk id="12" creationId="{5C79C032-4434-4443-A06D-A830E8FB735A}"/>
          </ac:cxnSpMkLst>
        </pc:cxnChg>
      </pc:sldChg>
      <pc:sldChg chg="add del">
        <pc:chgData name="Velani, Ankitkumar" userId="039f6639-35cd-4471-8ac8-1e78077ab1db" providerId="ADAL" clId="{1340E681-60A3-43C9-86A2-A614324C29E3}" dt="2022-09-08T15:23:47.185" v="276" actId="47"/>
        <pc:sldMkLst>
          <pc:docMk/>
          <pc:sldMk cId="2772585780" sldId="313"/>
        </pc:sldMkLst>
      </pc:sldChg>
      <pc:sldChg chg="addSp delSp modSp add mod">
        <pc:chgData name="Velani, Ankitkumar" userId="039f6639-35cd-4471-8ac8-1e78077ab1db" providerId="ADAL" clId="{1340E681-60A3-43C9-86A2-A614324C29E3}" dt="2022-09-09T03:06:27.095" v="1854" actId="14100"/>
        <pc:sldMkLst>
          <pc:docMk/>
          <pc:sldMk cId="3490158369" sldId="313"/>
        </pc:sldMkLst>
        <pc:spChg chg="mod">
          <ac:chgData name="Velani, Ankitkumar" userId="039f6639-35cd-4471-8ac8-1e78077ab1db" providerId="ADAL" clId="{1340E681-60A3-43C9-86A2-A614324C29E3}" dt="2022-09-09T03:05:48.281" v="1851" actId="20577"/>
          <ac:spMkLst>
            <pc:docMk/>
            <pc:sldMk cId="3490158369" sldId="313"/>
            <ac:spMk id="13" creationId="{03C6A7A5-E466-44CD-B02B-85F9B86D8D56}"/>
          </ac:spMkLst>
        </pc:spChg>
        <pc:spChg chg="mod">
          <ac:chgData name="Velani, Ankitkumar" userId="039f6639-35cd-4471-8ac8-1e78077ab1db" providerId="ADAL" clId="{1340E681-60A3-43C9-86A2-A614324C29E3}" dt="2022-09-09T03:05:15.243" v="1847"/>
          <ac:spMkLst>
            <pc:docMk/>
            <pc:sldMk cId="3490158369" sldId="313"/>
            <ac:spMk id="108" creationId="{00000000-0000-0000-0000-000000000000}"/>
          </ac:spMkLst>
        </pc:spChg>
        <pc:picChg chg="add mod">
          <ac:chgData name="Velani, Ankitkumar" userId="039f6639-35cd-4471-8ac8-1e78077ab1db" providerId="ADAL" clId="{1340E681-60A3-43C9-86A2-A614324C29E3}" dt="2022-09-09T03:06:27.095" v="1854" actId="14100"/>
          <ac:picMkLst>
            <pc:docMk/>
            <pc:sldMk cId="3490158369" sldId="313"/>
            <ac:picMk id="3" creationId="{FEDB3D5E-3B6B-4827-87FB-5B99BED3D05E}"/>
          </ac:picMkLst>
        </pc:picChg>
        <pc:picChg chg="del">
          <ac:chgData name="Velani, Ankitkumar" userId="039f6639-35cd-4471-8ac8-1e78077ab1db" providerId="ADAL" clId="{1340E681-60A3-43C9-86A2-A614324C29E3}" dt="2022-09-09T03:05:21.841" v="1848" actId="478"/>
          <ac:picMkLst>
            <pc:docMk/>
            <pc:sldMk cId="3490158369" sldId="313"/>
            <ac:picMk id="9" creationId="{23C07B96-92CD-4C87-88CA-A1E53B995380}"/>
          </ac:picMkLst>
        </pc:picChg>
      </pc:sldChg>
      <pc:sldChg chg="add del">
        <pc:chgData name="Velani, Ankitkumar" userId="039f6639-35cd-4471-8ac8-1e78077ab1db" providerId="ADAL" clId="{1340E681-60A3-43C9-86A2-A614324C29E3}" dt="2022-09-08T15:23:56.416" v="282" actId="47"/>
        <pc:sldMkLst>
          <pc:docMk/>
          <pc:sldMk cId="967904056" sldId="314"/>
        </pc:sldMkLst>
      </pc:sldChg>
      <pc:sldChg chg="addSp delSp modSp add mod">
        <pc:chgData name="Velani, Ankitkumar" userId="039f6639-35cd-4471-8ac8-1e78077ab1db" providerId="ADAL" clId="{1340E681-60A3-43C9-86A2-A614324C29E3}" dt="2022-09-09T03:19:25.354" v="2044" actId="14100"/>
        <pc:sldMkLst>
          <pc:docMk/>
          <pc:sldMk cId="2618532024" sldId="314"/>
        </pc:sldMkLst>
        <pc:spChg chg="add mod">
          <ac:chgData name="Velani, Ankitkumar" userId="039f6639-35cd-4471-8ac8-1e78077ab1db" providerId="ADAL" clId="{1340E681-60A3-43C9-86A2-A614324C29E3}" dt="2022-09-09T03:16:38.966" v="1878" actId="208"/>
          <ac:spMkLst>
            <pc:docMk/>
            <pc:sldMk cId="2618532024" sldId="314"/>
            <ac:spMk id="8" creationId="{705C474F-DDA9-4B51-BA31-F0C930DE1ABF}"/>
          </ac:spMkLst>
        </pc:spChg>
        <pc:spChg chg="add mod">
          <ac:chgData name="Velani, Ankitkumar" userId="039f6639-35cd-4471-8ac8-1e78077ab1db" providerId="ADAL" clId="{1340E681-60A3-43C9-86A2-A614324C29E3}" dt="2022-09-09T03:19:25.354" v="2044" actId="14100"/>
          <ac:spMkLst>
            <pc:docMk/>
            <pc:sldMk cId="2618532024" sldId="314"/>
            <ac:spMk id="9" creationId="{1DF6D864-4962-40F0-AA63-88A2C0478874}"/>
          </ac:spMkLst>
        </pc:spChg>
        <pc:spChg chg="mod">
          <ac:chgData name="Velani, Ankitkumar" userId="039f6639-35cd-4471-8ac8-1e78077ab1db" providerId="ADAL" clId="{1340E681-60A3-43C9-86A2-A614324C29E3}" dt="2022-09-09T03:09:31.518" v="1860" actId="21"/>
          <ac:spMkLst>
            <pc:docMk/>
            <pc:sldMk cId="2618532024" sldId="314"/>
            <ac:spMk id="109" creationId="{00000000-0000-0000-0000-000000000000}"/>
          </ac:spMkLst>
        </pc:spChg>
        <pc:picChg chg="add del mod">
          <ac:chgData name="Velani, Ankitkumar" userId="039f6639-35cd-4471-8ac8-1e78077ab1db" providerId="ADAL" clId="{1340E681-60A3-43C9-86A2-A614324C29E3}" dt="2022-09-09T03:14:05.705" v="1865" actId="478"/>
          <ac:picMkLst>
            <pc:docMk/>
            <pc:sldMk cId="2618532024" sldId="314"/>
            <ac:picMk id="3" creationId="{95D91836-3D1C-44D1-8BE5-7C4AE7D7154D}"/>
          </ac:picMkLst>
        </pc:picChg>
        <pc:picChg chg="add del mod">
          <ac:chgData name="Velani, Ankitkumar" userId="039f6639-35cd-4471-8ac8-1e78077ab1db" providerId="ADAL" clId="{1340E681-60A3-43C9-86A2-A614324C29E3}" dt="2022-09-09T03:15:53.807" v="1870" actId="478"/>
          <ac:picMkLst>
            <pc:docMk/>
            <pc:sldMk cId="2618532024" sldId="314"/>
            <ac:picMk id="5" creationId="{1B4B2A00-95F4-4098-AA93-2BB92B248140}"/>
          </ac:picMkLst>
        </pc:picChg>
        <pc:picChg chg="add mod">
          <ac:chgData name="Velani, Ankitkumar" userId="039f6639-35cd-4471-8ac8-1e78077ab1db" providerId="ADAL" clId="{1340E681-60A3-43C9-86A2-A614324C29E3}" dt="2022-09-09T03:16:01.928" v="1873" actId="14100"/>
          <ac:picMkLst>
            <pc:docMk/>
            <pc:sldMk cId="2618532024" sldId="314"/>
            <ac:picMk id="7" creationId="{10F2695B-6D81-400A-BB90-615F5E13AD2F}"/>
          </ac:picMkLst>
        </pc:picChg>
      </pc:sldChg>
      <pc:sldChg chg="add del">
        <pc:chgData name="Velani, Ankitkumar" userId="039f6639-35cd-4471-8ac8-1e78077ab1db" providerId="ADAL" clId="{1340E681-60A3-43C9-86A2-A614324C29E3}" dt="2022-09-08T15:23:53.325" v="277" actId="47"/>
        <pc:sldMkLst>
          <pc:docMk/>
          <pc:sldMk cId="1220571586" sldId="315"/>
        </pc:sldMkLst>
      </pc:sldChg>
      <pc:sldChg chg="add del">
        <pc:chgData name="Velani, Ankitkumar" userId="039f6639-35cd-4471-8ac8-1e78077ab1db" providerId="ADAL" clId="{1340E681-60A3-43C9-86A2-A614324C29E3}" dt="2022-09-08T15:23:54.127" v="278" actId="47"/>
        <pc:sldMkLst>
          <pc:docMk/>
          <pc:sldMk cId="1006699271" sldId="316"/>
        </pc:sldMkLst>
      </pc:sldChg>
      <pc:sldChg chg="modSp new mod">
        <pc:chgData name="Velani, Ankitkumar" userId="039f6639-35cd-4471-8ac8-1e78077ab1db" providerId="ADAL" clId="{1340E681-60A3-43C9-86A2-A614324C29E3}" dt="2022-09-17T03:13:27.668" v="13872" actId="20577"/>
        <pc:sldMkLst>
          <pc:docMk/>
          <pc:sldMk cId="506897760" sldId="317"/>
        </pc:sldMkLst>
        <pc:spChg chg="mod">
          <ac:chgData name="Velani, Ankitkumar" userId="039f6639-35cd-4471-8ac8-1e78077ab1db" providerId="ADAL" clId="{1340E681-60A3-43C9-86A2-A614324C29E3}" dt="2022-09-16T08:02:17.171" v="2083" actId="20577"/>
          <ac:spMkLst>
            <pc:docMk/>
            <pc:sldMk cId="506897760" sldId="317"/>
            <ac:spMk id="2" creationId="{9F837788-56EF-4088-BC93-C4434B0D7699}"/>
          </ac:spMkLst>
        </pc:spChg>
        <pc:spChg chg="mod">
          <ac:chgData name="Velani, Ankitkumar" userId="039f6639-35cd-4471-8ac8-1e78077ab1db" providerId="ADAL" clId="{1340E681-60A3-43C9-86A2-A614324C29E3}" dt="2022-09-17T03:13:27.668" v="13872" actId="20577"/>
          <ac:spMkLst>
            <pc:docMk/>
            <pc:sldMk cId="506897760" sldId="317"/>
            <ac:spMk id="3" creationId="{94109C72-812E-422E-B62B-0E6BC222A87B}"/>
          </ac:spMkLst>
        </pc:spChg>
      </pc:sldChg>
      <pc:sldChg chg="add del">
        <pc:chgData name="Velani, Ankitkumar" userId="039f6639-35cd-4471-8ac8-1e78077ab1db" providerId="ADAL" clId="{1340E681-60A3-43C9-86A2-A614324C29E3}" dt="2022-09-08T15:23:54.580" v="279" actId="47"/>
        <pc:sldMkLst>
          <pc:docMk/>
          <pc:sldMk cId="3804771162" sldId="317"/>
        </pc:sldMkLst>
      </pc:sldChg>
      <pc:sldChg chg="add del">
        <pc:chgData name="Velani, Ankitkumar" userId="039f6639-35cd-4471-8ac8-1e78077ab1db" providerId="ADAL" clId="{1340E681-60A3-43C9-86A2-A614324C29E3}" dt="2022-09-08T15:23:55.028" v="280" actId="47"/>
        <pc:sldMkLst>
          <pc:docMk/>
          <pc:sldMk cId="882034974" sldId="318"/>
        </pc:sldMkLst>
      </pc:sldChg>
      <pc:sldChg chg="modSp new mod">
        <pc:chgData name="Velani, Ankitkumar" userId="039f6639-35cd-4471-8ac8-1e78077ab1db" providerId="ADAL" clId="{1340E681-60A3-43C9-86A2-A614324C29E3}" dt="2022-09-16T08:12:56.950" v="2921" actId="207"/>
        <pc:sldMkLst>
          <pc:docMk/>
          <pc:sldMk cId="4079943098" sldId="318"/>
        </pc:sldMkLst>
        <pc:spChg chg="mod">
          <ac:chgData name="Velani, Ankitkumar" userId="039f6639-35cd-4471-8ac8-1e78077ab1db" providerId="ADAL" clId="{1340E681-60A3-43C9-86A2-A614324C29E3}" dt="2022-09-16T08:05:18.624" v="2377" actId="20577"/>
          <ac:spMkLst>
            <pc:docMk/>
            <pc:sldMk cId="4079943098" sldId="318"/>
            <ac:spMk id="2" creationId="{5A9CE919-3EF4-4D25-BB9E-524589E72E44}"/>
          </ac:spMkLst>
        </pc:spChg>
        <pc:spChg chg="mod">
          <ac:chgData name="Velani, Ankitkumar" userId="039f6639-35cd-4471-8ac8-1e78077ab1db" providerId="ADAL" clId="{1340E681-60A3-43C9-86A2-A614324C29E3}" dt="2022-09-16T08:12:56.950" v="2921" actId="207"/>
          <ac:spMkLst>
            <pc:docMk/>
            <pc:sldMk cId="4079943098" sldId="318"/>
            <ac:spMk id="3" creationId="{D8F3A0AA-EEA9-4AC9-8042-81AF1DE9E5E3}"/>
          </ac:spMkLst>
        </pc:spChg>
      </pc:sldChg>
      <pc:sldChg chg="add del">
        <pc:chgData name="Velani, Ankitkumar" userId="039f6639-35cd-4471-8ac8-1e78077ab1db" providerId="ADAL" clId="{1340E681-60A3-43C9-86A2-A614324C29E3}" dt="2022-09-08T15:23:55.366" v="281" actId="47"/>
        <pc:sldMkLst>
          <pc:docMk/>
          <pc:sldMk cId="2257831915" sldId="319"/>
        </pc:sldMkLst>
      </pc:sldChg>
      <pc:sldChg chg="modSp add mod">
        <pc:chgData name="Velani, Ankitkumar" userId="039f6639-35cd-4471-8ac8-1e78077ab1db" providerId="ADAL" clId="{1340E681-60A3-43C9-86A2-A614324C29E3}" dt="2022-09-16T08:16:12.159" v="3168" actId="20577"/>
        <pc:sldMkLst>
          <pc:docMk/>
          <pc:sldMk cId="2467551705" sldId="319"/>
        </pc:sldMkLst>
        <pc:spChg chg="mod">
          <ac:chgData name="Velani, Ankitkumar" userId="039f6639-35cd-4471-8ac8-1e78077ab1db" providerId="ADAL" clId="{1340E681-60A3-43C9-86A2-A614324C29E3}" dt="2022-09-16T08:16:12.159" v="3168" actId="20577"/>
          <ac:spMkLst>
            <pc:docMk/>
            <pc:sldMk cId="2467551705" sldId="319"/>
            <ac:spMk id="3" creationId="{D8F3A0AA-EEA9-4AC9-8042-81AF1DE9E5E3}"/>
          </ac:spMkLst>
        </pc:spChg>
      </pc:sldChg>
      <pc:sldChg chg="add del">
        <pc:chgData name="Velani, Ankitkumar" userId="039f6639-35cd-4471-8ac8-1e78077ab1db" providerId="ADAL" clId="{1340E681-60A3-43C9-86A2-A614324C29E3}" dt="2022-09-08T15:20:49.604" v="141" actId="47"/>
        <pc:sldMkLst>
          <pc:docMk/>
          <pc:sldMk cId="1003457964" sldId="320"/>
        </pc:sldMkLst>
      </pc:sldChg>
      <pc:sldChg chg="addSp delSp modSp add mod">
        <pc:chgData name="Velani, Ankitkumar" userId="039f6639-35cd-4471-8ac8-1e78077ab1db" providerId="ADAL" clId="{1340E681-60A3-43C9-86A2-A614324C29E3}" dt="2022-09-16T14:19:36.298" v="13840"/>
        <pc:sldMkLst>
          <pc:docMk/>
          <pc:sldMk cId="3872793968" sldId="320"/>
        </pc:sldMkLst>
        <pc:spChg chg="mod">
          <ac:chgData name="Velani, Ankitkumar" userId="039f6639-35cd-4471-8ac8-1e78077ab1db" providerId="ADAL" clId="{1340E681-60A3-43C9-86A2-A614324C29E3}" dt="2022-09-16T08:23:11.282" v="3685" actId="403"/>
          <ac:spMkLst>
            <pc:docMk/>
            <pc:sldMk cId="3872793968" sldId="320"/>
            <ac:spMk id="3" creationId="{D8F3A0AA-EEA9-4AC9-8042-81AF1DE9E5E3}"/>
          </ac:spMkLst>
        </pc:spChg>
        <pc:spChg chg="add del mod">
          <ac:chgData name="Velani, Ankitkumar" userId="039f6639-35cd-4471-8ac8-1e78077ab1db" providerId="ADAL" clId="{1340E681-60A3-43C9-86A2-A614324C29E3}" dt="2022-09-16T14:19:36.298" v="13840"/>
          <ac:spMkLst>
            <pc:docMk/>
            <pc:sldMk cId="3872793968" sldId="320"/>
            <ac:spMk id="7" creationId="{3B18D3A3-1D6A-4860-966B-CA699D718EF3}"/>
          </ac:spMkLst>
        </pc:spChg>
      </pc:sldChg>
      <pc:sldChg chg="delSp modSp add mod">
        <pc:chgData name="Velani, Ankitkumar" userId="039f6639-35cd-4471-8ac8-1e78077ab1db" providerId="ADAL" clId="{1340E681-60A3-43C9-86A2-A614324C29E3}" dt="2022-09-16T08:33:46.621" v="4125" actId="108"/>
        <pc:sldMkLst>
          <pc:docMk/>
          <pc:sldMk cId="3673499148" sldId="321"/>
        </pc:sldMkLst>
        <pc:spChg chg="mod">
          <ac:chgData name="Velani, Ankitkumar" userId="039f6639-35cd-4471-8ac8-1e78077ab1db" providerId="ADAL" clId="{1340E681-60A3-43C9-86A2-A614324C29E3}" dt="2022-09-16T08:28:18.388" v="3713" actId="20577"/>
          <ac:spMkLst>
            <pc:docMk/>
            <pc:sldMk cId="3673499148" sldId="321"/>
            <ac:spMk id="2" creationId="{5A9CE919-3EF4-4D25-BB9E-524589E72E44}"/>
          </ac:spMkLst>
        </pc:spChg>
        <pc:spChg chg="mod">
          <ac:chgData name="Velani, Ankitkumar" userId="039f6639-35cd-4471-8ac8-1e78077ab1db" providerId="ADAL" clId="{1340E681-60A3-43C9-86A2-A614324C29E3}" dt="2022-09-16T08:33:46.621" v="4125" actId="108"/>
          <ac:spMkLst>
            <pc:docMk/>
            <pc:sldMk cId="3673499148" sldId="321"/>
            <ac:spMk id="3" creationId="{D8F3A0AA-EEA9-4AC9-8042-81AF1DE9E5E3}"/>
          </ac:spMkLst>
        </pc:spChg>
        <pc:spChg chg="del">
          <ac:chgData name="Velani, Ankitkumar" userId="039f6639-35cd-4471-8ac8-1e78077ab1db" providerId="ADAL" clId="{1340E681-60A3-43C9-86A2-A614324C29E3}" dt="2022-09-16T08:30:00.936" v="3934" actId="478"/>
          <ac:spMkLst>
            <pc:docMk/>
            <pc:sldMk cId="3673499148" sldId="321"/>
            <ac:spMk id="7" creationId="{3B18D3A3-1D6A-4860-966B-CA699D718EF3}"/>
          </ac:spMkLst>
        </pc:spChg>
      </pc:sldChg>
      <pc:sldChg chg="modSp add mod">
        <pc:chgData name="Velani, Ankitkumar" userId="039f6639-35cd-4471-8ac8-1e78077ab1db" providerId="ADAL" clId="{1340E681-60A3-43C9-86A2-A614324C29E3}" dt="2022-09-16T08:36:23.394" v="4323" actId="20577"/>
        <pc:sldMkLst>
          <pc:docMk/>
          <pc:sldMk cId="3529883501" sldId="322"/>
        </pc:sldMkLst>
        <pc:spChg chg="mod">
          <ac:chgData name="Velani, Ankitkumar" userId="039f6639-35cd-4471-8ac8-1e78077ab1db" providerId="ADAL" clId="{1340E681-60A3-43C9-86A2-A614324C29E3}" dt="2022-09-16T08:36:23.394" v="4323" actId="20577"/>
          <ac:spMkLst>
            <pc:docMk/>
            <pc:sldMk cId="3529883501" sldId="322"/>
            <ac:spMk id="3" creationId="{D8F3A0AA-EEA9-4AC9-8042-81AF1DE9E5E3}"/>
          </ac:spMkLst>
        </pc:spChg>
      </pc:sldChg>
      <pc:sldChg chg="modSp add mod">
        <pc:chgData name="Velani, Ankitkumar" userId="039f6639-35cd-4471-8ac8-1e78077ab1db" providerId="ADAL" clId="{1340E681-60A3-43C9-86A2-A614324C29E3}" dt="2022-09-16T08:40:23.558" v="4847" actId="20577"/>
        <pc:sldMkLst>
          <pc:docMk/>
          <pc:sldMk cId="241652326" sldId="323"/>
        </pc:sldMkLst>
        <pc:spChg chg="mod">
          <ac:chgData name="Velani, Ankitkumar" userId="039f6639-35cd-4471-8ac8-1e78077ab1db" providerId="ADAL" clId="{1340E681-60A3-43C9-86A2-A614324C29E3}" dt="2022-09-16T08:40:23.558" v="4847" actId="20577"/>
          <ac:spMkLst>
            <pc:docMk/>
            <pc:sldMk cId="241652326" sldId="323"/>
            <ac:spMk id="3" creationId="{D8F3A0AA-EEA9-4AC9-8042-81AF1DE9E5E3}"/>
          </ac:spMkLst>
        </pc:spChg>
      </pc:sldChg>
      <pc:sldChg chg="modSp add mod">
        <pc:chgData name="Velani, Ankitkumar" userId="039f6639-35cd-4471-8ac8-1e78077ab1db" providerId="ADAL" clId="{1340E681-60A3-43C9-86A2-A614324C29E3}" dt="2022-09-16T08:44:17.609" v="5124"/>
        <pc:sldMkLst>
          <pc:docMk/>
          <pc:sldMk cId="2259152632" sldId="324"/>
        </pc:sldMkLst>
        <pc:spChg chg="mod">
          <ac:chgData name="Velani, Ankitkumar" userId="039f6639-35cd-4471-8ac8-1e78077ab1db" providerId="ADAL" clId="{1340E681-60A3-43C9-86A2-A614324C29E3}" dt="2022-09-16T08:44:17.609" v="5124"/>
          <ac:spMkLst>
            <pc:docMk/>
            <pc:sldMk cId="2259152632" sldId="324"/>
            <ac:spMk id="3" creationId="{D8F3A0AA-EEA9-4AC9-8042-81AF1DE9E5E3}"/>
          </ac:spMkLst>
        </pc:spChg>
      </pc:sldChg>
      <pc:sldChg chg="modSp new mod">
        <pc:chgData name="Velani, Ankitkumar" userId="039f6639-35cd-4471-8ac8-1e78077ab1db" providerId="ADAL" clId="{1340E681-60A3-43C9-86A2-A614324C29E3}" dt="2022-09-16T09:14:45.075" v="6833" actId="114"/>
        <pc:sldMkLst>
          <pc:docMk/>
          <pc:sldMk cId="233899321" sldId="325"/>
        </pc:sldMkLst>
        <pc:spChg chg="mod">
          <ac:chgData name="Velani, Ankitkumar" userId="039f6639-35cd-4471-8ac8-1e78077ab1db" providerId="ADAL" clId="{1340E681-60A3-43C9-86A2-A614324C29E3}" dt="2022-09-16T09:11:33.676" v="6362" actId="20577"/>
          <ac:spMkLst>
            <pc:docMk/>
            <pc:sldMk cId="233899321" sldId="325"/>
            <ac:spMk id="2" creationId="{E3406395-9EBC-45BB-911E-58402D0ABDB9}"/>
          </ac:spMkLst>
        </pc:spChg>
        <pc:spChg chg="mod">
          <ac:chgData name="Velani, Ankitkumar" userId="039f6639-35cd-4471-8ac8-1e78077ab1db" providerId="ADAL" clId="{1340E681-60A3-43C9-86A2-A614324C29E3}" dt="2022-09-16T09:14:45.075" v="6833" actId="114"/>
          <ac:spMkLst>
            <pc:docMk/>
            <pc:sldMk cId="233899321" sldId="325"/>
            <ac:spMk id="3" creationId="{CE7B9E59-1E6D-40DF-89DE-D72987E646C6}"/>
          </ac:spMkLst>
        </pc:spChg>
      </pc:sldChg>
      <pc:sldChg chg="modSp add mod">
        <pc:chgData name="Velani, Ankitkumar" userId="039f6639-35cd-4471-8ac8-1e78077ab1db" providerId="ADAL" clId="{1340E681-60A3-43C9-86A2-A614324C29E3}" dt="2022-09-16T08:51:39.421" v="5705" actId="20577"/>
        <pc:sldMkLst>
          <pc:docMk/>
          <pc:sldMk cId="4134971013" sldId="326"/>
        </pc:sldMkLst>
        <pc:spChg chg="mod">
          <ac:chgData name="Velani, Ankitkumar" userId="039f6639-35cd-4471-8ac8-1e78077ab1db" providerId="ADAL" clId="{1340E681-60A3-43C9-86A2-A614324C29E3}" dt="2022-09-16T08:46:27.145" v="5155" actId="20577"/>
          <ac:spMkLst>
            <pc:docMk/>
            <pc:sldMk cId="4134971013" sldId="326"/>
            <ac:spMk id="2" creationId="{5A9CE919-3EF4-4D25-BB9E-524589E72E44}"/>
          </ac:spMkLst>
        </pc:spChg>
        <pc:spChg chg="mod">
          <ac:chgData name="Velani, Ankitkumar" userId="039f6639-35cd-4471-8ac8-1e78077ab1db" providerId="ADAL" clId="{1340E681-60A3-43C9-86A2-A614324C29E3}" dt="2022-09-16T08:51:39.421" v="5705" actId="20577"/>
          <ac:spMkLst>
            <pc:docMk/>
            <pc:sldMk cId="4134971013" sldId="326"/>
            <ac:spMk id="3" creationId="{D8F3A0AA-EEA9-4AC9-8042-81AF1DE9E5E3}"/>
          </ac:spMkLst>
        </pc:spChg>
      </pc:sldChg>
      <pc:sldChg chg="addSp delSp modSp add mod">
        <pc:chgData name="Velani, Ankitkumar" userId="039f6639-35cd-4471-8ac8-1e78077ab1db" providerId="ADAL" clId="{1340E681-60A3-43C9-86A2-A614324C29E3}" dt="2022-09-16T08:53:08.237" v="5848" actId="22"/>
        <pc:sldMkLst>
          <pc:docMk/>
          <pc:sldMk cId="4291762077" sldId="327"/>
        </pc:sldMkLst>
        <pc:spChg chg="mod">
          <ac:chgData name="Velani, Ankitkumar" userId="039f6639-35cd-4471-8ac8-1e78077ab1db" providerId="ADAL" clId="{1340E681-60A3-43C9-86A2-A614324C29E3}" dt="2022-09-16T08:53:03.381" v="5846" actId="20577"/>
          <ac:spMkLst>
            <pc:docMk/>
            <pc:sldMk cId="4291762077" sldId="327"/>
            <ac:spMk id="2" creationId="{5A9CE919-3EF4-4D25-BB9E-524589E72E44}"/>
          </ac:spMkLst>
        </pc:spChg>
        <pc:spChg chg="mod">
          <ac:chgData name="Velani, Ankitkumar" userId="039f6639-35cd-4471-8ac8-1e78077ab1db" providerId="ADAL" clId="{1340E681-60A3-43C9-86A2-A614324C29E3}" dt="2022-09-16T08:52:33.820" v="5824" actId="20577"/>
          <ac:spMkLst>
            <pc:docMk/>
            <pc:sldMk cId="4291762077" sldId="327"/>
            <ac:spMk id="3" creationId="{D8F3A0AA-EEA9-4AC9-8042-81AF1DE9E5E3}"/>
          </ac:spMkLst>
        </pc:spChg>
        <pc:spChg chg="add del">
          <ac:chgData name="Velani, Ankitkumar" userId="039f6639-35cd-4471-8ac8-1e78077ab1db" providerId="ADAL" clId="{1340E681-60A3-43C9-86A2-A614324C29E3}" dt="2022-09-16T08:53:08.237" v="5848" actId="22"/>
          <ac:spMkLst>
            <pc:docMk/>
            <pc:sldMk cId="4291762077" sldId="327"/>
            <ac:spMk id="8" creationId="{70FDE504-2910-41B3-99D3-2BDECDA392CE}"/>
          </ac:spMkLst>
        </pc:spChg>
      </pc:sldChg>
      <pc:sldChg chg="addSp delSp modSp add mod">
        <pc:chgData name="Velani, Ankitkumar" userId="039f6639-35cd-4471-8ac8-1e78077ab1db" providerId="ADAL" clId="{1340E681-60A3-43C9-86A2-A614324C29E3}" dt="2022-09-16T08:55:47.076" v="6065" actId="207"/>
        <pc:sldMkLst>
          <pc:docMk/>
          <pc:sldMk cId="1493480280" sldId="328"/>
        </pc:sldMkLst>
        <pc:spChg chg="mod">
          <ac:chgData name="Velani, Ankitkumar" userId="039f6639-35cd-4471-8ac8-1e78077ab1db" providerId="ADAL" clId="{1340E681-60A3-43C9-86A2-A614324C29E3}" dt="2022-09-16T08:55:47.076" v="6065" actId="207"/>
          <ac:spMkLst>
            <pc:docMk/>
            <pc:sldMk cId="1493480280" sldId="328"/>
            <ac:spMk id="3" creationId="{D8F3A0AA-EEA9-4AC9-8042-81AF1DE9E5E3}"/>
          </ac:spMkLst>
        </pc:spChg>
        <pc:spChg chg="add del">
          <ac:chgData name="Velani, Ankitkumar" userId="039f6639-35cd-4471-8ac8-1e78077ab1db" providerId="ADAL" clId="{1340E681-60A3-43C9-86A2-A614324C29E3}" dt="2022-09-16T08:54:45.313" v="6011" actId="478"/>
          <ac:spMkLst>
            <pc:docMk/>
            <pc:sldMk cId="1493480280" sldId="328"/>
            <ac:spMk id="8" creationId="{4B472B68-D326-4A5E-A4EC-B61C829E7A41}"/>
          </ac:spMkLst>
        </pc:spChg>
      </pc:sldChg>
      <pc:sldChg chg="modSp add mod">
        <pc:chgData name="Velani, Ankitkumar" userId="039f6639-35cd-4471-8ac8-1e78077ab1db" providerId="ADAL" clId="{1340E681-60A3-43C9-86A2-A614324C29E3}" dt="2022-09-16T09:05:04.164" v="6330" actId="1035"/>
        <pc:sldMkLst>
          <pc:docMk/>
          <pc:sldMk cId="2367872627" sldId="329"/>
        </pc:sldMkLst>
        <pc:spChg chg="mod">
          <ac:chgData name="Velani, Ankitkumar" userId="039f6639-35cd-4471-8ac8-1e78077ab1db" providerId="ADAL" clId="{1340E681-60A3-43C9-86A2-A614324C29E3}" dt="2022-09-16T09:05:01.644" v="6323" actId="1035"/>
          <ac:spMkLst>
            <pc:docMk/>
            <pc:sldMk cId="2367872627" sldId="329"/>
            <ac:spMk id="2" creationId="{5A9CE919-3EF4-4D25-BB9E-524589E72E44}"/>
          </ac:spMkLst>
        </pc:spChg>
        <pc:spChg chg="mod">
          <ac:chgData name="Velani, Ankitkumar" userId="039f6639-35cd-4471-8ac8-1e78077ab1db" providerId="ADAL" clId="{1340E681-60A3-43C9-86A2-A614324C29E3}" dt="2022-09-16T09:05:04.164" v="6330" actId="1035"/>
          <ac:spMkLst>
            <pc:docMk/>
            <pc:sldMk cId="2367872627" sldId="329"/>
            <ac:spMk id="3" creationId="{D8F3A0AA-EEA9-4AC9-8042-81AF1DE9E5E3}"/>
          </ac:spMkLst>
        </pc:spChg>
      </pc:sldChg>
      <pc:sldChg chg="modSp add mod">
        <pc:chgData name="Velani, Ankitkumar" userId="039f6639-35cd-4471-8ac8-1e78077ab1db" providerId="ADAL" clId="{1340E681-60A3-43C9-86A2-A614324C29E3}" dt="2022-09-16T09:17:48.785" v="6959" actId="20577"/>
        <pc:sldMkLst>
          <pc:docMk/>
          <pc:sldMk cId="4061011985" sldId="330"/>
        </pc:sldMkLst>
        <pc:spChg chg="mod">
          <ac:chgData name="Velani, Ankitkumar" userId="039f6639-35cd-4471-8ac8-1e78077ab1db" providerId="ADAL" clId="{1340E681-60A3-43C9-86A2-A614324C29E3}" dt="2022-09-16T09:17:48.785" v="6959" actId="20577"/>
          <ac:spMkLst>
            <pc:docMk/>
            <pc:sldMk cId="4061011985" sldId="330"/>
            <ac:spMk id="3" creationId="{CE7B9E59-1E6D-40DF-89DE-D72987E646C6}"/>
          </ac:spMkLst>
        </pc:spChg>
      </pc:sldChg>
      <pc:sldChg chg="modSp add mod">
        <pc:chgData name="Velani, Ankitkumar" userId="039f6639-35cd-4471-8ac8-1e78077ab1db" providerId="ADAL" clId="{1340E681-60A3-43C9-86A2-A614324C29E3}" dt="2022-09-16T09:19:11.668" v="7151" actId="20577"/>
        <pc:sldMkLst>
          <pc:docMk/>
          <pc:sldMk cId="3969524351" sldId="331"/>
        </pc:sldMkLst>
        <pc:spChg chg="mod">
          <ac:chgData name="Velani, Ankitkumar" userId="039f6639-35cd-4471-8ac8-1e78077ab1db" providerId="ADAL" clId="{1340E681-60A3-43C9-86A2-A614324C29E3}" dt="2022-09-16T09:19:11.668" v="7151" actId="20577"/>
          <ac:spMkLst>
            <pc:docMk/>
            <pc:sldMk cId="3969524351" sldId="331"/>
            <ac:spMk id="3" creationId="{CE7B9E59-1E6D-40DF-89DE-D72987E646C6}"/>
          </ac:spMkLst>
        </pc:spChg>
      </pc:sldChg>
      <pc:sldChg chg="modSp add mod">
        <pc:chgData name="Velani, Ankitkumar" userId="039f6639-35cd-4471-8ac8-1e78077ab1db" providerId="ADAL" clId="{1340E681-60A3-43C9-86A2-A614324C29E3}" dt="2022-09-27T04:14:15.618" v="13890" actId="1035"/>
        <pc:sldMkLst>
          <pc:docMk/>
          <pc:sldMk cId="4004607695" sldId="332"/>
        </pc:sldMkLst>
        <pc:spChg chg="mod">
          <ac:chgData name="Velani, Ankitkumar" userId="039f6639-35cd-4471-8ac8-1e78077ab1db" providerId="ADAL" clId="{1340E681-60A3-43C9-86A2-A614324C29E3}" dt="2022-09-16T11:19:07.966" v="7440" actId="20577"/>
          <ac:spMkLst>
            <pc:docMk/>
            <pc:sldMk cId="4004607695" sldId="332"/>
            <ac:spMk id="2" creationId="{E3406395-9EBC-45BB-911E-58402D0ABDB9}"/>
          </ac:spMkLst>
        </pc:spChg>
        <pc:spChg chg="mod">
          <ac:chgData name="Velani, Ankitkumar" userId="039f6639-35cd-4471-8ac8-1e78077ab1db" providerId="ADAL" clId="{1340E681-60A3-43C9-86A2-A614324C29E3}" dt="2022-09-27T04:14:15.618" v="13890" actId="1035"/>
          <ac:spMkLst>
            <pc:docMk/>
            <pc:sldMk cId="4004607695" sldId="332"/>
            <ac:spMk id="3" creationId="{CE7B9E59-1E6D-40DF-89DE-D72987E646C6}"/>
          </ac:spMkLst>
        </pc:spChg>
      </pc:sldChg>
      <pc:sldChg chg="add del">
        <pc:chgData name="Velani, Ankitkumar" userId="039f6639-35cd-4471-8ac8-1e78077ab1db" providerId="ADAL" clId="{1340E681-60A3-43C9-86A2-A614324C29E3}" dt="2022-09-16T12:10:57.322" v="9994" actId="2696"/>
        <pc:sldMkLst>
          <pc:docMk/>
          <pc:sldMk cId="2833369650" sldId="333"/>
        </pc:sldMkLst>
      </pc:sldChg>
      <pc:sldChg chg="modSp new mod">
        <pc:chgData name="Velani, Ankitkumar" userId="039f6639-35cd-4471-8ac8-1e78077ab1db" providerId="ADAL" clId="{1340E681-60A3-43C9-86A2-A614324C29E3}" dt="2022-09-16T11:33:55.410" v="7902"/>
        <pc:sldMkLst>
          <pc:docMk/>
          <pc:sldMk cId="572725005" sldId="334"/>
        </pc:sldMkLst>
        <pc:spChg chg="mod">
          <ac:chgData name="Velani, Ankitkumar" userId="039f6639-35cd-4471-8ac8-1e78077ab1db" providerId="ADAL" clId="{1340E681-60A3-43C9-86A2-A614324C29E3}" dt="2022-09-16T11:33:55.410" v="7902"/>
          <ac:spMkLst>
            <pc:docMk/>
            <pc:sldMk cId="572725005" sldId="334"/>
            <ac:spMk id="2" creationId="{41113981-29E2-4BA4-BB88-07177203CC7A}"/>
          </ac:spMkLst>
        </pc:spChg>
        <pc:spChg chg="mod">
          <ac:chgData name="Velani, Ankitkumar" userId="039f6639-35cd-4471-8ac8-1e78077ab1db" providerId="ADAL" clId="{1340E681-60A3-43C9-86A2-A614324C29E3}" dt="2022-09-16T11:33:43.820" v="7894" actId="1035"/>
          <ac:spMkLst>
            <pc:docMk/>
            <pc:sldMk cId="572725005" sldId="334"/>
            <ac:spMk id="3" creationId="{991B0D35-7733-4902-B757-35D951D1C833}"/>
          </ac:spMkLst>
        </pc:spChg>
      </pc:sldChg>
      <pc:sldChg chg="modSp add mod">
        <pc:chgData name="Velani, Ankitkumar" userId="039f6639-35cd-4471-8ac8-1e78077ab1db" providerId="ADAL" clId="{1340E681-60A3-43C9-86A2-A614324C29E3}" dt="2022-09-16T11:39:51.355" v="8351" actId="20577"/>
        <pc:sldMkLst>
          <pc:docMk/>
          <pc:sldMk cId="1034237041" sldId="335"/>
        </pc:sldMkLst>
        <pc:spChg chg="mod">
          <ac:chgData name="Velani, Ankitkumar" userId="039f6639-35cd-4471-8ac8-1e78077ab1db" providerId="ADAL" clId="{1340E681-60A3-43C9-86A2-A614324C29E3}" dt="2022-09-16T11:39:51.355" v="8351" actId="20577"/>
          <ac:spMkLst>
            <pc:docMk/>
            <pc:sldMk cId="1034237041" sldId="335"/>
            <ac:spMk id="3" creationId="{991B0D35-7733-4902-B757-35D951D1C833}"/>
          </ac:spMkLst>
        </pc:spChg>
      </pc:sldChg>
      <pc:sldChg chg="addSp delSp modSp new del mod">
        <pc:chgData name="Velani, Ankitkumar" userId="039f6639-35cd-4471-8ac8-1e78077ab1db" providerId="ADAL" clId="{1340E681-60A3-43C9-86A2-A614324C29E3}" dt="2022-09-16T11:34:32.820" v="7944" actId="2696"/>
        <pc:sldMkLst>
          <pc:docMk/>
          <pc:sldMk cId="4034981322" sldId="335"/>
        </pc:sldMkLst>
        <pc:spChg chg="del mod">
          <ac:chgData name="Velani, Ankitkumar" userId="039f6639-35cd-4471-8ac8-1e78077ab1db" providerId="ADAL" clId="{1340E681-60A3-43C9-86A2-A614324C29E3}" dt="2022-09-16T11:34:29.082" v="7943" actId="478"/>
          <ac:spMkLst>
            <pc:docMk/>
            <pc:sldMk cId="4034981322" sldId="335"/>
            <ac:spMk id="2" creationId="{B0A38FE1-27CA-4F40-8791-0EE50ECCD2EC}"/>
          </ac:spMkLst>
        </pc:spChg>
        <pc:spChg chg="add mod">
          <ac:chgData name="Velani, Ankitkumar" userId="039f6639-35cd-4471-8ac8-1e78077ab1db" providerId="ADAL" clId="{1340E681-60A3-43C9-86A2-A614324C29E3}" dt="2022-09-16T11:34:29.082" v="7943" actId="478"/>
          <ac:spMkLst>
            <pc:docMk/>
            <pc:sldMk cId="4034981322" sldId="335"/>
            <ac:spMk id="8" creationId="{DEF6F482-EEB2-42A7-B8FB-7333502C44B0}"/>
          </ac:spMkLst>
        </pc:spChg>
      </pc:sldChg>
      <pc:sldChg chg="add">
        <pc:chgData name="Velani, Ankitkumar" userId="039f6639-35cd-4471-8ac8-1e78077ab1db" providerId="ADAL" clId="{1340E681-60A3-43C9-86A2-A614324C29E3}" dt="2022-09-16T11:39:47.419" v="8349"/>
        <pc:sldMkLst>
          <pc:docMk/>
          <pc:sldMk cId="2548740241" sldId="336"/>
        </pc:sldMkLst>
      </pc:sldChg>
      <pc:sldChg chg="modSp add mod">
        <pc:chgData name="Velani, Ankitkumar" userId="039f6639-35cd-4471-8ac8-1e78077ab1db" providerId="ADAL" clId="{1340E681-60A3-43C9-86A2-A614324C29E3}" dt="2022-09-16T11:43:33.819" v="8725" actId="20577"/>
        <pc:sldMkLst>
          <pc:docMk/>
          <pc:sldMk cId="430525681" sldId="337"/>
        </pc:sldMkLst>
        <pc:spChg chg="mod">
          <ac:chgData name="Velani, Ankitkumar" userId="039f6639-35cd-4471-8ac8-1e78077ab1db" providerId="ADAL" clId="{1340E681-60A3-43C9-86A2-A614324C29E3}" dt="2022-09-16T11:43:33.819" v="8725" actId="20577"/>
          <ac:spMkLst>
            <pc:docMk/>
            <pc:sldMk cId="430525681" sldId="337"/>
            <ac:spMk id="3" creationId="{991B0D35-7733-4902-B757-35D951D1C833}"/>
          </ac:spMkLst>
        </pc:spChg>
      </pc:sldChg>
      <pc:sldChg chg="modSp add mod">
        <pc:chgData name="Velani, Ankitkumar" userId="039f6639-35cd-4471-8ac8-1e78077ab1db" providerId="ADAL" clId="{1340E681-60A3-43C9-86A2-A614324C29E3}" dt="2022-09-16T12:28:32.160" v="10376" actId="20577"/>
        <pc:sldMkLst>
          <pc:docMk/>
          <pc:sldMk cId="3225106126" sldId="338"/>
        </pc:sldMkLst>
        <pc:spChg chg="mod">
          <ac:chgData name="Velani, Ankitkumar" userId="039f6639-35cd-4471-8ac8-1e78077ab1db" providerId="ADAL" clId="{1340E681-60A3-43C9-86A2-A614324C29E3}" dt="2022-09-16T11:48:48.158" v="9083" actId="1035"/>
          <ac:spMkLst>
            <pc:docMk/>
            <pc:sldMk cId="3225106126" sldId="338"/>
            <ac:spMk id="2" creationId="{41113981-29E2-4BA4-BB88-07177203CC7A}"/>
          </ac:spMkLst>
        </pc:spChg>
        <pc:spChg chg="mod">
          <ac:chgData name="Velani, Ankitkumar" userId="039f6639-35cd-4471-8ac8-1e78077ab1db" providerId="ADAL" clId="{1340E681-60A3-43C9-86A2-A614324C29E3}" dt="2022-09-16T12:28:32.160" v="10376" actId="20577"/>
          <ac:spMkLst>
            <pc:docMk/>
            <pc:sldMk cId="3225106126" sldId="338"/>
            <ac:spMk id="3" creationId="{991B0D35-7733-4902-B757-35D951D1C833}"/>
          </ac:spMkLst>
        </pc:spChg>
      </pc:sldChg>
      <pc:sldChg chg="addSp delSp modSp add mod">
        <pc:chgData name="Velani, Ankitkumar" userId="039f6639-35cd-4471-8ac8-1e78077ab1db" providerId="ADAL" clId="{1340E681-60A3-43C9-86A2-A614324C29E3}" dt="2022-09-16T12:02:06.337" v="9632" actId="20577"/>
        <pc:sldMkLst>
          <pc:docMk/>
          <pc:sldMk cId="2381061063" sldId="339"/>
        </pc:sldMkLst>
        <pc:spChg chg="mod">
          <ac:chgData name="Velani, Ankitkumar" userId="039f6639-35cd-4471-8ac8-1e78077ab1db" providerId="ADAL" clId="{1340E681-60A3-43C9-86A2-A614324C29E3}" dt="2022-09-16T12:02:06.337" v="9632" actId="20577"/>
          <ac:spMkLst>
            <pc:docMk/>
            <pc:sldMk cId="2381061063" sldId="339"/>
            <ac:spMk id="3" creationId="{991B0D35-7733-4902-B757-35D951D1C833}"/>
          </ac:spMkLst>
        </pc:spChg>
        <pc:spChg chg="add del">
          <ac:chgData name="Velani, Ankitkumar" userId="039f6639-35cd-4471-8ac8-1e78077ab1db" providerId="ADAL" clId="{1340E681-60A3-43C9-86A2-A614324C29E3}" dt="2022-09-16T11:54:44.321" v="9541"/>
          <ac:spMkLst>
            <pc:docMk/>
            <pc:sldMk cId="2381061063" sldId="339"/>
            <ac:spMk id="7" creationId="{3E0CE50A-A455-4B5D-A782-F67FFB181494}"/>
          </ac:spMkLst>
        </pc:spChg>
      </pc:sldChg>
      <pc:sldChg chg="addSp delSp modSp add mod">
        <pc:chgData name="Velani, Ankitkumar" userId="039f6639-35cd-4471-8ac8-1e78077ab1db" providerId="ADAL" clId="{1340E681-60A3-43C9-86A2-A614324C29E3}" dt="2022-09-16T12:05:22.469" v="9973" actId="20577"/>
        <pc:sldMkLst>
          <pc:docMk/>
          <pc:sldMk cId="4012364920" sldId="340"/>
        </pc:sldMkLst>
        <pc:spChg chg="mod">
          <ac:chgData name="Velani, Ankitkumar" userId="039f6639-35cd-4471-8ac8-1e78077ab1db" providerId="ADAL" clId="{1340E681-60A3-43C9-86A2-A614324C29E3}" dt="2022-09-16T12:05:22.469" v="9973" actId="20577"/>
          <ac:spMkLst>
            <pc:docMk/>
            <pc:sldMk cId="4012364920" sldId="340"/>
            <ac:spMk id="3" creationId="{991B0D35-7733-4902-B757-35D951D1C833}"/>
          </ac:spMkLst>
        </pc:spChg>
        <pc:spChg chg="add del">
          <ac:chgData name="Velani, Ankitkumar" userId="039f6639-35cd-4471-8ac8-1e78077ab1db" providerId="ADAL" clId="{1340E681-60A3-43C9-86A2-A614324C29E3}" dt="2022-09-16T12:04:59.856" v="9966"/>
          <ac:spMkLst>
            <pc:docMk/>
            <pc:sldMk cId="4012364920" sldId="340"/>
            <ac:spMk id="7" creationId="{595E64D4-E1CE-4D41-87A3-9C60B693793F}"/>
          </ac:spMkLst>
        </pc:spChg>
      </pc:sldChg>
      <pc:sldChg chg="addSp delSp modSp add mod">
        <pc:chgData name="Velani, Ankitkumar" userId="039f6639-35cd-4471-8ac8-1e78077ab1db" providerId="ADAL" clId="{1340E681-60A3-43C9-86A2-A614324C29E3}" dt="2022-09-16T12:16:20.907" v="10247" actId="22"/>
        <pc:sldMkLst>
          <pc:docMk/>
          <pc:sldMk cId="319314961" sldId="341"/>
        </pc:sldMkLst>
        <pc:spChg chg="mod">
          <ac:chgData name="Velani, Ankitkumar" userId="039f6639-35cd-4471-8ac8-1e78077ab1db" providerId="ADAL" clId="{1340E681-60A3-43C9-86A2-A614324C29E3}" dt="2022-09-16T12:11:16.374" v="10002" actId="20577"/>
          <ac:spMkLst>
            <pc:docMk/>
            <pc:sldMk cId="319314961" sldId="341"/>
            <ac:spMk id="2" creationId="{41113981-29E2-4BA4-BB88-07177203CC7A}"/>
          </ac:spMkLst>
        </pc:spChg>
        <pc:spChg chg="mod">
          <ac:chgData name="Velani, Ankitkumar" userId="039f6639-35cd-4471-8ac8-1e78077ab1db" providerId="ADAL" clId="{1340E681-60A3-43C9-86A2-A614324C29E3}" dt="2022-09-16T12:14:22.022" v="10210"/>
          <ac:spMkLst>
            <pc:docMk/>
            <pc:sldMk cId="319314961" sldId="341"/>
            <ac:spMk id="3" creationId="{991B0D35-7733-4902-B757-35D951D1C833}"/>
          </ac:spMkLst>
        </pc:spChg>
        <pc:spChg chg="add del">
          <ac:chgData name="Velani, Ankitkumar" userId="039f6639-35cd-4471-8ac8-1e78077ab1db" providerId="ADAL" clId="{1340E681-60A3-43C9-86A2-A614324C29E3}" dt="2022-09-16T12:16:20.907" v="10247" actId="22"/>
          <ac:spMkLst>
            <pc:docMk/>
            <pc:sldMk cId="319314961" sldId="341"/>
            <ac:spMk id="8" creationId="{FF079DE8-7B5E-405A-8B56-9CE46CCD1AC4}"/>
          </ac:spMkLst>
        </pc:spChg>
      </pc:sldChg>
      <pc:sldChg chg="add del">
        <pc:chgData name="Velani, Ankitkumar" userId="039f6639-35cd-4471-8ac8-1e78077ab1db" providerId="ADAL" clId="{1340E681-60A3-43C9-86A2-A614324C29E3}" dt="2022-09-16T12:10:03.294" v="9975" actId="2890"/>
        <pc:sldMkLst>
          <pc:docMk/>
          <pc:sldMk cId="793385323" sldId="341"/>
        </pc:sldMkLst>
      </pc:sldChg>
      <pc:sldChg chg="add del">
        <pc:chgData name="Velani, Ankitkumar" userId="039f6639-35cd-4471-8ac8-1e78077ab1db" providerId="ADAL" clId="{1340E681-60A3-43C9-86A2-A614324C29E3}" dt="2022-09-16T12:11:08.639" v="9996" actId="2890"/>
        <pc:sldMkLst>
          <pc:docMk/>
          <pc:sldMk cId="2769478184" sldId="341"/>
        </pc:sldMkLst>
      </pc:sldChg>
      <pc:sldChg chg="addSp delSp modSp add mod ord">
        <pc:chgData name="Velani, Ankitkumar" userId="039f6639-35cd-4471-8ac8-1e78077ab1db" providerId="ADAL" clId="{1340E681-60A3-43C9-86A2-A614324C29E3}" dt="2022-09-16T13:00:34.901" v="11039" actId="20577"/>
        <pc:sldMkLst>
          <pc:docMk/>
          <pc:sldMk cId="3889110516" sldId="342"/>
        </pc:sldMkLst>
        <pc:spChg chg="mod">
          <ac:chgData name="Velani, Ankitkumar" userId="039f6639-35cd-4471-8ac8-1e78077ab1db" providerId="ADAL" clId="{1340E681-60A3-43C9-86A2-A614324C29E3}" dt="2022-09-16T12:14:43.110" v="10216" actId="20577"/>
          <ac:spMkLst>
            <pc:docMk/>
            <pc:sldMk cId="3889110516" sldId="342"/>
            <ac:spMk id="2" creationId="{41113981-29E2-4BA4-BB88-07177203CC7A}"/>
          </ac:spMkLst>
        </pc:spChg>
        <pc:spChg chg="mod">
          <ac:chgData name="Velani, Ankitkumar" userId="039f6639-35cd-4471-8ac8-1e78077ab1db" providerId="ADAL" clId="{1340E681-60A3-43C9-86A2-A614324C29E3}" dt="2022-09-16T13:00:34.901" v="11039" actId="20577"/>
          <ac:spMkLst>
            <pc:docMk/>
            <pc:sldMk cId="3889110516" sldId="342"/>
            <ac:spMk id="3" creationId="{991B0D35-7733-4902-B757-35D951D1C833}"/>
          </ac:spMkLst>
        </pc:spChg>
        <pc:spChg chg="add del">
          <ac:chgData name="Velani, Ankitkumar" userId="039f6639-35cd-4471-8ac8-1e78077ab1db" providerId="ADAL" clId="{1340E681-60A3-43C9-86A2-A614324C29E3}" dt="2022-09-16T12:16:06.793" v="10243" actId="22"/>
          <ac:spMkLst>
            <pc:docMk/>
            <pc:sldMk cId="3889110516" sldId="342"/>
            <ac:spMk id="8" creationId="{AB90A715-9EC9-404D-9351-868D980420B9}"/>
          </ac:spMkLst>
        </pc:spChg>
      </pc:sldChg>
      <pc:sldChg chg="modSp add mod">
        <pc:chgData name="Velani, Ankitkumar" userId="039f6639-35cd-4471-8ac8-1e78077ab1db" providerId="ADAL" clId="{1340E681-60A3-43C9-86A2-A614324C29E3}" dt="2022-09-16T12:16:12.642" v="10245" actId="6549"/>
        <pc:sldMkLst>
          <pc:docMk/>
          <pc:sldMk cId="1775039272" sldId="343"/>
        </pc:sldMkLst>
        <pc:spChg chg="mod">
          <ac:chgData name="Velani, Ankitkumar" userId="039f6639-35cd-4471-8ac8-1e78077ab1db" providerId="ADAL" clId="{1340E681-60A3-43C9-86A2-A614324C29E3}" dt="2022-09-16T12:16:12.642" v="10245" actId="6549"/>
          <ac:spMkLst>
            <pc:docMk/>
            <pc:sldMk cId="1775039272" sldId="343"/>
            <ac:spMk id="3" creationId="{991B0D35-7733-4902-B757-35D951D1C833}"/>
          </ac:spMkLst>
        </pc:spChg>
      </pc:sldChg>
      <pc:sldChg chg="modSp add mod">
        <pc:chgData name="Velani, Ankitkumar" userId="039f6639-35cd-4471-8ac8-1e78077ab1db" providerId="ADAL" clId="{1340E681-60A3-43C9-86A2-A614324C29E3}" dt="2022-09-16T12:23:57.453" v="10275" actId="20577"/>
        <pc:sldMkLst>
          <pc:docMk/>
          <pc:sldMk cId="1992316243" sldId="344"/>
        </pc:sldMkLst>
        <pc:spChg chg="mod">
          <ac:chgData name="Velani, Ankitkumar" userId="039f6639-35cd-4471-8ac8-1e78077ab1db" providerId="ADAL" clId="{1340E681-60A3-43C9-86A2-A614324C29E3}" dt="2022-09-16T12:23:38.112" v="10255" actId="20577"/>
          <ac:spMkLst>
            <pc:docMk/>
            <pc:sldMk cId="1992316243" sldId="344"/>
            <ac:spMk id="2" creationId="{41113981-29E2-4BA4-BB88-07177203CC7A}"/>
          </ac:spMkLst>
        </pc:spChg>
        <pc:spChg chg="mod">
          <ac:chgData name="Velani, Ankitkumar" userId="039f6639-35cd-4471-8ac8-1e78077ab1db" providerId="ADAL" clId="{1340E681-60A3-43C9-86A2-A614324C29E3}" dt="2022-09-16T12:23:57.453" v="10275" actId="20577"/>
          <ac:spMkLst>
            <pc:docMk/>
            <pc:sldMk cId="1992316243" sldId="344"/>
            <ac:spMk id="3" creationId="{991B0D35-7733-4902-B757-35D951D1C833}"/>
          </ac:spMkLst>
        </pc:spChg>
      </pc:sldChg>
      <pc:sldChg chg="modSp add mod">
        <pc:chgData name="Velani, Ankitkumar" userId="039f6639-35cd-4471-8ac8-1e78077ab1db" providerId="ADAL" clId="{1340E681-60A3-43C9-86A2-A614324C29E3}" dt="2022-09-16T12:27:51.053" v="10368" actId="20577"/>
        <pc:sldMkLst>
          <pc:docMk/>
          <pc:sldMk cId="309694075" sldId="345"/>
        </pc:sldMkLst>
        <pc:spChg chg="mod">
          <ac:chgData name="Velani, Ankitkumar" userId="039f6639-35cd-4471-8ac8-1e78077ab1db" providerId="ADAL" clId="{1340E681-60A3-43C9-86A2-A614324C29E3}" dt="2022-09-16T12:25:14" v="10290" actId="20577"/>
          <ac:spMkLst>
            <pc:docMk/>
            <pc:sldMk cId="309694075" sldId="345"/>
            <ac:spMk id="2" creationId="{41113981-29E2-4BA4-BB88-07177203CC7A}"/>
          </ac:spMkLst>
        </pc:spChg>
        <pc:spChg chg="mod">
          <ac:chgData name="Velani, Ankitkumar" userId="039f6639-35cd-4471-8ac8-1e78077ab1db" providerId="ADAL" clId="{1340E681-60A3-43C9-86A2-A614324C29E3}" dt="2022-09-16T12:27:51.053" v="10368" actId="20577"/>
          <ac:spMkLst>
            <pc:docMk/>
            <pc:sldMk cId="309694075" sldId="345"/>
            <ac:spMk id="3" creationId="{991B0D35-7733-4902-B757-35D951D1C833}"/>
          </ac:spMkLst>
        </pc:spChg>
      </pc:sldChg>
      <pc:sldChg chg="modSp add mod">
        <pc:chgData name="Velani, Ankitkumar" userId="039f6639-35cd-4471-8ac8-1e78077ab1db" providerId="ADAL" clId="{1340E681-60A3-43C9-86A2-A614324C29E3}" dt="2022-09-16T12:30:28.093" v="10455" actId="20577"/>
        <pc:sldMkLst>
          <pc:docMk/>
          <pc:sldMk cId="2895461078" sldId="346"/>
        </pc:sldMkLst>
        <pc:spChg chg="mod">
          <ac:chgData name="Velani, Ankitkumar" userId="039f6639-35cd-4471-8ac8-1e78077ab1db" providerId="ADAL" clId="{1340E681-60A3-43C9-86A2-A614324C29E3}" dt="2022-09-16T12:28:59.953" v="10382" actId="20577"/>
          <ac:spMkLst>
            <pc:docMk/>
            <pc:sldMk cId="2895461078" sldId="346"/>
            <ac:spMk id="2" creationId="{41113981-29E2-4BA4-BB88-07177203CC7A}"/>
          </ac:spMkLst>
        </pc:spChg>
        <pc:spChg chg="mod">
          <ac:chgData name="Velani, Ankitkumar" userId="039f6639-35cd-4471-8ac8-1e78077ab1db" providerId="ADAL" clId="{1340E681-60A3-43C9-86A2-A614324C29E3}" dt="2022-09-16T12:30:28.093" v="10455" actId="20577"/>
          <ac:spMkLst>
            <pc:docMk/>
            <pc:sldMk cId="2895461078" sldId="346"/>
            <ac:spMk id="3" creationId="{991B0D35-7733-4902-B757-35D951D1C833}"/>
          </ac:spMkLst>
        </pc:spChg>
      </pc:sldChg>
      <pc:sldChg chg="addSp modSp add mod">
        <pc:chgData name="Velani, Ankitkumar" userId="039f6639-35cd-4471-8ac8-1e78077ab1db" providerId="ADAL" clId="{1340E681-60A3-43C9-86A2-A614324C29E3}" dt="2022-09-16T12:54:31.991" v="10705" actId="20577"/>
        <pc:sldMkLst>
          <pc:docMk/>
          <pc:sldMk cId="2540036734" sldId="347"/>
        </pc:sldMkLst>
        <pc:spChg chg="mod">
          <ac:chgData name="Velani, Ankitkumar" userId="039f6639-35cd-4471-8ac8-1e78077ab1db" providerId="ADAL" clId="{1340E681-60A3-43C9-86A2-A614324C29E3}" dt="2022-09-16T12:54:31.991" v="10705" actId="20577"/>
          <ac:spMkLst>
            <pc:docMk/>
            <pc:sldMk cId="2540036734" sldId="347"/>
            <ac:spMk id="3" creationId="{991B0D35-7733-4902-B757-35D951D1C833}"/>
          </ac:spMkLst>
        </pc:spChg>
        <pc:picChg chg="add mod modCrop">
          <ac:chgData name="Velani, Ankitkumar" userId="039f6639-35cd-4471-8ac8-1e78077ab1db" providerId="ADAL" clId="{1340E681-60A3-43C9-86A2-A614324C29E3}" dt="2022-09-16T12:54:18.929" v="10703" actId="1076"/>
          <ac:picMkLst>
            <pc:docMk/>
            <pc:sldMk cId="2540036734" sldId="347"/>
            <ac:picMk id="8" creationId="{FA5039B2-EBC0-4E8D-AAF5-44A8D1E0B4A9}"/>
          </ac:picMkLst>
        </pc:picChg>
      </pc:sldChg>
      <pc:sldChg chg="modSp add mod">
        <pc:chgData name="Velani, Ankitkumar" userId="039f6639-35cd-4471-8ac8-1e78077ab1db" providerId="ADAL" clId="{1340E681-60A3-43C9-86A2-A614324C29E3}" dt="2022-09-16T13:02:52.324" v="11047" actId="20577"/>
        <pc:sldMkLst>
          <pc:docMk/>
          <pc:sldMk cId="1969430800" sldId="348"/>
        </pc:sldMkLst>
        <pc:spChg chg="mod">
          <ac:chgData name="Velani, Ankitkumar" userId="039f6639-35cd-4471-8ac8-1e78077ab1db" providerId="ADAL" clId="{1340E681-60A3-43C9-86A2-A614324C29E3}" dt="2022-09-16T12:55:28.132" v="10709" actId="20577"/>
          <ac:spMkLst>
            <pc:docMk/>
            <pc:sldMk cId="1969430800" sldId="348"/>
            <ac:spMk id="2" creationId="{41113981-29E2-4BA4-BB88-07177203CC7A}"/>
          </ac:spMkLst>
        </pc:spChg>
        <pc:spChg chg="mod">
          <ac:chgData name="Velani, Ankitkumar" userId="039f6639-35cd-4471-8ac8-1e78077ab1db" providerId="ADAL" clId="{1340E681-60A3-43C9-86A2-A614324C29E3}" dt="2022-09-16T13:02:52.324" v="11047" actId="20577"/>
          <ac:spMkLst>
            <pc:docMk/>
            <pc:sldMk cId="1969430800" sldId="348"/>
            <ac:spMk id="3" creationId="{991B0D35-7733-4902-B757-35D951D1C833}"/>
          </ac:spMkLst>
        </pc:spChg>
      </pc:sldChg>
      <pc:sldChg chg="modSp add mod">
        <pc:chgData name="Velani, Ankitkumar" userId="039f6639-35cd-4471-8ac8-1e78077ab1db" providerId="ADAL" clId="{1340E681-60A3-43C9-86A2-A614324C29E3}" dt="2022-09-16T13:18:38.811" v="11449" actId="113"/>
        <pc:sldMkLst>
          <pc:docMk/>
          <pc:sldMk cId="2702041135" sldId="349"/>
        </pc:sldMkLst>
        <pc:spChg chg="mod">
          <ac:chgData name="Velani, Ankitkumar" userId="039f6639-35cd-4471-8ac8-1e78077ab1db" providerId="ADAL" clId="{1340E681-60A3-43C9-86A2-A614324C29E3}" dt="2022-09-16T13:18:38.811" v="11449" actId="113"/>
          <ac:spMkLst>
            <pc:docMk/>
            <pc:sldMk cId="2702041135" sldId="349"/>
            <ac:spMk id="3" creationId="{991B0D35-7733-4902-B757-35D951D1C833}"/>
          </ac:spMkLst>
        </pc:spChg>
      </pc:sldChg>
      <pc:sldChg chg="modSp add mod">
        <pc:chgData name="Velani, Ankitkumar" userId="039f6639-35cd-4471-8ac8-1e78077ab1db" providerId="ADAL" clId="{1340E681-60A3-43C9-86A2-A614324C29E3}" dt="2022-09-16T13:19:04.164" v="11475" actId="20577"/>
        <pc:sldMkLst>
          <pc:docMk/>
          <pc:sldMk cId="2886325107" sldId="350"/>
        </pc:sldMkLst>
        <pc:spChg chg="mod">
          <ac:chgData name="Velani, Ankitkumar" userId="039f6639-35cd-4471-8ac8-1e78077ab1db" providerId="ADAL" clId="{1340E681-60A3-43C9-86A2-A614324C29E3}" dt="2022-09-16T13:19:04.164" v="11475" actId="20577"/>
          <ac:spMkLst>
            <pc:docMk/>
            <pc:sldMk cId="2886325107" sldId="350"/>
            <ac:spMk id="3" creationId="{991B0D35-7733-4902-B757-35D951D1C833}"/>
          </ac:spMkLst>
        </pc:spChg>
      </pc:sldChg>
      <pc:sldChg chg="addSp modSp add mod">
        <pc:chgData name="Velani, Ankitkumar" userId="039f6639-35cd-4471-8ac8-1e78077ab1db" providerId="ADAL" clId="{1340E681-60A3-43C9-86A2-A614324C29E3}" dt="2022-09-16T13:19:54.942" v="11519"/>
        <pc:sldMkLst>
          <pc:docMk/>
          <pc:sldMk cId="86991763" sldId="351"/>
        </pc:sldMkLst>
        <pc:spChg chg="mod">
          <ac:chgData name="Velani, Ankitkumar" userId="039f6639-35cd-4471-8ac8-1e78077ab1db" providerId="ADAL" clId="{1340E681-60A3-43C9-86A2-A614324C29E3}" dt="2022-09-16T13:19:54.942" v="11519"/>
          <ac:spMkLst>
            <pc:docMk/>
            <pc:sldMk cId="86991763" sldId="351"/>
            <ac:spMk id="3" creationId="{991B0D35-7733-4902-B757-35D951D1C833}"/>
          </ac:spMkLst>
        </pc:spChg>
        <pc:spChg chg="add mod">
          <ac:chgData name="Velani, Ankitkumar" userId="039f6639-35cd-4471-8ac8-1e78077ab1db" providerId="ADAL" clId="{1340E681-60A3-43C9-86A2-A614324C29E3}" dt="2022-09-16T13:19:49.419" v="11518" actId="1076"/>
          <ac:spMkLst>
            <pc:docMk/>
            <pc:sldMk cId="86991763" sldId="351"/>
            <ac:spMk id="8" creationId="{08AA278A-4635-40CD-A672-3289CC86B238}"/>
          </ac:spMkLst>
        </pc:spChg>
      </pc:sldChg>
      <pc:sldChg chg="addSp delSp modSp add del mod">
        <pc:chgData name="Velani, Ankitkumar" userId="039f6639-35cd-4471-8ac8-1e78077ab1db" providerId="ADAL" clId="{1340E681-60A3-43C9-86A2-A614324C29E3}" dt="2022-09-16T13:21:08.021" v="11532" actId="2696"/>
        <pc:sldMkLst>
          <pc:docMk/>
          <pc:sldMk cId="1300742902" sldId="352"/>
        </pc:sldMkLst>
        <pc:spChg chg="del mod">
          <ac:chgData name="Velani, Ankitkumar" userId="039f6639-35cd-4471-8ac8-1e78077ab1db" providerId="ADAL" clId="{1340E681-60A3-43C9-86A2-A614324C29E3}" dt="2022-09-16T13:21:03.824" v="11531" actId="478"/>
          <ac:spMkLst>
            <pc:docMk/>
            <pc:sldMk cId="1300742902" sldId="352"/>
            <ac:spMk id="2" creationId="{41113981-29E2-4BA4-BB88-07177203CC7A}"/>
          </ac:spMkLst>
        </pc:spChg>
        <pc:spChg chg="add mod">
          <ac:chgData name="Velani, Ankitkumar" userId="039f6639-35cd-4471-8ac8-1e78077ab1db" providerId="ADAL" clId="{1340E681-60A3-43C9-86A2-A614324C29E3}" dt="2022-09-16T13:21:03.824" v="11531" actId="478"/>
          <ac:spMkLst>
            <pc:docMk/>
            <pc:sldMk cId="1300742902" sldId="352"/>
            <ac:spMk id="9" creationId="{B0F9EAA8-0340-41F5-97F0-7992A55F83AB}"/>
          </ac:spMkLst>
        </pc:spChg>
      </pc:sldChg>
      <pc:sldChg chg="addSp delSp modSp add mod">
        <pc:chgData name="Velani, Ankitkumar" userId="039f6639-35cd-4471-8ac8-1e78077ab1db" providerId="ADAL" clId="{1340E681-60A3-43C9-86A2-A614324C29E3}" dt="2022-09-16T13:26:37.285" v="11813" actId="20577"/>
        <pc:sldMkLst>
          <pc:docMk/>
          <pc:sldMk cId="4235283516" sldId="352"/>
        </pc:sldMkLst>
        <pc:spChg chg="mod">
          <ac:chgData name="Velani, Ankitkumar" userId="039f6639-35cd-4471-8ac8-1e78077ab1db" providerId="ADAL" clId="{1340E681-60A3-43C9-86A2-A614324C29E3}" dt="2022-09-16T13:21:16.984" v="11543" actId="20577"/>
          <ac:spMkLst>
            <pc:docMk/>
            <pc:sldMk cId="4235283516" sldId="352"/>
            <ac:spMk id="2" creationId="{41113981-29E2-4BA4-BB88-07177203CC7A}"/>
          </ac:spMkLst>
        </pc:spChg>
        <pc:spChg chg="mod">
          <ac:chgData name="Velani, Ankitkumar" userId="039f6639-35cd-4471-8ac8-1e78077ab1db" providerId="ADAL" clId="{1340E681-60A3-43C9-86A2-A614324C29E3}" dt="2022-09-16T13:26:37.285" v="11813" actId="20577"/>
          <ac:spMkLst>
            <pc:docMk/>
            <pc:sldMk cId="4235283516" sldId="352"/>
            <ac:spMk id="3" creationId="{991B0D35-7733-4902-B757-35D951D1C833}"/>
          </ac:spMkLst>
        </pc:spChg>
        <pc:spChg chg="add del">
          <ac:chgData name="Velani, Ankitkumar" userId="039f6639-35cd-4471-8ac8-1e78077ab1db" providerId="ADAL" clId="{1340E681-60A3-43C9-86A2-A614324C29E3}" dt="2022-09-16T13:26:34.059" v="11807" actId="22"/>
          <ac:spMkLst>
            <pc:docMk/>
            <pc:sldMk cId="4235283516" sldId="352"/>
            <ac:spMk id="8" creationId="{2A74441D-E7E3-4352-9782-37F1B104EE1D}"/>
          </ac:spMkLst>
        </pc:spChg>
      </pc:sldChg>
      <pc:sldChg chg="modSp add mod">
        <pc:chgData name="Velani, Ankitkumar" userId="039f6639-35cd-4471-8ac8-1e78077ab1db" providerId="ADAL" clId="{1340E681-60A3-43C9-86A2-A614324C29E3}" dt="2022-09-16T13:34:02.884" v="11950" actId="113"/>
        <pc:sldMkLst>
          <pc:docMk/>
          <pc:sldMk cId="3069673117" sldId="353"/>
        </pc:sldMkLst>
        <pc:spChg chg="mod">
          <ac:chgData name="Velani, Ankitkumar" userId="039f6639-35cd-4471-8ac8-1e78077ab1db" providerId="ADAL" clId="{1340E681-60A3-43C9-86A2-A614324C29E3}" dt="2022-09-16T13:26:49.967" v="11824" actId="20577"/>
          <ac:spMkLst>
            <pc:docMk/>
            <pc:sldMk cId="3069673117" sldId="353"/>
            <ac:spMk id="2" creationId="{41113981-29E2-4BA4-BB88-07177203CC7A}"/>
          </ac:spMkLst>
        </pc:spChg>
        <pc:spChg chg="mod">
          <ac:chgData name="Velani, Ankitkumar" userId="039f6639-35cd-4471-8ac8-1e78077ab1db" providerId="ADAL" clId="{1340E681-60A3-43C9-86A2-A614324C29E3}" dt="2022-09-16T13:34:02.884" v="11950" actId="113"/>
          <ac:spMkLst>
            <pc:docMk/>
            <pc:sldMk cId="3069673117" sldId="353"/>
            <ac:spMk id="3" creationId="{991B0D35-7733-4902-B757-35D951D1C833}"/>
          </ac:spMkLst>
        </pc:spChg>
      </pc:sldChg>
      <pc:sldChg chg="new del">
        <pc:chgData name="Velani, Ankitkumar" userId="039f6639-35cd-4471-8ac8-1e78077ab1db" providerId="ADAL" clId="{1340E681-60A3-43C9-86A2-A614324C29E3}" dt="2022-09-16T13:34:16.258" v="11953" actId="47"/>
        <pc:sldMkLst>
          <pc:docMk/>
          <pc:sldMk cId="204481584" sldId="354"/>
        </pc:sldMkLst>
      </pc:sldChg>
      <pc:sldChg chg="modSp add mod">
        <pc:chgData name="Velani, Ankitkumar" userId="039f6639-35cd-4471-8ac8-1e78077ab1db" providerId="ADAL" clId="{1340E681-60A3-43C9-86A2-A614324C29E3}" dt="2022-09-16T13:38:23.498" v="12458" actId="113"/>
        <pc:sldMkLst>
          <pc:docMk/>
          <pc:sldMk cId="3365004016" sldId="355"/>
        </pc:sldMkLst>
        <pc:spChg chg="mod">
          <ac:chgData name="Velani, Ankitkumar" userId="039f6639-35cd-4471-8ac8-1e78077ab1db" providerId="ADAL" clId="{1340E681-60A3-43C9-86A2-A614324C29E3}" dt="2022-09-16T13:38:23.498" v="12458" actId="113"/>
          <ac:spMkLst>
            <pc:docMk/>
            <pc:sldMk cId="3365004016" sldId="355"/>
            <ac:spMk id="3" creationId="{991B0D35-7733-4902-B757-35D951D1C833}"/>
          </ac:spMkLst>
        </pc:spChg>
      </pc:sldChg>
      <pc:sldChg chg="addSp delSp modSp new mod">
        <pc:chgData name="Velani, Ankitkumar" userId="039f6639-35cd-4471-8ac8-1e78077ab1db" providerId="ADAL" clId="{1340E681-60A3-43C9-86A2-A614324C29E3}" dt="2022-09-27T04:01:31.476" v="13888" actId="20577"/>
        <pc:sldMkLst>
          <pc:docMk/>
          <pc:sldMk cId="1659337161" sldId="356"/>
        </pc:sldMkLst>
        <pc:spChg chg="mod">
          <ac:chgData name="Velani, Ankitkumar" userId="039f6639-35cd-4471-8ac8-1e78077ab1db" providerId="ADAL" clId="{1340E681-60A3-43C9-86A2-A614324C29E3}" dt="2022-09-16T14:00:57.639" v="13575" actId="1036"/>
          <ac:spMkLst>
            <pc:docMk/>
            <pc:sldMk cId="1659337161" sldId="356"/>
            <ac:spMk id="2" creationId="{07611007-3F9F-45F7-9D21-B136E10B0CA1}"/>
          </ac:spMkLst>
        </pc:spChg>
        <pc:spChg chg="del">
          <ac:chgData name="Velani, Ankitkumar" userId="039f6639-35cd-4471-8ac8-1e78077ab1db" providerId="ADAL" clId="{1340E681-60A3-43C9-86A2-A614324C29E3}" dt="2022-09-16T13:41:00.214" v="12460" actId="478"/>
          <ac:spMkLst>
            <pc:docMk/>
            <pc:sldMk cId="1659337161" sldId="356"/>
            <ac:spMk id="3" creationId="{0B983C72-32D3-4541-9516-E63A7F24D84D}"/>
          </ac:spMkLst>
        </pc:spChg>
        <pc:graphicFrameChg chg="add del modGraphic">
          <ac:chgData name="Velani, Ankitkumar" userId="039f6639-35cd-4471-8ac8-1e78077ab1db" providerId="ADAL" clId="{1340E681-60A3-43C9-86A2-A614324C29E3}" dt="2022-09-16T13:41:19.649" v="12464" actId="478"/>
          <ac:graphicFrameMkLst>
            <pc:docMk/>
            <pc:sldMk cId="1659337161" sldId="356"/>
            <ac:graphicFrameMk id="7" creationId="{02055777-4701-4C34-B1C5-2AB50E81CB98}"/>
          </ac:graphicFrameMkLst>
        </pc:graphicFrameChg>
        <pc:graphicFrameChg chg="add mod modGraphic">
          <ac:chgData name="Velani, Ankitkumar" userId="039f6639-35cd-4471-8ac8-1e78077ab1db" providerId="ADAL" clId="{1340E681-60A3-43C9-86A2-A614324C29E3}" dt="2022-09-27T04:01:31.476" v="13888" actId="20577"/>
          <ac:graphicFrameMkLst>
            <pc:docMk/>
            <pc:sldMk cId="1659337161" sldId="356"/>
            <ac:graphicFrameMk id="8" creationId="{C3978E0C-EC43-4BA4-B2D9-7BEA551570E5}"/>
          </ac:graphicFrameMkLst>
        </pc:graphicFrameChg>
      </pc:sldChg>
      <pc:sldChg chg="modSp add mod">
        <pc:chgData name="Velani, Ankitkumar" userId="039f6639-35cd-4471-8ac8-1e78077ab1db" providerId="ADAL" clId="{1340E681-60A3-43C9-86A2-A614324C29E3}" dt="2022-09-16T13:56:30.580" v="13344" actId="113"/>
        <pc:sldMkLst>
          <pc:docMk/>
          <pc:sldMk cId="2220053797" sldId="357"/>
        </pc:sldMkLst>
        <pc:spChg chg="mod">
          <ac:chgData name="Velani, Ankitkumar" userId="039f6639-35cd-4471-8ac8-1e78077ab1db" providerId="ADAL" clId="{1340E681-60A3-43C9-86A2-A614324C29E3}" dt="2022-09-16T13:56:30.580" v="13344" actId="113"/>
          <ac:spMkLst>
            <pc:docMk/>
            <pc:sldMk cId="2220053797" sldId="357"/>
            <ac:spMk id="3" creationId="{991B0D35-7733-4902-B757-35D951D1C833}"/>
          </ac:spMkLst>
        </pc:spChg>
      </pc:sldChg>
      <pc:sldChg chg="modSp new del mod">
        <pc:chgData name="Velani, Ankitkumar" userId="039f6639-35cd-4471-8ac8-1e78077ab1db" providerId="ADAL" clId="{1340E681-60A3-43C9-86A2-A614324C29E3}" dt="2022-09-16T14:17:09.703" v="13762" actId="47"/>
        <pc:sldMkLst>
          <pc:docMk/>
          <pc:sldMk cId="31706455" sldId="358"/>
        </pc:sldMkLst>
        <pc:spChg chg="mod">
          <ac:chgData name="Velani, Ankitkumar" userId="039f6639-35cd-4471-8ac8-1e78077ab1db" providerId="ADAL" clId="{1340E681-60A3-43C9-86A2-A614324C29E3}" dt="2022-09-16T14:09:37.301" v="13619" actId="20577"/>
          <ac:spMkLst>
            <pc:docMk/>
            <pc:sldMk cId="31706455" sldId="358"/>
            <ac:spMk id="2" creationId="{007A773A-839D-43B5-A848-486C9C8D3AF2}"/>
          </ac:spMkLst>
        </pc:spChg>
        <pc:spChg chg="mod">
          <ac:chgData name="Velani, Ankitkumar" userId="039f6639-35cd-4471-8ac8-1e78077ab1db" providerId="ADAL" clId="{1340E681-60A3-43C9-86A2-A614324C29E3}" dt="2022-09-16T14:10:42.353" v="13701" actId="20577"/>
          <ac:spMkLst>
            <pc:docMk/>
            <pc:sldMk cId="31706455" sldId="358"/>
            <ac:spMk id="3" creationId="{4354D82C-AC95-4BBC-873B-24198C0FDA74}"/>
          </ac:spMkLst>
        </pc:spChg>
      </pc:sldChg>
      <pc:sldChg chg="modSp add mod">
        <pc:chgData name="Velani, Ankitkumar" userId="039f6639-35cd-4471-8ac8-1e78077ab1db" providerId="ADAL" clId="{1340E681-60A3-43C9-86A2-A614324C29E3}" dt="2022-09-16T14:16:19.793" v="13761" actId="255"/>
        <pc:sldMkLst>
          <pc:docMk/>
          <pc:sldMk cId="304758632" sldId="359"/>
        </pc:sldMkLst>
        <pc:spChg chg="mod">
          <ac:chgData name="Velani, Ankitkumar" userId="039f6639-35cd-4471-8ac8-1e78077ab1db" providerId="ADAL" clId="{1340E681-60A3-43C9-86A2-A614324C29E3}" dt="2022-09-16T14:16:19.793" v="13761" actId="255"/>
          <ac:spMkLst>
            <pc:docMk/>
            <pc:sldMk cId="304758632" sldId="359"/>
            <ac:spMk id="3" creationId="{4354D82C-AC95-4BBC-873B-24198C0FDA74}"/>
          </ac:spMkLst>
        </pc:spChg>
      </pc:sldChg>
      <pc:sldChg chg="modSp add mod">
        <pc:chgData name="Velani, Ankitkumar" userId="039f6639-35cd-4471-8ac8-1e78077ab1db" providerId="ADAL" clId="{1340E681-60A3-43C9-86A2-A614324C29E3}" dt="2022-09-16T14:18:40.790" v="13835" actId="20577"/>
        <pc:sldMkLst>
          <pc:docMk/>
          <pc:sldMk cId="3463991970" sldId="360"/>
        </pc:sldMkLst>
        <pc:spChg chg="mod">
          <ac:chgData name="Velani, Ankitkumar" userId="039f6639-35cd-4471-8ac8-1e78077ab1db" providerId="ADAL" clId="{1340E681-60A3-43C9-86A2-A614324C29E3}" dt="2022-09-16T14:18:40.790" v="13835" actId="20577"/>
          <ac:spMkLst>
            <pc:docMk/>
            <pc:sldMk cId="3463991970" sldId="360"/>
            <ac:spMk id="3" creationId="{4354D82C-AC95-4BBC-873B-24198C0FDA74}"/>
          </ac:spMkLst>
        </pc:spChg>
      </pc:sldChg>
      <pc:sldChg chg="add">
        <pc:chgData name="Velani, Ankitkumar" userId="039f6639-35cd-4471-8ac8-1e78077ab1db" providerId="ADAL" clId="{1340E681-60A3-43C9-86A2-A614324C29E3}" dt="2022-09-16T14:19:29.230" v="13836"/>
        <pc:sldMkLst>
          <pc:docMk/>
          <pc:sldMk cId="1523300418" sldId="361"/>
        </pc:sldMkLst>
      </pc:sldChg>
    </pc:docChg>
  </pc:docChgLst>
  <pc:docChgLst>
    <pc:chgData name="Velani, Ankitkumar" userId="039f6639-35cd-4471-8ac8-1e78077ab1db" providerId="ADAL" clId="{84352D96-93B9-4F72-AE8C-18860CDEFF5B}"/>
    <pc:docChg chg="undo custSel addSld delSld modSld sldOrd modNotesMaster">
      <pc:chgData name="Velani, Ankitkumar" userId="039f6639-35cd-4471-8ac8-1e78077ab1db" providerId="ADAL" clId="{84352D96-93B9-4F72-AE8C-18860CDEFF5B}" dt="2022-07-15T17:08:30.945" v="14559" actId="14100"/>
      <pc:docMkLst>
        <pc:docMk/>
      </pc:docMkLst>
      <pc:sldChg chg="modNotes">
        <pc:chgData name="Velani, Ankitkumar" userId="039f6639-35cd-4471-8ac8-1e78077ab1db" providerId="ADAL" clId="{84352D96-93B9-4F72-AE8C-18860CDEFF5B}" dt="2022-07-14T01:44:07.358" v="5163"/>
        <pc:sldMkLst>
          <pc:docMk/>
          <pc:sldMk cId="0" sldId="256"/>
        </pc:sldMkLst>
      </pc:sldChg>
      <pc:sldChg chg="modSp mod modNotes">
        <pc:chgData name="Velani, Ankitkumar" userId="039f6639-35cd-4471-8ac8-1e78077ab1db" providerId="ADAL" clId="{84352D96-93B9-4F72-AE8C-18860CDEFF5B}" dt="2022-07-14T01:44:07.358" v="5163"/>
        <pc:sldMkLst>
          <pc:docMk/>
          <pc:sldMk cId="0" sldId="257"/>
        </pc:sldMkLst>
        <pc:spChg chg="mod">
          <ac:chgData name="Velani, Ankitkumar" userId="039f6639-35cd-4471-8ac8-1e78077ab1db" providerId="ADAL" clId="{84352D96-93B9-4F72-AE8C-18860CDEFF5B}" dt="2022-07-13T16:42:57.698" v="8" actId="20577"/>
          <ac:spMkLst>
            <pc:docMk/>
            <pc:sldMk cId="0" sldId="257"/>
            <ac:spMk id="100" creationId="{00000000-0000-0000-0000-000000000000}"/>
          </ac:spMkLst>
        </pc:spChg>
      </pc:sldChg>
      <pc:sldChg chg="addSp modSp mod modNotes">
        <pc:chgData name="Velani, Ankitkumar" userId="039f6639-35cd-4471-8ac8-1e78077ab1db" providerId="ADAL" clId="{84352D96-93B9-4F72-AE8C-18860CDEFF5B}" dt="2022-07-14T01:44:07.358" v="5163"/>
        <pc:sldMkLst>
          <pc:docMk/>
          <pc:sldMk cId="0" sldId="258"/>
        </pc:sldMkLst>
        <pc:spChg chg="mod">
          <ac:chgData name="Velani, Ankitkumar" userId="039f6639-35cd-4471-8ac8-1e78077ab1db" providerId="ADAL" clId="{84352D96-93B9-4F72-AE8C-18860CDEFF5B}" dt="2022-07-13T16:48:25.128" v="25" actId="20577"/>
          <ac:spMkLst>
            <pc:docMk/>
            <pc:sldMk cId="0" sldId="258"/>
            <ac:spMk id="108" creationId="{00000000-0000-0000-0000-000000000000}"/>
          </ac:spMkLst>
        </pc:spChg>
        <pc:spChg chg="mod">
          <ac:chgData name="Velani, Ankitkumar" userId="039f6639-35cd-4471-8ac8-1e78077ab1db" providerId="ADAL" clId="{84352D96-93B9-4F72-AE8C-18860CDEFF5B}" dt="2022-07-13T16:56:52.985" v="409" actId="20577"/>
          <ac:spMkLst>
            <pc:docMk/>
            <pc:sldMk cId="0" sldId="258"/>
            <ac:spMk id="109" creationId="{00000000-0000-0000-0000-000000000000}"/>
          </ac:spMkLst>
        </pc:spChg>
        <pc:picChg chg="add mod">
          <ac:chgData name="Velani, Ankitkumar" userId="039f6639-35cd-4471-8ac8-1e78077ab1db" providerId="ADAL" clId="{84352D96-93B9-4F72-AE8C-18860CDEFF5B}" dt="2022-07-13T16:56:58.602" v="410" actId="1076"/>
          <ac:picMkLst>
            <pc:docMk/>
            <pc:sldMk cId="0" sldId="258"/>
            <ac:picMk id="7" creationId="{82D688DE-B6F5-4F65-9BCB-BA72C7FC1EB8}"/>
          </ac:picMkLst>
        </pc:picChg>
      </pc:sldChg>
      <pc:sldChg chg="del">
        <pc:chgData name="Velani, Ankitkumar" userId="039f6639-35cd-4471-8ac8-1e78077ab1db" providerId="ADAL" clId="{84352D96-93B9-4F72-AE8C-18860CDEFF5B}" dt="2022-07-13T16:57:07.321" v="412" actId="47"/>
        <pc:sldMkLst>
          <pc:docMk/>
          <pc:sldMk cId="0" sldId="259"/>
        </pc:sldMkLst>
      </pc:sldChg>
      <pc:sldChg chg="del">
        <pc:chgData name="Velani, Ankitkumar" userId="039f6639-35cd-4471-8ac8-1e78077ab1db" providerId="ADAL" clId="{84352D96-93B9-4F72-AE8C-18860CDEFF5B}" dt="2022-07-13T16:57:07.676" v="413" actId="47"/>
        <pc:sldMkLst>
          <pc:docMk/>
          <pc:sldMk cId="0" sldId="260"/>
        </pc:sldMkLst>
      </pc:sldChg>
      <pc:sldChg chg="del">
        <pc:chgData name="Velani, Ankitkumar" userId="039f6639-35cd-4471-8ac8-1e78077ab1db" providerId="ADAL" clId="{84352D96-93B9-4F72-AE8C-18860CDEFF5B}" dt="2022-07-13T16:57:08.140" v="414" actId="47"/>
        <pc:sldMkLst>
          <pc:docMk/>
          <pc:sldMk cId="0" sldId="261"/>
        </pc:sldMkLst>
      </pc:sldChg>
      <pc:sldChg chg="del">
        <pc:chgData name="Velani, Ankitkumar" userId="039f6639-35cd-4471-8ac8-1e78077ab1db" providerId="ADAL" clId="{84352D96-93B9-4F72-AE8C-18860CDEFF5B}" dt="2022-07-13T16:57:08.579" v="415" actId="47"/>
        <pc:sldMkLst>
          <pc:docMk/>
          <pc:sldMk cId="0" sldId="262"/>
        </pc:sldMkLst>
      </pc:sldChg>
      <pc:sldChg chg="del">
        <pc:chgData name="Velani, Ankitkumar" userId="039f6639-35cd-4471-8ac8-1e78077ab1db" providerId="ADAL" clId="{84352D96-93B9-4F72-AE8C-18860CDEFF5B}" dt="2022-07-13T16:57:10.489" v="416" actId="47"/>
        <pc:sldMkLst>
          <pc:docMk/>
          <pc:sldMk cId="0" sldId="263"/>
        </pc:sldMkLst>
      </pc:sldChg>
      <pc:sldChg chg="del">
        <pc:chgData name="Velani, Ankitkumar" userId="039f6639-35cd-4471-8ac8-1e78077ab1db" providerId="ADAL" clId="{84352D96-93B9-4F72-AE8C-18860CDEFF5B}" dt="2022-07-13T16:57:10.993" v="417" actId="47"/>
        <pc:sldMkLst>
          <pc:docMk/>
          <pc:sldMk cId="0" sldId="264"/>
        </pc:sldMkLst>
      </pc:sldChg>
      <pc:sldChg chg="del">
        <pc:chgData name="Velani, Ankitkumar" userId="039f6639-35cd-4471-8ac8-1e78077ab1db" providerId="ADAL" clId="{84352D96-93B9-4F72-AE8C-18860CDEFF5B}" dt="2022-07-13T16:57:11.672" v="418" actId="47"/>
        <pc:sldMkLst>
          <pc:docMk/>
          <pc:sldMk cId="0" sldId="265"/>
        </pc:sldMkLst>
      </pc:sldChg>
      <pc:sldChg chg="del">
        <pc:chgData name="Velani, Ankitkumar" userId="039f6639-35cd-4471-8ac8-1e78077ab1db" providerId="ADAL" clId="{84352D96-93B9-4F72-AE8C-18860CDEFF5B}" dt="2022-07-13T16:57:12.150" v="419" actId="47"/>
        <pc:sldMkLst>
          <pc:docMk/>
          <pc:sldMk cId="0" sldId="266"/>
        </pc:sldMkLst>
      </pc:sldChg>
      <pc:sldChg chg="del">
        <pc:chgData name="Velani, Ankitkumar" userId="039f6639-35cd-4471-8ac8-1e78077ab1db" providerId="ADAL" clId="{84352D96-93B9-4F72-AE8C-18860CDEFF5B}" dt="2022-07-13T16:57:12.781" v="420" actId="47"/>
        <pc:sldMkLst>
          <pc:docMk/>
          <pc:sldMk cId="0" sldId="267"/>
        </pc:sldMkLst>
      </pc:sldChg>
      <pc:sldChg chg="del">
        <pc:chgData name="Velani, Ankitkumar" userId="039f6639-35cd-4471-8ac8-1e78077ab1db" providerId="ADAL" clId="{84352D96-93B9-4F72-AE8C-18860CDEFF5B}" dt="2022-07-13T16:57:13.259" v="421" actId="47"/>
        <pc:sldMkLst>
          <pc:docMk/>
          <pc:sldMk cId="0" sldId="268"/>
        </pc:sldMkLst>
      </pc:sldChg>
      <pc:sldChg chg="del">
        <pc:chgData name="Velani, Ankitkumar" userId="039f6639-35cd-4471-8ac8-1e78077ab1db" providerId="ADAL" clId="{84352D96-93B9-4F72-AE8C-18860CDEFF5B}" dt="2022-07-13T16:57:14.028" v="422" actId="47"/>
        <pc:sldMkLst>
          <pc:docMk/>
          <pc:sldMk cId="0" sldId="269"/>
        </pc:sldMkLst>
      </pc:sldChg>
      <pc:sldChg chg="del">
        <pc:chgData name="Velani, Ankitkumar" userId="039f6639-35cd-4471-8ac8-1e78077ab1db" providerId="ADAL" clId="{84352D96-93B9-4F72-AE8C-18860CDEFF5B}" dt="2022-07-13T16:57:14.840" v="423" actId="47"/>
        <pc:sldMkLst>
          <pc:docMk/>
          <pc:sldMk cId="0" sldId="270"/>
        </pc:sldMkLst>
      </pc:sldChg>
      <pc:sldChg chg="del">
        <pc:chgData name="Velani, Ankitkumar" userId="039f6639-35cd-4471-8ac8-1e78077ab1db" providerId="ADAL" clId="{84352D96-93B9-4F72-AE8C-18860CDEFF5B}" dt="2022-07-13T16:57:15.508" v="424" actId="47"/>
        <pc:sldMkLst>
          <pc:docMk/>
          <pc:sldMk cId="0" sldId="271"/>
        </pc:sldMkLst>
      </pc:sldChg>
      <pc:sldChg chg="addSp delSp modSp add mod modNotes">
        <pc:chgData name="Velani, Ankitkumar" userId="039f6639-35cd-4471-8ac8-1e78077ab1db" providerId="ADAL" clId="{84352D96-93B9-4F72-AE8C-18860CDEFF5B}" dt="2022-07-14T06:53:05.951" v="5754" actId="20577"/>
        <pc:sldMkLst>
          <pc:docMk/>
          <pc:sldMk cId="4065110562" sldId="272"/>
        </pc:sldMkLst>
        <pc:spChg chg="add del mod">
          <ac:chgData name="Velani, Ankitkumar" userId="039f6639-35cd-4471-8ac8-1e78077ab1db" providerId="ADAL" clId="{84352D96-93B9-4F72-AE8C-18860CDEFF5B}" dt="2022-07-13T17:08:17.918" v="599" actId="478"/>
          <ac:spMkLst>
            <pc:docMk/>
            <pc:sldMk cId="4065110562" sldId="272"/>
            <ac:spMk id="2" creationId="{291FA58C-F360-48E1-9688-13F5293D514D}"/>
          </ac:spMkLst>
        </pc:spChg>
        <pc:spChg chg="mod">
          <ac:chgData name="Velani, Ankitkumar" userId="039f6639-35cd-4471-8ac8-1e78077ab1db" providerId="ADAL" clId="{84352D96-93B9-4F72-AE8C-18860CDEFF5B}" dt="2022-07-13T17:20:48.139" v="1137" actId="1076"/>
          <ac:spMkLst>
            <pc:docMk/>
            <pc:sldMk cId="4065110562" sldId="272"/>
            <ac:spMk id="108" creationId="{00000000-0000-0000-0000-000000000000}"/>
          </ac:spMkLst>
        </pc:spChg>
        <pc:spChg chg="mod">
          <ac:chgData name="Velani, Ankitkumar" userId="039f6639-35cd-4471-8ac8-1e78077ab1db" providerId="ADAL" clId="{84352D96-93B9-4F72-AE8C-18860CDEFF5B}" dt="2022-07-14T06:53:05.951" v="5754" actId="20577"/>
          <ac:spMkLst>
            <pc:docMk/>
            <pc:sldMk cId="4065110562" sldId="272"/>
            <ac:spMk id="109" creationId="{00000000-0000-0000-0000-000000000000}"/>
          </ac:spMkLst>
        </pc:spChg>
        <pc:picChg chg="del">
          <ac:chgData name="Velani, Ankitkumar" userId="039f6639-35cd-4471-8ac8-1e78077ab1db" providerId="ADAL" clId="{84352D96-93B9-4F72-AE8C-18860CDEFF5B}" dt="2022-07-13T17:08:23.499" v="601" actId="478"/>
          <ac:picMkLst>
            <pc:docMk/>
            <pc:sldMk cId="4065110562" sldId="272"/>
            <ac:picMk id="7" creationId="{82D688DE-B6F5-4F65-9BCB-BA72C7FC1EB8}"/>
          </ac:picMkLst>
        </pc:picChg>
      </pc:sldChg>
      <pc:sldChg chg="modSp add mod modNotes">
        <pc:chgData name="Velani, Ankitkumar" userId="039f6639-35cd-4471-8ac8-1e78077ab1db" providerId="ADAL" clId="{84352D96-93B9-4F72-AE8C-18860CDEFF5B}" dt="2022-07-14T01:44:07.358" v="5163"/>
        <pc:sldMkLst>
          <pc:docMk/>
          <pc:sldMk cId="114794549" sldId="273"/>
        </pc:sldMkLst>
        <pc:spChg chg="mod">
          <ac:chgData name="Velani, Ankitkumar" userId="039f6639-35cd-4471-8ac8-1e78077ab1db" providerId="ADAL" clId="{84352D96-93B9-4F72-AE8C-18860CDEFF5B}" dt="2022-07-13T17:09:24.286" v="674" actId="20577"/>
          <ac:spMkLst>
            <pc:docMk/>
            <pc:sldMk cId="114794549" sldId="273"/>
            <ac:spMk id="108" creationId="{00000000-0000-0000-0000-000000000000}"/>
          </ac:spMkLst>
        </pc:spChg>
        <pc:spChg chg="mod">
          <ac:chgData name="Velani, Ankitkumar" userId="039f6639-35cd-4471-8ac8-1e78077ab1db" providerId="ADAL" clId="{84352D96-93B9-4F72-AE8C-18860CDEFF5B}" dt="2022-07-13T17:12:05.727" v="939" actId="20577"/>
          <ac:spMkLst>
            <pc:docMk/>
            <pc:sldMk cId="114794549" sldId="273"/>
            <ac:spMk id="109" creationId="{00000000-0000-0000-0000-000000000000}"/>
          </ac:spMkLst>
        </pc:spChg>
      </pc:sldChg>
      <pc:sldChg chg="addSp delSp modSp new mod">
        <pc:chgData name="Velani, Ankitkumar" userId="039f6639-35cd-4471-8ac8-1e78077ab1db" providerId="ADAL" clId="{84352D96-93B9-4F72-AE8C-18860CDEFF5B}" dt="2022-07-15T17:08:30.945" v="14559" actId="14100"/>
        <pc:sldMkLst>
          <pc:docMk/>
          <pc:sldMk cId="1592126093" sldId="274"/>
        </pc:sldMkLst>
        <pc:spChg chg="mod">
          <ac:chgData name="Velani, Ankitkumar" userId="039f6639-35cd-4471-8ac8-1e78077ab1db" providerId="ADAL" clId="{84352D96-93B9-4F72-AE8C-18860CDEFF5B}" dt="2022-07-13T17:12:57.706" v="953" actId="20577"/>
          <ac:spMkLst>
            <pc:docMk/>
            <pc:sldMk cId="1592126093" sldId="274"/>
            <ac:spMk id="2" creationId="{816F87FA-2679-4AA9-A354-19DC3F157DF1}"/>
          </ac:spMkLst>
        </pc:spChg>
        <pc:spChg chg="del">
          <ac:chgData name="Velani, Ankitkumar" userId="039f6639-35cd-4471-8ac8-1e78077ab1db" providerId="ADAL" clId="{84352D96-93B9-4F72-AE8C-18860CDEFF5B}" dt="2022-07-13T17:14:11.917" v="954" actId="478"/>
          <ac:spMkLst>
            <pc:docMk/>
            <pc:sldMk cId="1592126093" sldId="274"/>
            <ac:spMk id="3" creationId="{3A3FA94E-50D4-485E-A463-B60E425121C8}"/>
          </ac:spMkLst>
        </pc:spChg>
        <pc:picChg chg="add mod">
          <ac:chgData name="Velani, Ankitkumar" userId="039f6639-35cd-4471-8ac8-1e78077ab1db" providerId="ADAL" clId="{84352D96-93B9-4F72-AE8C-18860CDEFF5B}" dt="2022-07-15T17:08:30.945" v="14559" actId="14100"/>
          <ac:picMkLst>
            <pc:docMk/>
            <pc:sldMk cId="1592126093" sldId="274"/>
            <ac:picMk id="7" creationId="{485AA240-F133-4718-B132-0B64228BC540}"/>
          </ac:picMkLst>
        </pc:picChg>
        <pc:picChg chg="add del mod">
          <ac:chgData name="Velani, Ankitkumar" userId="039f6639-35cd-4471-8ac8-1e78077ab1db" providerId="ADAL" clId="{84352D96-93B9-4F72-AE8C-18860CDEFF5B}" dt="2022-07-13T17:14:30.051" v="960"/>
          <ac:picMkLst>
            <pc:docMk/>
            <pc:sldMk cId="1592126093" sldId="274"/>
            <ac:picMk id="1026" creationId="{4905994D-77B5-459B-9237-A9D08C796225}"/>
          </ac:picMkLst>
        </pc:picChg>
        <pc:picChg chg="add del mod">
          <ac:chgData name="Velani, Ankitkumar" userId="039f6639-35cd-4471-8ac8-1e78077ab1db" providerId="ADAL" clId="{84352D96-93B9-4F72-AE8C-18860CDEFF5B}" dt="2022-07-15T17:08:05.682" v="14551" actId="478"/>
          <ac:picMkLst>
            <pc:docMk/>
            <pc:sldMk cId="1592126093" sldId="274"/>
            <ac:picMk id="1028" creationId="{FE4EDC87-835C-41E8-8824-8422588A696D}"/>
          </ac:picMkLst>
        </pc:picChg>
      </pc:sldChg>
      <pc:sldChg chg="modSp add mod ord modNotes">
        <pc:chgData name="Velani, Ankitkumar" userId="039f6639-35cd-4471-8ac8-1e78077ab1db" providerId="ADAL" clId="{84352D96-93B9-4F72-AE8C-18860CDEFF5B}" dt="2022-07-14T01:44:07.358" v="5163"/>
        <pc:sldMkLst>
          <pc:docMk/>
          <pc:sldMk cId="2959000939" sldId="275"/>
        </pc:sldMkLst>
        <pc:spChg chg="mod">
          <ac:chgData name="Velani, Ankitkumar" userId="039f6639-35cd-4471-8ac8-1e78077ab1db" providerId="ADAL" clId="{84352D96-93B9-4F72-AE8C-18860CDEFF5B}" dt="2022-07-13T17:16:22.454" v="974" actId="20577"/>
          <ac:spMkLst>
            <pc:docMk/>
            <pc:sldMk cId="2959000939" sldId="275"/>
            <ac:spMk id="108" creationId="{00000000-0000-0000-0000-000000000000}"/>
          </ac:spMkLst>
        </pc:spChg>
        <pc:spChg chg="mod">
          <ac:chgData name="Velani, Ankitkumar" userId="039f6639-35cd-4471-8ac8-1e78077ab1db" providerId="ADAL" clId="{84352D96-93B9-4F72-AE8C-18860CDEFF5B}" dt="2022-07-13T17:18:08.872" v="1118" actId="113"/>
          <ac:spMkLst>
            <pc:docMk/>
            <pc:sldMk cId="2959000939" sldId="275"/>
            <ac:spMk id="109" creationId="{00000000-0000-0000-0000-000000000000}"/>
          </ac:spMkLst>
        </pc:spChg>
      </pc:sldChg>
      <pc:sldChg chg="addSp delSp modSp add mod setBg modNotes">
        <pc:chgData name="Velani, Ankitkumar" userId="039f6639-35cd-4471-8ac8-1e78077ab1db" providerId="ADAL" clId="{84352D96-93B9-4F72-AE8C-18860CDEFF5B}" dt="2022-07-14T01:44:07.358" v="5163"/>
        <pc:sldMkLst>
          <pc:docMk/>
          <pc:sldMk cId="1688761229" sldId="276"/>
        </pc:sldMkLst>
        <pc:spChg chg="add del mod">
          <ac:chgData name="Velani, Ankitkumar" userId="039f6639-35cd-4471-8ac8-1e78077ab1db" providerId="ADAL" clId="{84352D96-93B9-4F72-AE8C-18860CDEFF5B}" dt="2022-07-13T17:18:27.322" v="1121" actId="478"/>
          <ac:spMkLst>
            <pc:docMk/>
            <pc:sldMk cId="1688761229" sldId="276"/>
            <ac:spMk id="3" creationId="{8AE7E905-B9B0-47EC-A2C4-698501C27BFC}"/>
          </ac:spMkLst>
        </pc:spChg>
        <pc:spChg chg="add mod">
          <ac:chgData name="Velani, Ankitkumar" userId="039f6639-35cd-4471-8ac8-1e78077ab1db" providerId="ADAL" clId="{84352D96-93B9-4F72-AE8C-18860CDEFF5B}" dt="2022-07-14T01:17:21.977" v="3817" actId="122"/>
          <ac:spMkLst>
            <pc:docMk/>
            <pc:sldMk cId="1688761229" sldId="276"/>
            <ac:spMk id="4" creationId="{982E6F4A-9E6F-4B1C-9647-38D9E6E0F5F7}"/>
          </ac:spMkLst>
        </pc:spChg>
        <pc:spChg chg="add mod">
          <ac:chgData name="Velani, Ankitkumar" userId="039f6639-35cd-4471-8ac8-1e78077ab1db" providerId="ADAL" clId="{84352D96-93B9-4F72-AE8C-18860CDEFF5B}" dt="2022-07-14T01:17:41.935" v="3845" actId="20577"/>
          <ac:spMkLst>
            <pc:docMk/>
            <pc:sldMk cId="1688761229" sldId="276"/>
            <ac:spMk id="11" creationId="{807EC4FA-74C2-4CA3-931D-61B86C2FD670}"/>
          </ac:spMkLst>
        </pc:spChg>
        <pc:spChg chg="add mod">
          <ac:chgData name="Velani, Ankitkumar" userId="039f6639-35cd-4471-8ac8-1e78077ab1db" providerId="ADAL" clId="{84352D96-93B9-4F72-AE8C-18860CDEFF5B}" dt="2022-07-14T01:18:05.206" v="3856" actId="20577"/>
          <ac:spMkLst>
            <pc:docMk/>
            <pc:sldMk cId="1688761229" sldId="276"/>
            <ac:spMk id="12" creationId="{E7D9E9A5-8CB6-4F66-8A52-C5D521062658}"/>
          </ac:spMkLst>
        </pc:spChg>
        <pc:spChg chg="add mod">
          <ac:chgData name="Velani, Ankitkumar" userId="039f6639-35cd-4471-8ac8-1e78077ab1db" providerId="ADAL" clId="{84352D96-93B9-4F72-AE8C-18860CDEFF5B}" dt="2022-07-14T01:18:33.603" v="3895" actId="20577"/>
          <ac:spMkLst>
            <pc:docMk/>
            <pc:sldMk cId="1688761229" sldId="276"/>
            <ac:spMk id="13" creationId="{9483B858-FDF8-450B-9C62-CB542C667B54}"/>
          </ac:spMkLst>
        </pc:spChg>
        <pc:spChg chg="mod">
          <ac:chgData name="Velani, Ankitkumar" userId="039f6639-35cd-4471-8ac8-1e78077ab1db" providerId="ADAL" clId="{84352D96-93B9-4F72-AE8C-18860CDEFF5B}" dt="2022-07-14T01:15:56.260" v="3790" actId="26606"/>
          <ac:spMkLst>
            <pc:docMk/>
            <pc:sldMk cId="1688761229" sldId="276"/>
            <ac:spMk id="105" creationId="{00000000-0000-0000-0000-000000000000}"/>
          </ac:spMkLst>
        </pc:spChg>
        <pc:spChg chg="mod">
          <ac:chgData name="Velani, Ankitkumar" userId="039f6639-35cd-4471-8ac8-1e78077ab1db" providerId="ADAL" clId="{84352D96-93B9-4F72-AE8C-18860CDEFF5B}" dt="2022-07-14T01:15:56.260" v="3790" actId="26606"/>
          <ac:spMkLst>
            <pc:docMk/>
            <pc:sldMk cId="1688761229" sldId="276"/>
            <ac:spMk id="106" creationId="{00000000-0000-0000-0000-000000000000}"/>
          </ac:spMkLst>
        </pc:spChg>
        <pc:spChg chg="mod">
          <ac:chgData name="Velani, Ankitkumar" userId="039f6639-35cd-4471-8ac8-1e78077ab1db" providerId="ADAL" clId="{84352D96-93B9-4F72-AE8C-18860CDEFF5B}" dt="2022-07-14T01:15:56.260" v="3790" actId="26606"/>
          <ac:spMkLst>
            <pc:docMk/>
            <pc:sldMk cId="1688761229" sldId="276"/>
            <ac:spMk id="107" creationId="{00000000-0000-0000-0000-000000000000}"/>
          </ac:spMkLst>
        </pc:spChg>
        <pc:spChg chg="mod ord">
          <ac:chgData name="Velani, Ankitkumar" userId="039f6639-35cd-4471-8ac8-1e78077ab1db" providerId="ADAL" clId="{84352D96-93B9-4F72-AE8C-18860CDEFF5B}" dt="2022-07-14T01:15:56.260" v="3790" actId="26606"/>
          <ac:spMkLst>
            <pc:docMk/>
            <pc:sldMk cId="1688761229" sldId="276"/>
            <ac:spMk id="108" creationId="{00000000-0000-0000-0000-000000000000}"/>
          </ac:spMkLst>
        </pc:spChg>
        <pc:spChg chg="del">
          <ac:chgData name="Velani, Ankitkumar" userId="039f6639-35cd-4471-8ac8-1e78077ab1db" providerId="ADAL" clId="{84352D96-93B9-4F72-AE8C-18860CDEFF5B}" dt="2022-07-13T17:18:25.064" v="1120" actId="478"/>
          <ac:spMkLst>
            <pc:docMk/>
            <pc:sldMk cId="1688761229" sldId="276"/>
            <ac:spMk id="109" creationId="{00000000-0000-0000-0000-000000000000}"/>
          </ac:spMkLst>
        </pc:spChg>
        <pc:spChg chg="add del">
          <ac:chgData name="Velani, Ankitkumar" userId="039f6639-35cd-4471-8ac8-1e78077ab1db" providerId="ADAL" clId="{84352D96-93B9-4F72-AE8C-18860CDEFF5B}" dt="2022-07-14T01:15:56.260" v="3790" actId="26606"/>
          <ac:spMkLst>
            <pc:docMk/>
            <pc:sldMk cId="1688761229" sldId="276"/>
            <ac:spMk id="113" creationId="{A4AC5506-6312-4701-8D3C-40187889A947}"/>
          </ac:spMkLst>
        </pc:spChg>
        <pc:picChg chg="add mod ord">
          <ac:chgData name="Velani, Ankitkumar" userId="039f6639-35cd-4471-8ac8-1e78077ab1db" providerId="ADAL" clId="{84352D96-93B9-4F72-AE8C-18860CDEFF5B}" dt="2022-07-14T01:16:55.511" v="3814" actId="1076"/>
          <ac:picMkLst>
            <pc:docMk/>
            <pc:sldMk cId="1688761229" sldId="276"/>
            <ac:picMk id="3" creationId="{BEC6C2A9-2EE2-4DB3-A947-7855FD3F6463}"/>
          </ac:picMkLst>
        </pc:picChg>
        <pc:picChg chg="add del mod">
          <ac:chgData name="Velani, Ankitkumar" userId="039f6639-35cd-4471-8ac8-1e78077ab1db" providerId="ADAL" clId="{84352D96-93B9-4F72-AE8C-18860CDEFF5B}" dt="2022-07-14T01:15:50.197" v="3786" actId="478"/>
          <ac:picMkLst>
            <pc:docMk/>
            <pc:sldMk cId="1688761229" sldId="276"/>
            <ac:picMk id="2050" creationId="{73C0D200-2519-44EA-8747-AF4B000416CE}"/>
          </ac:picMkLst>
        </pc:picChg>
      </pc:sldChg>
      <pc:sldChg chg="delSp modSp add mod modNotes">
        <pc:chgData name="Velani, Ankitkumar" userId="039f6639-35cd-4471-8ac8-1e78077ab1db" providerId="ADAL" clId="{84352D96-93B9-4F72-AE8C-18860CDEFF5B}" dt="2022-07-14T01:44:07.358" v="5163"/>
        <pc:sldMkLst>
          <pc:docMk/>
          <pc:sldMk cId="435176371" sldId="277"/>
        </pc:sldMkLst>
        <pc:spChg chg="mod">
          <ac:chgData name="Velani, Ankitkumar" userId="039f6639-35cd-4471-8ac8-1e78077ab1db" providerId="ADAL" clId="{84352D96-93B9-4F72-AE8C-18860CDEFF5B}" dt="2022-07-14T00:43:11.509" v="1640" actId="115"/>
          <ac:spMkLst>
            <pc:docMk/>
            <pc:sldMk cId="435176371" sldId="277"/>
            <ac:spMk id="108" creationId="{00000000-0000-0000-0000-000000000000}"/>
          </ac:spMkLst>
        </pc:spChg>
        <pc:spChg chg="mod">
          <ac:chgData name="Velani, Ankitkumar" userId="039f6639-35cd-4471-8ac8-1e78077ab1db" providerId="ADAL" clId="{84352D96-93B9-4F72-AE8C-18860CDEFF5B}" dt="2022-07-14T00:44:29.303" v="1660" actId="1076"/>
          <ac:spMkLst>
            <pc:docMk/>
            <pc:sldMk cId="435176371" sldId="277"/>
            <ac:spMk id="109" creationId="{00000000-0000-0000-0000-000000000000}"/>
          </ac:spMkLst>
        </pc:spChg>
        <pc:picChg chg="del">
          <ac:chgData name="Velani, Ankitkumar" userId="039f6639-35cd-4471-8ac8-1e78077ab1db" providerId="ADAL" clId="{84352D96-93B9-4F72-AE8C-18860CDEFF5B}" dt="2022-07-13T17:23:27.159" v="1156" actId="478"/>
          <ac:picMkLst>
            <pc:docMk/>
            <pc:sldMk cId="435176371" sldId="277"/>
            <ac:picMk id="7" creationId="{82D688DE-B6F5-4F65-9BCB-BA72C7FC1EB8}"/>
          </ac:picMkLst>
        </pc:picChg>
      </pc:sldChg>
      <pc:sldChg chg="add del">
        <pc:chgData name="Velani, Ankitkumar" userId="039f6639-35cd-4471-8ac8-1e78077ab1db" providerId="ADAL" clId="{84352D96-93B9-4F72-AE8C-18860CDEFF5B}" dt="2022-07-13T17:22:27.204" v="1140" actId="47"/>
        <pc:sldMkLst>
          <pc:docMk/>
          <pc:sldMk cId="1661547983" sldId="277"/>
        </pc:sldMkLst>
      </pc:sldChg>
      <pc:sldChg chg="modSp add mod modNotes">
        <pc:chgData name="Velani, Ankitkumar" userId="039f6639-35cd-4471-8ac8-1e78077ab1db" providerId="ADAL" clId="{84352D96-93B9-4F72-AE8C-18860CDEFF5B}" dt="2022-07-14T01:44:07.358" v="5163"/>
        <pc:sldMkLst>
          <pc:docMk/>
          <pc:sldMk cId="320955946" sldId="278"/>
        </pc:sldMkLst>
        <pc:spChg chg="mod">
          <ac:chgData name="Velani, Ankitkumar" userId="039f6639-35cd-4471-8ac8-1e78077ab1db" providerId="ADAL" clId="{84352D96-93B9-4F72-AE8C-18860CDEFF5B}" dt="2022-07-14T00:55:16.307" v="2515"/>
          <ac:spMkLst>
            <pc:docMk/>
            <pc:sldMk cId="320955946" sldId="278"/>
            <ac:spMk id="108" creationId="{00000000-0000-0000-0000-000000000000}"/>
          </ac:spMkLst>
        </pc:spChg>
        <pc:spChg chg="mod">
          <ac:chgData name="Velani, Ankitkumar" userId="039f6639-35cd-4471-8ac8-1e78077ab1db" providerId="ADAL" clId="{84352D96-93B9-4F72-AE8C-18860CDEFF5B}" dt="2022-07-14T00:59:01.966" v="2916" actId="20577"/>
          <ac:spMkLst>
            <pc:docMk/>
            <pc:sldMk cId="320955946" sldId="278"/>
            <ac:spMk id="109" creationId="{00000000-0000-0000-0000-000000000000}"/>
          </ac:spMkLst>
        </pc:spChg>
      </pc:sldChg>
      <pc:sldChg chg="addSp delSp modSp add mod modNotes">
        <pc:chgData name="Velani, Ankitkumar" userId="039f6639-35cd-4471-8ac8-1e78077ab1db" providerId="ADAL" clId="{84352D96-93B9-4F72-AE8C-18860CDEFF5B}" dt="2022-07-14T01:44:07.358" v="5163"/>
        <pc:sldMkLst>
          <pc:docMk/>
          <pc:sldMk cId="2174626971" sldId="279"/>
        </pc:sldMkLst>
        <pc:spChg chg="add del">
          <ac:chgData name="Velani, Ankitkumar" userId="039f6639-35cd-4471-8ac8-1e78077ab1db" providerId="ADAL" clId="{84352D96-93B9-4F72-AE8C-18860CDEFF5B}" dt="2022-07-13T17:23:49.952" v="1185" actId="22"/>
          <ac:spMkLst>
            <pc:docMk/>
            <pc:sldMk cId="2174626971" sldId="279"/>
            <ac:spMk id="8" creationId="{2FFC9474-EF97-4FF8-BAFB-C6A1497E152B}"/>
          </ac:spMkLst>
        </pc:spChg>
        <pc:spChg chg="mod">
          <ac:chgData name="Velani, Ankitkumar" userId="039f6639-35cd-4471-8ac8-1e78077ab1db" providerId="ADAL" clId="{84352D96-93B9-4F72-AE8C-18860CDEFF5B}" dt="2022-07-14T01:01:02.109" v="2917"/>
          <ac:spMkLst>
            <pc:docMk/>
            <pc:sldMk cId="2174626971" sldId="279"/>
            <ac:spMk id="108" creationId="{00000000-0000-0000-0000-000000000000}"/>
          </ac:spMkLst>
        </pc:spChg>
        <pc:spChg chg="mod">
          <ac:chgData name="Velani, Ankitkumar" userId="039f6639-35cd-4471-8ac8-1e78077ab1db" providerId="ADAL" clId="{84352D96-93B9-4F72-AE8C-18860CDEFF5B}" dt="2022-07-14T01:11:55.400" v="3700"/>
          <ac:spMkLst>
            <pc:docMk/>
            <pc:sldMk cId="2174626971" sldId="279"/>
            <ac:spMk id="109" creationId="{00000000-0000-0000-0000-000000000000}"/>
          </ac:spMkLst>
        </pc:spChg>
      </pc:sldChg>
      <pc:sldChg chg="modSp add mod modNotes">
        <pc:chgData name="Velani, Ankitkumar" userId="039f6639-35cd-4471-8ac8-1e78077ab1db" providerId="ADAL" clId="{84352D96-93B9-4F72-AE8C-18860CDEFF5B}" dt="2022-07-15T15:13:27.498" v="14538" actId="20577"/>
        <pc:sldMkLst>
          <pc:docMk/>
          <pc:sldMk cId="2469122854" sldId="280"/>
        </pc:sldMkLst>
        <pc:spChg chg="mod">
          <ac:chgData name="Velani, Ankitkumar" userId="039f6639-35cd-4471-8ac8-1e78077ab1db" providerId="ADAL" clId="{84352D96-93B9-4F72-AE8C-18860CDEFF5B}" dt="2022-07-14T01:19:18.608" v="3896"/>
          <ac:spMkLst>
            <pc:docMk/>
            <pc:sldMk cId="2469122854" sldId="280"/>
            <ac:spMk id="108" creationId="{00000000-0000-0000-0000-000000000000}"/>
          </ac:spMkLst>
        </pc:spChg>
        <pc:spChg chg="mod">
          <ac:chgData name="Velani, Ankitkumar" userId="039f6639-35cd-4471-8ac8-1e78077ab1db" providerId="ADAL" clId="{84352D96-93B9-4F72-AE8C-18860CDEFF5B}" dt="2022-07-15T15:13:27.498" v="14538" actId="20577"/>
          <ac:spMkLst>
            <pc:docMk/>
            <pc:sldMk cId="2469122854" sldId="280"/>
            <ac:spMk id="109" creationId="{00000000-0000-0000-0000-000000000000}"/>
          </ac:spMkLst>
        </pc:spChg>
      </pc:sldChg>
      <pc:sldChg chg="modSp add mod modNotes">
        <pc:chgData name="Velani, Ankitkumar" userId="039f6639-35cd-4471-8ac8-1e78077ab1db" providerId="ADAL" clId="{84352D96-93B9-4F72-AE8C-18860CDEFF5B}" dt="2022-07-15T14:53:18.624" v="14518" actId="20577"/>
        <pc:sldMkLst>
          <pc:docMk/>
          <pc:sldMk cId="2792662973" sldId="281"/>
        </pc:sldMkLst>
        <pc:spChg chg="mod">
          <ac:chgData name="Velani, Ankitkumar" userId="039f6639-35cd-4471-8ac8-1e78077ab1db" providerId="ADAL" clId="{84352D96-93B9-4F72-AE8C-18860CDEFF5B}" dt="2022-07-15T14:53:18.624" v="14518" actId="20577"/>
          <ac:spMkLst>
            <pc:docMk/>
            <pc:sldMk cId="2792662973" sldId="281"/>
            <ac:spMk id="109" creationId="{00000000-0000-0000-0000-000000000000}"/>
          </ac:spMkLst>
        </pc:spChg>
      </pc:sldChg>
      <pc:sldChg chg="addSp delSp modSp add mod modNotes">
        <pc:chgData name="Velani, Ankitkumar" userId="039f6639-35cd-4471-8ac8-1e78077ab1db" providerId="ADAL" clId="{84352D96-93B9-4F72-AE8C-18860CDEFF5B}" dt="2022-07-14T01:44:07.358" v="5163"/>
        <pc:sldMkLst>
          <pc:docMk/>
          <pc:sldMk cId="3132053676" sldId="282"/>
        </pc:sldMkLst>
        <pc:spChg chg="add del">
          <ac:chgData name="Velani, Ankitkumar" userId="039f6639-35cd-4471-8ac8-1e78077ab1db" providerId="ADAL" clId="{84352D96-93B9-4F72-AE8C-18860CDEFF5B}" dt="2022-07-14T00:49:19.026" v="2218" actId="22"/>
          <ac:spMkLst>
            <pc:docMk/>
            <pc:sldMk cId="3132053676" sldId="282"/>
            <ac:spMk id="8" creationId="{EFC15BF3-E51C-4A0A-8087-F49DEA95C5C2}"/>
          </ac:spMkLst>
        </pc:spChg>
        <pc:spChg chg="mod">
          <ac:chgData name="Velani, Ankitkumar" userId="039f6639-35cd-4471-8ac8-1e78077ab1db" providerId="ADAL" clId="{84352D96-93B9-4F72-AE8C-18860CDEFF5B}" dt="2022-07-14T00:48:53.339" v="2216" actId="20577"/>
          <ac:spMkLst>
            <pc:docMk/>
            <pc:sldMk cId="3132053676" sldId="282"/>
            <ac:spMk id="109" creationId="{00000000-0000-0000-0000-000000000000}"/>
          </ac:spMkLst>
        </pc:spChg>
      </pc:sldChg>
      <pc:sldChg chg="addSp modSp add mod modNotes">
        <pc:chgData name="Velani, Ankitkumar" userId="039f6639-35cd-4471-8ac8-1e78077ab1db" providerId="ADAL" clId="{84352D96-93B9-4F72-AE8C-18860CDEFF5B}" dt="2022-07-14T01:44:07.358" v="5163"/>
        <pc:sldMkLst>
          <pc:docMk/>
          <pc:sldMk cId="575650393" sldId="283"/>
        </pc:sldMkLst>
        <pc:spChg chg="add mod">
          <ac:chgData name="Velani, Ankitkumar" userId="039f6639-35cd-4471-8ac8-1e78077ab1db" providerId="ADAL" clId="{84352D96-93B9-4F72-AE8C-18860CDEFF5B}" dt="2022-07-14T00:51:54.464" v="2425" actId="208"/>
          <ac:spMkLst>
            <pc:docMk/>
            <pc:sldMk cId="575650393" sldId="283"/>
            <ac:spMk id="2" creationId="{A6F5A4F1-A0A0-4831-8271-4370B9096C96}"/>
          </ac:spMkLst>
        </pc:spChg>
        <pc:spChg chg="add mod">
          <ac:chgData name="Velani, Ankitkumar" userId="039f6639-35cd-4471-8ac8-1e78077ab1db" providerId="ADAL" clId="{84352D96-93B9-4F72-AE8C-18860CDEFF5B}" dt="2022-07-14T00:52:41.262" v="2458" actId="1076"/>
          <ac:spMkLst>
            <pc:docMk/>
            <pc:sldMk cId="575650393" sldId="283"/>
            <ac:spMk id="3" creationId="{E73AD39F-BCC9-4863-BE02-255428EA8BBF}"/>
          </ac:spMkLst>
        </pc:spChg>
        <pc:spChg chg="add mod">
          <ac:chgData name="Velani, Ankitkumar" userId="039f6639-35cd-4471-8ac8-1e78077ab1db" providerId="ADAL" clId="{84352D96-93B9-4F72-AE8C-18860CDEFF5B}" dt="2022-07-14T00:52:55.574" v="2462" actId="688"/>
          <ac:spMkLst>
            <pc:docMk/>
            <pc:sldMk cId="575650393" sldId="283"/>
            <ac:spMk id="8" creationId="{7DDDC53F-0FD4-43C6-ACC0-83BF5A7F1A61}"/>
          </ac:spMkLst>
        </pc:spChg>
        <pc:spChg chg="add mod">
          <ac:chgData name="Velani, Ankitkumar" userId="039f6639-35cd-4471-8ac8-1e78077ab1db" providerId="ADAL" clId="{84352D96-93B9-4F72-AE8C-18860CDEFF5B}" dt="2022-07-14T00:53:38.238" v="2514" actId="1076"/>
          <ac:spMkLst>
            <pc:docMk/>
            <pc:sldMk cId="575650393" sldId="283"/>
            <ac:spMk id="10" creationId="{768BC7B8-2B41-4F0A-8465-2245D588D34D}"/>
          </ac:spMkLst>
        </pc:spChg>
        <pc:spChg chg="mod">
          <ac:chgData name="Velani, Ankitkumar" userId="039f6639-35cd-4471-8ac8-1e78077ab1db" providerId="ADAL" clId="{84352D96-93B9-4F72-AE8C-18860CDEFF5B}" dt="2022-07-14T00:49:26.372" v="2224" actId="20577"/>
          <ac:spMkLst>
            <pc:docMk/>
            <pc:sldMk cId="575650393" sldId="283"/>
            <ac:spMk id="108" creationId="{00000000-0000-0000-0000-000000000000}"/>
          </ac:spMkLst>
        </pc:spChg>
        <pc:spChg chg="mod">
          <ac:chgData name="Velani, Ankitkumar" userId="039f6639-35cd-4471-8ac8-1e78077ab1db" providerId="ADAL" clId="{84352D96-93B9-4F72-AE8C-18860CDEFF5B}" dt="2022-07-14T00:51:17.255" v="2419" actId="403"/>
          <ac:spMkLst>
            <pc:docMk/>
            <pc:sldMk cId="575650393" sldId="283"/>
            <ac:spMk id="109" creationId="{00000000-0000-0000-0000-000000000000}"/>
          </ac:spMkLst>
        </pc:spChg>
      </pc:sldChg>
      <pc:sldChg chg="addSp delSp modSp add mod modNotes">
        <pc:chgData name="Velani, Ankitkumar" userId="039f6639-35cd-4471-8ac8-1e78077ab1db" providerId="ADAL" clId="{84352D96-93B9-4F72-AE8C-18860CDEFF5B}" dt="2022-07-14T01:44:07.358" v="5163"/>
        <pc:sldMkLst>
          <pc:docMk/>
          <pc:sldMk cId="3711818749" sldId="284"/>
        </pc:sldMkLst>
        <pc:spChg chg="add del">
          <ac:chgData name="Velani, Ankitkumar" userId="039f6639-35cd-4471-8ac8-1e78077ab1db" providerId="ADAL" clId="{84352D96-93B9-4F72-AE8C-18860CDEFF5B}" dt="2022-07-14T01:12:32.019" v="3731"/>
          <ac:spMkLst>
            <pc:docMk/>
            <pc:sldMk cId="3711818749" sldId="284"/>
            <ac:spMk id="2" creationId="{0DA88B5D-4A37-4FD2-B7B2-58E4B9E8AF7F}"/>
          </ac:spMkLst>
        </pc:spChg>
        <pc:spChg chg="add del">
          <ac:chgData name="Velani, Ankitkumar" userId="039f6639-35cd-4471-8ac8-1e78077ab1db" providerId="ADAL" clId="{84352D96-93B9-4F72-AE8C-18860CDEFF5B}" dt="2022-07-14T01:12:33.739" v="3733"/>
          <ac:spMkLst>
            <pc:docMk/>
            <pc:sldMk cId="3711818749" sldId="284"/>
            <ac:spMk id="3" creationId="{E743ABA0-30AD-4485-80CD-DB91DD951679}"/>
          </ac:spMkLst>
        </pc:spChg>
        <pc:spChg chg="mod">
          <ac:chgData name="Velani, Ankitkumar" userId="039f6639-35cd-4471-8ac8-1e78077ab1db" providerId="ADAL" clId="{84352D96-93B9-4F72-AE8C-18860CDEFF5B}" dt="2022-07-14T01:14:02.520" v="3785" actId="20577"/>
          <ac:spMkLst>
            <pc:docMk/>
            <pc:sldMk cId="3711818749" sldId="284"/>
            <ac:spMk id="109" creationId="{00000000-0000-0000-0000-000000000000}"/>
          </ac:spMkLst>
        </pc:spChg>
      </pc:sldChg>
      <pc:sldChg chg="modSp add mod modNotes">
        <pc:chgData name="Velani, Ankitkumar" userId="039f6639-35cd-4471-8ac8-1e78077ab1db" providerId="ADAL" clId="{84352D96-93B9-4F72-AE8C-18860CDEFF5B}" dt="2022-07-14T01:44:07.358" v="5163"/>
        <pc:sldMkLst>
          <pc:docMk/>
          <pc:sldMk cId="1515200759" sldId="285"/>
        </pc:sldMkLst>
        <pc:spChg chg="mod">
          <ac:chgData name="Velani, Ankitkumar" userId="039f6639-35cd-4471-8ac8-1e78077ab1db" providerId="ADAL" clId="{84352D96-93B9-4F72-AE8C-18860CDEFF5B}" dt="2022-07-14T01:30:49.923" v="4298" actId="1035"/>
          <ac:spMkLst>
            <pc:docMk/>
            <pc:sldMk cId="1515200759" sldId="285"/>
            <ac:spMk id="109" creationId="{00000000-0000-0000-0000-000000000000}"/>
          </ac:spMkLst>
        </pc:spChg>
      </pc:sldChg>
      <pc:sldChg chg="add modNotes">
        <pc:chgData name="Velani, Ankitkumar" userId="039f6639-35cd-4471-8ac8-1e78077ab1db" providerId="ADAL" clId="{84352D96-93B9-4F72-AE8C-18860CDEFF5B}" dt="2022-07-14T01:44:07.358" v="5163"/>
        <pc:sldMkLst>
          <pc:docMk/>
          <pc:sldMk cId="4111025725" sldId="286"/>
        </pc:sldMkLst>
      </pc:sldChg>
      <pc:sldChg chg="addSp delSp modSp add mod modNotes">
        <pc:chgData name="Velani, Ankitkumar" userId="039f6639-35cd-4471-8ac8-1e78077ab1db" providerId="ADAL" clId="{84352D96-93B9-4F72-AE8C-18860CDEFF5B}" dt="2022-07-14T06:03:37.871" v="5165" actId="22"/>
        <pc:sldMkLst>
          <pc:docMk/>
          <pc:sldMk cId="2438622846" sldId="287"/>
        </pc:sldMkLst>
        <pc:spChg chg="add del">
          <ac:chgData name="Velani, Ankitkumar" userId="039f6639-35cd-4471-8ac8-1e78077ab1db" providerId="ADAL" clId="{84352D96-93B9-4F72-AE8C-18860CDEFF5B}" dt="2022-07-14T06:03:37.871" v="5165" actId="22"/>
          <ac:spMkLst>
            <pc:docMk/>
            <pc:sldMk cId="2438622846" sldId="287"/>
            <ac:spMk id="8" creationId="{D3C83A48-71E9-4A65-9791-E322E1A171E2}"/>
          </ac:spMkLst>
        </pc:spChg>
        <pc:spChg chg="mod">
          <ac:chgData name="Velani, Ankitkumar" userId="039f6639-35cd-4471-8ac8-1e78077ab1db" providerId="ADAL" clId="{84352D96-93B9-4F72-AE8C-18860CDEFF5B}" dt="2022-07-14T01:39:50.938" v="5160" actId="115"/>
          <ac:spMkLst>
            <pc:docMk/>
            <pc:sldMk cId="2438622846" sldId="287"/>
            <ac:spMk id="108" creationId="{00000000-0000-0000-0000-000000000000}"/>
          </ac:spMkLst>
        </pc:spChg>
        <pc:spChg chg="mod">
          <ac:chgData name="Velani, Ankitkumar" userId="039f6639-35cd-4471-8ac8-1e78077ab1db" providerId="ADAL" clId="{84352D96-93B9-4F72-AE8C-18860CDEFF5B}" dt="2022-07-14T01:39:35.868" v="5158" actId="255"/>
          <ac:spMkLst>
            <pc:docMk/>
            <pc:sldMk cId="2438622846" sldId="287"/>
            <ac:spMk id="109" creationId="{00000000-0000-0000-0000-000000000000}"/>
          </ac:spMkLst>
        </pc:spChg>
      </pc:sldChg>
      <pc:sldChg chg="modSp add mod">
        <pc:chgData name="Velani, Ankitkumar" userId="039f6639-35cd-4471-8ac8-1e78077ab1db" providerId="ADAL" clId="{84352D96-93B9-4F72-AE8C-18860CDEFF5B}" dt="2022-07-14T07:00:53.978" v="5823" actId="20577"/>
        <pc:sldMkLst>
          <pc:docMk/>
          <pc:sldMk cId="1205780775" sldId="288"/>
        </pc:sldMkLst>
        <pc:spChg chg="mod">
          <ac:chgData name="Velani, Ankitkumar" userId="039f6639-35cd-4471-8ac8-1e78077ab1db" providerId="ADAL" clId="{84352D96-93B9-4F72-AE8C-18860CDEFF5B}" dt="2022-07-14T06:06:53.288" v="5343" actId="20577"/>
          <ac:spMkLst>
            <pc:docMk/>
            <pc:sldMk cId="1205780775" sldId="288"/>
            <ac:spMk id="99" creationId="{00000000-0000-0000-0000-000000000000}"/>
          </ac:spMkLst>
        </pc:spChg>
        <pc:spChg chg="mod">
          <ac:chgData name="Velani, Ankitkumar" userId="039f6639-35cd-4471-8ac8-1e78077ab1db" providerId="ADAL" clId="{84352D96-93B9-4F72-AE8C-18860CDEFF5B}" dt="2022-07-14T07:00:53.978" v="5823" actId="20577"/>
          <ac:spMkLst>
            <pc:docMk/>
            <pc:sldMk cId="1205780775" sldId="288"/>
            <ac:spMk id="100" creationId="{00000000-0000-0000-0000-000000000000}"/>
          </ac:spMkLst>
        </pc:spChg>
      </pc:sldChg>
      <pc:sldChg chg="addSp delSp modSp add mod">
        <pc:chgData name="Velani, Ankitkumar" userId="039f6639-35cd-4471-8ac8-1e78077ab1db" providerId="ADAL" clId="{84352D96-93B9-4F72-AE8C-18860CDEFF5B}" dt="2022-07-15T16:13:27.109" v="14550" actId="20577"/>
        <pc:sldMkLst>
          <pc:docMk/>
          <pc:sldMk cId="2344059627" sldId="289"/>
        </pc:sldMkLst>
        <pc:spChg chg="add del">
          <ac:chgData name="Velani, Ankitkumar" userId="039f6639-35cd-4471-8ac8-1e78077ab1db" providerId="ADAL" clId="{84352D96-93B9-4F72-AE8C-18860CDEFF5B}" dt="2022-07-14T06:09:19.007" v="5370" actId="22"/>
          <ac:spMkLst>
            <pc:docMk/>
            <pc:sldMk cId="2344059627" sldId="289"/>
            <ac:spMk id="8" creationId="{82E7E761-74BD-49C9-A986-89C93091C1A8}"/>
          </ac:spMkLst>
        </pc:spChg>
        <pc:spChg chg="mod">
          <ac:chgData name="Velani, Ankitkumar" userId="039f6639-35cd-4471-8ac8-1e78077ab1db" providerId="ADAL" clId="{84352D96-93B9-4F72-AE8C-18860CDEFF5B}" dt="2022-07-14T06:07:03.403" v="5359" actId="20577"/>
          <ac:spMkLst>
            <pc:docMk/>
            <pc:sldMk cId="2344059627" sldId="289"/>
            <ac:spMk id="108" creationId="{00000000-0000-0000-0000-000000000000}"/>
          </ac:spMkLst>
        </pc:spChg>
        <pc:spChg chg="mod">
          <ac:chgData name="Velani, Ankitkumar" userId="039f6639-35cd-4471-8ac8-1e78077ab1db" providerId="ADAL" clId="{84352D96-93B9-4F72-AE8C-18860CDEFF5B}" dt="2022-07-15T16:13:27.109" v="14550" actId="20577"/>
          <ac:spMkLst>
            <pc:docMk/>
            <pc:sldMk cId="2344059627" sldId="289"/>
            <ac:spMk id="109" creationId="{00000000-0000-0000-0000-000000000000}"/>
          </ac:spMkLst>
        </pc:spChg>
      </pc:sldChg>
      <pc:sldChg chg="addSp delSp modSp add del mod setBg">
        <pc:chgData name="Velani, Ankitkumar" userId="039f6639-35cd-4471-8ac8-1e78077ab1db" providerId="ADAL" clId="{84352D96-93B9-4F72-AE8C-18860CDEFF5B}" dt="2022-07-14T06:16:28.819" v="5510" actId="2696"/>
        <pc:sldMkLst>
          <pc:docMk/>
          <pc:sldMk cId="641190302" sldId="290"/>
        </pc:sldMkLst>
        <pc:spChg chg="add mod">
          <ac:chgData name="Velani, Ankitkumar" userId="039f6639-35cd-4471-8ac8-1e78077ab1db" providerId="ADAL" clId="{84352D96-93B9-4F72-AE8C-18860CDEFF5B}" dt="2022-07-14T06:09:43.129" v="5375" actId="26606"/>
          <ac:spMkLst>
            <pc:docMk/>
            <pc:sldMk cId="641190302" sldId="290"/>
            <ac:spMk id="3" creationId="{8BCEEDEF-FCC8-462E-A372-A15B5405FA26}"/>
          </ac:spMkLst>
        </pc:spChg>
        <pc:spChg chg="mod">
          <ac:chgData name="Velani, Ankitkumar" userId="039f6639-35cd-4471-8ac8-1e78077ab1db" providerId="ADAL" clId="{84352D96-93B9-4F72-AE8C-18860CDEFF5B}" dt="2022-07-14T06:09:43.129" v="5375" actId="26606"/>
          <ac:spMkLst>
            <pc:docMk/>
            <pc:sldMk cId="641190302" sldId="290"/>
            <ac:spMk id="105" creationId="{00000000-0000-0000-0000-000000000000}"/>
          </ac:spMkLst>
        </pc:spChg>
        <pc:spChg chg="mod">
          <ac:chgData name="Velani, Ankitkumar" userId="039f6639-35cd-4471-8ac8-1e78077ab1db" providerId="ADAL" clId="{84352D96-93B9-4F72-AE8C-18860CDEFF5B}" dt="2022-07-14T06:09:43.129" v="5375" actId="26606"/>
          <ac:spMkLst>
            <pc:docMk/>
            <pc:sldMk cId="641190302" sldId="290"/>
            <ac:spMk id="106" creationId="{00000000-0000-0000-0000-000000000000}"/>
          </ac:spMkLst>
        </pc:spChg>
        <pc:spChg chg="mod">
          <ac:chgData name="Velani, Ankitkumar" userId="039f6639-35cd-4471-8ac8-1e78077ab1db" providerId="ADAL" clId="{84352D96-93B9-4F72-AE8C-18860CDEFF5B}" dt="2022-07-14T06:09:43.129" v="5375" actId="26606"/>
          <ac:spMkLst>
            <pc:docMk/>
            <pc:sldMk cId="641190302" sldId="290"/>
            <ac:spMk id="107" creationId="{00000000-0000-0000-0000-000000000000}"/>
          </ac:spMkLst>
        </pc:spChg>
        <pc:spChg chg="mod ord">
          <ac:chgData name="Velani, Ankitkumar" userId="039f6639-35cd-4471-8ac8-1e78077ab1db" providerId="ADAL" clId="{84352D96-93B9-4F72-AE8C-18860CDEFF5B}" dt="2022-07-14T06:10:33.718" v="5384" actId="1076"/>
          <ac:spMkLst>
            <pc:docMk/>
            <pc:sldMk cId="641190302" sldId="290"/>
            <ac:spMk id="108" creationId="{00000000-0000-0000-0000-000000000000}"/>
          </ac:spMkLst>
        </pc:spChg>
        <pc:spChg chg="del mod">
          <ac:chgData name="Velani, Ankitkumar" userId="039f6639-35cd-4471-8ac8-1e78077ab1db" providerId="ADAL" clId="{84352D96-93B9-4F72-AE8C-18860CDEFF5B}" dt="2022-07-14T06:09:36.618" v="5373" actId="478"/>
          <ac:spMkLst>
            <pc:docMk/>
            <pc:sldMk cId="641190302" sldId="290"/>
            <ac:spMk id="109" creationId="{00000000-0000-0000-0000-000000000000}"/>
          </ac:spMkLst>
        </pc:spChg>
        <pc:spChg chg="add del">
          <ac:chgData name="Velani, Ankitkumar" userId="039f6639-35cd-4471-8ac8-1e78077ab1db" providerId="ADAL" clId="{84352D96-93B9-4F72-AE8C-18860CDEFF5B}" dt="2022-07-14T06:09:57.967" v="5376" actId="26606"/>
          <ac:spMkLst>
            <pc:docMk/>
            <pc:sldMk cId="641190302" sldId="290"/>
            <ac:spMk id="113" creationId="{A3363022-C969-41E9-8EB2-E4C94908C1FA}"/>
          </ac:spMkLst>
        </pc:spChg>
        <pc:spChg chg="add del">
          <ac:chgData name="Velani, Ankitkumar" userId="039f6639-35cd-4471-8ac8-1e78077ab1db" providerId="ADAL" clId="{84352D96-93B9-4F72-AE8C-18860CDEFF5B}" dt="2022-07-14T06:09:57.967" v="5376" actId="26606"/>
          <ac:spMkLst>
            <pc:docMk/>
            <pc:sldMk cId="641190302" sldId="290"/>
            <ac:spMk id="115" creationId="{8D1AD6B3-BE88-4CEB-BA17-790657CC4729}"/>
          </ac:spMkLst>
        </pc:spChg>
        <pc:spChg chg="add">
          <ac:chgData name="Velani, Ankitkumar" userId="039f6639-35cd-4471-8ac8-1e78077ab1db" providerId="ADAL" clId="{84352D96-93B9-4F72-AE8C-18860CDEFF5B}" dt="2022-07-14T06:09:57.967" v="5376" actId="26606"/>
          <ac:spMkLst>
            <pc:docMk/>
            <pc:sldMk cId="641190302" sldId="290"/>
            <ac:spMk id="125" creationId="{BEBFA723-5A7B-472D-ABD7-1526B8D3A38B}"/>
          </ac:spMkLst>
        </pc:spChg>
        <pc:spChg chg="add">
          <ac:chgData name="Velani, Ankitkumar" userId="039f6639-35cd-4471-8ac8-1e78077ab1db" providerId="ADAL" clId="{84352D96-93B9-4F72-AE8C-18860CDEFF5B}" dt="2022-07-14T06:09:57.967" v="5376" actId="26606"/>
          <ac:spMkLst>
            <pc:docMk/>
            <pc:sldMk cId="641190302" sldId="290"/>
            <ac:spMk id="127" creationId="{A6B27065-399A-4CF7-BF70-CF79B9848FC1}"/>
          </ac:spMkLst>
        </pc:spChg>
        <pc:grpChg chg="add del">
          <ac:chgData name="Velani, Ankitkumar" userId="039f6639-35cd-4471-8ac8-1e78077ab1db" providerId="ADAL" clId="{84352D96-93B9-4F72-AE8C-18860CDEFF5B}" dt="2022-07-14T06:09:57.967" v="5376" actId="26606"/>
          <ac:grpSpMkLst>
            <pc:docMk/>
            <pc:sldMk cId="641190302" sldId="290"/>
            <ac:grpSpMk id="117" creationId="{89D1390B-7E13-4B4F-9CB2-391063412E54}"/>
          </ac:grpSpMkLst>
        </pc:grpChg>
        <pc:grpChg chg="add">
          <ac:chgData name="Velani, Ankitkumar" userId="039f6639-35cd-4471-8ac8-1e78077ab1db" providerId="ADAL" clId="{84352D96-93B9-4F72-AE8C-18860CDEFF5B}" dt="2022-07-14T06:09:57.967" v="5376" actId="26606"/>
          <ac:grpSpMkLst>
            <pc:docMk/>
            <pc:sldMk cId="641190302" sldId="290"/>
            <ac:grpSpMk id="129" creationId="{CF22986C-DDF7-4109-9D6A-006800D6B041}"/>
          </ac:grpSpMkLst>
        </pc:grpChg>
        <pc:graphicFrameChg chg="add mod ord modGraphic">
          <ac:chgData name="Velani, Ankitkumar" userId="039f6639-35cd-4471-8ac8-1e78077ab1db" providerId="ADAL" clId="{84352D96-93B9-4F72-AE8C-18860CDEFF5B}" dt="2022-07-14T06:16:22.086" v="5509" actId="14100"/>
          <ac:graphicFrameMkLst>
            <pc:docMk/>
            <pc:sldMk cId="641190302" sldId="290"/>
            <ac:graphicFrameMk id="2" creationId="{95E9052C-149B-4739-9DA6-93903CCF753C}"/>
          </ac:graphicFrameMkLst>
        </pc:graphicFrameChg>
      </pc:sldChg>
      <pc:sldChg chg="addSp delSp modSp add mod setBg setClrOvrMap">
        <pc:chgData name="Velani, Ankitkumar" userId="039f6639-35cd-4471-8ac8-1e78077ab1db" providerId="ADAL" clId="{84352D96-93B9-4F72-AE8C-18860CDEFF5B}" dt="2022-07-14T06:24:32.221" v="5540" actId="20577"/>
        <pc:sldMkLst>
          <pc:docMk/>
          <pc:sldMk cId="2673655364" sldId="290"/>
        </pc:sldMkLst>
        <pc:spChg chg="add del mod">
          <ac:chgData name="Velani, Ankitkumar" userId="039f6639-35cd-4471-8ac8-1e78077ab1db" providerId="ADAL" clId="{84352D96-93B9-4F72-AE8C-18860CDEFF5B}" dt="2022-07-14T06:16:34.521" v="5513" actId="478"/>
          <ac:spMkLst>
            <pc:docMk/>
            <pc:sldMk cId="2673655364" sldId="290"/>
            <ac:spMk id="3" creationId="{41F7DA64-0EB9-4036-8FF7-0662D1D2E8D1}"/>
          </ac:spMkLst>
        </pc:spChg>
        <pc:spChg chg="add del mod">
          <ac:chgData name="Velani, Ankitkumar" userId="039f6639-35cd-4471-8ac8-1e78077ab1db" providerId="ADAL" clId="{84352D96-93B9-4F72-AE8C-18860CDEFF5B}" dt="2022-07-14T06:16:58.853" v="5516" actId="478"/>
          <ac:spMkLst>
            <pc:docMk/>
            <pc:sldMk cId="2673655364" sldId="290"/>
            <ac:spMk id="5" creationId="{C9521D45-E6B7-4794-9D99-0C721F74759D}"/>
          </ac:spMkLst>
        </pc:spChg>
        <pc:spChg chg="mod">
          <ac:chgData name="Velani, Ankitkumar" userId="039f6639-35cd-4471-8ac8-1e78077ab1db" providerId="ADAL" clId="{84352D96-93B9-4F72-AE8C-18860CDEFF5B}" dt="2022-07-14T06:17:48.306" v="5526" actId="26606"/>
          <ac:spMkLst>
            <pc:docMk/>
            <pc:sldMk cId="2673655364" sldId="290"/>
            <ac:spMk id="105" creationId="{00000000-0000-0000-0000-000000000000}"/>
          </ac:spMkLst>
        </pc:spChg>
        <pc:spChg chg="mod ord">
          <ac:chgData name="Velani, Ankitkumar" userId="039f6639-35cd-4471-8ac8-1e78077ab1db" providerId="ADAL" clId="{84352D96-93B9-4F72-AE8C-18860CDEFF5B}" dt="2022-07-14T06:17:48.306" v="5526" actId="26606"/>
          <ac:spMkLst>
            <pc:docMk/>
            <pc:sldMk cId="2673655364" sldId="290"/>
            <ac:spMk id="106" creationId="{00000000-0000-0000-0000-000000000000}"/>
          </ac:spMkLst>
        </pc:spChg>
        <pc:spChg chg="mod">
          <ac:chgData name="Velani, Ankitkumar" userId="039f6639-35cd-4471-8ac8-1e78077ab1db" providerId="ADAL" clId="{84352D96-93B9-4F72-AE8C-18860CDEFF5B}" dt="2022-07-14T06:17:48.306" v="5526" actId="26606"/>
          <ac:spMkLst>
            <pc:docMk/>
            <pc:sldMk cId="2673655364" sldId="290"/>
            <ac:spMk id="107" creationId="{00000000-0000-0000-0000-000000000000}"/>
          </ac:spMkLst>
        </pc:spChg>
        <pc:spChg chg="mod ord">
          <ac:chgData name="Velani, Ankitkumar" userId="039f6639-35cd-4471-8ac8-1e78077ab1db" providerId="ADAL" clId="{84352D96-93B9-4F72-AE8C-18860CDEFF5B}" dt="2022-07-14T06:18:31.356" v="5536" actId="113"/>
          <ac:spMkLst>
            <pc:docMk/>
            <pc:sldMk cId="2673655364" sldId="290"/>
            <ac:spMk id="108" creationId="{00000000-0000-0000-0000-000000000000}"/>
          </ac:spMkLst>
        </pc:spChg>
        <pc:spChg chg="del">
          <ac:chgData name="Velani, Ankitkumar" userId="039f6639-35cd-4471-8ac8-1e78077ab1db" providerId="ADAL" clId="{84352D96-93B9-4F72-AE8C-18860CDEFF5B}" dt="2022-07-14T06:16:32.703" v="5512" actId="478"/>
          <ac:spMkLst>
            <pc:docMk/>
            <pc:sldMk cId="2673655364" sldId="290"/>
            <ac:spMk id="109" creationId="{00000000-0000-0000-0000-000000000000}"/>
          </ac:spMkLst>
        </pc:spChg>
        <pc:spChg chg="add del">
          <ac:chgData name="Velani, Ankitkumar" userId="039f6639-35cd-4471-8ac8-1e78077ab1db" providerId="ADAL" clId="{84352D96-93B9-4F72-AE8C-18860CDEFF5B}" dt="2022-07-14T06:17:25.730" v="5518" actId="26606"/>
          <ac:spMkLst>
            <pc:docMk/>
            <pc:sldMk cId="2673655364" sldId="290"/>
            <ac:spMk id="113" creationId="{18AC8E79-ECD6-4F34-BE5A-9F5E850E850A}"/>
          </ac:spMkLst>
        </pc:spChg>
        <pc:spChg chg="add del">
          <ac:chgData name="Velani, Ankitkumar" userId="039f6639-35cd-4471-8ac8-1e78077ab1db" providerId="ADAL" clId="{84352D96-93B9-4F72-AE8C-18860CDEFF5B}" dt="2022-07-14T06:17:25.730" v="5518" actId="26606"/>
          <ac:spMkLst>
            <pc:docMk/>
            <pc:sldMk cId="2673655364" sldId="290"/>
            <ac:spMk id="115" creationId="{7D2BE1BB-2AB2-4D7E-9E27-8D245181B513}"/>
          </ac:spMkLst>
        </pc:spChg>
        <pc:spChg chg="add del">
          <ac:chgData name="Velani, Ankitkumar" userId="039f6639-35cd-4471-8ac8-1e78077ab1db" providerId="ADAL" clId="{84352D96-93B9-4F72-AE8C-18860CDEFF5B}" dt="2022-07-14T06:17:37.659" v="5522" actId="26606"/>
          <ac:spMkLst>
            <pc:docMk/>
            <pc:sldMk cId="2673655364" sldId="290"/>
            <ac:spMk id="119" creationId="{90F533E9-6690-41A8-A372-4C6C622D028D}"/>
          </ac:spMkLst>
        </pc:spChg>
        <pc:spChg chg="add del">
          <ac:chgData name="Velani, Ankitkumar" userId="039f6639-35cd-4471-8ac8-1e78077ab1db" providerId="ADAL" clId="{84352D96-93B9-4F72-AE8C-18860CDEFF5B}" dt="2022-07-14T06:17:30.106" v="5520" actId="26606"/>
          <ac:spMkLst>
            <pc:docMk/>
            <pc:sldMk cId="2673655364" sldId="290"/>
            <ac:spMk id="124" creationId="{65219498-D544-41AC-98FE-8F956EF66A62}"/>
          </ac:spMkLst>
        </pc:spChg>
        <pc:spChg chg="add del">
          <ac:chgData name="Velani, Ankitkumar" userId="039f6639-35cd-4471-8ac8-1e78077ab1db" providerId="ADAL" clId="{84352D96-93B9-4F72-AE8C-18860CDEFF5B}" dt="2022-07-14T06:17:30.106" v="5520" actId="26606"/>
          <ac:spMkLst>
            <pc:docMk/>
            <pc:sldMk cId="2673655364" sldId="290"/>
            <ac:spMk id="125" creationId="{F500DBFC-17A9-4E0A-AEE2-A49F9AEEF0FD}"/>
          </ac:spMkLst>
        </pc:spChg>
        <pc:spChg chg="add del">
          <ac:chgData name="Velani, Ankitkumar" userId="039f6639-35cd-4471-8ac8-1e78077ab1db" providerId="ADAL" clId="{84352D96-93B9-4F72-AE8C-18860CDEFF5B}" dt="2022-07-14T06:17:37.659" v="5522" actId="26606"/>
          <ac:spMkLst>
            <pc:docMk/>
            <pc:sldMk cId="2673655364" sldId="290"/>
            <ac:spMk id="132" creationId="{BA79A7CF-01AF-4178-9369-94E0C90EB046}"/>
          </ac:spMkLst>
        </pc:spChg>
        <pc:spChg chg="add del">
          <ac:chgData name="Velani, Ankitkumar" userId="039f6639-35cd-4471-8ac8-1e78077ab1db" providerId="ADAL" clId="{84352D96-93B9-4F72-AE8C-18860CDEFF5B}" dt="2022-07-14T06:17:37.659" v="5522" actId="26606"/>
          <ac:spMkLst>
            <pc:docMk/>
            <pc:sldMk cId="2673655364" sldId="290"/>
            <ac:spMk id="133" creationId="{99413ED5-9ED4-4772-BCE4-2BCAE6B12E35}"/>
          </ac:spMkLst>
        </pc:spChg>
        <pc:spChg chg="add del">
          <ac:chgData name="Velani, Ankitkumar" userId="039f6639-35cd-4471-8ac8-1e78077ab1db" providerId="ADAL" clId="{84352D96-93B9-4F72-AE8C-18860CDEFF5B}" dt="2022-07-14T06:17:37.659" v="5522" actId="26606"/>
          <ac:spMkLst>
            <pc:docMk/>
            <pc:sldMk cId="2673655364" sldId="290"/>
            <ac:spMk id="134" creationId="{04357C93-F0CB-4A1C-8F77-4E9063789819}"/>
          </ac:spMkLst>
        </pc:spChg>
        <pc:spChg chg="add del">
          <ac:chgData name="Velani, Ankitkumar" userId="039f6639-35cd-4471-8ac8-1e78077ab1db" providerId="ADAL" clId="{84352D96-93B9-4F72-AE8C-18860CDEFF5B}" dt="2022-07-14T06:17:48.304" v="5525" actId="26606"/>
          <ac:spMkLst>
            <pc:docMk/>
            <pc:sldMk cId="2673655364" sldId="290"/>
            <ac:spMk id="136" creationId="{C0B27210-D0CA-4654-B3E3-9ABB4F178EA1}"/>
          </ac:spMkLst>
        </pc:spChg>
        <pc:spChg chg="add del">
          <ac:chgData name="Velani, Ankitkumar" userId="039f6639-35cd-4471-8ac8-1e78077ab1db" providerId="ADAL" clId="{84352D96-93B9-4F72-AE8C-18860CDEFF5B}" dt="2022-07-14T06:17:48.304" v="5525" actId="26606"/>
          <ac:spMkLst>
            <pc:docMk/>
            <pc:sldMk cId="2673655364" sldId="290"/>
            <ac:spMk id="137" creationId="{1DB7C82F-AB7E-4F0C-B829-FA1B9C415180}"/>
          </ac:spMkLst>
        </pc:spChg>
        <pc:spChg chg="add del">
          <ac:chgData name="Velani, Ankitkumar" userId="039f6639-35cd-4471-8ac8-1e78077ab1db" providerId="ADAL" clId="{84352D96-93B9-4F72-AE8C-18860CDEFF5B}" dt="2022-07-14T06:17:48.304" v="5525" actId="26606"/>
          <ac:spMkLst>
            <pc:docMk/>
            <pc:sldMk cId="2673655364" sldId="290"/>
            <ac:spMk id="138" creationId="{70B66945-4967-4040-926D-DCA44313CDAB}"/>
          </ac:spMkLst>
        </pc:spChg>
        <pc:spChg chg="add">
          <ac:chgData name="Velani, Ankitkumar" userId="039f6639-35cd-4471-8ac8-1e78077ab1db" providerId="ADAL" clId="{84352D96-93B9-4F72-AE8C-18860CDEFF5B}" dt="2022-07-14T06:17:48.306" v="5526" actId="26606"/>
          <ac:spMkLst>
            <pc:docMk/>
            <pc:sldMk cId="2673655364" sldId="290"/>
            <ac:spMk id="140" creationId="{BA79A7CF-01AF-4178-9369-94E0C90EB046}"/>
          </ac:spMkLst>
        </pc:spChg>
        <pc:spChg chg="add">
          <ac:chgData name="Velani, Ankitkumar" userId="039f6639-35cd-4471-8ac8-1e78077ab1db" providerId="ADAL" clId="{84352D96-93B9-4F72-AE8C-18860CDEFF5B}" dt="2022-07-14T06:17:48.306" v="5526" actId="26606"/>
          <ac:spMkLst>
            <pc:docMk/>
            <pc:sldMk cId="2673655364" sldId="290"/>
            <ac:spMk id="141" creationId="{99413ED5-9ED4-4772-BCE4-2BCAE6B12E35}"/>
          </ac:spMkLst>
        </pc:spChg>
        <pc:spChg chg="add">
          <ac:chgData name="Velani, Ankitkumar" userId="039f6639-35cd-4471-8ac8-1e78077ab1db" providerId="ADAL" clId="{84352D96-93B9-4F72-AE8C-18860CDEFF5B}" dt="2022-07-14T06:17:48.306" v="5526" actId="26606"/>
          <ac:spMkLst>
            <pc:docMk/>
            <pc:sldMk cId="2673655364" sldId="290"/>
            <ac:spMk id="142" creationId="{04357C93-F0CB-4A1C-8F77-4E9063789819}"/>
          </ac:spMkLst>
        </pc:spChg>
        <pc:spChg chg="add">
          <ac:chgData name="Velani, Ankitkumar" userId="039f6639-35cd-4471-8ac8-1e78077ab1db" providerId="ADAL" clId="{84352D96-93B9-4F72-AE8C-18860CDEFF5B}" dt="2022-07-14T06:17:48.306" v="5526" actId="26606"/>
          <ac:spMkLst>
            <pc:docMk/>
            <pc:sldMk cId="2673655364" sldId="290"/>
            <ac:spMk id="143" creationId="{90F533E9-6690-41A8-A372-4C6C622D028D}"/>
          </ac:spMkLst>
        </pc:spChg>
        <pc:grpChg chg="add del">
          <ac:chgData name="Velani, Ankitkumar" userId="039f6639-35cd-4471-8ac8-1e78077ab1db" providerId="ADAL" clId="{84352D96-93B9-4F72-AE8C-18860CDEFF5B}" dt="2022-07-14T06:17:25.730" v="5518" actId="26606"/>
          <ac:grpSpMkLst>
            <pc:docMk/>
            <pc:sldMk cId="2673655364" sldId="290"/>
            <ac:grpSpMk id="117" creationId="{22A1615C-2156-4B15-BF3E-39794B37905E}"/>
          </ac:grpSpMkLst>
        </pc:grpChg>
        <pc:grpChg chg="add del">
          <ac:chgData name="Velani, Ankitkumar" userId="039f6639-35cd-4471-8ac8-1e78077ab1db" providerId="ADAL" clId="{84352D96-93B9-4F72-AE8C-18860CDEFF5B}" dt="2022-07-14T06:17:30.106" v="5520" actId="26606"/>
          <ac:grpSpMkLst>
            <pc:docMk/>
            <pc:sldMk cId="2673655364" sldId="290"/>
            <ac:grpSpMk id="126" creationId="{D74613BB-817C-4C4F-8A24-4936F2F064C0}"/>
          </ac:grpSpMkLst>
        </pc:grpChg>
        <pc:graphicFrameChg chg="add del mod ord modGraphic">
          <ac:chgData name="Velani, Ankitkumar" userId="039f6639-35cd-4471-8ac8-1e78077ab1db" providerId="ADAL" clId="{84352D96-93B9-4F72-AE8C-18860CDEFF5B}" dt="2022-07-14T06:24:32.221" v="5540" actId="20577"/>
          <ac:graphicFrameMkLst>
            <pc:docMk/>
            <pc:sldMk cId="2673655364" sldId="290"/>
            <ac:graphicFrameMk id="4" creationId="{B4E9F0A1-1566-4C4D-8933-839EB9F5BC82}"/>
          </ac:graphicFrameMkLst>
        </pc:graphicFrameChg>
      </pc:sldChg>
      <pc:sldChg chg="addSp delSp modSp add mod ord">
        <pc:chgData name="Velani, Ankitkumar" userId="039f6639-35cd-4471-8ac8-1e78077ab1db" providerId="ADAL" clId="{84352D96-93B9-4F72-AE8C-18860CDEFF5B}" dt="2022-07-14T06:39:40.939" v="5751" actId="115"/>
        <pc:sldMkLst>
          <pc:docMk/>
          <pc:sldMk cId="3671309648" sldId="291"/>
        </pc:sldMkLst>
        <pc:spChg chg="add del mod">
          <ac:chgData name="Velani, Ankitkumar" userId="039f6639-35cd-4471-8ac8-1e78077ab1db" providerId="ADAL" clId="{84352D96-93B9-4F72-AE8C-18860CDEFF5B}" dt="2022-07-14T06:25:12.951" v="5592" actId="478"/>
          <ac:spMkLst>
            <pc:docMk/>
            <pc:sldMk cId="3671309648" sldId="291"/>
            <ac:spMk id="3" creationId="{69291159-4DEA-4D53-975E-DCACA168DE00}"/>
          </ac:spMkLst>
        </pc:spChg>
        <pc:spChg chg="add mod">
          <ac:chgData name="Velani, Ankitkumar" userId="039f6639-35cd-4471-8ac8-1e78077ab1db" providerId="ADAL" clId="{84352D96-93B9-4F72-AE8C-18860CDEFF5B}" dt="2022-07-14T06:39:40.939" v="5751" actId="115"/>
          <ac:spMkLst>
            <pc:docMk/>
            <pc:sldMk cId="3671309648" sldId="291"/>
            <ac:spMk id="10" creationId="{63F1B26F-E95C-4ED6-8A3D-F39A6A4D80C0}"/>
          </ac:spMkLst>
        </pc:spChg>
        <pc:spChg chg="add del">
          <ac:chgData name="Velani, Ankitkumar" userId="039f6639-35cd-4471-8ac8-1e78077ab1db" providerId="ADAL" clId="{84352D96-93B9-4F72-AE8C-18860CDEFF5B}" dt="2022-07-14T06:26:02.610" v="5599" actId="22"/>
          <ac:spMkLst>
            <pc:docMk/>
            <pc:sldMk cId="3671309648" sldId="291"/>
            <ac:spMk id="12" creationId="{CA968513-7954-443B-B994-C32A15C0CD45}"/>
          </ac:spMkLst>
        </pc:spChg>
        <pc:spChg chg="mod">
          <ac:chgData name="Velani, Ankitkumar" userId="039f6639-35cd-4471-8ac8-1e78077ab1db" providerId="ADAL" clId="{84352D96-93B9-4F72-AE8C-18860CDEFF5B}" dt="2022-07-14T06:25:10.262" v="5591" actId="20577"/>
          <ac:spMkLst>
            <pc:docMk/>
            <pc:sldMk cId="3671309648" sldId="291"/>
            <ac:spMk id="108" creationId="{00000000-0000-0000-0000-000000000000}"/>
          </ac:spMkLst>
        </pc:spChg>
        <pc:spChg chg="del">
          <ac:chgData name="Velani, Ankitkumar" userId="039f6639-35cd-4471-8ac8-1e78077ab1db" providerId="ADAL" clId="{84352D96-93B9-4F72-AE8C-18860CDEFF5B}" dt="2022-07-14T06:24:49.891" v="5544" actId="478"/>
          <ac:spMkLst>
            <pc:docMk/>
            <pc:sldMk cId="3671309648" sldId="291"/>
            <ac:spMk id="109" creationId="{00000000-0000-0000-0000-000000000000}"/>
          </ac:spMkLst>
        </pc:spChg>
      </pc:sldChg>
      <pc:sldChg chg="addSp modSp add mod">
        <pc:chgData name="Velani, Ankitkumar" userId="039f6639-35cd-4471-8ac8-1e78077ab1db" providerId="ADAL" clId="{84352D96-93B9-4F72-AE8C-18860CDEFF5B}" dt="2022-07-14T06:39:21.403" v="5747" actId="113"/>
        <pc:sldMkLst>
          <pc:docMk/>
          <pc:sldMk cId="981376725" sldId="292"/>
        </pc:sldMkLst>
        <pc:spChg chg="add mod">
          <ac:chgData name="Velani, Ankitkumar" userId="039f6639-35cd-4471-8ac8-1e78077ab1db" providerId="ADAL" clId="{84352D96-93B9-4F72-AE8C-18860CDEFF5B}" dt="2022-07-14T06:39:21.403" v="5747" actId="113"/>
          <ac:spMkLst>
            <pc:docMk/>
            <pc:sldMk cId="981376725" sldId="292"/>
            <ac:spMk id="8" creationId="{4BAE92AF-8EAA-498B-91E2-1E5DFB897C6C}"/>
          </ac:spMkLst>
        </pc:spChg>
        <pc:spChg chg="mod">
          <ac:chgData name="Velani, Ankitkumar" userId="039f6639-35cd-4471-8ac8-1e78077ab1db" providerId="ADAL" clId="{84352D96-93B9-4F72-AE8C-18860CDEFF5B}" dt="2022-07-14T06:39:16.312" v="5746" actId="113"/>
          <ac:spMkLst>
            <pc:docMk/>
            <pc:sldMk cId="981376725" sldId="292"/>
            <ac:spMk id="10" creationId="{63F1B26F-E95C-4ED6-8A3D-F39A6A4D80C0}"/>
          </ac:spMkLst>
        </pc:spChg>
      </pc:sldChg>
      <pc:sldChg chg="add del">
        <pc:chgData name="Velani, Ankitkumar" userId="039f6639-35cd-4471-8ac8-1e78077ab1db" providerId="ADAL" clId="{84352D96-93B9-4F72-AE8C-18860CDEFF5B}" dt="2022-07-14T06:25:59.379" v="5597" actId="2890"/>
        <pc:sldMkLst>
          <pc:docMk/>
          <pc:sldMk cId="1179370041" sldId="292"/>
        </pc:sldMkLst>
      </pc:sldChg>
      <pc:sldChg chg="modSp add mod">
        <pc:chgData name="Velani, Ankitkumar" userId="039f6639-35cd-4471-8ac8-1e78077ab1db" providerId="ADAL" clId="{84352D96-93B9-4F72-AE8C-18860CDEFF5B}" dt="2022-07-14T07:39:01.062" v="6585" actId="207"/>
        <pc:sldMkLst>
          <pc:docMk/>
          <pc:sldMk cId="2738354077" sldId="293"/>
        </pc:sldMkLst>
        <pc:spChg chg="mod">
          <ac:chgData name="Velani, Ankitkumar" userId="039f6639-35cd-4471-8ac8-1e78077ab1db" providerId="ADAL" clId="{84352D96-93B9-4F72-AE8C-18860CDEFF5B}" dt="2022-07-14T07:00:15.739" v="5813" actId="120"/>
          <ac:spMkLst>
            <pc:docMk/>
            <pc:sldMk cId="2738354077" sldId="293"/>
            <ac:spMk id="108" creationId="{00000000-0000-0000-0000-000000000000}"/>
          </ac:spMkLst>
        </pc:spChg>
        <pc:spChg chg="mod">
          <ac:chgData name="Velani, Ankitkumar" userId="039f6639-35cd-4471-8ac8-1e78077ab1db" providerId="ADAL" clId="{84352D96-93B9-4F72-AE8C-18860CDEFF5B}" dt="2022-07-14T07:39:01.062" v="6585" actId="207"/>
          <ac:spMkLst>
            <pc:docMk/>
            <pc:sldMk cId="2738354077" sldId="293"/>
            <ac:spMk id="109" creationId="{00000000-0000-0000-0000-000000000000}"/>
          </ac:spMkLst>
        </pc:spChg>
      </pc:sldChg>
      <pc:sldChg chg="modSp add mod ord">
        <pc:chgData name="Velani, Ankitkumar" userId="039f6639-35cd-4471-8ac8-1e78077ab1db" providerId="ADAL" clId="{84352D96-93B9-4F72-AE8C-18860CDEFF5B}" dt="2022-07-14T16:03:33.088" v="11912" actId="20577"/>
        <pc:sldMkLst>
          <pc:docMk/>
          <pc:sldMk cId="3138019313" sldId="294"/>
        </pc:sldMkLst>
        <pc:spChg chg="mod">
          <ac:chgData name="Velani, Ankitkumar" userId="039f6639-35cd-4471-8ac8-1e78077ab1db" providerId="ADAL" clId="{84352D96-93B9-4F72-AE8C-18860CDEFF5B}" dt="2022-07-14T07:00:24.453" v="5817" actId="120"/>
          <ac:spMkLst>
            <pc:docMk/>
            <pc:sldMk cId="3138019313" sldId="294"/>
            <ac:spMk id="108" creationId="{00000000-0000-0000-0000-000000000000}"/>
          </ac:spMkLst>
        </pc:spChg>
        <pc:spChg chg="mod">
          <ac:chgData name="Velani, Ankitkumar" userId="039f6639-35cd-4471-8ac8-1e78077ab1db" providerId="ADAL" clId="{84352D96-93B9-4F72-AE8C-18860CDEFF5B}" dt="2022-07-14T16:03:33.088" v="11912" actId="20577"/>
          <ac:spMkLst>
            <pc:docMk/>
            <pc:sldMk cId="3138019313" sldId="294"/>
            <ac:spMk id="109" creationId="{00000000-0000-0000-0000-000000000000}"/>
          </ac:spMkLst>
        </pc:spChg>
      </pc:sldChg>
      <pc:sldChg chg="modSp add mod">
        <pc:chgData name="Velani, Ankitkumar" userId="039f6639-35cd-4471-8ac8-1e78077ab1db" providerId="ADAL" clId="{84352D96-93B9-4F72-AE8C-18860CDEFF5B}" dt="2022-07-14T07:54:05.674" v="6779" actId="207"/>
        <pc:sldMkLst>
          <pc:docMk/>
          <pc:sldMk cId="1632705750" sldId="295"/>
        </pc:sldMkLst>
        <pc:spChg chg="mod">
          <ac:chgData name="Velani, Ankitkumar" userId="039f6639-35cd-4471-8ac8-1e78077ab1db" providerId="ADAL" clId="{84352D96-93B9-4F72-AE8C-18860CDEFF5B}" dt="2022-07-14T07:01:34.483" v="5824"/>
          <ac:spMkLst>
            <pc:docMk/>
            <pc:sldMk cId="1632705750" sldId="295"/>
            <ac:spMk id="108" creationId="{00000000-0000-0000-0000-000000000000}"/>
          </ac:spMkLst>
        </pc:spChg>
        <pc:spChg chg="mod">
          <ac:chgData name="Velani, Ankitkumar" userId="039f6639-35cd-4471-8ac8-1e78077ab1db" providerId="ADAL" clId="{84352D96-93B9-4F72-AE8C-18860CDEFF5B}" dt="2022-07-14T07:54:05.674" v="6779" actId="207"/>
          <ac:spMkLst>
            <pc:docMk/>
            <pc:sldMk cId="1632705750" sldId="295"/>
            <ac:spMk id="109" creationId="{00000000-0000-0000-0000-000000000000}"/>
          </ac:spMkLst>
        </pc:spChg>
      </pc:sldChg>
      <pc:sldChg chg="addSp delSp modSp add del mod">
        <pc:chgData name="Velani, Ankitkumar" userId="039f6639-35cd-4471-8ac8-1e78077ab1db" providerId="ADAL" clId="{84352D96-93B9-4F72-AE8C-18860CDEFF5B}" dt="2022-07-14T07:00:34.472" v="5819" actId="2696"/>
        <pc:sldMkLst>
          <pc:docMk/>
          <pc:sldMk cId="2442772370" sldId="295"/>
        </pc:sldMkLst>
        <pc:spChg chg="add mod">
          <ac:chgData name="Velani, Ankitkumar" userId="039f6639-35cd-4471-8ac8-1e78077ab1db" providerId="ADAL" clId="{84352D96-93B9-4F72-AE8C-18860CDEFF5B}" dt="2022-07-14T07:00:29.124" v="5818" actId="478"/>
          <ac:spMkLst>
            <pc:docMk/>
            <pc:sldMk cId="2442772370" sldId="295"/>
            <ac:spMk id="3" creationId="{F0602609-A2FC-44A7-9A8F-667CA829DB36}"/>
          </ac:spMkLst>
        </pc:spChg>
        <pc:spChg chg="del mod">
          <ac:chgData name="Velani, Ankitkumar" userId="039f6639-35cd-4471-8ac8-1e78077ab1db" providerId="ADAL" clId="{84352D96-93B9-4F72-AE8C-18860CDEFF5B}" dt="2022-07-14T07:00:29.124" v="5818" actId="478"/>
          <ac:spMkLst>
            <pc:docMk/>
            <pc:sldMk cId="2442772370" sldId="295"/>
            <ac:spMk id="108" creationId="{00000000-0000-0000-0000-000000000000}"/>
          </ac:spMkLst>
        </pc:spChg>
      </pc:sldChg>
      <pc:sldChg chg="modSp add mod">
        <pc:chgData name="Velani, Ankitkumar" userId="039f6639-35cd-4471-8ac8-1e78077ab1db" providerId="ADAL" clId="{84352D96-93B9-4F72-AE8C-18860CDEFF5B}" dt="2022-07-14T15:45:48.362" v="10416" actId="113"/>
        <pc:sldMkLst>
          <pc:docMk/>
          <pc:sldMk cId="1513836142" sldId="296"/>
        </pc:sldMkLst>
        <pc:spChg chg="mod">
          <ac:chgData name="Velani, Ankitkumar" userId="039f6639-35cd-4471-8ac8-1e78077ab1db" providerId="ADAL" clId="{84352D96-93B9-4F72-AE8C-18860CDEFF5B}" dt="2022-07-14T07:01:42.142" v="5825"/>
          <ac:spMkLst>
            <pc:docMk/>
            <pc:sldMk cId="1513836142" sldId="296"/>
            <ac:spMk id="108" creationId="{00000000-0000-0000-0000-000000000000}"/>
          </ac:spMkLst>
        </pc:spChg>
        <pc:spChg chg="mod">
          <ac:chgData name="Velani, Ankitkumar" userId="039f6639-35cd-4471-8ac8-1e78077ab1db" providerId="ADAL" clId="{84352D96-93B9-4F72-AE8C-18860CDEFF5B}" dt="2022-07-14T15:45:48.362" v="10416" actId="113"/>
          <ac:spMkLst>
            <pc:docMk/>
            <pc:sldMk cId="1513836142" sldId="296"/>
            <ac:spMk id="109" creationId="{00000000-0000-0000-0000-000000000000}"/>
          </ac:spMkLst>
        </pc:spChg>
      </pc:sldChg>
      <pc:sldChg chg="modSp add del mod">
        <pc:chgData name="Velani, Ankitkumar" userId="039f6639-35cd-4471-8ac8-1e78077ab1db" providerId="ADAL" clId="{84352D96-93B9-4F72-AE8C-18860CDEFF5B}" dt="2022-07-14T07:00:37.327" v="5820" actId="2696"/>
        <pc:sldMkLst>
          <pc:docMk/>
          <pc:sldMk cId="3698080580" sldId="296"/>
        </pc:sldMkLst>
        <pc:spChg chg="mod">
          <ac:chgData name="Velani, Ankitkumar" userId="039f6639-35cd-4471-8ac8-1e78077ab1db" providerId="ADAL" clId="{84352D96-93B9-4F72-AE8C-18860CDEFF5B}" dt="2022-07-14T07:00:00.277" v="5808"/>
          <ac:spMkLst>
            <pc:docMk/>
            <pc:sldMk cId="3698080580" sldId="296"/>
            <ac:spMk id="108" creationId="{00000000-0000-0000-0000-000000000000}"/>
          </ac:spMkLst>
        </pc:spChg>
      </pc:sldChg>
      <pc:sldChg chg="modSp add mod">
        <pc:chgData name="Velani, Ankitkumar" userId="039f6639-35cd-4471-8ac8-1e78077ab1db" providerId="ADAL" clId="{84352D96-93B9-4F72-AE8C-18860CDEFF5B}" dt="2022-07-14T15:07:07.793" v="7614" actId="255"/>
        <pc:sldMkLst>
          <pc:docMk/>
          <pc:sldMk cId="2077387241" sldId="297"/>
        </pc:sldMkLst>
        <pc:spChg chg="mod">
          <ac:chgData name="Velani, Ankitkumar" userId="039f6639-35cd-4471-8ac8-1e78077ab1db" providerId="ADAL" clId="{84352D96-93B9-4F72-AE8C-18860CDEFF5B}" dt="2022-07-14T15:07:07.793" v="7614" actId="255"/>
          <ac:spMkLst>
            <pc:docMk/>
            <pc:sldMk cId="2077387241" sldId="297"/>
            <ac:spMk id="109" creationId="{00000000-0000-0000-0000-000000000000}"/>
          </ac:spMkLst>
        </pc:spChg>
      </pc:sldChg>
      <pc:sldChg chg="modSp add mod">
        <pc:chgData name="Velani, Ankitkumar" userId="039f6639-35cd-4471-8ac8-1e78077ab1db" providerId="ADAL" clId="{84352D96-93B9-4F72-AE8C-18860CDEFF5B}" dt="2022-07-14T07:56:57.335" v="6879" actId="207"/>
        <pc:sldMkLst>
          <pc:docMk/>
          <pc:sldMk cId="1149467149" sldId="298"/>
        </pc:sldMkLst>
        <pc:spChg chg="mod">
          <ac:chgData name="Velani, Ankitkumar" userId="039f6639-35cd-4471-8ac8-1e78077ab1db" providerId="ADAL" clId="{84352D96-93B9-4F72-AE8C-18860CDEFF5B}" dt="2022-07-14T07:56:57.335" v="6879" actId="207"/>
          <ac:spMkLst>
            <pc:docMk/>
            <pc:sldMk cId="1149467149" sldId="298"/>
            <ac:spMk id="109" creationId="{00000000-0000-0000-0000-000000000000}"/>
          </ac:spMkLst>
        </pc:spChg>
      </pc:sldChg>
      <pc:sldChg chg="modSp add mod">
        <pc:chgData name="Velani, Ankitkumar" userId="039f6639-35cd-4471-8ac8-1e78077ab1db" providerId="ADAL" clId="{84352D96-93B9-4F72-AE8C-18860CDEFF5B}" dt="2022-07-14T16:02:59.110" v="11899" actId="113"/>
        <pc:sldMkLst>
          <pc:docMk/>
          <pc:sldMk cId="2809169825" sldId="299"/>
        </pc:sldMkLst>
        <pc:spChg chg="mod">
          <ac:chgData name="Velani, Ankitkumar" userId="039f6639-35cd-4471-8ac8-1e78077ab1db" providerId="ADAL" clId="{84352D96-93B9-4F72-AE8C-18860CDEFF5B}" dt="2022-07-14T16:02:59.110" v="11899" actId="113"/>
          <ac:spMkLst>
            <pc:docMk/>
            <pc:sldMk cId="2809169825" sldId="299"/>
            <ac:spMk id="109" creationId="{00000000-0000-0000-0000-000000000000}"/>
          </ac:spMkLst>
        </pc:spChg>
      </pc:sldChg>
      <pc:sldChg chg="modSp add mod">
        <pc:chgData name="Velani, Ankitkumar" userId="039f6639-35cd-4471-8ac8-1e78077ab1db" providerId="ADAL" clId="{84352D96-93B9-4F72-AE8C-18860CDEFF5B}" dt="2022-07-14T15:07:16.997" v="7615" actId="255"/>
        <pc:sldMkLst>
          <pc:docMk/>
          <pc:sldMk cId="1642795635" sldId="300"/>
        </pc:sldMkLst>
        <pc:spChg chg="mod">
          <ac:chgData name="Velani, Ankitkumar" userId="039f6639-35cd-4471-8ac8-1e78077ab1db" providerId="ADAL" clId="{84352D96-93B9-4F72-AE8C-18860CDEFF5B}" dt="2022-07-14T15:07:16.997" v="7615" actId="255"/>
          <ac:spMkLst>
            <pc:docMk/>
            <pc:sldMk cId="1642795635" sldId="300"/>
            <ac:spMk id="109" creationId="{00000000-0000-0000-0000-000000000000}"/>
          </ac:spMkLst>
        </pc:spChg>
      </pc:sldChg>
      <pc:sldChg chg="modSp add mod">
        <pc:chgData name="Velani, Ankitkumar" userId="039f6639-35cd-4471-8ac8-1e78077ab1db" providerId="ADAL" clId="{84352D96-93B9-4F72-AE8C-18860CDEFF5B}" dt="2022-07-14T15:07:39.362" v="7637" actId="255"/>
        <pc:sldMkLst>
          <pc:docMk/>
          <pc:sldMk cId="3179861112" sldId="301"/>
        </pc:sldMkLst>
        <pc:spChg chg="mod">
          <ac:chgData name="Velani, Ankitkumar" userId="039f6639-35cd-4471-8ac8-1e78077ab1db" providerId="ADAL" clId="{84352D96-93B9-4F72-AE8C-18860CDEFF5B}" dt="2022-07-14T15:07:39.362" v="7637" actId="255"/>
          <ac:spMkLst>
            <pc:docMk/>
            <pc:sldMk cId="3179861112" sldId="301"/>
            <ac:spMk id="109" creationId="{00000000-0000-0000-0000-000000000000}"/>
          </ac:spMkLst>
        </pc:spChg>
      </pc:sldChg>
      <pc:sldChg chg="modSp add mod">
        <pc:chgData name="Velani, Ankitkumar" userId="039f6639-35cd-4471-8ac8-1e78077ab1db" providerId="ADAL" clId="{84352D96-93B9-4F72-AE8C-18860CDEFF5B}" dt="2022-07-14T15:14:10.387" v="8079" actId="255"/>
        <pc:sldMkLst>
          <pc:docMk/>
          <pc:sldMk cId="1531365578" sldId="302"/>
        </pc:sldMkLst>
        <pc:spChg chg="mod">
          <ac:chgData name="Velani, Ankitkumar" userId="039f6639-35cd-4471-8ac8-1e78077ab1db" providerId="ADAL" clId="{84352D96-93B9-4F72-AE8C-18860CDEFF5B}" dt="2022-07-14T15:14:10.387" v="8079" actId="255"/>
          <ac:spMkLst>
            <pc:docMk/>
            <pc:sldMk cId="1531365578" sldId="302"/>
            <ac:spMk id="109" creationId="{00000000-0000-0000-0000-000000000000}"/>
          </ac:spMkLst>
        </pc:spChg>
      </pc:sldChg>
      <pc:sldChg chg="addSp delSp modSp add mod">
        <pc:chgData name="Velani, Ankitkumar" userId="039f6639-35cd-4471-8ac8-1e78077ab1db" providerId="ADAL" clId="{84352D96-93B9-4F72-AE8C-18860CDEFF5B}" dt="2022-07-14T15:20:46.638" v="8495" actId="20577"/>
        <pc:sldMkLst>
          <pc:docMk/>
          <pc:sldMk cId="1104195167" sldId="303"/>
        </pc:sldMkLst>
        <pc:spChg chg="add del mod">
          <ac:chgData name="Velani, Ankitkumar" userId="039f6639-35cd-4471-8ac8-1e78077ab1db" providerId="ADAL" clId="{84352D96-93B9-4F72-AE8C-18860CDEFF5B}" dt="2022-07-14T15:19:35.970" v="8474" actId="478"/>
          <ac:spMkLst>
            <pc:docMk/>
            <pc:sldMk cId="1104195167" sldId="303"/>
            <ac:spMk id="7" creationId="{858BE6EC-9525-481B-AF06-32E4691920A6}"/>
          </ac:spMkLst>
        </pc:spChg>
        <pc:spChg chg="add mod">
          <ac:chgData name="Velani, Ankitkumar" userId="039f6639-35cd-4471-8ac8-1e78077ab1db" providerId="ADAL" clId="{84352D96-93B9-4F72-AE8C-18860CDEFF5B}" dt="2022-07-14T15:20:46.638" v="8495" actId="20577"/>
          <ac:spMkLst>
            <pc:docMk/>
            <pc:sldMk cId="1104195167" sldId="303"/>
            <ac:spMk id="8" creationId="{25C62930-5551-4B9B-8F35-EC23C2ADB091}"/>
          </ac:spMkLst>
        </pc:spChg>
        <pc:spChg chg="mod">
          <ac:chgData name="Velani, Ankitkumar" userId="039f6639-35cd-4471-8ac8-1e78077ab1db" providerId="ADAL" clId="{84352D96-93B9-4F72-AE8C-18860CDEFF5B}" dt="2022-07-14T15:19:57.064" v="8480" actId="1076"/>
          <ac:spMkLst>
            <pc:docMk/>
            <pc:sldMk cId="1104195167" sldId="303"/>
            <ac:spMk id="108" creationId="{00000000-0000-0000-0000-000000000000}"/>
          </ac:spMkLst>
        </pc:spChg>
        <pc:spChg chg="mod">
          <ac:chgData name="Velani, Ankitkumar" userId="039f6639-35cd-4471-8ac8-1e78077ab1db" providerId="ADAL" clId="{84352D96-93B9-4F72-AE8C-18860CDEFF5B}" dt="2022-07-14T15:19:45.306" v="8477" actId="14100"/>
          <ac:spMkLst>
            <pc:docMk/>
            <pc:sldMk cId="1104195167" sldId="303"/>
            <ac:spMk id="109" creationId="{00000000-0000-0000-0000-000000000000}"/>
          </ac:spMkLst>
        </pc:spChg>
      </pc:sldChg>
      <pc:sldChg chg="addSp modSp add mod ord">
        <pc:chgData name="Velani, Ankitkumar" userId="039f6639-35cd-4471-8ac8-1e78077ab1db" providerId="ADAL" clId="{84352D96-93B9-4F72-AE8C-18860CDEFF5B}" dt="2022-07-14T15:26:32.745" v="8803" actId="113"/>
        <pc:sldMkLst>
          <pc:docMk/>
          <pc:sldMk cId="2310146408" sldId="304"/>
        </pc:sldMkLst>
        <pc:spChg chg="add mod">
          <ac:chgData name="Velani, Ankitkumar" userId="039f6639-35cd-4471-8ac8-1e78077ab1db" providerId="ADAL" clId="{84352D96-93B9-4F72-AE8C-18860CDEFF5B}" dt="2022-07-14T15:25:22.405" v="8777" actId="207"/>
          <ac:spMkLst>
            <pc:docMk/>
            <pc:sldMk cId="2310146408" sldId="304"/>
            <ac:spMk id="2" creationId="{47805E23-4C32-470E-8B5D-659BB6BE826E}"/>
          </ac:spMkLst>
        </pc:spChg>
        <pc:spChg chg="add mod">
          <ac:chgData name="Velani, Ankitkumar" userId="039f6639-35cd-4471-8ac8-1e78077ab1db" providerId="ADAL" clId="{84352D96-93B9-4F72-AE8C-18860CDEFF5B}" dt="2022-07-14T15:26:18.175" v="8801" actId="207"/>
          <ac:spMkLst>
            <pc:docMk/>
            <pc:sldMk cId="2310146408" sldId="304"/>
            <ac:spMk id="8" creationId="{AAD91693-171D-4765-BFB6-5272422B76BE}"/>
          </ac:spMkLst>
        </pc:spChg>
        <pc:spChg chg="mod">
          <ac:chgData name="Velani, Ankitkumar" userId="039f6639-35cd-4471-8ac8-1e78077ab1db" providerId="ADAL" clId="{84352D96-93B9-4F72-AE8C-18860CDEFF5B}" dt="2022-07-14T15:26:32.745" v="8803" actId="113"/>
          <ac:spMkLst>
            <pc:docMk/>
            <pc:sldMk cId="2310146408" sldId="304"/>
            <ac:spMk id="109" creationId="{00000000-0000-0000-0000-000000000000}"/>
          </ac:spMkLst>
        </pc:spChg>
      </pc:sldChg>
      <pc:sldChg chg="delSp modSp add mod">
        <pc:chgData name="Velani, Ankitkumar" userId="039f6639-35cd-4471-8ac8-1e78077ab1db" providerId="ADAL" clId="{84352D96-93B9-4F72-AE8C-18860CDEFF5B}" dt="2022-07-14T15:28:06.742" v="9006" actId="113"/>
        <pc:sldMkLst>
          <pc:docMk/>
          <pc:sldMk cId="3164702486" sldId="305"/>
        </pc:sldMkLst>
        <pc:spChg chg="del">
          <ac:chgData name="Velani, Ankitkumar" userId="039f6639-35cd-4471-8ac8-1e78077ab1db" providerId="ADAL" clId="{84352D96-93B9-4F72-AE8C-18860CDEFF5B}" dt="2022-07-14T15:26:47.591" v="8806" actId="478"/>
          <ac:spMkLst>
            <pc:docMk/>
            <pc:sldMk cId="3164702486" sldId="305"/>
            <ac:spMk id="2" creationId="{47805E23-4C32-470E-8B5D-659BB6BE826E}"/>
          </ac:spMkLst>
        </pc:spChg>
        <pc:spChg chg="del">
          <ac:chgData name="Velani, Ankitkumar" userId="039f6639-35cd-4471-8ac8-1e78077ab1db" providerId="ADAL" clId="{84352D96-93B9-4F72-AE8C-18860CDEFF5B}" dt="2022-07-14T15:26:49.041" v="8807" actId="478"/>
          <ac:spMkLst>
            <pc:docMk/>
            <pc:sldMk cId="3164702486" sldId="305"/>
            <ac:spMk id="8" creationId="{AAD91693-171D-4765-BFB6-5272422B76BE}"/>
          </ac:spMkLst>
        </pc:spChg>
        <pc:spChg chg="mod">
          <ac:chgData name="Velani, Ankitkumar" userId="039f6639-35cd-4471-8ac8-1e78077ab1db" providerId="ADAL" clId="{84352D96-93B9-4F72-AE8C-18860CDEFF5B}" dt="2022-07-14T15:28:06.742" v="9006" actId="113"/>
          <ac:spMkLst>
            <pc:docMk/>
            <pc:sldMk cId="3164702486" sldId="305"/>
            <ac:spMk id="109" creationId="{00000000-0000-0000-0000-000000000000}"/>
          </ac:spMkLst>
        </pc:spChg>
      </pc:sldChg>
      <pc:sldChg chg="modSp add mod">
        <pc:chgData name="Velani, Ankitkumar" userId="039f6639-35cd-4471-8ac8-1e78077ab1db" providerId="ADAL" clId="{84352D96-93B9-4F72-AE8C-18860CDEFF5B}" dt="2022-07-14T15:32:06.992" v="9386" actId="20577"/>
        <pc:sldMkLst>
          <pc:docMk/>
          <pc:sldMk cId="3836807520" sldId="306"/>
        </pc:sldMkLst>
        <pc:spChg chg="mod">
          <ac:chgData name="Velani, Ankitkumar" userId="039f6639-35cd-4471-8ac8-1e78077ab1db" providerId="ADAL" clId="{84352D96-93B9-4F72-AE8C-18860CDEFF5B}" dt="2022-07-14T15:32:06.992" v="9386" actId="20577"/>
          <ac:spMkLst>
            <pc:docMk/>
            <pc:sldMk cId="3836807520" sldId="306"/>
            <ac:spMk id="109" creationId="{00000000-0000-0000-0000-000000000000}"/>
          </ac:spMkLst>
        </pc:spChg>
      </pc:sldChg>
      <pc:sldChg chg="addSp delSp modSp add mod">
        <pc:chgData name="Velani, Ankitkumar" userId="039f6639-35cd-4471-8ac8-1e78077ab1db" providerId="ADAL" clId="{84352D96-93B9-4F72-AE8C-18860CDEFF5B}" dt="2022-07-14T15:36:22.504" v="9574" actId="1036"/>
        <pc:sldMkLst>
          <pc:docMk/>
          <pc:sldMk cId="2944235571" sldId="307"/>
        </pc:sldMkLst>
        <pc:spChg chg="add del mod">
          <ac:chgData name="Velani, Ankitkumar" userId="039f6639-35cd-4471-8ac8-1e78077ab1db" providerId="ADAL" clId="{84352D96-93B9-4F72-AE8C-18860CDEFF5B}" dt="2022-07-14T15:33:58.012" v="9443" actId="478"/>
          <ac:spMkLst>
            <pc:docMk/>
            <pc:sldMk cId="2944235571" sldId="307"/>
            <ac:spMk id="2" creationId="{F9340464-7110-483D-9143-FFB8DB306AE3}"/>
          </ac:spMkLst>
        </pc:spChg>
        <pc:spChg chg="add mod">
          <ac:chgData name="Velani, Ankitkumar" userId="039f6639-35cd-4471-8ac8-1e78077ab1db" providerId="ADAL" clId="{84352D96-93B9-4F72-AE8C-18860CDEFF5B}" dt="2022-07-14T15:36:22.504" v="9574" actId="1036"/>
          <ac:spMkLst>
            <pc:docMk/>
            <pc:sldMk cId="2944235571" sldId="307"/>
            <ac:spMk id="3" creationId="{0EA967CB-E3D1-4BCE-8FE5-D24A466B837D}"/>
          </ac:spMkLst>
        </pc:spChg>
        <pc:spChg chg="add del mod">
          <ac:chgData name="Velani, Ankitkumar" userId="039f6639-35cd-4471-8ac8-1e78077ab1db" providerId="ADAL" clId="{84352D96-93B9-4F72-AE8C-18860CDEFF5B}" dt="2022-07-14T15:36:06.199" v="9563" actId="478"/>
          <ac:spMkLst>
            <pc:docMk/>
            <pc:sldMk cId="2944235571" sldId="307"/>
            <ac:spMk id="4" creationId="{843205DE-0072-4333-BEE7-0E7811529CBB}"/>
          </ac:spMkLst>
        </pc:spChg>
        <pc:spChg chg="mod">
          <ac:chgData name="Velani, Ankitkumar" userId="039f6639-35cd-4471-8ac8-1e78077ab1db" providerId="ADAL" clId="{84352D96-93B9-4F72-AE8C-18860CDEFF5B}" dt="2022-07-14T15:33:06.380" v="9402" actId="20577"/>
          <ac:spMkLst>
            <pc:docMk/>
            <pc:sldMk cId="2944235571" sldId="307"/>
            <ac:spMk id="108" creationId="{00000000-0000-0000-0000-000000000000}"/>
          </ac:spMkLst>
        </pc:spChg>
        <pc:spChg chg="mod">
          <ac:chgData name="Velani, Ankitkumar" userId="039f6639-35cd-4471-8ac8-1e78077ab1db" providerId="ADAL" clId="{84352D96-93B9-4F72-AE8C-18860CDEFF5B}" dt="2022-07-14T15:33:42.115" v="9435" actId="113"/>
          <ac:spMkLst>
            <pc:docMk/>
            <pc:sldMk cId="2944235571" sldId="307"/>
            <ac:spMk id="109" creationId="{00000000-0000-0000-0000-000000000000}"/>
          </ac:spMkLst>
        </pc:spChg>
      </pc:sldChg>
      <pc:sldChg chg="modSp add mod">
        <pc:chgData name="Velani, Ankitkumar" userId="039f6639-35cd-4471-8ac8-1e78077ab1db" providerId="ADAL" clId="{84352D96-93B9-4F72-AE8C-18860CDEFF5B}" dt="2022-07-14T15:38:22.707" v="9742" actId="20577"/>
        <pc:sldMkLst>
          <pc:docMk/>
          <pc:sldMk cId="3224482173" sldId="308"/>
        </pc:sldMkLst>
        <pc:spChg chg="mod">
          <ac:chgData name="Velani, Ankitkumar" userId="039f6639-35cd-4471-8ac8-1e78077ab1db" providerId="ADAL" clId="{84352D96-93B9-4F72-AE8C-18860CDEFF5B}" dt="2022-07-14T15:38:22.707" v="9742" actId="20577"/>
          <ac:spMkLst>
            <pc:docMk/>
            <pc:sldMk cId="3224482173" sldId="308"/>
            <ac:spMk id="3" creationId="{0EA967CB-E3D1-4BCE-8FE5-D24A466B837D}"/>
          </ac:spMkLst>
        </pc:spChg>
      </pc:sldChg>
      <pc:sldChg chg="modSp add mod">
        <pc:chgData name="Velani, Ankitkumar" userId="039f6639-35cd-4471-8ac8-1e78077ab1db" providerId="ADAL" clId="{84352D96-93B9-4F72-AE8C-18860CDEFF5B}" dt="2022-07-14T15:41:00.549" v="9926" actId="207"/>
        <pc:sldMkLst>
          <pc:docMk/>
          <pc:sldMk cId="2995025662" sldId="309"/>
        </pc:sldMkLst>
        <pc:spChg chg="mod">
          <ac:chgData name="Velani, Ankitkumar" userId="039f6639-35cd-4471-8ac8-1e78077ab1db" providerId="ADAL" clId="{84352D96-93B9-4F72-AE8C-18860CDEFF5B}" dt="2022-07-14T15:41:00.549" v="9926" actId="207"/>
          <ac:spMkLst>
            <pc:docMk/>
            <pc:sldMk cId="2995025662" sldId="309"/>
            <ac:spMk id="3" creationId="{0EA967CB-E3D1-4BCE-8FE5-D24A466B837D}"/>
          </ac:spMkLst>
        </pc:spChg>
        <pc:spChg chg="mod">
          <ac:chgData name="Velani, Ankitkumar" userId="039f6639-35cd-4471-8ac8-1e78077ab1db" providerId="ADAL" clId="{84352D96-93B9-4F72-AE8C-18860CDEFF5B}" dt="2022-07-14T15:38:51.756" v="9758" actId="20577"/>
          <ac:spMkLst>
            <pc:docMk/>
            <pc:sldMk cId="2995025662" sldId="309"/>
            <ac:spMk id="109" creationId="{00000000-0000-0000-0000-000000000000}"/>
          </ac:spMkLst>
        </pc:spChg>
      </pc:sldChg>
      <pc:sldChg chg="modSp add mod">
        <pc:chgData name="Velani, Ankitkumar" userId="039f6639-35cd-4471-8ac8-1e78077ab1db" providerId="ADAL" clId="{84352D96-93B9-4F72-AE8C-18860CDEFF5B}" dt="2022-07-14T15:42:43.917" v="10053" actId="20577"/>
        <pc:sldMkLst>
          <pc:docMk/>
          <pc:sldMk cId="3743774038" sldId="310"/>
        </pc:sldMkLst>
        <pc:spChg chg="mod">
          <ac:chgData name="Velani, Ankitkumar" userId="039f6639-35cd-4471-8ac8-1e78077ab1db" providerId="ADAL" clId="{84352D96-93B9-4F72-AE8C-18860CDEFF5B}" dt="2022-07-14T15:42:43.917" v="10053" actId="20577"/>
          <ac:spMkLst>
            <pc:docMk/>
            <pc:sldMk cId="3743774038" sldId="310"/>
            <ac:spMk id="3" creationId="{0EA967CB-E3D1-4BCE-8FE5-D24A466B837D}"/>
          </ac:spMkLst>
        </pc:spChg>
        <pc:spChg chg="mod">
          <ac:chgData name="Velani, Ankitkumar" userId="039f6639-35cd-4471-8ac8-1e78077ab1db" providerId="ADAL" clId="{84352D96-93B9-4F72-AE8C-18860CDEFF5B}" dt="2022-07-14T15:41:38.062" v="9944" actId="20577"/>
          <ac:spMkLst>
            <pc:docMk/>
            <pc:sldMk cId="3743774038" sldId="310"/>
            <ac:spMk id="109" creationId="{00000000-0000-0000-0000-000000000000}"/>
          </ac:spMkLst>
        </pc:spChg>
      </pc:sldChg>
      <pc:sldChg chg="addSp modSp add mod">
        <pc:chgData name="Velani, Ankitkumar" userId="039f6639-35cd-4471-8ac8-1e78077ab1db" providerId="ADAL" clId="{84352D96-93B9-4F72-AE8C-18860CDEFF5B}" dt="2022-07-14T15:50:01.653" v="10710" actId="255"/>
        <pc:sldMkLst>
          <pc:docMk/>
          <pc:sldMk cId="3535413999" sldId="311"/>
        </pc:sldMkLst>
        <pc:spChg chg="add mod">
          <ac:chgData name="Velani, Ankitkumar" userId="039f6639-35cd-4471-8ac8-1e78077ab1db" providerId="ADAL" clId="{84352D96-93B9-4F72-AE8C-18860CDEFF5B}" dt="2022-07-14T15:50:01.653" v="10710" actId="255"/>
          <ac:spMkLst>
            <pc:docMk/>
            <pc:sldMk cId="3535413999" sldId="311"/>
            <ac:spMk id="3" creationId="{992385E0-7579-4745-923A-A07F6FC70859}"/>
          </ac:spMkLst>
        </pc:spChg>
        <pc:spChg chg="mod">
          <ac:chgData name="Velani, Ankitkumar" userId="039f6639-35cd-4471-8ac8-1e78077ab1db" providerId="ADAL" clId="{84352D96-93B9-4F72-AE8C-18860CDEFF5B}" dt="2022-07-14T15:48:32.177" v="10654" actId="114"/>
          <ac:spMkLst>
            <pc:docMk/>
            <pc:sldMk cId="3535413999" sldId="311"/>
            <ac:spMk id="109" creationId="{00000000-0000-0000-0000-000000000000}"/>
          </ac:spMkLst>
        </pc:spChg>
        <pc:graphicFrameChg chg="add mod modGraphic">
          <ac:chgData name="Velani, Ankitkumar" userId="039f6639-35cd-4471-8ac8-1e78077ab1db" providerId="ADAL" clId="{84352D96-93B9-4F72-AE8C-18860CDEFF5B}" dt="2022-07-14T15:49:50.664" v="10700"/>
          <ac:graphicFrameMkLst>
            <pc:docMk/>
            <pc:sldMk cId="3535413999" sldId="311"/>
            <ac:graphicFrameMk id="2" creationId="{7EB3525F-8460-4683-9954-757464AB7594}"/>
          </ac:graphicFrameMkLst>
        </pc:graphicFrameChg>
      </pc:sldChg>
      <pc:sldChg chg="delSp modSp add mod">
        <pc:chgData name="Velani, Ankitkumar" userId="039f6639-35cd-4471-8ac8-1e78077ab1db" providerId="ADAL" clId="{84352D96-93B9-4F72-AE8C-18860CDEFF5B}" dt="2022-07-14T15:53:14.918" v="11079" actId="113"/>
        <pc:sldMkLst>
          <pc:docMk/>
          <pc:sldMk cId="2675418257" sldId="312"/>
        </pc:sldMkLst>
        <pc:spChg chg="del">
          <ac:chgData name="Velani, Ankitkumar" userId="039f6639-35cd-4471-8ac8-1e78077ab1db" providerId="ADAL" clId="{84352D96-93B9-4F72-AE8C-18860CDEFF5B}" dt="2022-07-14T15:50:40.439" v="10746" actId="478"/>
          <ac:spMkLst>
            <pc:docMk/>
            <pc:sldMk cId="2675418257" sldId="312"/>
            <ac:spMk id="3" creationId="{992385E0-7579-4745-923A-A07F6FC70859}"/>
          </ac:spMkLst>
        </pc:spChg>
        <pc:spChg chg="mod">
          <ac:chgData name="Velani, Ankitkumar" userId="039f6639-35cd-4471-8ac8-1e78077ab1db" providerId="ADAL" clId="{84352D96-93B9-4F72-AE8C-18860CDEFF5B}" dt="2022-07-14T15:53:14.918" v="11079" actId="113"/>
          <ac:spMkLst>
            <pc:docMk/>
            <pc:sldMk cId="2675418257" sldId="312"/>
            <ac:spMk id="109" creationId="{00000000-0000-0000-0000-000000000000}"/>
          </ac:spMkLst>
        </pc:spChg>
        <pc:graphicFrameChg chg="del">
          <ac:chgData name="Velani, Ankitkumar" userId="039f6639-35cd-4471-8ac8-1e78077ab1db" providerId="ADAL" clId="{84352D96-93B9-4F72-AE8C-18860CDEFF5B}" dt="2022-07-14T15:50:38.753" v="10745" actId="478"/>
          <ac:graphicFrameMkLst>
            <pc:docMk/>
            <pc:sldMk cId="2675418257" sldId="312"/>
            <ac:graphicFrameMk id="2" creationId="{7EB3525F-8460-4683-9954-757464AB7594}"/>
          </ac:graphicFrameMkLst>
        </pc:graphicFrameChg>
      </pc:sldChg>
      <pc:sldChg chg="modSp add mod">
        <pc:chgData name="Velani, Ankitkumar" userId="039f6639-35cd-4471-8ac8-1e78077ab1db" providerId="ADAL" clId="{84352D96-93B9-4F72-AE8C-18860CDEFF5B}" dt="2022-07-14T16:03:19.120" v="11901" actId="20577"/>
        <pc:sldMkLst>
          <pc:docMk/>
          <pc:sldMk cId="2772585780" sldId="313"/>
        </pc:sldMkLst>
        <pc:spChg chg="mod">
          <ac:chgData name="Velani, Ankitkumar" userId="039f6639-35cd-4471-8ac8-1e78077ab1db" providerId="ADAL" clId="{84352D96-93B9-4F72-AE8C-18860CDEFF5B}" dt="2022-07-14T16:03:19.120" v="11901" actId="20577"/>
          <ac:spMkLst>
            <pc:docMk/>
            <pc:sldMk cId="2772585780" sldId="313"/>
            <ac:spMk id="109" creationId="{00000000-0000-0000-0000-000000000000}"/>
          </ac:spMkLst>
        </pc:spChg>
      </pc:sldChg>
      <pc:sldChg chg="modSp add mod">
        <pc:chgData name="Velani, Ankitkumar" userId="039f6639-35cd-4471-8ac8-1e78077ab1db" providerId="ADAL" clId="{84352D96-93B9-4F72-AE8C-18860CDEFF5B}" dt="2022-07-14T16:01:35.974" v="11897" actId="20577"/>
        <pc:sldMkLst>
          <pc:docMk/>
          <pc:sldMk cId="967904056" sldId="314"/>
        </pc:sldMkLst>
        <pc:spChg chg="mod">
          <ac:chgData name="Velani, Ankitkumar" userId="039f6639-35cd-4471-8ac8-1e78077ab1db" providerId="ADAL" clId="{84352D96-93B9-4F72-AE8C-18860CDEFF5B}" dt="2022-07-14T16:01:35.974" v="11897" actId="20577"/>
          <ac:spMkLst>
            <pc:docMk/>
            <pc:sldMk cId="967904056" sldId="314"/>
            <ac:spMk id="109" creationId="{00000000-0000-0000-0000-000000000000}"/>
          </ac:spMkLst>
        </pc:spChg>
      </pc:sldChg>
      <pc:sldChg chg="modSp add mod">
        <pc:chgData name="Velani, Ankitkumar" userId="039f6639-35cd-4471-8ac8-1e78077ab1db" providerId="ADAL" clId="{84352D96-93B9-4F72-AE8C-18860CDEFF5B}" dt="2022-07-15T02:28:38.034" v="12795" actId="20577"/>
        <pc:sldMkLst>
          <pc:docMk/>
          <pc:sldMk cId="1220571586" sldId="315"/>
        </pc:sldMkLst>
        <pc:spChg chg="mod">
          <ac:chgData name="Velani, Ankitkumar" userId="039f6639-35cd-4471-8ac8-1e78077ab1db" providerId="ADAL" clId="{84352D96-93B9-4F72-AE8C-18860CDEFF5B}" dt="2022-07-15T02:20:53.298" v="11941" actId="20577"/>
          <ac:spMkLst>
            <pc:docMk/>
            <pc:sldMk cId="1220571586" sldId="315"/>
            <ac:spMk id="108" creationId="{00000000-0000-0000-0000-000000000000}"/>
          </ac:spMkLst>
        </pc:spChg>
        <pc:spChg chg="mod">
          <ac:chgData name="Velani, Ankitkumar" userId="039f6639-35cd-4471-8ac8-1e78077ab1db" providerId="ADAL" clId="{84352D96-93B9-4F72-AE8C-18860CDEFF5B}" dt="2022-07-15T02:28:38.034" v="12795" actId="20577"/>
          <ac:spMkLst>
            <pc:docMk/>
            <pc:sldMk cId="1220571586" sldId="315"/>
            <ac:spMk id="109" creationId="{00000000-0000-0000-0000-000000000000}"/>
          </ac:spMkLst>
        </pc:spChg>
      </pc:sldChg>
      <pc:sldChg chg="modSp add mod">
        <pc:chgData name="Velani, Ankitkumar" userId="039f6639-35cd-4471-8ac8-1e78077ab1db" providerId="ADAL" clId="{84352D96-93B9-4F72-AE8C-18860CDEFF5B}" dt="2022-07-15T02:37:24.102" v="13828" actId="20577"/>
        <pc:sldMkLst>
          <pc:docMk/>
          <pc:sldMk cId="1006699271" sldId="316"/>
        </pc:sldMkLst>
        <pc:spChg chg="mod">
          <ac:chgData name="Velani, Ankitkumar" userId="039f6639-35cd-4471-8ac8-1e78077ab1db" providerId="ADAL" clId="{84352D96-93B9-4F72-AE8C-18860CDEFF5B}" dt="2022-07-15T02:37:24.102" v="13828" actId="20577"/>
          <ac:spMkLst>
            <pc:docMk/>
            <pc:sldMk cId="1006699271" sldId="316"/>
            <ac:spMk id="109" creationId="{00000000-0000-0000-0000-000000000000}"/>
          </ac:spMkLst>
        </pc:spChg>
      </pc:sldChg>
      <pc:sldChg chg="modSp add mod">
        <pc:chgData name="Velani, Ankitkumar" userId="039f6639-35cd-4471-8ac8-1e78077ab1db" providerId="ADAL" clId="{84352D96-93B9-4F72-AE8C-18860CDEFF5B}" dt="2022-07-15T02:37:11.699" v="13825" actId="113"/>
        <pc:sldMkLst>
          <pc:docMk/>
          <pc:sldMk cId="3804771162" sldId="317"/>
        </pc:sldMkLst>
        <pc:spChg chg="mod">
          <ac:chgData name="Velani, Ankitkumar" userId="039f6639-35cd-4471-8ac8-1e78077ab1db" providerId="ADAL" clId="{84352D96-93B9-4F72-AE8C-18860CDEFF5B}" dt="2022-07-15T02:37:11.699" v="13825" actId="113"/>
          <ac:spMkLst>
            <pc:docMk/>
            <pc:sldMk cId="3804771162" sldId="317"/>
            <ac:spMk id="109" creationId="{00000000-0000-0000-0000-000000000000}"/>
          </ac:spMkLst>
        </pc:spChg>
      </pc:sldChg>
      <pc:sldChg chg="modSp add mod">
        <pc:chgData name="Velani, Ankitkumar" userId="039f6639-35cd-4471-8ac8-1e78077ab1db" providerId="ADAL" clId="{84352D96-93B9-4F72-AE8C-18860CDEFF5B}" dt="2022-07-15T02:40:08.749" v="14051" actId="20577"/>
        <pc:sldMkLst>
          <pc:docMk/>
          <pc:sldMk cId="882034974" sldId="318"/>
        </pc:sldMkLst>
        <pc:spChg chg="mod">
          <ac:chgData name="Velani, Ankitkumar" userId="039f6639-35cd-4471-8ac8-1e78077ab1db" providerId="ADAL" clId="{84352D96-93B9-4F72-AE8C-18860CDEFF5B}" dt="2022-07-15T02:40:08.749" v="14051" actId="20577"/>
          <ac:spMkLst>
            <pc:docMk/>
            <pc:sldMk cId="882034974" sldId="318"/>
            <ac:spMk id="109" creationId="{00000000-0000-0000-0000-000000000000}"/>
          </ac:spMkLst>
        </pc:spChg>
      </pc:sldChg>
      <pc:sldChg chg="modSp add mod">
        <pc:chgData name="Velani, Ankitkumar" userId="039f6639-35cd-4471-8ac8-1e78077ab1db" providerId="ADAL" clId="{84352D96-93B9-4F72-AE8C-18860CDEFF5B}" dt="2022-07-15T02:44:11.682" v="14517"/>
        <pc:sldMkLst>
          <pc:docMk/>
          <pc:sldMk cId="2257831915" sldId="319"/>
        </pc:sldMkLst>
        <pc:spChg chg="mod">
          <ac:chgData name="Velani, Ankitkumar" userId="039f6639-35cd-4471-8ac8-1e78077ab1db" providerId="ADAL" clId="{84352D96-93B9-4F72-AE8C-18860CDEFF5B}" dt="2022-07-15T02:44:11.682" v="14517"/>
          <ac:spMkLst>
            <pc:docMk/>
            <pc:sldMk cId="2257831915" sldId="319"/>
            <ac:spMk id="10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353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7456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63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3909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26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5787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0629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8527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4093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94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4" name="Google Shape;94;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831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171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3274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457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028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408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chemeClr val="dk1"/>
              </a:buClr>
              <a:buSzPts val="3200"/>
              <a:buFont typeface="Arial"/>
              <a:buNone/>
              <a:defRPr/>
            </a:lvl1pPr>
            <a:lvl2pPr lvl="1" algn="ctr" rtl="0">
              <a:spcBef>
                <a:spcPts val="560"/>
              </a:spcBef>
              <a:spcAft>
                <a:spcPts val="0"/>
              </a:spcAft>
              <a:buClr>
                <a:schemeClr val="dk1"/>
              </a:buClr>
              <a:buSzPts val="2800"/>
              <a:buFont typeface="Arial"/>
              <a:buNone/>
              <a:defRPr/>
            </a:lvl2pPr>
            <a:lvl3pPr lvl="2" algn="ctr" rtl="0">
              <a:spcBef>
                <a:spcPts val="480"/>
              </a:spcBef>
              <a:spcAft>
                <a:spcPts val="0"/>
              </a:spcAft>
              <a:buClr>
                <a:schemeClr val="dk1"/>
              </a:buClr>
              <a:buSzPts val="2400"/>
              <a:buFont typeface="Arial"/>
              <a:buNone/>
              <a:defRPr/>
            </a:lvl3pPr>
            <a:lvl4pPr lvl="3" algn="ctr" rtl="0">
              <a:spcBef>
                <a:spcPts val="400"/>
              </a:spcBef>
              <a:spcAft>
                <a:spcPts val="0"/>
              </a:spcAft>
              <a:buClr>
                <a:schemeClr val="dk1"/>
              </a:buClr>
              <a:buSzPts val="2000"/>
              <a:buFont typeface="Arial"/>
              <a:buNone/>
              <a:defRPr/>
            </a:lvl4pPr>
            <a:lvl5pPr lvl="4" algn="ctr" rtl="0">
              <a:spcBef>
                <a:spcPts val="400"/>
              </a:spcBef>
              <a:spcAft>
                <a:spcPts val="0"/>
              </a:spcAft>
              <a:buClr>
                <a:schemeClr val="dk1"/>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18" name="Google Shape;18;p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9C7CBA4D-D1BF-4799-AFB6-DEAFC6EDC389}" type="datetime1">
              <a:rPr lang="en-US" smtClean="0"/>
              <a:t>9/15/2023</a:t>
            </a:fld>
            <a:endParaRPr/>
          </a:p>
        </p:txBody>
      </p:sp>
      <p:sp>
        <p:nvSpPr>
          <p:cNvPr id="19" name="Google Shape;19;p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20" name="Google Shape;20;p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D2142BB5-71BA-4403-ACBC-AC0ADABE599D}" type="datetime1">
              <a:rPr lang="en-US" smtClean="0"/>
              <a:t>9/15/2023</a:t>
            </a:fld>
            <a:endParaRPr/>
          </a:p>
        </p:txBody>
      </p:sp>
      <p:sp>
        <p:nvSpPr>
          <p:cNvPr id="76" name="Google Shape;76;p1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77" name="Google Shape;77;p1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3162F0C-96E0-40FF-9E1B-9D227A4A314C}" type="datetime1">
              <a:rPr lang="en-US" smtClean="0"/>
              <a:t>9/15/2023</a:t>
            </a:fld>
            <a:endParaRPr/>
          </a:p>
        </p:txBody>
      </p:sp>
      <p:sp>
        <p:nvSpPr>
          <p:cNvPr id="82" name="Google Shape;82;p1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83" name="Google Shape;83;p1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C62BD34-D5E2-4C87-AA2A-F8D5808875C3}" type="datetime1">
              <a:rPr lang="en-US" smtClean="0"/>
              <a:t>9/15/2023</a:t>
            </a:fld>
            <a:endParaRPr/>
          </a:p>
        </p:txBody>
      </p:sp>
      <p:sp>
        <p:nvSpPr>
          <p:cNvPr id="25" name="Google Shape;25;p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26" name="Google Shape;26;p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chemeClr val="dk1"/>
              </a:buClr>
              <a:buSzPts val="2000"/>
              <a:buFont typeface="Arial"/>
              <a:buNone/>
              <a:defRPr sz="2000"/>
            </a:lvl1pPr>
            <a:lvl2pPr marL="914400" lvl="1" indent="-228600" algn="l" rtl="0">
              <a:spcBef>
                <a:spcPts val="360"/>
              </a:spcBef>
              <a:spcAft>
                <a:spcPts val="0"/>
              </a:spcAft>
              <a:buClr>
                <a:schemeClr val="dk1"/>
              </a:buClr>
              <a:buSzPts val="1800"/>
              <a:buFont typeface="Arial"/>
              <a:buNone/>
              <a:defRPr sz="1800"/>
            </a:lvl2pPr>
            <a:lvl3pPr marL="1371600" lvl="2" indent="-228600" algn="l" rtl="0">
              <a:spcBef>
                <a:spcPts val="320"/>
              </a:spcBef>
              <a:spcAft>
                <a:spcPts val="0"/>
              </a:spcAft>
              <a:buClr>
                <a:schemeClr val="dk1"/>
              </a:buClr>
              <a:buSzPts val="1600"/>
              <a:buFont typeface="Arial"/>
              <a:buNone/>
              <a:defRPr sz="1600"/>
            </a:lvl3pPr>
            <a:lvl4pPr marL="1828800" lvl="3" indent="-228600" algn="l" rtl="0">
              <a:spcBef>
                <a:spcPts val="280"/>
              </a:spcBef>
              <a:spcAft>
                <a:spcPts val="0"/>
              </a:spcAft>
              <a:buClr>
                <a:schemeClr val="dk1"/>
              </a:buClr>
              <a:buSzPts val="1400"/>
              <a:buFont typeface="Arial"/>
              <a:buNone/>
              <a:defRPr sz="1400"/>
            </a:lvl4pPr>
            <a:lvl5pPr marL="2286000" lvl="4" indent="-228600" algn="l" rtl="0">
              <a:spcBef>
                <a:spcPts val="280"/>
              </a:spcBef>
              <a:spcAft>
                <a:spcPts val="0"/>
              </a:spcAft>
              <a:buClr>
                <a:schemeClr val="dk1"/>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30" name="Google Shape;30;p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599DCB5-5EA8-40ED-B6F6-94DEA97C34A4}" type="datetime1">
              <a:rPr lang="en-US" smtClean="0"/>
              <a:t>9/15/2023</a:t>
            </a:fld>
            <a:endParaRPr/>
          </a:p>
        </p:txBody>
      </p:sp>
      <p:sp>
        <p:nvSpPr>
          <p:cNvPr id="31" name="Google Shape;31;p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32" name="Google Shape;32;p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36" name="Google Shape;36;p5"/>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37" name="Google Shape;37;p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52BE42F2-D6E8-4175-AB2C-D0ED52518F51}" type="datetime1">
              <a:rPr lang="en-US" smtClean="0"/>
              <a:t>9/15/2023</a:t>
            </a:fld>
            <a:endParaRPr/>
          </a:p>
        </p:txBody>
      </p:sp>
      <p:sp>
        <p:nvSpPr>
          <p:cNvPr id="38" name="Google Shape;38;p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39" name="Google Shape;39;p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43" name="Google Shape;43;p6"/>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44" name="Google Shape;44;p6"/>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45" name="Google Shape;45;p6"/>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46" name="Google Shape;46;p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8E08C2CB-A4F7-4ED3-B68D-00B974296F17}" type="datetime1">
              <a:rPr lang="en-US" smtClean="0"/>
              <a:t>9/15/2023</a:t>
            </a:fld>
            <a:endParaRPr/>
          </a:p>
        </p:txBody>
      </p:sp>
      <p:sp>
        <p:nvSpPr>
          <p:cNvPr id="47" name="Google Shape;47;p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48" name="Google Shape;48;p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215C33B7-3119-4F7E-9A47-39575B828DEA}" type="datetime1">
              <a:rPr lang="en-US" smtClean="0"/>
              <a:t>9/15/2023</a:t>
            </a:fld>
            <a:endParaRPr/>
          </a:p>
        </p:txBody>
      </p:sp>
      <p:sp>
        <p:nvSpPr>
          <p:cNvPr id="52" name="Google Shape;52;p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53" name="Google Shape;53;p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6729030-588F-4AB5-8600-A0779876BA82}" type="datetime1">
              <a:rPr lang="en-US" smtClean="0"/>
              <a:t>9/15/2023</a:t>
            </a:fld>
            <a:endParaRPr/>
          </a:p>
        </p:txBody>
      </p:sp>
      <p:sp>
        <p:nvSpPr>
          <p:cNvPr id="56" name="Google Shape;56;p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57" name="Google Shape;57;p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Font typeface="Arial"/>
              <a:buChar char="•"/>
              <a:defRPr sz="3200"/>
            </a:lvl1pPr>
            <a:lvl2pPr marL="914400" lvl="1" indent="-406400" algn="l" rtl="0">
              <a:spcBef>
                <a:spcPts val="560"/>
              </a:spcBef>
              <a:spcAft>
                <a:spcPts val="0"/>
              </a:spcAft>
              <a:buClr>
                <a:schemeClr val="dk1"/>
              </a:buClr>
              <a:buSzPts val="2800"/>
              <a:buFont typeface="Arial"/>
              <a:buChar char="–"/>
              <a:defRPr sz="2800"/>
            </a:lvl2pPr>
            <a:lvl3pPr marL="1371600" lvl="2" indent="-381000" algn="l" rtl="0">
              <a:spcBef>
                <a:spcPts val="480"/>
              </a:spcBef>
              <a:spcAft>
                <a:spcPts val="0"/>
              </a:spcAft>
              <a:buClr>
                <a:schemeClr val="dk1"/>
              </a:buClr>
              <a:buSzPts val="2400"/>
              <a:buFont typeface="Arial"/>
              <a:buChar char="•"/>
              <a:defRPr sz="2400"/>
            </a:lvl3pPr>
            <a:lvl4pPr marL="1828800" lvl="3" indent="-355600" algn="l" rtl="0">
              <a:spcBef>
                <a:spcPts val="400"/>
              </a:spcBef>
              <a:spcAft>
                <a:spcPts val="0"/>
              </a:spcAft>
              <a:buClr>
                <a:schemeClr val="dk1"/>
              </a:buClr>
              <a:buSzPts val="2000"/>
              <a:buFont typeface="Arial"/>
              <a:buChar char="–"/>
              <a:defRPr sz="2000"/>
            </a:lvl4pPr>
            <a:lvl5pPr marL="2286000" lvl="4" indent="-355600" algn="l" rtl="0">
              <a:spcBef>
                <a:spcPts val="400"/>
              </a:spcBef>
              <a:spcAft>
                <a:spcPts val="0"/>
              </a:spcAft>
              <a:buClr>
                <a:schemeClr val="dk1"/>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61" name="Google Shape;61;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62" name="Google Shape;62;p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6E094DC0-DFD9-4438-AAB3-6F0EAD517DD1}" type="datetime1">
              <a:rPr lang="en-US" smtClean="0"/>
              <a:t>9/15/2023</a:t>
            </a:fld>
            <a:endParaRPr/>
          </a:p>
        </p:txBody>
      </p:sp>
      <p:sp>
        <p:nvSpPr>
          <p:cNvPr id="63" name="Google Shape;63;p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64" name="Google Shape;64;p9"/>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69" name="Google Shape;69;p1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9E74B8F-DD15-4D57-890A-1843ABE3D877}" type="datetime1">
              <a:rPr lang="en-US" smtClean="0"/>
              <a:t>9/15/2023</a:t>
            </a:fld>
            <a:endParaRPr/>
          </a:p>
        </p:txBody>
      </p:sp>
      <p:sp>
        <p:nvSpPr>
          <p:cNvPr id="70" name="Google Shape;70;p1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71" name="Google Shape;71;p1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010FDBE2-1077-4F25-BEBD-151DC496D77A}" type="datetime1">
              <a:rPr lang="en-US" smtClean="0"/>
              <a:t>9/15/2023</a:t>
            </a:fld>
            <a:endParaRPr/>
          </a:p>
        </p:txBody>
      </p:sp>
      <p:sp>
        <p:nvSpPr>
          <p:cNvPr id="13" name="Google Shape;13;p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Ankit Velani, MBA-SIT,Tumkur</a:t>
            </a:r>
            <a:endParaRPr/>
          </a:p>
        </p:txBody>
      </p:sp>
      <p:sp>
        <p:nvSpPr>
          <p:cNvPr id="14" name="Google Shape;14;p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anaconda.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723900" y="740225"/>
            <a:ext cx="7848600" cy="805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solidFill>
                  <a:schemeClr val="accent2"/>
                </a:solidFill>
              </a:rPr>
              <a:t>BIG DATA TOOLS FOR MANAGERS</a:t>
            </a:r>
            <a:endParaRPr sz="5200" b="1">
              <a:solidFill>
                <a:schemeClr val="accent2"/>
              </a:solidFill>
            </a:endParaRPr>
          </a:p>
        </p:txBody>
      </p:sp>
      <p:sp>
        <p:nvSpPr>
          <p:cNvPr id="89" name="Google Shape;89;p13"/>
          <p:cNvSpPr txBox="1">
            <a:spLocks noGrp="1"/>
          </p:cNvSpPr>
          <p:nvPr>
            <p:ph type="subTitle" idx="1"/>
          </p:nvPr>
        </p:nvSpPr>
        <p:spPr>
          <a:xfrm>
            <a:off x="1447800" y="5036000"/>
            <a:ext cx="6400800" cy="14463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folHlink"/>
              </a:buClr>
              <a:buSzPts val="1400"/>
              <a:buFont typeface="Arial"/>
              <a:buNone/>
            </a:pPr>
            <a:r>
              <a:rPr lang="en-US" sz="2000"/>
              <a:t>by</a:t>
            </a:r>
            <a:endParaRPr sz="2000"/>
          </a:p>
          <a:p>
            <a:pPr marL="0" lvl="0" indent="0" algn="ctr" rtl="0">
              <a:lnSpc>
                <a:spcPct val="80000"/>
              </a:lnSpc>
              <a:spcBef>
                <a:spcPts val="400"/>
              </a:spcBef>
              <a:spcAft>
                <a:spcPts val="0"/>
              </a:spcAft>
              <a:buClr>
                <a:schemeClr val="folHlink"/>
              </a:buClr>
              <a:buSzPts val="2000"/>
              <a:buFont typeface="Arial"/>
              <a:buNone/>
            </a:pPr>
            <a:r>
              <a:rPr lang="en-US" sz="2300"/>
              <a:t>Ankit Velani</a:t>
            </a:r>
            <a:endParaRPr sz="3500"/>
          </a:p>
          <a:p>
            <a:pPr marL="0" lvl="0" indent="0" algn="ctr" rtl="0">
              <a:lnSpc>
                <a:spcPct val="80000"/>
              </a:lnSpc>
              <a:spcBef>
                <a:spcPts val="400"/>
              </a:spcBef>
              <a:spcAft>
                <a:spcPts val="0"/>
              </a:spcAft>
              <a:buClr>
                <a:schemeClr val="dk1"/>
              </a:buClr>
              <a:buSzPts val="2000"/>
              <a:buFont typeface="Arial"/>
              <a:buNone/>
            </a:pPr>
            <a:r>
              <a:rPr lang="en-US" sz="2000"/>
              <a:t>Adjunct Faculty, Dept. of MBA,</a:t>
            </a:r>
            <a:endParaRPr/>
          </a:p>
          <a:p>
            <a:pPr marL="0" lvl="0" indent="0" algn="ctr" rtl="0">
              <a:lnSpc>
                <a:spcPct val="80000"/>
              </a:lnSpc>
              <a:spcBef>
                <a:spcPts val="400"/>
              </a:spcBef>
              <a:spcAft>
                <a:spcPts val="0"/>
              </a:spcAft>
              <a:buClr>
                <a:schemeClr val="dk1"/>
              </a:buClr>
              <a:buSzPts val="2000"/>
              <a:buFont typeface="Arial"/>
              <a:buNone/>
            </a:pPr>
            <a:r>
              <a:rPr lang="en-US" sz="2000"/>
              <a:t>Siddaganga Institute of Technology,Tumkur</a:t>
            </a:r>
            <a:endParaRPr/>
          </a:p>
        </p:txBody>
      </p:sp>
      <p:sp>
        <p:nvSpPr>
          <p:cNvPr id="90" name="Google Shape;90;p13"/>
          <p:cNvSpPr txBox="1">
            <a:spLocks noGrp="1"/>
          </p:cNvSpPr>
          <p:nvPr>
            <p:ph type="ctrTitle"/>
          </p:nvPr>
        </p:nvSpPr>
        <p:spPr>
          <a:xfrm>
            <a:off x="689367" y="1676425"/>
            <a:ext cx="7848600" cy="805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700" dirty="0">
                <a:solidFill>
                  <a:schemeClr val="accent2"/>
                </a:solidFill>
              </a:rPr>
              <a:t>Unit-4 &amp; 5 : Introduction to Python Programming</a:t>
            </a:r>
            <a:endParaRPr sz="4700" dirty="0">
              <a:solidFill>
                <a:schemeClr val="accent2"/>
              </a:solidFill>
            </a:endParaRPr>
          </a:p>
        </p:txBody>
      </p:sp>
      <p:pic>
        <p:nvPicPr>
          <p:cNvPr id="1026" name="Picture 2" descr="python programming language logo | Language logo, Python programming, Python">
            <a:extLst>
              <a:ext uri="{FF2B5EF4-FFF2-40B4-BE49-F238E27FC236}">
                <a16:creationId xmlns:a16="http://schemas.microsoft.com/office/drawing/2014/main" id="{32CA916F-CC2F-44D8-860F-51EEBE75F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955" y="2612625"/>
            <a:ext cx="1870089" cy="2043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Variables</a:t>
            </a:r>
            <a:endParaRPr dirty="0">
              <a:solidFill>
                <a:schemeClr val="dk1"/>
              </a:solidFill>
            </a:endParaRPr>
          </a:p>
        </p:txBody>
      </p:sp>
      <p:sp>
        <p:nvSpPr>
          <p:cNvPr id="109" name="Google Shape;109;p15"/>
          <p:cNvSpPr txBox="1">
            <a:spLocks noGrp="1"/>
          </p:cNvSpPr>
          <p:nvPr>
            <p:ph type="body" idx="1"/>
          </p:nvPr>
        </p:nvSpPr>
        <p:spPr>
          <a:xfrm>
            <a:off x="198782" y="1334509"/>
            <a:ext cx="8746435" cy="4515571"/>
          </a:xfrm>
          <a:prstGeom prst="rect">
            <a:avLst/>
          </a:prstGeom>
          <a:noFill/>
          <a:ln>
            <a:noFill/>
          </a:ln>
        </p:spPr>
        <p:txBody>
          <a:bodyPr spcFirstLastPara="1" wrap="square" lIns="91425" tIns="45700" rIns="91425" bIns="45700" anchor="t" anchorCtr="0">
            <a:noAutofit/>
          </a:bodyPr>
          <a:lstStyle/>
          <a:p>
            <a:pPr marL="342900">
              <a:spcBef>
                <a:spcPts val="0"/>
              </a:spcBef>
              <a:buSzPts val="3200"/>
            </a:pPr>
            <a:r>
              <a:rPr lang="en-US" sz="2200" dirty="0"/>
              <a:t>Example:</a:t>
            </a:r>
          </a:p>
          <a:p>
            <a:pPr marL="0" indent="0">
              <a:spcBef>
                <a:spcPts val="0"/>
              </a:spcBef>
              <a:buSzPts val="3200"/>
              <a:buNone/>
            </a:pPr>
            <a:endParaRPr lang="en-US" sz="2200" dirty="0"/>
          </a:p>
          <a:p>
            <a:pPr marL="457200" lvl="1" indent="0">
              <a:spcBef>
                <a:spcPts val="0"/>
              </a:spcBef>
              <a:buSzPts val="3200"/>
              <a:buNone/>
            </a:pPr>
            <a:r>
              <a:rPr lang="en-US" sz="2200" dirty="0">
                <a:solidFill>
                  <a:srgbClr val="FF0000"/>
                </a:solidFill>
              </a:rPr>
              <a:t>2myvar = "John"</a:t>
            </a:r>
            <a:br>
              <a:rPr lang="en-US" sz="2200" dirty="0">
                <a:solidFill>
                  <a:srgbClr val="FF0000"/>
                </a:solidFill>
              </a:rPr>
            </a:br>
            <a:r>
              <a:rPr lang="en-US" sz="2200" dirty="0">
                <a:solidFill>
                  <a:srgbClr val="FF0000"/>
                </a:solidFill>
              </a:rPr>
              <a:t>my-var = "John"</a:t>
            </a:r>
            <a:br>
              <a:rPr lang="en-US" sz="2200" dirty="0">
                <a:solidFill>
                  <a:srgbClr val="FF0000"/>
                </a:solidFill>
              </a:rPr>
            </a:br>
            <a:r>
              <a:rPr lang="en-US" sz="2200" dirty="0">
                <a:solidFill>
                  <a:srgbClr val="FF0000"/>
                </a:solidFill>
              </a:rPr>
              <a:t>my var = "John"</a:t>
            </a:r>
          </a:p>
          <a:p>
            <a:pPr marL="457200" lvl="1" indent="0">
              <a:lnSpc>
                <a:spcPct val="150000"/>
              </a:lnSpc>
              <a:spcBef>
                <a:spcPts val="0"/>
              </a:spcBef>
              <a:buSzPts val="3200"/>
              <a:buNone/>
            </a:pPr>
            <a:r>
              <a:rPr lang="en-US" sz="2200" dirty="0" err="1">
                <a:solidFill>
                  <a:schemeClr val="tx1"/>
                </a:solidFill>
              </a:rPr>
              <a:t>myvar</a:t>
            </a:r>
            <a:r>
              <a:rPr lang="en-US" sz="2200" dirty="0">
                <a:solidFill>
                  <a:schemeClr val="tx1"/>
                </a:solidFill>
              </a:rPr>
              <a:t> = "John"</a:t>
            </a:r>
          </a:p>
          <a:p>
            <a:pPr marL="457200" lvl="1" indent="0">
              <a:lnSpc>
                <a:spcPct val="150000"/>
              </a:lnSpc>
              <a:spcBef>
                <a:spcPts val="0"/>
              </a:spcBef>
              <a:buSzPts val="3200"/>
              <a:buNone/>
            </a:pPr>
            <a:r>
              <a:rPr lang="en-US" sz="2200" dirty="0" err="1">
                <a:solidFill>
                  <a:schemeClr val="tx1"/>
                </a:solidFill>
              </a:rPr>
              <a:t>my_var</a:t>
            </a:r>
            <a:r>
              <a:rPr lang="en-US" sz="2200" dirty="0">
                <a:solidFill>
                  <a:schemeClr val="tx1"/>
                </a:solidFill>
              </a:rPr>
              <a:t> = "John"</a:t>
            </a:r>
          </a:p>
          <a:p>
            <a:pPr marL="457200" lvl="1" indent="0">
              <a:lnSpc>
                <a:spcPct val="150000"/>
              </a:lnSpc>
              <a:spcBef>
                <a:spcPts val="0"/>
              </a:spcBef>
              <a:buSzPts val="3200"/>
              <a:buNone/>
            </a:pPr>
            <a:r>
              <a:rPr lang="en-US" sz="2200" dirty="0">
                <a:solidFill>
                  <a:schemeClr val="tx1"/>
                </a:solidFill>
              </a:rPr>
              <a:t>_</a:t>
            </a:r>
            <a:r>
              <a:rPr lang="en-US" sz="2200" dirty="0" err="1">
                <a:solidFill>
                  <a:schemeClr val="tx1"/>
                </a:solidFill>
              </a:rPr>
              <a:t>my_var</a:t>
            </a:r>
            <a:r>
              <a:rPr lang="en-US" sz="2200" dirty="0">
                <a:solidFill>
                  <a:schemeClr val="tx1"/>
                </a:solidFill>
              </a:rPr>
              <a:t> = "John"</a:t>
            </a:r>
          </a:p>
          <a:p>
            <a:pPr marL="457200" lvl="1" indent="0">
              <a:lnSpc>
                <a:spcPct val="150000"/>
              </a:lnSpc>
              <a:spcBef>
                <a:spcPts val="0"/>
              </a:spcBef>
              <a:buSzPts val="3200"/>
              <a:buNone/>
            </a:pPr>
            <a:r>
              <a:rPr lang="en-US" sz="2200" dirty="0" err="1">
                <a:solidFill>
                  <a:schemeClr val="tx1"/>
                </a:solidFill>
              </a:rPr>
              <a:t>myVar</a:t>
            </a:r>
            <a:r>
              <a:rPr lang="en-US" sz="2200" dirty="0">
                <a:solidFill>
                  <a:schemeClr val="tx1"/>
                </a:solidFill>
              </a:rPr>
              <a:t> = "John"</a:t>
            </a:r>
          </a:p>
          <a:p>
            <a:pPr marL="457200" lvl="1" indent="0">
              <a:lnSpc>
                <a:spcPct val="150000"/>
              </a:lnSpc>
              <a:spcBef>
                <a:spcPts val="0"/>
              </a:spcBef>
              <a:buSzPts val="3200"/>
              <a:buNone/>
            </a:pPr>
            <a:r>
              <a:rPr lang="en-US" sz="2200" dirty="0">
                <a:solidFill>
                  <a:schemeClr val="tx1"/>
                </a:solidFill>
              </a:rPr>
              <a:t>MYVAR = "John"</a:t>
            </a:r>
          </a:p>
          <a:p>
            <a:pPr marL="457200" lvl="1" indent="0">
              <a:lnSpc>
                <a:spcPct val="150000"/>
              </a:lnSpc>
              <a:spcBef>
                <a:spcPts val="0"/>
              </a:spcBef>
              <a:buSzPts val="3200"/>
              <a:buNone/>
            </a:pPr>
            <a:r>
              <a:rPr lang="en-US" sz="2200" dirty="0">
                <a:solidFill>
                  <a:schemeClr val="tx1"/>
                </a:solidFill>
              </a:rPr>
              <a:t>myvar2 = "John"</a:t>
            </a:r>
          </a:p>
        </p:txBody>
      </p:sp>
      <p:sp>
        <p:nvSpPr>
          <p:cNvPr id="2" name="Left Brace 1">
            <a:extLst>
              <a:ext uri="{FF2B5EF4-FFF2-40B4-BE49-F238E27FC236}">
                <a16:creationId xmlns:a16="http://schemas.microsoft.com/office/drawing/2014/main" id="{73824065-2495-47FD-9A82-EC928C433F48}"/>
              </a:ext>
            </a:extLst>
          </p:cNvPr>
          <p:cNvSpPr/>
          <p:nvPr/>
        </p:nvSpPr>
        <p:spPr>
          <a:xfrm flipH="1">
            <a:off x="2854036" y="2057400"/>
            <a:ext cx="540328" cy="1028701"/>
          </a:xfrm>
          <a:prstGeom prst="leftBrace">
            <a:avLst>
              <a:gd name="adj1" fmla="val 8333"/>
              <a:gd name="adj2" fmla="val 5101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3" name="TextBox 2">
            <a:extLst>
              <a:ext uri="{FF2B5EF4-FFF2-40B4-BE49-F238E27FC236}">
                <a16:creationId xmlns:a16="http://schemas.microsoft.com/office/drawing/2014/main" id="{1DF16D99-916A-48EB-B164-D6F1AF63EA35}"/>
              </a:ext>
            </a:extLst>
          </p:cNvPr>
          <p:cNvSpPr txBox="1"/>
          <p:nvPr/>
        </p:nvSpPr>
        <p:spPr>
          <a:xfrm>
            <a:off x="3515591" y="2356306"/>
            <a:ext cx="3539835" cy="430887"/>
          </a:xfrm>
          <a:prstGeom prst="rect">
            <a:avLst/>
          </a:prstGeom>
          <a:noFill/>
        </p:spPr>
        <p:txBody>
          <a:bodyPr wrap="square" rtlCol="0">
            <a:spAutoFit/>
          </a:bodyPr>
          <a:lstStyle/>
          <a:p>
            <a:r>
              <a:rPr lang="en-US" sz="2200" dirty="0">
                <a:solidFill>
                  <a:srgbClr val="FF0000"/>
                </a:solidFill>
              </a:rPr>
              <a:t>Invalid variable name </a:t>
            </a:r>
          </a:p>
        </p:txBody>
      </p:sp>
      <p:sp>
        <p:nvSpPr>
          <p:cNvPr id="9" name="Left Brace 8">
            <a:extLst>
              <a:ext uri="{FF2B5EF4-FFF2-40B4-BE49-F238E27FC236}">
                <a16:creationId xmlns:a16="http://schemas.microsoft.com/office/drawing/2014/main" id="{4054F86A-B8A7-469C-B67E-4D92E1DB07C8}"/>
              </a:ext>
            </a:extLst>
          </p:cNvPr>
          <p:cNvSpPr/>
          <p:nvPr/>
        </p:nvSpPr>
        <p:spPr>
          <a:xfrm flipH="1">
            <a:off x="2867890" y="3211512"/>
            <a:ext cx="540328" cy="2763261"/>
          </a:xfrm>
          <a:prstGeom prst="leftBrace">
            <a:avLst>
              <a:gd name="adj1" fmla="val 8333"/>
              <a:gd name="adj2" fmla="val 4800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0" name="TextBox 9">
            <a:extLst>
              <a:ext uri="{FF2B5EF4-FFF2-40B4-BE49-F238E27FC236}">
                <a16:creationId xmlns:a16="http://schemas.microsoft.com/office/drawing/2014/main" id="{2A228307-70D6-4269-9C25-6CC272D4FF85}"/>
              </a:ext>
            </a:extLst>
          </p:cNvPr>
          <p:cNvSpPr txBox="1"/>
          <p:nvPr/>
        </p:nvSpPr>
        <p:spPr>
          <a:xfrm>
            <a:off x="3515591" y="4285551"/>
            <a:ext cx="3539835" cy="430887"/>
          </a:xfrm>
          <a:prstGeom prst="rect">
            <a:avLst/>
          </a:prstGeom>
          <a:noFill/>
        </p:spPr>
        <p:txBody>
          <a:bodyPr wrap="square" rtlCol="0">
            <a:spAutoFit/>
          </a:bodyPr>
          <a:lstStyle/>
          <a:p>
            <a:r>
              <a:rPr lang="en-US" sz="2200" dirty="0">
                <a:solidFill>
                  <a:schemeClr val="tx1"/>
                </a:solidFill>
              </a:rPr>
              <a:t>Valid variable name </a:t>
            </a:r>
          </a:p>
        </p:txBody>
      </p:sp>
    </p:spTree>
    <p:extLst>
      <p:ext uri="{BB962C8B-B14F-4D97-AF65-F5344CB8AC3E}">
        <p14:creationId xmlns:p14="http://schemas.microsoft.com/office/powerpoint/2010/main" val="158629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Variables</a:t>
            </a:r>
            <a:endParaRPr dirty="0">
              <a:solidFill>
                <a:schemeClr val="dk1"/>
              </a:solidFill>
            </a:endParaRPr>
          </a:p>
        </p:txBody>
      </p:sp>
      <p:sp>
        <p:nvSpPr>
          <p:cNvPr id="109" name="Google Shape;109;p15"/>
          <p:cNvSpPr txBox="1">
            <a:spLocks noGrp="1"/>
          </p:cNvSpPr>
          <p:nvPr>
            <p:ph type="body" idx="1"/>
          </p:nvPr>
        </p:nvSpPr>
        <p:spPr>
          <a:xfrm>
            <a:off x="198782" y="1334509"/>
            <a:ext cx="8746435" cy="4515571"/>
          </a:xfrm>
          <a:prstGeom prst="rect">
            <a:avLst/>
          </a:prstGeom>
          <a:noFill/>
          <a:ln>
            <a:noFill/>
          </a:ln>
        </p:spPr>
        <p:txBody>
          <a:bodyPr spcFirstLastPara="1" wrap="square" lIns="91425" tIns="45700" rIns="91425" bIns="45700" anchor="t" anchorCtr="0">
            <a:noAutofit/>
          </a:bodyPr>
          <a:lstStyle/>
          <a:p>
            <a:pPr marL="0" indent="0">
              <a:spcBef>
                <a:spcPts val="0"/>
              </a:spcBef>
              <a:buSzPts val="3200"/>
              <a:buNone/>
            </a:pPr>
            <a:r>
              <a:rPr lang="en-US" sz="2200" dirty="0">
                <a:latin typeface="+mj-lt"/>
              </a:rPr>
              <a:t>Multi Words Variable Names:</a:t>
            </a:r>
          </a:p>
          <a:p>
            <a:pPr marL="342900">
              <a:spcBef>
                <a:spcPts val="0"/>
              </a:spcBef>
              <a:buSzPts val="3200"/>
            </a:pPr>
            <a:endParaRPr lang="en-US" sz="2200" dirty="0">
              <a:latin typeface="+mj-lt"/>
            </a:endParaRPr>
          </a:p>
          <a:p>
            <a:pPr marL="342900">
              <a:spcBef>
                <a:spcPts val="0"/>
              </a:spcBef>
              <a:buSzPts val="3200"/>
            </a:pPr>
            <a:r>
              <a:rPr lang="en-US" sz="2200" dirty="0">
                <a:latin typeface="+mj-lt"/>
              </a:rPr>
              <a:t>Example:</a:t>
            </a:r>
          </a:p>
          <a:p>
            <a:pPr marL="457200" lvl="1" indent="0">
              <a:spcBef>
                <a:spcPts val="0"/>
              </a:spcBef>
              <a:buSzPts val="3200"/>
              <a:buNone/>
            </a:pPr>
            <a:r>
              <a:rPr lang="en-US" sz="2200" b="0" i="0" dirty="0">
                <a:solidFill>
                  <a:srgbClr val="000000"/>
                </a:solidFill>
                <a:effectLst/>
                <a:latin typeface="+mj-lt"/>
              </a:rPr>
              <a:t>	</a:t>
            </a:r>
          </a:p>
          <a:p>
            <a:pPr marL="457200" lvl="1" indent="0">
              <a:spcBef>
                <a:spcPts val="0"/>
              </a:spcBef>
              <a:buSzPts val="3200"/>
              <a:buNone/>
            </a:pPr>
            <a:r>
              <a:rPr lang="en-US" sz="2200" dirty="0">
                <a:solidFill>
                  <a:srgbClr val="000000"/>
                </a:solidFill>
                <a:latin typeface="+mj-lt"/>
              </a:rPr>
              <a:t>	</a:t>
            </a:r>
            <a:r>
              <a:rPr lang="en-US" sz="2200" b="0" i="0" dirty="0" err="1">
                <a:solidFill>
                  <a:srgbClr val="000000"/>
                </a:solidFill>
                <a:effectLst/>
                <a:latin typeface="+mj-lt"/>
              </a:rPr>
              <a:t>myVariableName</a:t>
            </a:r>
            <a:r>
              <a:rPr lang="en-US" sz="2200" b="0" i="0" dirty="0">
                <a:solidFill>
                  <a:srgbClr val="000000"/>
                </a:solidFill>
                <a:effectLst/>
                <a:latin typeface="+mj-lt"/>
              </a:rPr>
              <a:t> = </a:t>
            </a:r>
            <a:r>
              <a:rPr lang="en-US" sz="2200" b="0" i="0" dirty="0">
                <a:solidFill>
                  <a:srgbClr val="A52A2A"/>
                </a:solidFill>
                <a:effectLst/>
                <a:latin typeface="+mj-lt"/>
              </a:rPr>
              <a:t>"John"</a:t>
            </a:r>
          </a:p>
          <a:p>
            <a:pPr marL="457200" lvl="1" indent="0">
              <a:spcBef>
                <a:spcPts val="0"/>
              </a:spcBef>
              <a:buSzPts val="3200"/>
              <a:buNone/>
            </a:pPr>
            <a:r>
              <a:rPr lang="en-US" sz="2200" b="0" i="0" dirty="0">
                <a:solidFill>
                  <a:srgbClr val="000000"/>
                </a:solidFill>
                <a:effectLst/>
                <a:latin typeface="+mj-lt"/>
              </a:rPr>
              <a:t>	</a:t>
            </a:r>
          </a:p>
          <a:p>
            <a:pPr marL="457200" lvl="1" indent="0">
              <a:spcBef>
                <a:spcPts val="0"/>
              </a:spcBef>
              <a:buSzPts val="3200"/>
              <a:buNone/>
            </a:pPr>
            <a:r>
              <a:rPr lang="en-US" sz="2200" b="0" i="0" dirty="0">
                <a:solidFill>
                  <a:srgbClr val="000000"/>
                </a:solidFill>
                <a:effectLst/>
                <a:latin typeface="+mj-lt"/>
              </a:rPr>
              <a:t>	</a:t>
            </a:r>
            <a:r>
              <a:rPr lang="en-US" sz="2200" b="0" i="0" dirty="0" err="1">
                <a:solidFill>
                  <a:srgbClr val="000000"/>
                </a:solidFill>
                <a:effectLst/>
                <a:latin typeface="+mj-lt"/>
              </a:rPr>
              <a:t>MyVariableName</a:t>
            </a:r>
            <a:r>
              <a:rPr lang="en-US" sz="2200" b="0" i="0" dirty="0">
                <a:solidFill>
                  <a:srgbClr val="000000"/>
                </a:solidFill>
                <a:effectLst/>
                <a:latin typeface="+mj-lt"/>
              </a:rPr>
              <a:t> = </a:t>
            </a:r>
            <a:r>
              <a:rPr lang="en-US" sz="2200" b="0" i="0" dirty="0">
                <a:solidFill>
                  <a:srgbClr val="A52A2A"/>
                </a:solidFill>
                <a:effectLst/>
                <a:latin typeface="+mj-lt"/>
              </a:rPr>
              <a:t>"John"</a:t>
            </a:r>
          </a:p>
          <a:p>
            <a:pPr marL="457200" lvl="1" indent="0">
              <a:spcBef>
                <a:spcPts val="0"/>
              </a:spcBef>
              <a:buSzPts val="3200"/>
              <a:buNone/>
            </a:pPr>
            <a:r>
              <a:rPr lang="en-US" sz="2200" b="0" i="0" dirty="0">
                <a:solidFill>
                  <a:srgbClr val="000000"/>
                </a:solidFill>
                <a:effectLst/>
                <a:latin typeface="+mj-lt"/>
              </a:rPr>
              <a:t>	</a:t>
            </a:r>
          </a:p>
          <a:p>
            <a:pPr marL="457200" lvl="1" indent="0">
              <a:spcBef>
                <a:spcPts val="0"/>
              </a:spcBef>
              <a:buSzPts val="3200"/>
              <a:buNone/>
            </a:pPr>
            <a:r>
              <a:rPr lang="en-US" sz="2200" dirty="0">
                <a:solidFill>
                  <a:srgbClr val="000000"/>
                </a:solidFill>
                <a:latin typeface="+mj-lt"/>
              </a:rPr>
              <a:t>	</a:t>
            </a:r>
            <a:r>
              <a:rPr lang="en-US" sz="2200" b="0" i="0" dirty="0" err="1">
                <a:solidFill>
                  <a:srgbClr val="000000"/>
                </a:solidFill>
                <a:effectLst/>
                <a:latin typeface="+mj-lt"/>
              </a:rPr>
              <a:t>my_variable_name</a:t>
            </a:r>
            <a:r>
              <a:rPr lang="en-US" sz="2200" b="0" i="0" dirty="0">
                <a:solidFill>
                  <a:srgbClr val="000000"/>
                </a:solidFill>
                <a:effectLst/>
                <a:latin typeface="+mj-lt"/>
              </a:rPr>
              <a:t> = </a:t>
            </a:r>
            <a:r>
              <a:rPr lang="en-US" sz="2200" b="0" i="0" dirty="0">
                <a:solidFill>
                  <a:srgbClr val="A52A2A"/>
                </a:solidFill>
                <a:effectLst/>
                <a:latin typeface="+mj-lt"/>
              </a:rPr>
              <a:t>"John"</a:t>
            </a:r>
            <a:endParaRPr lang="en-US" sz="2200" dirty="0">
              <a:latin typeface="+mj-lt"/>
            </a:endParaRPr>
          </a:p>
          <a:p>
            <a:pPr marL="457200" lvl="1" indent="0">
              <a:spcBef>
                <a:spcPts val="0"/>
              </a:spcBef>
              <a:buSzPts val="3200"/>
              <a:buNone/>
            </a:pPr>
            <a:endParaRPr lang="en-US" sz="2200" dirty="0">
              <a:latin typeface="+mj-lt"/>
            </a:endParaRPr>
          </a:p>
        </p:txBody>
      </p:sp>
    </p:spTree>
    <p:extLst>
      <p:ext uri="{BB962C8B-B14F-4D97-AF65-F5344CB8AC3E}">
        <p14:creationId xmlns:p14="http://schemas.microsoft.com/office/powerpoint/2010/main" val="262384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Print Function</a:t>
            </a:r>
            <a:endParaRPr dirty="0">
              <a:solidFill>
                <a:schemeClr val="dk1"/>
              </a:solidFill>
            </a:endParaRPr>
          </a:p>
        </p:txBody>
      </p:sp>
      <p:sp>
        <p:nvSpPr>
          <p:cNvPr id="109" name="Google Shape;109;p15"/>
          <p:cNvSpPr txBox="1">
            <a:spLocks noGrp="1"/>
          </p:cNvSpPr>
          <p:nvPr>
            <p:ph type="body" idx="1"/>
          </p:nvPr>
        </p:nvSpPr>
        <p:spPr>
          <a:xfrm>
            <a:off x="198782" y="1334509"/>
            <a:ext cx="8746435" cy="4515571"/>
          </a:xfrm>
          <a:prstGeom prst="rect">
            <a:avLst/>
          </a:prstGeom>
          <a:noFill/>
          <a:ln>
            <a:noFill/>
          </a:ln>
        </p:spPr>
        <p:txBody>
          <a:bodyPr spcFirstLastPara="1" wrap="square" lIns="91425" tIns="45700" rIns="91425" bIns="45700" anchor="t" anchorCtr="0">
            <a:noAutofit/>
          </a:bodyPr>
          <a:lstStyle/>
          <a:p>
            <a:pPr marL="0" indent="0">
              <a:spcBef>
                <a:spcPts val="0"/>
              </a:spcBef>
              <a:buSzPts val="3200"/>
              <a:buNone/>
            </a:pPr>
            <a:r>
              <a:rPr lang="en-US" sz="2200" dirty="0">
                <a:latin typeface="+mj-lt"/>
              </a:rPr>
              <a:t>Example:</a:t>
            </a:r>
          </a:p>
          <a:p>
            <a:pPr marL="457200" lvl="1" indent="0">
              <a:spcBef>
                <a:spcPts val="0"/>
              </a:spcBef>
              <a:buSzPts val="3200"/>
              <a:buNone/>
            </a:pPr>
            <a:r>
              <a:rPr lang="en-US" sz="2200" b="0" i="0" dirty="0">
                <a:solidFill>
                  <a:srgbClr val="000000"/>
                </a:solidFill>
                <a:effectLst/>
                <a:latin typeface="+mj-lt"/>
              </a:rPr>
              <a:t>	</a:t>
            </a:r>
          </a:p>
        </p:txBody>
      </p:sp>
      <p:pic>
        <p:nvPicPr>
          <p:cNvPr id="7" name="Picture 6">
            <a:extLst>
              <a:ext uri="{FF2B5EF4-FFF2-40B4-BE49-F238E27FC236}">
                <a16:creationId xmlns:a16="http://schemas.microsoft.com/office/drawing/2014/main" id="{10F2695B-6D81-400A-BB90-615F5E13AD2F}"/>
              </a:ext>
            </a:extLst>
          </p:cNvPr>
          <p:cNvPicPr>
            <a:picLocks noChangeAspect="1"/>
          </p:cNvPicPr>
          <p:nvPr/>
        </p:nvPicPr>
        <p:blipFill>
          <a:blip r:embed="rId3"/>
          <a:stretch>
            <a:fillRect/>
          </a:stretch>
        </p:blipFill>
        <p:spPr>
          <a:xfrm>
            <a:off x="324715" y="2102860"/>
            <a:ext cx="7623013" cy="3040640"/>
          </a:xfrm>
          <a:prstGeom prst="rect">
            <a:avLst/>
          </a:prstGeom>
        </p:spPr>
      </p:pic>
      <p:sp>
        <p:nvSpPr>
          <p:cNvPr id="8" name="Right Brace 7">
            <a:extLst>
              <a:ext uri="{FF2B5EF4-FFF2-40B4-BE49-F238E27FC236}">
                <a16:creationId xmlns:a16="http://schemas.microsoft.com/office/drawing/2014/main" id="{705C474F-DDA9-4B51-BA31-F0C930DE1ABF}"/>
              </a:ext>
            </a:extLst>
          </p:cNvPr>
          <p:cNvSpPr/>
          <p:nvPr/>
        </p:nvSpPr>
        <p:spPr>
          <a:xfrm rot="5400000">
            <a:off x="1504084" y="4668116"/>
            <a:ext cx="571500" cy="950768"/>
          </a:xfrm>
          <a:prstGeom prst="righ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1DF6D864-4962-40F0-AA63-88A2C0478874}"/>
              </a:ext>
            </a:extLst>
          </p:cNvPr>
          <p:cNvSpPr txBox="1"/>
          <p:nvPr/>
        </p:nvSpPr>
        <p:spPr>
          <a:xfrm>
            <a:off x="477979" y="5448162"/>
            <a:ext cx="8666021" cy="369332"/>
          </a:xfrm>
          <a:prstGeom prst="rect">
            <a:avLst/>
          </a:prstGeom>
          <a:noFill/>
        </p:spPr>
        <p:txBody>
          <a:bodyPr wrap="square" rtlCol="0">
            <a:spAutoFit/>
          </a:bodyPr>
          <a:lstStyle/>
          <a:p>
            <a:r>
              <a:rPr lang="en-US" sz="1800" dirty="0"/>
              <a:t>(  ) </a:t>
            </a:r>
            <a:r>
              <a:rPr lang="en-US" sz="1800" dirty="0">
                <a:sym typeface="Wingdings" panose="05000000000000000000" pitchFamily="2" charset="2"/>
              </a:rPr>
              <a:t> denotes Function Call, print is function and it display the value of variable.</a:t>
            </a:r>
            <a:endParaRPr lang="en-US" sz="1800" dirty="0"/>
          </a:p>
        </p:txBody>
      </p:sp>
    </p:spTree>
    <p:extLst>
      <p:ext uri="{BB962C8B-B14F-4D97-AF65-F5344CB8AC3E}">
        <p14:creationId xmlns:p14="http://schemas.microsoft.com/office/powerpoint/2010/main" val="261853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Python Indentation</a:t>
            </a:r>
            <a:endParaRPr dirty="0">
              <a:solidFill>
                <a:schemeClr val="dk1"/>
              </a:solidFill>
            </a:endParaRPr>
          </a:p>
        </p:txBody>
      </p:sp>
      <p:sp>
        <p:nvSpPr>
          <p:cNvPr id="109" name="Google Shape;109;p15"/>
          <p:cNvSpPr txBox="1">
            <a:spLocks noGrp="1"/>
          </p:cNvSpPr>
          <p:nvPr>
            <p:ph type="body" idx="1"/>
          </p:nvPr>
        </p:nvSpPr>
        <p:spPr>
          <a:xfrm>
            <a:off x="198782" y="1427470"/>
            <a:ext cx="8746435" cy="3425860"/>
          </a:xfrm>
          <a:prstGeom prst="rect">
            <a:avLst/>
          </a:prstGeom>
          <a:noFill/>
          <a:ln>
            <a:noFill/>
          </a:ln>
        </p:spPr>
        <p:txBody>
          <a:bodyPr spcFirstLastPara="1" wrap="square" lIns="91425" tIns="45700" rIns="91425" bIns="45700" anchor="t" anchorCtr="0">
            <a:noAutofit/>
          </a:bodyPr>
          <a:lstStyle/>
          <a:p>
            <a:pPr indent="-457200">
              <a:spcBef>
                <a:spcPts val="0"/>
              </a:spcBef>
              <a:buSzPts val="3200"/>
            </a:pPr>
            <a:endParaRPr lang="en-US" sz="2600" dirty="0"/>
          </a:p>
          <a:p>
            <a:pPr indent="-457200">
              <a:spcBef>
                <a:spcPts val="0"/>
              </a:spcBef>
              <a:buSzPts val="3200"/>
            </a:pPr>
            <a:r>
              <a:rPr lang="en-US" sz="2600" dirty="0"/>
              <a:t>Python does not use braces({}) to indicate blocks of code for class and function definitions or flow control.</a:t>
            </a:r>
          </a:p>
          <a:p>
            <a:pPr indent="-457200">
              <a:spcBef>
                <a:spcPts val="0"/>
              </a:spcBef>
              <a:buSzPts val="3200"/>
            </a:pPr>
            <a:endParaRPr lang="en-US" sz="2600" dirty="0"/>
          </a:p>
          <a:p>
            <a:pPr indent="-457200">
              <a:spcBef>
                <a:spcPts val="0"/>
              </a:spcBef>
              <a:buSzPts val="3200"/>
            </a:pPr>
            <a:r>
              <a:rPr lang="en-US" sz="2600" dirty="0"/>
              <a:t>Blocks of code are denoted by line indentation</a:t>
            </a:r>
          </a:p>
          <a:p>
            <a:pPr indent="-457200">
              <a:spcBef>
                <a:spcPts val="0"/>
              </a:spcBef>
              <a:buSzPts val="3200"/>
            </a:pPr>
            <a:endParaRPr lang="en-US" sz="2600" dirty="0"/>
          </a:p>
          <a:p>
            <a:pPr indent="-457200">
              <a:spcBef>
                <a:spcPts val="0"/>
              </a:spcBef>
              <a:buSzPts val="3200"/>
            </a:pPr>
            <a:r>
              <a:rPr lang="en-US" sz="2600" dirty="0"/>
              <a:t>The number of spaces in the indentation are variable, but all statements within the block must be indented the same amount</a:t>
            </a:r>
          </a:p>
          <a:p>
            <a:pPr marL="0" indent="0">
              <a:spcBef>
                <a:spcPts val="0"/>
              </a:spcBef>
              <a:buSzPts val="3200"/>
              <a:buNone/>
            </a:pPr>
            <a:endParaRPr lang="en-US" sz="2600" dirty="0"/>
          </a:p>
          <a:p>
            <a:pPr marL="0" indent="0">
              <a:spcBef>
                <a:spcPts val="0"/>
              </a:spcBef>
              <a:buSzPts val="3200"/>
              <a:buNone/>
            </a:pPr>
            <a:r>
              <a:rPr lang="en-US" sz="2600" dirty="0"/>
              <a:t>	</a:t>
            </a:r>
          </a:p>
        </p:txBody>
      </p:sp>
    </p:spTree>
    <p:extLst>
      <p:ext uri="{BB962C8B-B14F-4D97-AF65-F5344CB8AC3E}">
        <p14:creationId xmlns:p14="http://schemas.microsoft.com/office/powerpoint/2010/main" val="150579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Python Indentation</a:t>
            </a:r>
            <a:endParaRPr dirty="0">
              <a:solidFill>
                <a:schemeClr val="dk1"/>
              </a:solidFill>
            </a:endParaRPr>
          </a:p>
        </p:txBody>
      </p:sp>
      <p:pic>
        <p:nvPicPr>
          <p:cNvPr id="5" name="Picture 4">
            <a:extLst>
              <a:ext uri="{FF2B5EF4-FFF2-40B4-BE49-F238E27FC236}">
                <a16:creationId xmlns:a16="http://schemas.microsoft.com/office/drawing/2014/main" id="{161CC3B4-A4EC-4853-8B36-03F8C15D64F1}"/>
              </a:ext>
            </a:extLst>
          </p:cNvPr>
          <p:cNvPicPr>
            <a:picLocks noChangeAspect="1"/>
          </p:cNvPicPr>
          <p:nvPr/>
        </p:nvPicPr>
        <p:blipFill>
          <a:blip r:embed="rId3"/>
          <a:stretch>
            <a:fillRect/>
          </a:stretch>
        </p:blipFill>
        <p:spPr>
          <a:xfrm>
            <a:off x="575397" y="1816895"/>
            <a:ext cx="3903085" cy="19310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7D72AA9-75E2-46C1-9D0B-B3B594A71878}"/>
              </a:ext>
            </a:extLst>
          </p:cNvPr>
          <p:cNvPicPr>
            <a:picLocks noChangeAspect="1"/>
          </p:cNvPicPr>
          <p:nvPr/>
        </p:nvPicPr>
        <p:blipFill>
          <a:blip r:embed="rId4"/>
          <a:stretch>
            <a:fillRect/>
          </a:stretch>
        </p:blipFill>
        <p:spPr>
          <a:xfrm>
            <a:off x="4721804" y="3914968"/>
            <a:ext cx="3903084" cy="1861668"/>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DDC6BBA7-39AC-4C36-8846-4F31F1AFFB90}"/>
              </a:ext>
            </a:extLst>
          </p:cNvPr>
          <p:cNvSpPr txBox="1"/>
          <p:nvPr/>
        </p:nvSpPr>
        <p:spPr>
          <a:xfrm>
            <a:off x="4721804" y="2471061"/>
            <a:ext cx="697627" cy="369332"/>
          </a:xfrm>
          <a:prstGeom prst="rect">
            <a:avLst/>
          </a:prstGeom>
          <a:noFill/>
        </p:spPr>
        <p:txBody>
          <a:bodyPr wrap="none" rtlCol="0">
            <a:spAutoFit/>
          </a:bodyPr>
          <a:lstStyle/>
          <a:p>
            <a:r>
              <a:rPr lang="en-US" sz="1800" dirty="0">
                <a:solidFill>
                  <a:schemeClr val="tx1"/>
                </a:solidFill>
              </a:rPr>
              <a:t>Valid</a:t>
            </a:r>
            <a:endParaRPr lang="en-US" sz="1800" dirty="0"/>
          </a:p>
        </p:txBody>
      </p:sp>
      <p:sp>
        <p:nvSpPr>
          <p:cNvPr id="14" name="TextBox 13">
            <a:extLst>
              <a:ext uri="{FF2B5EF4-FFF2-40B4-BE49-F238E27FC236}">
                <a16:creationId xmlns:a16="http://schemas.microsoft.com/office/drawing/2014/main" id="{857E0607-8876-42DB-B5A0-A92474BC8076}"/>
              </a:ext>
            </a:extLst>
          </p:cNvPr>
          <p:cNvSpPr txBox="1"/>
          <p:nvPr/>
        </p:nvSpPr>
        <p:spPr>
          <a:xfrm>
            <a:off x="3481493" y="4755281"/>
            <a:ext cx="851515" cy="369332"/>
          </a:xfrm>
          <a:prstGeom prst="rect">
            <a:avLst/>
          </a:prstGeom>
          <a:noFill/>
        </p:spPr>
        <p:txBody>
          <a:bodyPr wrap="none" rtlCol="0">
            <a:spAutoFit/>
          </a:bodyPr>
          <a:lstStyle/>
          <a:p>
            <a:r>
              <a:rPr lang="en-US" sz="1800" dirty="0">
                <a:solidFill>
                  <a:schemeClr val="tx1"/>
                </a:solidFill>
              </a:rPr>
              <a:t>Invalid</a:t>
            </a:r>
            <a:endParaRPr lang="en-US" sz="1800" b="1" dirty="0"/>
          </a:p>
        </p:txBody>
      </p:sp>
      <p:cxnSp>
        <p:nvCxnSpPr>
          <p:cNvPr id="10" name="Straight Arrow Connector 9">
            <a:extLst>
              <a:ext uri="{FF2B5EF4-FFF2-40B4-BE49-F238E27FC236}">
                <a16:creationId xmlns:a16="http://schemas.microsoft.com/office/drawing/2014/main" id="{61C95CAF-69C7-495C-89DF-D5A4659A3E30}"/>
              </a:ext>
            </a:extLst>
          </p:cNvPr>
          <p:cNvCxnSpPr>
            <a:cxnSpLocks/>
          </p:cNvCxnSpPr>
          <p:nvPr/>
        </p:nvCxnSpPr>
        <p:spPr>
          <a:xfrm flipH="1">
            <a:off x="4566905" y="2789381"/>
            <a:ext cx="742850"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5C79C032-4434-4443-A06D-A830E8FB735A}"/>
              </a:ext>
            </a:extLst>
          </p:cNvPr>
          <p:cNvCxnSpPr>
            <a:cxnSpLocks/>
          </p:cNvCxnSpPr>
          <p:nvPr/>
        </p:nvCxnSpPr>
        <p:spPr>
          <a:xfrm>
            <a:off x="3584863" y="5080789"/>
            <a:ext cx="985241"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 name="Left Brace 2">
            <a:extLst>
              <a:ext uri="{FF2B5EF4-FFF2-40B4-BE49-F238E27FC236}">
                <a16:creationId xmlns:a16="http://schemas.microsoft.com/office/drawing/2014/main" id="{50C09312-F90D-F451-E21C-3DE0FAA06770}"/>
              </a:ext>
            </a:extLst>
          </p:cNvPr>
          <p:cNvSpPr/>
          <p:nvPr/>
        </p:nvSpPr>
        <p:spPr>
          <a:xfrm rot="16200000">
            <a:off x="1082848" y="3096902"/>
            <a:ext cx="79183" cy="623887"/>
          </a:xfrm>
          <a:prstGeom prst="leftBrace">
            <a:avLst/>
          </a:prstGeom>
          <a:solidFill>
            <a:srgbClr val="FF0000"/>
          </a:solidFill>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 name="Left Brace 3">
            <a:extLst>
              <a:ext uri="{FF2B5EF4-FFF2-40B4-BE49-F238E27FC236}">
                <a16:creationId xmlns:a16="http://schemas.microsoft.com/office/drawing/2014/main" id="{9C3F713C-0C03-B3E1-67DF-ED1D3D77CF64}"/>
              </a:ext>
            </a:extLst>
          </p:cNvPr>
          <p:cNvSpPr/>
          <p:nvPr/>
        </p:nvSpPr>
        <p:spPr>
          <a:xfrm rot="16200000">
            <a:off x="1072895" y="2383375"/>
            <a:ext cx="79183" cy="623887"/>
          </a:xfrm>
          <a:prstGeom prst="leftBrace">
            <a:avLst/>
          </a:prstGeom>
          <a:solidFill>
            <a:srgbClr val="FF0000"/>
          </a:solidFill>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FF0000"/>
              </a:solidFill>
            </a:endParaRPr>
          </a:p>
        </p:txBody>
      </p:sp>
      <p:sp>
        <p:nvSpPr>
          <p:cNvPr id="6" name="Left Brace 5">
            <a:extLst>
              <a:ext uri="{FF2B5EF4-FFF2-40B4-BE49-F238E27FC236}">
                <a16:creationId xmlns:a16="http://schemas.microsoft.com/office/drawing/2014/main" id="{F4080381-1605-DD04-E11A-2ABF2DC7C7AF}"/>
              </a:ext>
            </a:extLst>
          </p:cNvPr>
          <p:cNvSpPr/>
          <p:nvPr/>
        </p:nvSpPr>
        <p:spPr>
          <a:xfrm rot="16200000">
            <a:off x="5023645" y="4655323"/>
            <a:ext cx="79183" cy="255110"/>
          </a:xfrm>
          <a:prstGeom prst="leftBrace">
            <a:avLst/>
          </a:prstGeom>
          <a:solidFill>
            <a:srgbClr val="FF0000"/>
          </a:solidFill>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FF0000"/>
              </a:solidFill>
            </a:endParaRPr>
          </a:p>
        </p:txBody>
      </p:sp>
      <p:sp>
        <p:nvSpPr>
          <p:cNvPr id="9" name="Left Brace 8">
            <a:extLst>
              <a:ext uri="{FF2B5EF4-FFF2-40B4-BE49-F238E27FC236}">
                <a16:creationId xmlns:a16="http://schemas.microsoft.com/office/drawing/2014/main" id="{F8026C88-210E-7C0C-B794-34FB741E0109}"/>
              </a:ext>
            </a:extLst>
          </p:cNvPr>
          <p:cNvSpPr/>
          <p:nvPr/>
        </p:nvSpPr>
        <p:spPr>
          <a:xfrm rot="16200000">
            <a:off x="5179616" y="5193091"/>
            <a:ext cx="79184" cy="567054"/>
          </a:xfrm>
          <a:prstGeom prst="leftBrace">
            <a:avLst/>
          </a:prstGeom>
          <a:solidFill>
            <a:srgbClr val="FF0000"/>
          </a:solidFill>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66691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Quotation in Python</a:t>
            </a:r>
            <a:endParaRPr dirty="0">
              <a:solidFill>
                <a:schemeClr val="dk1"/>
              </a:solidFill>
            </a:endParaRPr>
          </a:p>
        </p:txBody>
      </p:sp>
      <p:sp>
        <p:nvSpPr>
          <p:cNvPr id="13" name="Google Shape;109;p15">
            <a:extLst>
              <a:ext uri="{FF2B5EF4-FFF2-40B4-BE49-F238E27FC236}">
                <a16:creationId xmlns:a16="http://schemas.microsoft.com/office/drawing/2014/main" id="{03C6A7A5-E466-44CD-B02B-85F9B86D8D56}"/>
              </a:ext>
            </a:extLst>
          </p:cNvPr>
          <p:cNvSpPr txBox="1">
            <a:spLocks noGrp="1"/>
          </p:cNvSpPr>
          <p:nvPr>
            <p:ph type="body" idx="1"/>
          </p:nvPr>
        </p:nvSpPr>
        <p:spPr>
          <a:xfrm>
            <a:off x="198782" y="1427470"/>
            <a:ext cx="8746435" cy="3425860"/>
          </a:xfrm>
          <a:prstGeom prst="rect">
            <a:avLst/>
          </a:prstGeom>
          <a:noFill/>
          <a:ln>
            <a:noFill/>
          </a:ln>
        </p:spPr>
        <p:txBody>
          <a:bodyPr spcFirstLastPara="1" wrap="square" lIns="91425" tIns="45700" rIns="91425" bIns="45700" anchor="t" anchorCtr="0">
            <a:noAutofit/>
          </a:bodyPr>
          <a:lstStyle/>
          <a:p>
            <a:pPr indent="-457200">
              <a:spcBef>
                <a:spcPts val="0"/>
              </a:spcBef>
              <a:buSzPts val="3200"/>
            </a:pPr>
            <a:endParaRPr lang="en-US" sz="2600" dirty="0"/>
          </a:p>
          <a:p>
            <a:pPr indent="-457200">
              <a:spcBef>
                <a:spcPts val="0"/>
              </a:spcBef>
              <a:buSzPts val="3200"/>
            </a:pPr>
            <a:r>
              <a:rPr lang="en-US" sz="2600" dirty="0"/>
              <a:t>Python accepts single ('), double (") and triple (''' or """) quotes to denote string literals, as long as the same type of quote starts and ends the string then it’s valid.</a:t>
            </a:r>
          </a:p>
        </p:txBody>
      </p:sp>
      <p:pic>
        <p:nvPicPr>
          <p:cNvPr id="9" name="Picture 8">
            <a:extLst>
              <a:ext uri="{FF2B5EF4-FFF2-40B4-BE49-F238E27FC236}">
                <a16:creationId xmlns:a16="http://schemas.microsoft.com/office/drawing/2014/main" id="{23C07B96-92CD-4C87-88CA-A1E53B995380}"/>
              </a:ext>
            </a:extLst>
          </p:cNvPr>
          <p:cNvPicPr>
            <a:picLocks noChangeAspect="1"/>
          </p:cNvPicPr>
          <p:nvPr/>
        </p:nvPicPr>
        <p:blipFill rotWithShape="1">
          <a:blip r:embed="rId3"/>
          <a:srcRect r="15076"/>
          <a:stretch/>
        </p:blipFill>
        <p:spPr>
          <a:xfrm>
            <a:off x="685798" y="3354655"/>
            <a:ext cx="7730838" cy="2713453"/>
          </a:xfrm>
          <a:prstGeom prst="rect">
            <a:avLst/>
          </a:prstGeom>
        </p:spPr>
      </p:pic>
    </p:spTree>
    <p:extLst>
      <p:ext uri="{BB962C8B-B14F-4D97-AF65-F5344CB8AC3E}">
        <p14:creationId xmlns:p14="http://schemas.microsoft.com/office/powerpoint/2010/main" val="378517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Comments in Python</a:t>
            </a:r>
            <a:endParaRPr dirty="0">
              <a:solidFill>
                <a:schemeClr val="dk1"/>
              </a:solidFill>
            </a:endParaRPr>
          </a:p>
        </p:txBody>
      </p:sp>
      <p:sp>
        <p:nvSpPr>
          <p:cNvPr id="13" name="Google Shape;109;p15">
            <a:extLst>
              <a:ext uri="{FF2B5EF4-FFF2-40B4-BE49-F238E27FC236}">
                <a16:creationId xmlns:a16="http://schemas.microsoft.com/office/drawing/2014/main" id="{03C6A7A5-E466-44CD-B02B-85F9B86D8D56}"/>
              </a:ext>
            </a:extLst>
          </p:cNvPr>
          <p:cNvSpPr txBox="1">
            <a:spLocks noGrp="1"/>
          </p:cNvSpPr>
          <p:nvPr>
            <p:ph type="body" idx="1"/>
          </p:nvPr>
        </p:nvSpPr>
        <p:spPr>
          <a:xfrm>
            <a:off x="198782" y="1417638"/>
            <a:ext cx="8746435" cy="3425860"/>
          </a:xfrm>
          <a:prstGeom prst="rect">
            <a:avLst/>
          </a:prstGeom>
          <a:noFill/>
          <a:ln>
            <a:noFill/>
          </a:ln>
        </p:spPr>
        <p:txBody>
          <a:bodyPr spcFirstLastPara="1" wrap="square" lIns="91425" tIns="45700" rIns="91425" bIns="45700" anchor="t" anchorCtr="0">
            <a:noAutofit/>
          </a:bodyPr>
          <a:lstStyle/>
          <a:p>
            <a:pPr indent="-457200">
              <a:spcBef>
                <a:spcPts val="0"/>
              </a:spcBef>
              <a:buSzPts val="3200"/>
            </a:pPr>
            <a:r>
              <a:rPr lang="en-US" sz="2600" dirty="0"/>
              <a:t>A hash sign (#) that is not inside a string literal is the beginning of a comment. </a:t>
            </a:r>
          </a:p>
          <a:p>
            <a:pPr indent="-457200">
              <a:spcBef>
                <a:spcPts val="0"/>
              </a:spcBef>
              <a:buSzPts val="3200"/>
            </a:pPr>
            <a:endParaRPr lang="en-US" sz="2600" dirty="0"/>
          </a:p>
          <a:p>
            <a:pPr indent="-457200">
              <a:spcBef>
                <a:spcPts val="0"/>
              </a:spcBef>
              <a:buSzPts val="3200"/>
            </a:pPr>
            <a:r>
              <a:rPr lang="en-US" sz="2600" dirty="0"/>
              <a:t>All characters after the #, up to the end of the physical line, are part of the comment and the Python interpreter ignores them.</a:t>
            </a:r>
          </a:p>
        </p:txBody>
      </p:sp>
      <p:pic>
        <p:nvPicPr>
          <p:cNvPr id="3" name="Picture 2">
            <a:extLst>
              <a:ext uri="{FF2B5EF4-FFF2-40B4-BE49-F238E27FC236}">
                <a16:creationId xmlns:a16="http://schemas.microsoft.com/office/drawing/2014/main" id="{FEDB3D5E-3B6B-4827-87FB-5B99BED3D05E}"/>
              </a:ext>
            </a:extLst>
          </p:cNvPr>
          <p:cNvPicPr>
            <a:picLocks noChangeAspect="1"/>
          </p:cNvPicPr>
          <p:nvPr/>
        </p:nvPicPr>
        <p:blipFill>
          <a:blip r:embed="rId3"/>
          <a:stretch>
            <a:fillRect/>
          </a:stretch>
        </p:blipFill>
        <p:spPr>
          <a:xfrm>
            <a:off x="690562" y="4333820"/>
            <a:ext cx="8037489" cy="1225316"/>
          </a:xfrm>
          <a:prstGeom prst="rect">
            <a:avLst/>
          </a:prstGeom>
        </p:spPr>
      </p:pic>
    </p:spTree>
    <p:extLst>
      <p:ext uri="{BB962C8B-B14F-4D97-AF65-F5344CB8AC3E}">
        <p14:creationId xmlns:p14="http://schemas.microsoft.com/office/powerpoint/2010/main" val="349015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indent="-457200">
              <a:spcBef>
                <a:spcPts val="0"/>
              </a:spcBef>
              <a:buSzPts val="3200"/>
            </a:pPr>
            <a:r>
              <a:rPr lang="en-US" dirty="0"/>
              <a:t>Python</a:t>
            </a:r>
            <a:r>
              <a:rPr lang="en-US" sz="4400" dirty="0"/>
              <a:t> Packages</a:t>
            </a:r>
          </a:p>
        </p:txBody>
      </p:sp>
      <p:sp>
        <p:nvSpPr>
          <p:cNvPr id="109" name="Google Shape;109;p15"/>
          <p:cNvSpPr txBox="1">
            <a:spLocks noGrp="1"/>
          </p:cNvSpPr>
          <p:nvPr>
            <p:ph type="body" idx="1"/>
          </p:nvPr>
        </p:nvSpPr>
        <p:spPr>
          <a:xfrm>
            <a:off x="288235" y="1245531"/>
            <a:ext cx="8478077" cy="4525963"/>
          </a:xfrm>
          <a:prstGeom prst="rect">
            <a:avLst/>
          </a:prstGeom>
          <a:noFill/>
          <a:ln>
            <a:noFill/>
          </a:ln>
        </p:spPr>
        <p:txBody>
          <a:bodyPr spcFirstLastPara="1" wrap="square" lIns="91425" tIns="45700" rIns="91425" bIns="45700" anchor="t" anchorCtr="0">
            <a:noAutofit/>
          </a:bodyPr>
          <a:lstStyle/>
          <a:p>
            <a:pPr fontAlgn="base">
              <a:spcBef>
                <a:spcPts val="0"/>
              </a:spcBef>
            </a:pPr>
            <a:endParaRPr lang="en-US" sz="2200" dirty="0">
              <a:solidFill>
                <a:srgbClr val="000000"/>
              </a:solidFill>
              <a:latin typeface="+mj-lt"/>
            </a:endParaRPr>
          </a:p>
          <a:p>
            <a:pPr fontAlgn="base">
              <a:spcBef>
                <a:spcPts val="0"/>
              </a:spcBef>
            </a:pPr>
            <a:r>
              <a:rPr lang="en-US" sz="2200" dirty="0">
                <a:solidFill>
                  <a:srgbClr val="000000"/>
                </a:solidFill>
                <a:latin typeface="+mj-lt"/>
              </a:rPr>
              <a:t>PIP is a package manager for Python packages</a:t>
            </a:r>
          </a:p>
          <a:p>
            <a:pPr fontAlgn="base">
              <a:spcBef>
                <a:spcPts val="0"/>
              </a:spcBef>
            </a:pPr>
            <a:endParaRPr lang="en-US" sz="2200" dirty="0">
              <a:solidFill>
                <a:srgbClr val="000000"/>
              </a:solidFill>
              <a:latin typeface="+mj-lt"/>
            </a:endParaRPr>
          </a:p>
          <a:p>
            <a:pPr fontAlgn="base">
              <a:spcBef>
                <a:spcPts val="0"/>
              </a:spcBef>
            </a:pPr>
            <a:r>
              <a:rPr lang="en-IN" sz="2200" dirty="0"/>
              <a:t>A package contains all the files you need for a module/libraries.</a:t>
            </a:r>
          </a:p>
          <a:p>
            <a:pPr fontAlgn="base">
              <a:spcBef>
                <a:spcPts val="0"/>
              </a:spcBef>
            </a:pPr>
            <a:endParaRPr lang="en-IN" sz="2200" dirty="0"/>
          </a:p>
          <a:p>
            <a:pPr fontAlgn="base">
              <a:spcBef>
                <a:spcPts val="0"/>
              </a:spcBef>
            </a:pPr>
            <a:r>
              <a:rPr lang="en-IN" sz="2200" dirty="0"/>
              <a:t>Downloading Package from internet </a:t>
            </a:r>
            <a:r>
              <a:rPr lang="en-IN" sz="2200"/>
              <a:t>in Command Line</a:t>
            </a:r>
            <a:endParaRPr lang="en-IN" sz="2200" dirty="0">
              <a:solidFill>
                <a:schemeClr val="accent4"/>
              </a:solidFill>
            </a:endParaRPr>
          </a:p>
          <a:p>
            <a:pPr marL="571500" lvl="1" indent="0" fontAlgn="base">
              <a:spcBef>
                <a:spcPts val="0"/>
              </a:spcBef>
              <a:buNone/>
            </a:pPr>
            <a:r>
              <a:rPr lang="en-IN" sz="2200" dirty="0">
                <a:solidFill>
                  <a:schemeClr val="accent4"/>
                </a:solidFill>
              </a:rPr>
              <a:t>pip install </a:t>
            </a:r>
            <a:r>
              <a:rPr lang="en-IN" sz="2200" dirty="0">
                <a:solidFill>
                  <a:srgbClr val="FF0000"/>
                </a:solidFill>
              </a:rPr>
              <a:t>&lt;package-name&gt;    </a:t>
            </a:r>
          </a:p>
          <a:p>
            <a:pPr marL="571500" lvl="1" indent="0" fontAlgn="base">
              <a:spcBef>
                <a:spcPts val="0"/>
              </a:spcBef>
              <a:buNone/>
            </a:pPr>
            <a:endParaRPr lang="en-IN" sz="2200" dirty="0">
              <a:solidFill>
                <a:srgbClr val="FF0000"/>
              </a:solidFill>
            </a:endParaRPr>
          </a:p>
          <a:p>
            <a:pPr fontAlgn="base">
              <a:spcBef>
                <a:spcPts val="0"/>
              </a:spcBef>
            </a:pPr>
            <a:r>
              <a:rPr lang="en-IN" sz="2200" dirty="0">
                <a:solidFill>
                  <a:schemeClr val="tx1"/>
                </a:solidFill>
              </a:rPr>
              <a:t>On-</a:t>
            </a:r>
            <a:r>
              <a:rPr lang="en-IN" sz="2200" dirty="0" err="1">
                <a:solidFill>
                  <a:schemeClr val="tx1"/>
                </a:solidFill>
              </a:rPr>
              <a:t>Jupyter</a:t>
            </a:r>
            <a:r>
              <a:rPr lang="en-IN" sz="2200" dirty="0">
                <a:solidFill>
                  <a:schemeClr val="tx1"/>
                </a:solidFill>
              </a:rPr>
              <a:t> Notebook</a:t>
            </a:r>
          </a:p>
          <a:p>
            <a:pPr marL="571500" lvl="1" indent="0" fontAlgn="base">
              <a:spcBef>
                <a:spcPts val="0"/>
              </a:spcBef>
              <a:buNone/>
            </a:pPr>
            <a:r>
              <a:rPr lang="en-IN" sz="2200" dirty="0">
                <a:solidFill>
                  <a:srgbClr val="FF0000"/>
                </a:solidFill>
              </a:rPr>
              <a:t>!</a:t>
            </a:r>
            <a:r>
              <a:rPr lang="en-IN" sz="2200" dirty="0">
                <a:solidFill>
                  <a:schemeClr val="accent4"/>
                </a:solidFill>
              </a:rPr>
              <a:t>pip install </a:t>
            </a:r>
            <a:r>
              <a:rPr lang="en-IN" sz="2200" dirty="0">
                <a:solidFill>
                  <a:srgbClr val="FF0000"/>
                </a:solidFill>
              </a:rPr>
              <a:t>&lt;package-name&gt;</a:t>
            </a:r>
          </a:p>
        </p:txBody>
      </p:sp>
    </p:spTree>
    <p:extLst>
      <p:ext uri="{BB962C8B-B14F-4D97-AF65-F5344CB8AC3E}">
        <p14:creationId xmlns:p14="http://schemas.microsoft.com/office/powerpoint/2010/main" val="2469122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indent="-457200">
              <a:spcBef>
                <a:spcPts val="0"/>
              </a:spcBef>
              <a:buSzPts val="3200"/>
            </a:pPr>
            <a:r>
              <a:rPr lang="en-US" dirty="0"/>
              <a:t>Python</a:t>
            </a:r>
            <a:r>
              <a:rPr lang="en-US" sz="4400" dirty="0"/>
              <a:t> Packages</a:t>
            </a:r>
          </a:p>
        </p:txBody>
      </p:sp>
      <p:sp>
        <p:nvSpPr>
          <p:cNvPr id="109" name="Google Shape;109;p15"/>
          <p:cNvSpPr txBox="1">
            <a:spLocks noGrp="1"/>
          </p:cNvSpPr>
          <p:nvPr>
            <p:ph type="body" idx="1"/>
          </p:nvPr>
        </p:nvSpPr>
        <p:spPr>
          <a:xfrm>
            <a:off x="288235" y="1255470"/>
            <a:ext cx="8478077" cy="4525963"/>
          </a:xfrm>
          <a:prstGeom prst="rect">
            <a:avLst/>
          </a:prstGeom>
          <a:noFill/>
          <a:ln>
            <a:noFill/>
          </a:ln>
        </p:spPr>
        <p:txBody>
          <a:bodyPr spcFirstLastPara="1" wrap="square" lIns="91425" tIns="45700" rIns="91425" bIns="45700" anchor="t" anchorCtr="0">
            <a:noAutofit/>
          </a:bodyPr>
          <a:lstStyle/>
          <a:p>
            <a:pPr marL="0" indent="0">
              <a:spcBef>
                <a:spcPts val="0"/>
              </a:spcBef>
              <a:buSzPts val="3200"/>
              <a:buNone/>
            </a:pPr>
            <a:r>
              <a:rPr lang="en-US" sz="2800" dirty="0">
                <a:solidFill>
                  <a:schemeClr val="tx1"/>
                </a:solidFill>
              </a:rPr>
              <a:t>Example:	</a:t>
            </a:r>
          </a:p>
          <a:p>
            <a:pPr marL="0" indent="0">
              <a:spcBef>
                <a:spcPts val="0"/>
              </a:spcBef>
              <a:buSzPts val="3200"/>
              <a:buNone/>
            </a:pPr>
            <a:endParaRPr lang="en-US" sz="2800" dirty="0">
              <a:solidFill>
                <a:schemeClr val="tx1"/>
              </a:solidFill>
            </a:endParaRPr>
          </a:p>
          <a:p>
            <a:pPr marL="0" indent="0">
              <a:lnSpc>
                <a:spcPct val="150000"/>
              </a:lnSpc>
              <a:spcBef>
                <a:spcPts val="0"/>
              </a:spcBef>
              <a:buSzPts val="3200"/>
              <a:buNone/>
            </a:pPr>
            <a:r>
              <a:rPr lang="en-US" sz="2800" dirty="0">
                <a:solidFill>
                  <a:schemeClr val="tx1"/>
                </a:solidFill>
              </a:rPr>
              <a:t>	!pip install pandas</a:t>
            </a:r>
          </a:p>
          <a:p>
            <a:pPr marL="0" indent="0">
              <a:lnSpc>
                <a:spcPct val="150000"/>
              </a:lnSpc>
              <a:spcBef>
                <a:spcPts val="0"/>
              </a:spcBef>
              <a:buSzPts val="3200"/>
              <a:buNone/>
            </a:pPr>
            <a:r>
              <a:rPr lang="en-US" sz="2800" dirty="0">
                <a:solidFill>
                  <a:schemeClr val="tx1"/>
                </a:solidFill>
              </a:rPr>
              <a:t>	!pip install </a:t>
            </a:r>
            <a:r>
              <a:rPr lang="en-US" sz="2800" dirty="0" err="1">
                <a:solidFill>
                  <a:schemeClr val="tx1"/>
                </a:solidFill>
              </a:rPr>
              <a:t>sklearn</a:t>
            </a:r>
            <a:endParaRPr lang="en-US" sz="2800" dirty="0">
              <a:solidFill>
                <a:schemeClr val="tx1"/>
              </a:solidFill>
            </a:endParaRPr>
          </a:p>
          <a:p>
            <a:pPr marL="0" indent="0">
              <a:lnSpc>
                <a:spcPct val="150000"/>
              </a:lnSpc>
              <a:spcBef>
                <a:spcPts val="0"/>
              </a:spcBef>
              <a:buSzPts val="3200"/>
              <a:buNone/>
            </a:pPr>
            <a:r>
              <a:rPr lang="en-US" sz="2800" dirty="0">
                <a:solidFill>
                  <a:schemeClr val="tx1"/>
                </a:solidFill>
              </a:rPr>
              <a:t>	!pip install spacy</a:t>
            </a:r>
          </a:p>
          <a:p>
            <a:pPr marL="0" indent="0">
              <a:lnSpc>
                <a:spcPct val="150000"/>
              </a:lnSpc>
              <a:spcBef>
                <a:spcPts val="0"/>
              </a:spcBef>
              <a:buSzPts val="3200"/>
              <a:buNone/>
            </a:pPr>
            <a:r>
              <a:rPr lang="en-US" sz="2800" dirty="0">
                <a:solidFill>
                  <a:schemeClr val="tx1"/>
                </a:solidFill>
              </a:rPr>
              <a:t>	!pip install matplotlib</a:t>
            </a:r>
          </a:p>
          <a:p>
            <a:pPr marL="0" indent="0">
              <a:lnSpc>
                <a:spcPct val="150000"/>
              </a:lnSpc>
              <a:spcBef>
                <a:spcPts val="0"/>
              </a:spcBef>
              <a:buSzPts val="3200"/>
              <a:buNone/>
            </a:pPr>
            <a:r>
              <a:rPr lang="en-US" sz="2800" dirty="0">
                <a:solidFill>
                  <a:schemeClr val="tx1"/>
                </a:solidFill>
              </a:rPr>
              <a:t>	!pip install </a:t>
            </a:r>
            <a:r>
              <a:rPr lang="en-US" sz="2800" dirty="0" err="1">
                <a:solidFill>
                  <a:schemeClr val="tx1"/>
                </a:solidFill>
              </a:rPr>
              <a:t>pandasql</a:t>
            </a:r>
            <a:endParaRPr lang="en-US" sz="2800" dirty="0">
              <a:solidFill>
                <a:schemeClr val="tx1"/>
              </a:solidFill>
            </a:endParaRPr>
          </a:p>
        </p:txBody>
      </p:sp>
    </p:spTree>
    <p:extLst>
      <p:ext uri="{BB962C8B-B14F-4D97-AF65-F5344CB8AC3E}">
        <p14:creationId xmlns:p14="http://schemas.microsoft.com/office/powerpoint/2010/main" val="1515200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indent="-457200">
              <a:spcBef>
                <a:spcPts val="0"/>
              </a:spcBef>
              <a:buSzPts val="3200"/>
            </a:pPr>
            <a:r>
              <a:rPr lang="en-US" dirty="0"/>
              <a:t>Import</a:t>
            </a:r>
            <a:r>
              <a:rPr lang="en-US" sz="4400" dirty="0"/>
              <a:t> Packages</a:t>
            </a:r>
          </a:p>
        </p:txBody>
      </p:sp>
      <p:sp>
        <p:nvSpPr>
          <p:cNvPr id="109" name="Google Shape;109;p15"/>
          <p:cNvSpPr txBox="1">
            <a:spLocks noGrp="1"/>
          </p:cNvSpPr>
          <p:nvPr>
            <p:ph type="body" idx="1"/>
          </p:nvPr>
        </p:nvSpPr>
        <p:spPr>
          <a:xfrm>
            <a:off x="288235" y="1245531"/>
            <a:ext cx="8478077" cy="4525963"/>
          </a:xfrm>
          <a:prstGeom prst="rect">
            <a:avLst/>
          </a:prstGeom>
          <a:noFill/>
          <a:ln>
            <a:noFill/>
          </a:ln>
        </p:spPr>
        <p:txBody>
          <a:bodyPr spcFirstLastPara="1" wrap="square" lIns="91425" tIns="45700" rIns="91425" bIns="45700" anchor="t" anchorCtr="0">
            <a:noAutofit/>
          </a:bodyPr>
          <a:lstStyle/>
          <a:p>
            <a:pPr indent="-457200">
              <a:spcBef>
                <a:spcPts val="0"/>
              </a:spcBef>
              <a:buSzPts val="3200"/>
            </a:pPr>
            <a:endParaRPr lang="en-US" sz="2200" dirty="0"/>
          </a:p>
          <a:p>
            <a:pPr indent="-457200">
              <a:spcBef>
                <a:spcPts val="0"/>
              </a:spcBef>
              <a:buSzPts val="3200"/>
            </a:pPr>
            <a:r>
              <a:rPr lang="en-US" sz="2200" dirty="0"/>
              <a:t>Import statement used to import python packages in Python code.</a:t>
            </a:r>
          </a:p>
          <a:p>
            <a:pPr indent="-457200">
              <a:spcBef>
                <a:spcPts val="0"/>
              </a:spcBef>
              <a:buSzPts val="3200"/>
            </a:pPr>
            <a:endParaRPr lang="en-US" sz="2200" dirty="0"/>
          </a:p>
          <a:p>
            <a:pPr marL="0" indent="0">
              <a:spcBef>
                <a:spcPts val="0"/>
              </a:spcBef>
              <a:buSzPts val="3200"/>
              <a:buNone/>
            </a:pPr>
            <a:r>
              <a:rPr lang="en-US" sz="2200" dirty="0"/>
              <a:t>     Example:</a:t>
            </a:r>
          </a:p>
          <a:p>
            <a:pPr marL="0" indent="0">
              <a:spcBef>
                <a:spcPts val="0"/>
              </a:spcBef>
              <a:buSzPts val="3200"/>
              <a:buNone/>
            </a:pPr>
            <a:r>
              <a:rPr lang="en-US" sz="2200" dirty="0"/>
              <a:t>	import pandas</a:t>
            </a:r>
          </a:p>
          <a:p>
            <a:pPr marL="0" indent="0">
              <a:spcBef>
                <a:spcPts val="0"/>
              </a:spcBef>
              <a:buSzPts val="3200"/>
              <a:buNone/>
            </a:pPr>
            <a:endParaRPr lang="en-US" sz="2200" dirty="0"/>
          </a:p>
          <a:p>
            <a:pPr marL="0" indent="0">
              <a:spcBef>
                <a:spcPts val="0"/>
              </a:spcBef>
              <a:buSzPts val="3200"/>
              <a:buNone/>
            </a:pPr>
            <a:r>
              <a:rPr lang="en-US" sz="2200" dirty="0"/>
              <a:t>	import pandas </a:t>
            </a:r>
            <a:r>
              <a:rPr lang="en-US" sz="2200" dirty="0">
                <a:solidFill>
                  <a:srgbClr val="FF0000"/>
                </a:solidFill>
              </a:rPr>
              <a:t>as pd</a:t>
            </a:r>
          </a:p>
        </p:txBody>
      </p:sp>
      <p:sp>
        <p:nvSpPr>
          <p:cNvPr id="3" name="Left Brace 2">
            <a:extLst>
              <a:ext uri="{FF2B5EF4-FFF2-40B4-BE49-F238E27FC236}">
                <a16:creationId xmlns:a16="http://schemas.microsoft.com/office/drawing/2014/main" id="{85C0DD57-D726-AA01-6F46-619DDCEC9356}"/>
              </a:ext>
            </a:extLst>
          </p:cNvPr>
          <p:cNvSpPr/>
          <p:nvPr/>
        </p:nvSpPr>
        <p:spPr>
          <a:xfrm rot="16200000">
            <a:off x="3287452" y="3753453"/>
            <a:ext cx="438123" cy="764628"/>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E1941084-D2BE-8ABF-966B-4025251235C1}"/>
              </a:ext>
            </a:extLst>
          </p:cNvPr>
          <p:cNvSpPr txBox="1"/>
          <p:nvPr/>
        </p:nvSpPr>
        <p:spPr>
          <a:xfrm>
            <a:off x="2418286" y="4354829"/>
            <a:ext cx="6437479" cy="584775"/>
          </a:xfrm>
          <a:prstGeom prst="rect">
            <a:avLst/>
          </a:prstGeom>
          <a:noFill/>
        </p:spPr>
        <p:txBody>
          <a:bodyPr wrap="square" rtlCol="0">
            <a:spAutoFit/>
          </a:bodyPr>
          <a:lstStyle/>
          <a:p>
            <a:r>
              <a:rPr lang="en-US" sz="1600" dirty="0"/>
              <a:t>Alias of package name</a:t>
            </a:r>
          </a:p>
          <a:p>
            <a:r>
              <a:rPr lang="en-US" sz="1600" dirty="0" err="1"/>
              <a:t>Ie</a:t>
            </a:r>
            <a:r>
              <a:rPr lang="en-US" sz="1600" dirty="0"/>
              <a:t>. here pd is alias name of pandas </a:t>
            </a:r>
          </a:p>
        </p:txBody>
      </p:sp>
    </p:spTree>
    <p:extLst>
      <p:ext uri="{BB962C8B-B14F-4D97-AF65-F5344CB8AC3E}">
        <p14:creationId xmlns:p14="http://schemas.microsoft.com/office/powerpoint/2010/main" val="411102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B043858A-016D-46DF-9F6C-759BADD211B1}" type="datetime1">
              <a:rPr lang="en-US" smtClean="0"/>
              <a:t>9/15/2023</a:t>
            </a:fld>
            <a:endParaRPr/>
          </a:p>
        </p:txBody>
      </p:sp>
      <p:sp>
        <p:nvSpPr>
          <p:cNvPr id="97" name="Google Shape;97;p1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98" name="Google Shape;98;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Overview</a:t>
            </a:r>
            <a:endParaRPr dirty="0"/>
          </a:p>
        </p:txBody>
      </p:sp>
      <p:sp>
        <p:nvSpPr>
          <p:cNvPr id="100" name="Google Shape;100;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560"/>
              </a:spcBef>
              <a:spcAft>
                <a:spcPts val="0"/>
              </a:spcAft>
              <a:buClr>
                <a:schemeClr val="accent2"/>
              </a:buClr>
              <a:buSzPts val="2800"/>
              <a:buFont typeface="Arial"/>
              <a:buChar char="•"/>
            </a:pPr>
            <a:r>
              <a:rPr lang="en-US" sz="2800" dirty="0">
                <a:solidFill>
                  <a:schemeClr val="accent2"/>
                </a:solidFill>
              </a:rPr>
              <a:t>Introduction Python</a:t>
            </a:r>
            <a:endParaRPr sz="2800" dirty="0">
              <a:solidFill>
                <a:schemeClr val="accent2"/>
              </a:solidFill>
            </a:endParaRPr>
          </a:p>
          <a:p>
            <a:pPr marL="342900" lvl="0" indent="-342900" algn="l" rtl="0">
              <a:spcBef>
                <a:spcPts val="560"/>
              </a:spcBef>
              <a:spcAft>
                <a:spcPts val="0"/>
              </a:spcAft>
              <a:buClr>
                <a:schemeClr val="accent2"/>
              </a:buClr>
              <a:buSzPts val="2800"/>
              <a:buChar char="•"/>
            </a:pPr>
            <a:r>
              <a:rPr lang="en-US" sz="2800" dirty="0">
                <a:solidFill>
                  <a:schemeClr val="accent2"/>
                </a:solidFill>
              </a:rPr>
              <a:t>Python &amp; </a:t>
            </a:r>
            <a:r>
              <a:rPr lang="en-US" sz="2800" dirty="0" err="1">
                <a:solidFill>
                  <a:schemeClr val="accent2"/>
                </a:solidFill>
              </a:rPr>
              <a:t>Jupyter</a:t>
            </a:r>
            <a:r>
              <a:rPr lang="en-US" sz="2800" dirty="0">
                <a:solidFill>
                  <a:schemeClr val="accent2"/>
                </a:solidFill>
              </a:rPr>
              <a:t> Notebook</a:t>
            </a:r>
          </a:p>
          <a:p>
            <a:pPr marL="342900" lvl="0" indent="-342900" algn="l" rtl="0">
              <a:spcBef>
                <a:spcPts val="560"/>
              </a:spcBef>
              <a:spcAft>
                <a:spcPts val="0"/>
              </a:spcAft>
              <a:buClr>
                <a:schemeClr val="accent2"/>
              </a:buClr>
              <a:buSzPts val="2800"/>
              <a:buChar char="•"/>
            </a:pPr>
            <a:r>
              <a:rPr lang="en-US" sz="2800" dirty="0">
                <a:solidFill>
                  <a:schemeClr val="accent2"/>
                </a:solidFill>
              </a:rPr>
              <a:t>Getting started with Python</a:t>
            </a:r>
            <a:endParaRPr sz="2800" dirty="0">
              <a:solidFill>
                <a:schemeClr val="accent2"/>
              </a:solidFill>
            </a:endParaRPr>
          </a:p>
          <a:p>
            <a:pPr marL="742950" lvl="1" indent="-349250" algn="l" rtl="0">
              <a:spcBef>
                <a:spcPts val="560"/>
              </a:spcBef>
              <a:spcAft>
                <a:spcPts val="0"/>
              </a:spcAft>
              <a:buClr>
                <a:schemeClr val="accent2"/>
              </a:buClr>
              <a:buSzPts val="2800"/>
              <a:buChar char="–"/>
            </a:pPr>
            <a:r>
              <a:rPr lang="en-US" dirty="0">
                <a:solidFill>
                  <a:schemeClr val="accent2"/>
                </a:solidFill>
              </a:rPr>
              <a:t>Variables</a:t>
            </a:r>
          </a:p>
          <a:p>
            <a:pPr marL="742950" lvl="1" indent="-349250" algn="l" rtl="0">
              <a:spcBef>
                <a:spcPts val="560"/>
              </a:spcBef>
              <a:spcAft>
                <a:spcPts val="0"/>
              </a:spcAft>
              <a:buClr>
                <a:schemeClr val="accent2"/>
              </a:buClr>
              <a:buSzPts val="2800"/>
              <a:buChar char="–"/>
            </a:pPr>
            <a:r>
              <a:rPr lang="en-US" dirty="0">
                <a:solidFill>
                  <a:schemeClr val="accent2"/>
                </a:solidFill>
              </a:rPr>
              <a:t>Comments</a:t>
            </a:r>
          </a:p>
          <a:p>
            <a:pPr marL="742950" lvl="1" indent="-349250" algn="l" rtl="0">
              <a:spcBef>
                <a:spcPts val="560"/>
              </a:spcBef>
              <a:spcAft>
                <a:spcPts val="0"/>
              </a:spcAft>
              <a:buClr>
                <a:schemeClr val="accent2"/>
              </a:buClr>
              <a:buSzPts val="2800"/>
              <a:buChar char="–"/>
            </a:pPr>
            <a:r>
              <a:rPr lang="en-US" dirty="0">
                <a:solidFill>
                  <a:schemeClr val="accent2"/>
                </a:solidFill>
              </a:rPr>
              <a:t>Packages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EF4F-EAD1-DB77-2ED3-862151A91D93}"/>
              </a:ext>
            </a:extLst>
          </p:cNvPr>
          <p:cNvSpPr>
            <a:spLocks noGrp="1"/>
          </p:cNvSpPr>
          <p:nvPr>
            <p:ph type="title"/>
          </p:nvPr>
        </p:nvSpPr>
        <p:spPr/>
        <p:txBody>
          <a:bodyPr/>
          <a:lstStyle/>
          <a:p>
            <a:r>
              <a:rPr lang="en-US" dirty="0"/>
              <a:t>Read csv file in Pandas</a:t>
            </a:r>
          </a:p>
        </p:txBody>
      </p:sp>
      <p:sp>
        <p:nvSpPr>
          <p:cNvPr id="3" name="Text Placeholder 2">
            <a:extLst>
              <a:ext uri="{FF2B5EF4-FFF2-40B4-BE49-F238E27FC236}">
                <a16:creationId xmlns:a16="http://schemas.microsoft.com/office/drawing/2014/main" id="{AE5B5DF5-ACA3-79EA-3B02-9F02BB02233F}"/>
              </a:ext>
            </a:extLst>
          </p:cNvPr>
          <p:cNvSpPr>
            <a:spLocks noGrp="1"/>
          </p:cNvSpPr>
          <p:nvPr>
            <p:ph type="body" idx="1"/>
          </p:nvPr>
        </p:nvSpPr>
        <p:spPr/>
        <p:txBody>
          <a:bodyPr/>
          <a:lstStyle/>
          <a:p>
            <a:r>
              <a:rPr lang="en-US" dirty="0" err="1"/>
              <a:t>read_csv</a:t>
            </a:r>
            <a:r>
              <a:rPr lang="en-US" dirty="0"/>
              <a:t>() function used to read csv file in Pandas.</a:t>
            </a:r>
          </a:p>
          <a:p>
            <a:endParaRPr lang="en-US" dirty="0"/>
          </a:p>
          <a:p>
            <a:r>
              <a:rPr lang="en-US" dirty="0" err="1"/>
              <a:t>i.e</a:t>
            </a:r>
            <a:r>
              <a:rPr lang="en-US" dirty="0"/>
              <a:t> </a:t>
            </a:r>
          </a:p>
          <a:p>
            <a:pPr marL="114300" indent="0">
              <a:buNone/>
            </a:pPr>
            <a:r>
              <a:rPr lang="en-US" dirty="0">
                <a:solidFill>
                  <a:srgbClr val="FF0000"/>
                </a:solidFill>
              </a:rPr>
              <a:t>import pandas</a:t>
            </a:r>
          </a:p>
          <a:p>
            <a:pPr marL="114300" indent="0">
              <a:buNone/>
            </a:pPr>
            <a:r>
              <a:rPr lang="en-US" dirty="0">
                <a:solidFill>
                  <a:srgbClr val="FF0000"/>
                </a:solidFill>
              </a:rPr>
              <a:t>data = </a:t>
            </a:r>
            <a:r>
              <a:rPr lang="en-US" dirty="0" err="1">
                <a:solidFill>
                  <a:srgbClr val="FF0000"/>
                </a:solidFill>
              </a:rPr>
              <a:t>pandas.read_csv</a:t>
            </a:r>
            <a:r>
              <a:rPr lang="en-US" dirty="0">
                <a:solidFill>
                  <a:srgbClr val="FF0000"/>
                </a:solidFill>
              </a:rPr>
              <a:t>("</a:t>
            </a:r>
            <a:r>
              <a:rPr lang="en-US" dirty="0" err="1">
                <a:solidFill>
                  <a:srgbClr val="FF0000"/>
                </a:solidFill>
              </a:rPr>
              <a:t>IPL.csv</a:t>
            </a:r>
            <a:r>
              <a:rPr lang="en-US" dirty="0">
                <a:solidFill>
                  <a:srgbClr val="FF0000"/>
                </a:solidFill>
              </a:rPr>
              <a:t>")</a:t>
            </a:r>
          </a:p>
        </p:txBody>
      </p:sp>
      <p:sp>
        <p:nvSpPr>
          <p:cNvPr id="4" name="Date Placeholder 3">
            <a:extLst>
              <a:ext uri="{FF2B5EF4-FFF2-40B4-BE49-F238E27FC236}">
                <a16:creationId xmlns:a16="http://schemas.microsoft.com/office/drawing/2014/main" id="{14D82A63-8107-9C09-C006-AA088E001FF7}"/>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63307C65-98A6-B45A-CE6A-879D5E3E4B78}"/>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82D35B3-05A4-130A-1A50-1E54FA360F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413700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EF4F-EAD1-DB77-2ED3-862151A91D93}"/>
              </a:ext>
            </a:extLst>
          </p:cNvPr>
          <p:cNvSpPr>
            <a:spLocks noGrp="1"/>
          </p:cNvSpPr>
          <p:nvPr>
            <p:ph type="title"/>
          </p:nvPr>
        </p:nvSpPr>
        <p:spPr/>
        <p:txBody>
          <a:bodyPr/>
          <a:lstStyle/>
          <a:p>
            <a:r>
              <a:rPr lang="en-US" dirty="0"/>
              <a:t>Read csv file in Pandas</a:t>
            </a:r>
          </a:p>
        </p:txBody>
      </p:sp>
      <p:sp>
        <p:nvSpPr>
          <p:cNvPr id="3" name="Text Placeholder 2">
            <a:extLst>
              <a:ext uri="{FF2B5EF4-FFF2-40B4-BE49-F238E27FC236}">
                <a16:creationId xmlns:a16="http://schemas.microsoft.com/office/drawing/2014/main" id="{AE5B5DF5-ACA3-79EA-3B02-9F02BB02233F}"/>
              </a:ext>
            </a:extLst>
          </p:cNvPr>
          <p:cNvSpPr>
            <a:spLocks noGrp="1"/>
          </p:cNvSpPr>
          <p:nvPr>
            <p:ph type="body" idx="1"/>
          </p:nvPr>
        </p:nvSpPr>
        <p:spPr/>
        <p:txBody>
          <a:bodyPr/>
          <a:lstStyle/>
          <a:p>
            <a:r>
              <a:rPr lang="en-US" dirty="0" err="1"/>
              <a:t>read_csv</a:t>
            </a:r>
            <a:r>
              <a:rPr lang="en-US" dirty="0"/>
              <a:t>() function used to read csv file in Pandas.</a:t>
            </a:r>
          </a:p>
          <a:p>
            <a:endParaRPr lang="en-US" dirty="0"/>
          </a:p>
          <a:p>
            <a:r>
              <a:rPr lang="en-US" dirty="0" err="1"/>
              <a:t>i.e</a:t>
            </a:r>
            <a:r>
              <a:rPr lang="en-US" dirty="0"/>
              <a:t> </a:t>
            </a:r>
          </a:p>
          <a:p>
            <a:pPr marL="114300" indent="0">
              <a:buNone/>
            </a:pPr>
            <a:r>
              <a:rPr lang="en-US" dirty="0">
                <a:solidFill>
                  <a:schemeClr val="tx1"/>
                </a:solidFill>
              </a:rPr>
              <a:t>import pandas </a:t>
            </a:r>
            <a:r>
              <a:rPr lang="en-US" dirty="0">
                <a:solidFill>
                  <a:srgbClr val="FF0000"/>
                </a:solidFill>
              </a:rPr>
              <a:t>as pd </a:t>
            </a:r>
            <a:r>
              <a:rPr lang="en-US" dirty="0">
                <a:solidFill>
                  <a:schemeClr val="tx1"/>
                </a:solidFill>
              </a:rPr>
              <a:t>#pd is alias of pandas</a:t>
            </a:r>
          </a:p>
          <a:p>
            <a:pPr marL="114300" indent="0">
              <a:buNone/>
            </a:pPr>
            <a:r>
              <a:rPr lang="en-US" dirty="0">
                <a:solidFill>
                  <a:schemeClr val="tx1"/>
                </a:solidFill>
              </a:rPr>
              <a:t>data = </a:t>
            </a:r>
            <a:r>
              <a:rPr lang="en-US" dirty="0" err="1">
                <a:solidFill>
                  <a:srgbClr val="FF0000"/>
                </a:solidFill>
              </a:rPr>
              <a:t>pd</a:t>
            </a:r>
            <a:r>
              <a:rPr lang="en-US" dirty="0" err="1">
                <a:solidFill>
                  <a:schemeClr val="tx1"/>
                </a:solidFill>
              </a:rPr>
              <a:t>.read_csv</a:t>
            </a:r>
            <a:r>
              <a:rPr lang="en-US" dirty="0">
                <a:solidFill>
                  <a:schemeClr val="tx1"/>
                </a:solidFill>
              </a:rPr>
              <a:t>("</a:t>
            </a:r>
            <a:r>
              <a:rPr lang="en-US" dirty="0" err="1">
                <a:solidFill>
                  <a:schemeClr val="tx1"/>
                </a:solidFill>
              </a:rPr>
              <a:t>IPL.csv</a:t>
            </a:r>
            <a:r>
              <a:rPr lang="en-US" dirty="0">
                <a:solidFill>
                  <a:schemeClr val="tx1"/>
                </a:solidFill>
              </a:rPr>
              <a:t>")</a:t>
            </a:r>
          </a:p>
        </p:txBody>
      </p:sp>
      <p:sp>
        <p:nvSpPr>
          <p:cNvPr id="4" name="Date Placeholder 3">
            <a:extLst>
              <a:ext uri="{FF2B5EF4-FFF2-40B4-BE49-F238E27FC236}">
                <a16:creationId xmlns:a16="http://schemas.microsoft.com/office/drawing/2014/main" id="{14D82A63-8107-9C09-C006-AA088E001FF7}"/>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63307C65-98A6-B45A-CE6A-879D5E3E4B78}"/>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82D35B3-05A4-130A-1A50-1E54FA360F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246230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dirty="0"/>
          </a:p>
        </p:txBody>
      </p:sp>
      <p:sp>
        <p:nvSpPr>
          <p:cNvPr id="108" name="Google Shape;108;p15"/>
          <p:cNvSpPr txBox="1">
            <a:spLocks noGrp="1"/>
          </p:cNvSpPr>
          <p:nvPr>
            <p:ph type="title"/>
          </p:nvPr>
        </p:nvSpPr>
        <p:spPr>
          <a:xfrm>
            <a:off x="343912" y="-194698"/>
            <a:ext cx="8229600" cy="1143000"/>
          </a:xfrm>
          <a:prstGeom prst="rect">
            <a:avLst/>
          </a:prstGeom>
          <a:noFill/>
          <a:ln>
            <a:noFill/>
          </a:ln>
        </p:spPr>
        <p:txBody>
          <a:bodyPr spcFirstLastPara="1" wrap="square" lIns="91425" tIns="45700" rIns="91425" bIns="45700" anchor="ctr" anchorCtr="0">
            <a:noAutofit/>
          </a:bodyPr>
          <a:lstStyle/>
          <a:p>
            <a:pPr indent="-457200" algn="l">
              <a:spcBef>
                <a:spcPts val="0"/>
              </a:spcBef>
              <a:buSzPts val="3200"/>
            </a:pPr>
            <a:r>
              <a:rPr lang="en-US" sz="3200" u="sng" dirty="0"/>
              <a:t>Recap</a:t>
            </a:r>
          </a:p>
        </p:txBody>
      </p:sp>
      <p:sp>
        <p:nvSpPr>
          <p:cNvPr id="109" name="Google Shape;109;p15"/>
          <p:cNvSpPr txBox="1">
            <a:spLocks noGrp="1"/>
          </p:cNvSpPr>
          <p:nvPr>
            <p:ph type="body" idx="1"/>
          </p:nvPr>
        </p:nvSpPr>
        <p:spPr>
          <a:xfrm>
            <a:off x="343912" y="802646"/>
            <a:ext cx="8478077" cy="4525963"/>
          </a:xfrm>
          <a:prstGeom prst="rect">
            <a:avLst/>
          </a:prstGeom>
          <a:noFill/>
          <a:ln>
            <a:noFill/>
          </a:ln>
        </p:spPr>
        <p:txBody>
          <a:bodyPr spcFirstLastPara="1" wrap="square" lIns="91425" tIns="45700" rIns="91425" bIns="45700" anchor="t" anchorCtr="0">
            <a:noAutofit/>
          </a:bodyPr>
          <a:lstStyle/>
          <a:p>
            <a:pPr marL="285750" indent="-285750">
              <a:spcBef>
                <a:spcPts val="0"/>
              </a:spcBef>
              <a:buSzPct val="100000"/>
              <a:buFont typeface="Wingdings" pitchFamily="2" charset="2"/>
              <a:buChar char="§"/>
            </a:pPr>
            <a:r>
              <a:rPr lang="en-US" sz="1700" dirty="0"/>
              <a:t>Python is a general-purpose interpreted, interactive, object-oriented, and high-level programming language.</a:t>
            </a:r>
          </a:p>
          <a:p>
            <a:pPr marL="285750" indent="-285750">
              <a:spcBef>
                <a:spcPts val="0"/>
              </a:spcBef>
              <a:buSzPct val="100000"/>
              <a:buFont typeface="Wingdings" pitchFamily="2" charset="2"/>
              <a:buChar char="§"/>
            </a:pPr>
            <a:endParaRPr lang="en-US" sz="1700" dirty="0"/>
          </a:p>
          <a:p>
            <a:pPr marL="285750" indent="-285750">
              <a:spcBef>
                <a:spcPts val="0"/>
              </a:spcBef>
              <a:buSzPct val="100000"/>
              <a:buFont typeface="Wingdings" pitchFamily="2" charset="2"/>
              <a:buChar char="§"/>
            </a:pPr>
            <a:r>
              <a:rPr lang="en-US" sz="1700" dirty="0"/>
              <a:t>Python is available for all the operating system.</a:t>
            </a:r>
          </a:p>
          <a:p>
            <a:pPr marL="285750" indent="-285750">
              <a:spcBef>
                <a:spcPts val="0"/>
              </a:spcBef>
              <a:buSzPct val="100000"/>
              <a:buFont typeface="Wingdings" pitchFamily="2" charset="2"/>
              <a:buChar char="§"/>
            </a:pPr>
            <a:endParaRPr lang="en-US" sz="1700" dirty="0"/>
          </a:p>
          <a:p>
            <a:pPr marL="285750" indent="-285750">
              <a:spcBef>
                <a:spcPts val="0"/>
              </a:spcBef>
              <a:buSzPct val="100000"/>
              <a:buFont typeface="Wingdings" pitchFamily="2" charset="2"/>
              <a:buChar char="§"/>
            </a:pPr>
            <a:r>
              <a:rPr lang="en-US" sz="1700" dirty="0" err="1"/>
              <a:t>Jupyter</a:t>
            </a:r>
            <a:r>
              <a:rPr lang="en-US" sz="1700" dirty="0"/>
              <a:t> Notebook is an environment to execute Python Code.</a:t>
            </a:r>
          </a:p>
          <a:p>
            <a:pPr marL="285750" indent="-285750">
              <a:spcBef>
                <a:spcPts val="0"/>
              </a:spcBef>
              <a:buSzPct val="100000"/>
              <a:buFont typeface="Wingdings" pitchFamily="2" charset="2"/>
              <a:buChar char="§"/>
            </a:pPr>
            <a:endParaRPr lang="en-US" sz="1700" dirty="0"/>
          </a:p>
          <a:p>
            <a:pPr marL="285750" indent="-285750">
              <a:spcBef>
                <a:spcPts val="0"/>
              </a:spcBef>
              <a:buSzPct val="100000"/>
              <a:buFont typeface="Wingdings" pitchFamily="2" charset="2"/>
              <a:buChar char="§"/>
            </a:pPr>
            <a:r>
              <a:rPr lang="en-US" sz="1700" dirty="0"/>
              <a:t>Reserved Words can not used as variable or function name.</a:t>
            </a:r>
          </a:p>
          <a:p>
            <a:pPr marL="285750" indent="-285750">
              <a:spcBef>
                <a:spcPts val="0"/>
              </a:spcBef>
              <a:buSzPct val="100000"/>
              <a:buFont typeface="Wingdings" pitchFamily="2" charset="2"/>
              <a:buChar char="§"/>
            </a:pPr>
            <a:endParaRPr lang="en-US" sz="1700" dirty="0"/>
          </a:p>
          <a:p>
            <a:pPr marL="285750" indent="-285750">
              <a:spcBef>
                <a:spcPts val="0"/>
              </a:spcBef>
              <a:buSzPct val="100000"/>
              <a:buFont typeface="Wingdings" pitchFamily="2" charset="2"/>
              <a:buChar char="§"/>
            </a:pPr>
            <a:r>
              <a:rPr lang="en-US" sz="1700" dirty="0"/>
              <a:t>Variable name can only contain alpha-numeric character and underscores(A-z, 0-9 and _ )</a:t>
            </a:r>
          </a:p>
          <a:p>
            <a:pPr marL="285750" indent="-285750">
              <a:spcBef>
                <a:spcPts val="0"/>
              </a:spcBef>
              <a:buSzPct val="100000"/>
              <a:buFont typeface="Wingdings" pitchFamily="2" charset="2"/>
              <a:buChar char="§"/>
            </a:pPr>
            <a:endParaRPr lang="en-US" sz="1700" dirty="0"/>
          </a:p>
          <a:p>
            <a:pPr marL="285750" indent="-285750">
              <a:spcBef>
                <a:spcPts val="0"/>
              </a:spcBef>
              <a:buSzPct val="100000"/>
              <a:buFont typeface="Wingdings" pitchFamily="2" charset="2"/>
              <a:buChar char="§"/>
            </a:pPr>
            <a:r>
              <a:rPr lang="en-US" sz="1700" dirty="0"/>
              <a:t>Blocks of code are denoted by indentation, not with the braces ({})</a:t>
            </a:r>
          </a:p>
          <a:p>
            <a:pPr marL="285750" indent="-285750">
              <a:spcBef>
                <a:spcPts val="0"/>
              </a:spcBef>
              <a:buSzPct val="100000"/>
              <a:buFont typeface="Wingdings" pitchFamily="2" charset="2"/>
              <a:buChar char="§"/>
            </a:pPr>
            <a:endParaRPr lang="en-US" sz="1700" dirty="0"/>
          </a:p>
          <a:p>
            <a:pPr marL="285750" indent="-285750">
              <a:spcBef>
                <a:spcPts val="0"/>
              </a:spcBef>
              <a:buSzPct val="100000"/>
              <a:buFont typeface="Wingdings" pitchFamily="2" charset="2"/>
              <a:buChar char="§"/>
            </a:pPr>
            <a:r>
              <a:rPr lang="en-US" sz="1700" dirty="0"/>
              <a:t>Python accepts single ('), double (") and triple (‘ ‘ ‘  or “ “ ") quotes to create strings.</a:t>
            </a:r>
          </a:p>
          <a:p>
            <a:pPr marL="285750" indent="-285750">
              <a:spcBef>
                <a:spcPts val="0"/>
              </a:spcBef>
              <a:buSzPct val="100000"/>
              <a:buFont typeface="Wingdings" pitchFamily="2" charset="2"/>
              <a:buChar char="§"/>
            </a:pPr>
            <a:endParaRPr lang="en-US" sz="1700" dirty="0"/>
          </a:p>
          <a:p>
            <a:pPr marL="285750" indent="-285750">
              <a:spcBef>
                <a:spcPts val="0"/>
              </a:spcBef>
              <a:buSzPct val="100000"/>
              <a:buFont typeface="Wingdings" pitchFamily="2" charset="2"/>
              <a:buChar char="§"/>
            </a:pPr>
            <a:r>
              <a:rPr lang="en-US" sz="1700" dirty="0"/>
              <a:t>pip command used to download &amp; install python packages from Internet.</a:t>
            </a:r>
          </a:p>
          <a:p>
            <a:pPr marL="285750" indent="-285750">
              <a:spcBef>
                <a:spcPts val="0"/>
              </a:spcBef>
              <a:buSzPct val="100000"/>
              <a:buFont typeface="Wingdings" pitchFamily="2" charset="2"/>
              <a:buChar char="§"/>
            </a:pPr>
            <a:endParaRPr lang="en-US" sz="1700" dirty="0"/>
          </a:p>
          <a:p>
            <a:pPr marL="285750" indent="-285750">
              <a:spcBef>
                <a:spcPts val="0"/>
              </a:spcBef>
              <a:buSzPct val="100000"/>
              <a:buFont typeface="Wingdings" pitchFamily="2" charset="2"/>
              <a:buChar char="§"/>
            </a:pPr>
            <a:r>
              <a:rPr lang="en-US" sz="1700" dirty="0"/>
              <a:t>Import statement used to import python package.</a:t>
            </a:r>
          </a:p>
          <a:p>
            <a:pPr marL="285750" indent="-285750">
              <a:spcBef>
                <a:spcPts val="0"/>
              </a:spcBef>
              <a:buSzPct val="100000"/>
              <a:buFont typeface="Wingdings" pitchFamily="2" charset="2"/>
              <a:buChar char="§"/>
            </a:pPr>
            <a:endParaRPr lang="en-US" sz="1700" dirty="0"/>
          </a:p>
        </p:txBody>
      </p:sp>
    </p:spTree>
    <p:extLst>
      <p:ext uri="{BB962C8B-B14F-4D97-AF65-F5344CB8AC3E}">
        <p14:creationId xmlns:p14="http://schemas.microsoft.com/office/powerpoint/2010/main" val="2438622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7788-56EF-4088-BC93-C4434B0D7699}"/>
              </a:ext>
            </a:extLst>
          </p:cNvPr>
          <p:cNvSpPr>
            <a:spLocks noGrp="1"/>
          </p:cNvSpPr>
          <p:nvPr>
            <p:ph type="title"/>
          </p:nvPr>
        </p:nvSpPr>
        <p:spPr/>
        <p:txBody>
          <a:bodyPr/>
          <a:lstStyle/>
          <a:p>
            <a:r>
              <a:rPr lang="en-US" dirty="0"/>
              <a:t>Python Programming</a:t>
            </a:r>
          </a:p>
        </p:txBody>
      </p:sp>
      <p:sp>
        <p:nvSpPr>
          <p:cNvPr id="3" name="Text Placeholder 2">
            <a:extLst>
              <a:ext uri="{FF2B5EF4-FFF2-40B4-BE49-F238E27FC236}">
                <a16:creationId xmlns:a16="http://schemas.microsoft.com/office/drawing/2014/main" id="{94109C72-812E-422E-B62B-0E6BC222A87B}"/>
              </a:ext>
            </a:extLst>
          </p:cNvPr>
          <p:cNvSpPr>
            <a:spLocks noGrp="1"/>
          </p:cNvSpPr>
          <p:nvPr>
            <p:ph type="body" idx="1"/>
          </p:nvPr>
        </p:nvSpPr>
        <p:spPr/>
        <p:txBody>
          <a:bodyPr/>
          <a:lstStyle/>
          <a:p>
            <a:r>
              <a:rPr lang="en-US" sz="2600" dirty="0"/>
              <a:t>The focus will be on features that are important from data analysis perspective.</a:t>
            </a:r>
          </a:p>
          <a:p>
            <a:pPr marL="114300" indent="0">
              <a:buNone/>
            </a:pPr>
            <a:endParaRPr lang="en-US" sz="2600" dirty="0"/>
          </a:p>
          <a:p>
            <a:pPr lvl="1"/>
            <a:r>
              <a:rPr lang="en-US" sz="2600" dirty="0"/>
              <a:t>Declaring Variables</a:t>
            </a:r>
          </a:p>
          <a:p>
            <a:pPr lvl="1"/>
            <a:r>
              <a:rPr lang="en-US" sz="2600" dirty="0"/>
              <a:t>Conditional Statements</a:t>
            </a:r>
          </a:p>
          <a:p>
            <a:pPr lvl="1"/>
            <a:r>
              <a:rPr lang="en-US" sz="2600" dirty="0"/>
              <a:t>Control Flow</a:t>
            </a:r>
          </a:p>
          <a:p>
            <a:pPr lvl="1"/>
            <a:r>
              <a:rPr lang="en-US" sz="2600" dirty="0"/>
              <a:t>Functions</a:t>
            </a:r>
          </a:p>
          <a:p>
            <a:pPr lvl="1"/>
            <a:r>
              <a:rPr lang="en-US" sz="2600" dirty="0"/>
              <a:t>Data Structures/</a:t>
            </a:r>
            <a:r>
              <a:rPr lang="en-US" sz="2600"/>
              <a:t>Collections </a:t>
            </a:r>
            <a:r>
              <a:rPr lang="en-US" sz="2400"/>
              <a:t>(</a:t>
            </a:r>
            <a:r>
              <a:rPr lang="en-US" sz="2400" dirty="0"/>
              <a:t>List, Tuple, Sets, Dictionary)</a:t>
            </a:r>
          </a:p>
        </p:txBody>
      </p:sp>
      <p:sp>
        <p:nvSpPr>
          <p:cNvPr id="4" name="Date Placeholder 3">
            <a:extLst>
              <a:ext uri="{FF2B5EF4-FFF2-40B4-BE49-F238E27FC236}">
                <a16:creationId xmlns:a16="http://schemas.microsoft.com/office/drawing/2014/main" id="{E131520D-CFA8-460F-A0C2-388F9B5F73C7}"/>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5E66DBDF-8A34-47D6-A477-DC7D696041E8}"/>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0B43D37D-98CC-4F39-B502-BC34266E4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50689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t>Declaring Variables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p:txBody>
          <a:bodyPr/>
          <a:lstStyle/>
          <a:p>
            <a:r>
              <a:rPr lang="en-US" sz="2400" dirty="0"/>
              <a:t>Python automatically infers the variable type from values assigned to it.</a:t>
            </a:r>
          </a:p>
          <a:p>
            <a:endParaRPr lang="en-US" sz="2400" dirty="0"/>
          </a:p>
          <a:p>
            <a:r>
              <a:rPr lang="en-US" sz="2400" dirty="0"/>
              <a:t>A Variable initialized with a value of one type can later be re-assigned as value of a different type.</a:t>
            </a:r>
          </a:p>
          <a:p>
            <a:endParaRPr lang="en-US" sz="2400" dirty="0"/>
          </a:p>
          <a:p>
            <a:pPr lvl="2"/>
            <a:r>
              <a:rPr lang="en-US" dirty="0">
                <a:solidFill>
                  <a:srgbClr val="FF0000"/>
                </a:solidFill>
              </a:rPr>
              <a:t>int</a:t>
            </a:r>
            <a:r>
              <a:rPr lang="en-US" dirty="0"/>
              <a:t> – Integer type</a:t>
            </a:r>
          </a:p>
          <a:p>
            <a:pPr lvl="2"/>
            <a:r>
              <a:rPr lang="en-US" dirty="0">
                <a:solidFill>
                  <a:srgbClr val="FF0000"/>
                </a:solidFill>
              </a:rPr>
              <a:t>float</a:t>
            </a:r>
            <a:r>
              <a:rPr lang="en-US" dirty="0"/>
              <a:t> – Floating point number</a:t>
            </a:r>
          </a:p>
          <a:p>
            <a:pPr lvl="2"/>
            <a:r>
              <a:rPr lang="en-US" dirty="0">
                <a:solidFill>
                  <a:srgbClr val="FF0000"/>
                </a:solidFill>
              </a:rPr>
              <a:t>bool</a:t>
            </a:r>
            <a:r>
              <a:rPr lang="en-US" dirty="0"/>
              <a:t> – Boolean value (True/False)</a:t>
            </a:r>
          </a:p>
          <a:p>
            <a:pPr lvl="2"/>
            <a:r>
              <a:rPr lang="en-US" dirty="0">
                <a:solidFill>
                  <a:srgbClr val="FF0000"/>
                </a:solidFill>
              </a:rPr>
              <a:t>str</a:t>
            </a:r>
            <a:r>
              <a:rPr lang="en-US" dirty="0"/>
              <a:t> – Textual data</a:t>
            </a:r>
            <a:r>
              <a:rPr lang="en-US" sz="1600" dirty="0"/>
              <a:t> </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4079943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t>Declaring Variables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p:txBody>
          <a:bodyPr/>
          <a:lstStyle/>
          <a:p>
            <a:pPr marL="114300" indent="0">
              <a:buNone/>
            </a:pPr>
            <a:r>
              <a:rPr lang="en-US" sz="2400" b="1" u="sng" dirty="0"/>
              <a:t>Example:</a:t>
            </a:r>
          </a:p>
          <a:p>
            <a:pPr marL="114300" indent="0">
              <a:buNone/>
            </a:pPr>
            <a:endParaRPr lang="en-US" sz="2400" dirty="0"/>
          </a:p>
          <a:p>
            <a:pPr marL="114300" indent="0">
              <a:buNone/>
            </a:pPr>
            <a:r>
              <a:rPr lang="en-US" sz="2400" dirty="0"/>
              <a:t>var1 = 2</a:t>
            </a:r>
          </a:p>
          <a:p>
            <a:pPr marL="114300" indent="0">
              <a:buNone/>
            </a:pPr>
            <a:r>
              <a:rPr lang="en-US" sz="2400" dirty="0"/>
              <a:t>var2 = 5.0</a:t>
            </a:r>
          </a:p>
          <a:p>
            <a:pPr marL="114300" indent="0">
              <a:buNone/>
            </a:pPr>
            <a:r>
              <a:rPr lang="en-US" sz="2400" dirty="0"/>
              <a:t>var3 = True</a:t>
            </a:r>
          </a:p>
          <a:p>
            <a:pPr marL="114300" indent="0">
              <a:buNone/>
            </a:pPr>
            <a:r>
              <a:rPr lang="en-US" sz="2400" dirty="0"/>
              <a:t>var4 = "Python Programming" </a:t>
            </a:r>
          </a:p>
          <a:p>
            <a:pPr marL="114300" indent="0">
              <a:buNone/>
            </a:pPr>
            <a:endParaRPr lang="en-US" sz="2400" dirty="0"/>
          </a:p>
          <a:p>
            <a:pPr marL="114300" indent="0">
              <a:buNone/>
            </a:pPr>
            <a:r>
              <a:rPr lang="en-US" sz="2400" dirty="0"/>
              <a:t>Above are the variables creating with various data types (int, float, </a:t>
            </a:r>
            <a:r>
              <a:rPr lang="en-US" sz="2400" dirty="0" err="1"/>
              <a:t>booleans</a:t>
            </a:r>
            <a:r>
              <a:rPr lang="en-US" sz="2400" dirty="0"/>
              <a:t>, string)</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2467551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t>Declaring Variables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p:txBody>
          <a:bodyPr/>
          <a:lstStyle/>
          <a:p>
            <a:pPr marL="114300" indent="0">
              <a:buNone/>
            </a:pPr>
            <a:r>
              <a:rPr lang="en-US" sz="2800" b="1" dirty="0"/>
              <a:t>print()</a:t>
            </a:r>
            <a:r>
              <a:rPr lang="en-US" sz="2800" dirty="0"/>
              <a:t> used to print the value of any variables and </a:t>
            </a:r>
            <a:r>
              <a:rPr lang="en-US" sz="2800" b="1" dirty="0"/>
              <a:t>type() </a:t>
            </a:r>
            <a:r>
              <a:rPr lang="en-US" sz="2800" dirty="0"/>
              <a:t>function used check the data types of any variables.</a:t>
            </a:r>
          </a:p>
          <a:p>
            <a:pPr marL="114300" indent="0">
              <a:buNone/>
            </a:pPr>
            <a:endParaRPr lang="en-US" sz="2400" b="1" u="sng" dirty="0"/>
          </a:p>
          <a:p>
            <a:pPr marL="114300" indent="0">
              <a:buNone/>
            </a:pPr>
            <a:r>
              <a:rPr lang="en-US" sz="2400" b="1" u="sng" dirty="0"/>
              <a:t>Example:</a:t>
            </a:r>
            <a:endParaRPr lang="en-US" sz="2400" dirty="0"/>
          </a:p>
          <a:p>
            <a:pPr marL="114300" indent="0">
              <a:buNone/>
            </a:pPr>
            <a:endParaRPr lang="en-US" sz="2400" dirty="0"/>
          </a:p>
          <a:p>
            <a:pPr marL="114300" indent="0">
              <a:buNone/>
            </a:pPr>
            <a:r>
              <a:rPr lang="en-US" sz="2400" dirty="0"/>
              <a:t>print(var1)</a:t>
            </a:r>
          </a:p>
          <a:p>
            <a:pPr marL="114300" indent="0">
              <a:buNone/>
            </a:pPr>
            <a:r>
              <a:rPr lang="en-US" sz="2400" dirty="0"/>
              <a:t>print(var2)</a:t>
            </a:r>
          </a:p>
          <a:p>
            <a:pPr marL="114300" indent="0">
              <a:buNone/>
            </a:pPr>
            <a:r>
              <a:rPr lang="en-US" sz="2400" dirty="0"/>
              <a:t>print(var3)</a:t>
            </a:r>
          </a:p>
          <a:p>
            <a:pPr marL="114300" indent="0">
              <a:buNone/>
            </a:pPr>
            <a:endParaRPr lang="en-US" sz="2400" dirty="0"/>
          </a:p>
          <a:p>
            <a:pPr marL="114300" indent="0">
              <a:buNone/>
            </a:pPr>
            <a:endParaRPr lang="en-US" sz="2400" dirty="0"/>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3872793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t>Declaring Variables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p:txBody>
          <a:bodyPr/>
          <a:lstStyle/>
          <a:p>
            <a:pPr marL="114300" indent="0">
              <a:buNone/>
            </a:pPr>
            <a:r>
              <a:rPr lang="en-US" sz="2800" b="1" dirty="0"/>
              <a:t>print()</a:t>
            </a:r>
            <a:r>
              <a:rPr lang="en-US" sz="2800" dirty="0"/>
              <a:t> used to print the value of any variables and </a:t>
            </a:r>
            <a:r>
              <a:rPr lang="en-US" sz="2800" b="1" dirty="0"/>
              <a:t>type() </a:t>
            </a:r>
            <a:r>
              <a:rPr lang="en-US" sz="2800" dirty="0"/>
              <a:t>function used check the data types of any variables.</a:t>
            </a:r>
          </a:p>
          <a:p>
            <a:pPr marL="114300" indent="0">
              <a:buNone/>
            </a:pPr>
            <a:endParaRPr lang="en-US" sz="2400" b="1" u="sng" dirty="0"/>
          </a:p>
          <a:p>
            <a:pPr marL="114300" indent="0">
              <a:buNone/>
            </a:pPr>
            <a:r>
              <a:rPr lang="en-US" sz="2400" b="1" u="sng" dirty="0"/>
              <a:t>Example:</a:t>
            </a:r>
          </a:p>
          <a:p>
            <a:pPr marL="114300" indent="0">
              <a:buNone/>
            </a:pPr>
            <a:endParaRPr lang="en-US" sz="2400" dirty="0"/>
          </a:p>
          <a:p>
            <a:pPr marL="114300" indent="0">
              <a:buNone/>
            </a:pPr>
            <a:r>
              <a:rPr lang="en-US" sz="2400" dirty="0"/>
              <a:t>print(var1)</a:t>
            </a:r>
          </a:p>
          <a:p>
            <a:pPr marL="114300" indent="0">
              <a:buNone/>
            </a:pPr>
            <a:r>
              <a:rPr lang="en-US" sz="2400" dirty="0"/>
              <a:t>print(var2)</a:t>
            </a:r>
          </a:p>
          <a:p>
            <a:pPr marL="114300" indent="0">
              <a:buNone/>
            </a:pPr>
            <a:r>
              <a:rPr lang="en-US" sz="2400" dirty="0"/>
              <a:t>print(var3)</a:t>
            </a:r>
          </a:p>
          <a:p>
            <a:pPr marL="114300" indent="0">
              <a:buNone/>
            </a:pPr>
            <a:endParaRPr lang="en-US" sz="2400" dirty="0"/>
          </a:p>
          <a:p>
            <a:pPr marL="114300" indent="0">
              <a:buNone/>
            </a:pPr>
            <a:endParaRPr lang="en-US" sz="2400" dirty="0"/>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7" name="TextBox 6">
            <a:extLst>
              <a:ext uri="{FF2B5EF4-FFF2-40B4-BE49-F238E27FC236}">
                <a16:creationId xmlns:a16="http://schemas.microsoft.com/office/drawing/2014/main" id="{3B18D3A3-1D6A-4860-966B-CA699D718EF3}"/>
              </a:ext>
            </a:extLst>
          </p:cNvPr>
          <p:cNvSpPr txBox="1"/>
          <p:nvPr/>
        </p:nvSpPr>
        <p:spPr>
          <a:xfrm>
            <a:off x="4052455" y="4166755"/>
            <a:ext cx="5001490" cy="1569660"/>
          </a:xfrm>
          <a:prstGeom prst="rect">
            <a:avLst/>
          </a:prstGeom>
          <a:noFill/>
        </p:spPr>
        <p:txBody>
          <a:bodyPr wrap="square" rtlCol="0">
            <a:spAutoFit/>
          </a:bodyPr>
          <a:lstStyle/>
          <a:p>
            <a:r>
              <a:rPr lang="en-US" sz="2400" dirty="0">
                <a:solidFill>
                  <a:schemeClr val="accent6"/>
                </a:solidFill>
              </a:rPr>
              <a:t>type(var1)</a:t>
            </a:r>
            <a:r>
              <a:rPr lang="en-US" sz="2400" dirty="0"/>
              <a:t>  # gives result as </a:t>
            </a:r>
            <a:r>
              <a:rPr lang="en-US" sz="2400" i="1" dirty="0"/>
              <a:t>int</a:t>
            </a:r>
          </a:p>
          <a:p>
            <a:r>
              <a:rPr lang="en-US" sz="2400" dirty="0">
                <a:solidFill>
                  <a:schemeClr val="accent6"/>
                </a:solidFill>
              </a:rPr>
              <a:t>type(var2)</a:t>
            </a:r>
            <a:r>
              <a:rPr lang="en-US" sz="2400" dirty="0"/>
              <a:t>  # gives result as </a:t>
            </a:r>
            <a:r>
              <a:rPr lang="en-US" sz="2400" i="1" dirty="0"/>
              <a:t>float</a:t>
            </a:r>
          </a:p>
          <a:p>
            <a:r>
              <a:rPr lang="en-US" sz="2400" dirty="0">
                <a:solidFill>
                  <a:schemeClr val="accent6"/>
                </a:solidFill>
              </a:rPr>
              <a:t>type(var3)</a:t>
            </a:r>
            <a:r>
              <a:rPr lang="en-US" sz="2400" dirty="0"/>
              <a:t>  # gives result as </a:t>
            </a:r>
            <a:r>
              <a:rPr lang="en-US" sz="2400" i="1" dirty="0"/>
              <a:t>bool</a:t>
            </a:r>
          </a:p>
          <a:p>
            <a:r>
              <a:rPr lang="en-US" sz="2400" dirty="0">
                <a:solidFill>
                  <a:schemeClr val="accent6"/>
                </a:solidFill>
              </a:rPr>
              <a:t>type(var4)</a:t>
            </a:r>
            <a:r>
              <a:rPr lang="en-US" sz="2400" dirty="0"/>
              <a:t>  # gives result as </a:t>
            </a:r>
            <a:r>
              <a:rPr lang="en-US" sz="2400" i="1" dirty="0"/>
              <a:t>str</a:t>
            </a:r>
          </a:p>
        </p:txBody>
      </p:sp>
    </p:spTree>
    <p:extLst>
      <p:ext uri="{BB962C8B-B14F-4D97-AF65-F5344CB8AC3E}">
        <p14:creationId xmlns:p14="http://schemas.microsoft.com/office/powerpoint/2010/main" val="1523300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t>Conditional Statement</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200" y="1600200"/>
            <a:ext cx="8229600" cy="4526100"/>
          </a:xfrm>
        </p:spPr>
        <p:txBody>
          <a:bodyPr/>
          <a:lstStyle/>
          <a:p>
            <a:r>
              <a:rPr lang="en-US" sz="2200" dirty="0"/>
              <a:t>Python supports if-</a:t>
            </a:r>
            <a:r>
              <a:rPr lang="en-US" sz="2200" dirty="0" err="1"/>
              <a:t>elif</a:t>
            </a:r>
            <a:r>
              <a:rPr lang="en-US" sz="2200" dirty="0"/>
              <a:t>-else for writing conditional statements.</a:t>
            </a:r>
          </a:p>
          <a:p>
            <a:r>
              <a:rPr lang="en-US" sz="2200" dirty="0"/>
              <a:t>The condition should be terminated by : (colon) and code block must follow the indentation.</a:t>
            </a:r>
          </a:p>
          <a:p>
            <a:pPr marL="114300" indent="0">
              <a:buNone/>
            </a:pPr>
            <a:endParaRPr lang="en-US" sz="2200" dirty="0"/>
          </a:p>
          <a:p>
            <a:pPr marL="114300" indent="0">
              <a:buNone/>
            </a:pPr>
            <a:r>
              <a:rPr lang="en-US" sz="2200" dirty="0"/>
              <a:t>Syntax:</a:t>
            </a:r>
          </a:p>
          <a:p>
            <a:pPr marL="114300" indent="0">
              <a:buNone/>
            </a:pPr>
            <a:r>
              <a:rPr lang="en-US" sz="2200" b="1" dirty="0">
                <a:solidFill>
                  <a:srgbClr val="FF0000"/>
                </a:solidFill>
                <a:latin typeface="Calibri Light" panose="020F0302020204030204" pitchFamily="34" charset="0"/>
                <a:cs typeface="Calibri Light" panose="020F0302020204030204" pitchFamily="34" charset="0"/>
              </a:rPr>
              <a:t>if</a:t>
            </a:r>
            <a:r>
              <a:rPr lang="en-US" sz="2200" dirty="0">
                <a:solidFill>
                  <a:srgbClr val="FF0000"/>
                </a:solidFill>
                <a:latin typeface="Calibri Light" panose="020F0302020204030204" pitchFamily="34" charset="0"/>
                <a:cs typeface="Calibri Light" panose="020F0302020204030204" pitchFamily="34" charset="0"/>
              </a:rPr>
              <a:t> </a:t>
            </a:r>
            <a:r>
              <a:rPr lang="en-US" sz="2200" dirty="0">
                <a:solidFill>
                  <a:schemeClr val="bg2"/>
                </a:solidFill>
                <a:latin typeface="Calibri Light" panose="020F0302020204030204" pitchFamily="34" charset="0"/>
                <a:cs typeface="Calibri Light" panose="020F0302020204030204" pitchFamily="34" charset="0"/>
              </a:rPr>
              <a:t>condition:</a:t>
            </a:r>
          </a:p>
          <a:p>
            <a:pPr marL="114300" indent="0">
              <a:buNone/>
            </a:pPr>
            <a:r>
              <a:rPr lang="en-US" sz="2200" dirty="0">
                <a:solidFill>
                  <a:schemeClr val="bg2"/>
                </a:solidFill>
                <a:latin typeface="Calibri Light" panose="020F0302020204030204" pitchFamily="34" charset="0"/>
                <a:cs typeface="Calibri Light" panose="020F0302020204030204" pitchFamily="34" charset="0"/>
              </a:rPr>
              <a:t>    	statements</a:t>
            </a:r>
          </a:p>
          <a:p>
            <a:pPr marL="114300" indent="0">
              <a:buNone/>
            </a:pPr>
            <a:r>
              <a:rPr lang="en-US" sz="2200" b="1" dirty="0" err="1">
                <a:solidFill>
                  <a:srgbClr val="FF0000"/>
                </a:solidFill>
                <a:latin typeface="Calibri Light" panose="020F0302020204030204" pitchFamily="34" charset="0"/>
                <a:cs typeface="Calibri Light" panose="020F0302020204030204" pitchFamily="34" charset="0"/>
              </a:rPr>
              <a:t>elif</a:t>
            </a:r>
            <a:r>
              <a:rPr lang="en-US" sz="2200" dirty="0">
                <a:solidFill>
                  <a:srgbClr val="FF0000"/>
                </a:solidFill>
                <a:latin typeface="Calibri Light" panose="020F0302020204030204" pitchFamily="34" charset="0"/>
                <a:cs typeface="Calibri Light" panose="020F0302020204030204" pitchFamily="34" charset="0"/>
              </a:rPr>
              <a:t> </a:t>
            </a:r>
            <a:r>
              <a:rPr lang="en-US" sz="2200" dirty="0">
                <a:solidFill>
                  <a:schemeClr val="bg2"/>
                </a:solidFill>
                <a:latin typeface="Calibri Light" panose="020F0302020204030204" pitchFamily="34" charset="0"/>
                <a:cs typeface="Calibri Light" panose="020F0302020204030204" pitchFamily="34" charset="0"/>
              </a:rPr>
              <a:t>condition:</a:t>
            </a:r>
          </a:p>
          <a:p>
            <a:pPr marL="114300" indent="0">
              <a:buNone/>
            </a:pPr>
            <a:r>
              <a:rPr lang="en-US" sz="2200" dirty="0">
                <a:solidFill>
                  <a:schemeClr val="bg2"/>
                </a:solidFill>
                <a:latin typeface="Calibri Light" panose="020F0302020204030204" pitchFamily="34" charset="0"/>
                <a:cs typeface="Calibri Light" panose="020F0302020204030204" pitchFamily="34" charset="0"/>
              </a:rPr>
              <a:t>    	statements</a:t>
            </a:r>
          </a:p>
          <a:p>
            <a:pPr marL="114300" indent="0">
              <a:buNone/>
            </a:pPr>
            <a:r>
              <a:rPr lang="en-US" sz="2200" b="1" dirty="0">
                <a:solidFill>
                  <a:srgbClr val="FF0000"/>
                </a:solidFill>
                <a:latin typeface="Calibri Light" panose="020F0302020204030204" pitchFamily="34" charset="0"/>
                <a:cs typeface="Calibri Light" panose="020F0302020204030204" pitchFamily="34" charset="0"/>
              </a:rPr>
              <a:t>else</a:t>
            </a:r>
            <a:r>
              <a:rPr lang="en-US" sz="2200" dirty="0">
                <a:solidFill>
                  <a:srgbClr val="FF0000"/>
                </a:solidFill>
                <a:latin typeface="Calibri Light" panose="020F0302020204030204" pitchFamily="34" charset="0"/>
                <a:cs typeface="Calibri Light" panose="020F0302020204030204" pitchFamily="34" charset="0"/>
              </a:rPr>
              <a:t>:</a:t>
            </a:r>
          </a:p>
          <a:p>
            <a:pPr marL="114300" indent="0">
              <a:buNone/>
            </a:pPr>
            <a:r>
              <a:rPr lang="en-US" sz="2200" dirty="0">
                <a:solidFill>
                  <a:srgbClr val="FF0000"/>
                </a:solidFill>
                <a:latin typeface="Calibri Light" panose="020F0302020204030204" pitchFamily="34" charset="0"/>
                <a:cs typeface="Calibri Light" panose="020F0302020204030204" pitchFamily="34" charset="0"/>
              </a:rPr>
              <a:t>    	</a:t>
            </a:r>
            <a:r>
              <a:rPr lang="en-US" sz="2200" dirty="0">
                <a:solidFill>
                  <a:schemeClr val="bg2"/>
                </a:solidFill>
                <a:latin typeface="Calibri Light" panose="020F0302020204030204" pitchFamily="34" charset="0"/>
                <a:cs typeface="Calibri Light" panose="020F0302020204030204" pitchFamily="34" charset="0"/>
              </a:rPr>
              <a:t>statements</a:t>
            </a:r>
          </a:p>
          <a:p>
            <a:pPr marL="114300" indent="0">
              <a:buNone/>
            </a:pPr>
            <a:endParaRPr lang="en-US" sz="2400" dirty="0">
              <a:solidFill>
                <a:srgbClr val="FF0000"/>
              </a:solidFill>
            </a:endParaRPr>
          </a:p>
          <a:p>
            <a:pPr marL="114300" indent="0">
              <a:buNone/>
            </a:pPr>
            <a:endParaRPr lang="en-US" sz="2000" dirty="0"/>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3673499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t>Conditional Statement</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200" y="1600200"/>
            <a:ext cx="8229600" cy="4526100"/>
          </a:xfrm>
        </p:spPr>
        <p:txBody>
          <a:bodyPr/>
          <a:lstStyle/>
          <a:p>
            <a:pPr marL="114300" indent="0">
              <a:buNone/>
            </a:pPr>
            <a:r>
              <a:rPr lang="en-US" sz="2200" b="1" dirty="0"/>
              <a:t>Simple If</a:t>
            </a:r>
            <a:endParaRPr lang="en-US" sz="2200" dirty="0"/>
          </a:p>
          <a:p>
            <a:pPr marL="114300" indent="0">
              <a:buNone/>
            </a:pPr>
            <a:r>
              <a:rPr lang="en-US" sz="2200" dirty="0"/>
              <a:t>Write conditional statement to check whether variable contains positive value.</a:t>
            </a:r>
          </a:p>
          <a:p>
            <a:pPr marL="114300" indent="0">
              <a:buNone/>
            </a:pPr>
            <a:endParaRPr lang="en-US" sz="2200" dirty="0"/>
          </a:p>
          <a:p>
            <a:pPr marL="114300" indent="0">
              <a:buNone/>
            </a:pPr>
            <a:r>
              <a:rPr lang="en-US" sz="2200" u="sng" dirty="0"/>
              <a:t>Example :</a:t>
            </a:r>
            <a:endParaRPr lang="en-US" sz="2200" b="1" u="sng" dirty="0"/>
          </a:p>
          <a:p>
            <a:pPr marL="114300" indent="0">
              <a:buNone/>
            </a:pPr>
            <a:endParaRPr lang="en-US" sz="2200" b="1" dirty="0">
              <a:solidFill>
                <a:schemeClr val="accent6"/>
              </a:solidFill>
            </a:endParaRPr>
          </a:p>
          <a:p>
            <a:pPr marL="114300" indent="0">
              <a:buNone/>
            </a:pPr>
            <a:r>
              <a:rPr lang="en-US" sz="2200" b="1" dirty="0">
                <a:solidFill>
                  <a:schemeClr val="accent6"/>
                </a:solidFill>
              </a:rPr>
              <a:t>var1 = 5</a:t>
            </a:r>
          </a:p>
          <a:p>
            <a:pPr marL="114300" indent="0">
              <a:buNone/>
            </a:pPr>
            <a:r>
              <a:rPr lang="en-US" sz="2200" b="1" dirty="0">
                <a:solidFill>
                  <a:schemeClr val="accent6"/>
                </a:solidFill>
              </a:rPr>
              <a:t>if  var1 &gt; 0:</a:t>
            </a:r>
          </a:p>
          <a:p>
            <a:pPr marL="114300" indent="0">
              <a:buNone/>
            </a:pPr>
            <a:r>
              <a:rPr lang="en-US" sz="2200" b="1" dirty="0">
                <a:solidFill>
                  <a:schemeClr val="accent6"/>
                </a:solidFill>
              </a:rPr>
              <a:t>     print("True. Variable contains positive numbers")</a:t>
            </a:r>
            <a:endParaRPr lang="en-US" sz="2000" b="1" dirty="0">
              <a:solidFill>
                <a:schemeClr val="accent6"/>
              </a:solidFill>
            </a:endParaRP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352988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Introduction to Python</a:t>
            </a:r>
            <a:endParaRPr dirty="0"/>
          </a:p>
        </p:txBody>
      </p:sp>
      <p:sp>
        <p:nvSpPr>
          <p:cNvPr id="109" name="Google Shape;109;p15"/>
          <p:cNvSpPr txBox="1">
            <a:spLocks noGrp="1"/>
          </p:cNvSpPr>
          <p:nvPr>
            <p:ph type="body" idx="1"/>
          </p:nvPr>
        </p:nvSpPr>
        <p:spPr>
          <a:xfrm>
            <a:off x="288235" y="1245531"/>
            <a:ext cx="8478077" cy="4525963"/>
          </a:xfrm>
          <a:prstGeom prst="rect">
            <a:avLst/>
          </a:prstGeom>
          <a:noFill/>
          <a:ln>
            <a:noFill/>
          </a:ln>
        </p:spPr>
        <p:txBody>
          <a:bodyPr spcFirstLastPara="1" wrap="square" lIns="91425" tIns="45700" rIns="91425" bIns="45700" anchor="t" anchorCtr="0">
            <a:noAutofit/>
          </a:bodyPr>
          <a:lstStyle/>
          <a:p>
            <a:pPr indent="-457200">
              <a:spcBef>
                <a:spcPts val="0"/>
              </a:spcBef>
              <a:buSzPts val="3200"/>
            </a:pPr>
            <a:endParaRPr lang="en-US" sz="2800" dirty="0"/>
          </a:p>
          <a:p>
            <a:pPr indent="-457200">
              <a:spcBef>
                <a:spcPts val="0"/>
              </a:spcBef>
              <a:buSzPts val="3200"/>
            </a:pPr>
            <a:r>
              <a:rPr lang="en-US" sz="2800" dirty="0"/>
              <a:t>Python is a general-purpose interpreted, interactive, object-oriented, and high-level programming language </a:t>
            </a:r>
          </a:p>
          <a:p>
            <a:pPr indent="-457200">
              <a:spcBef>
                <a:spcPts val="0"/>
              </a:spcBef>
              <a:buSzPts val="3200"/>
            </a:pPr>
            <a:endParaRPr lang="en-US" sz="2800" dirty="0"/>
          </a:p>
          <a:p>
            <a:pPr indent="-457200">
              <a:spcBef>
                <a:spcPts val="0"/>
              </a:spcBef>
              <a:buSzPts val="3200"/>
            </a:pPr>
            <a:r>
              <a:rPr lang="en-US" sz="2800" dirty="0"/>
              <a:t>Python is designed to be highly readable. It uses English keywords frequently whereas the other languages use punctuations.</a:t>
            </a:r>
          </a:p>
          <a:p>
            <a:pPr indent="-457200">
              <a:spcBef>
                <a:spcPts val="0"/>
              </a:spcBef>
              <a:buSzPts val="3200"/>
            </a:pP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t>Conditional Statement</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200" y="1600200"/>
            <a:ext cx="8229600" cy="4526100"/>
          </a:xfrm>
        </p:spPr>
        <p:txBody>
          <a:bodyPr/>
          <a:lstStyle/>
          <a:p>
            <a:pPr marL="114300" indent="0">
              <a:buNone/>
            </a:pPr>
            <a:r>
              <a:rPr lang="en-US" sz="2200" dirty="0" err="1"/>
              <a:t>If..Else</a:t>
            </a:r>
            <a:r>
              <a:rPr lang="en-US" sz="2200" dirty="0"/>
              <a:t> Statement</a:t>
            </a:r>
          </a:p>
          <a:p>
            <a:pPr marL="114300" indent="0">
              <a:buNone/>
            </a:pPr>
            <a:r>
              <a:rPr lang="en-US" sz="2200" dirty="0"/>
              <a:t>Write conditional statement to check then condition and display appropriate message for True &amp; False condition.</a:t>
            </a:r>
          </a:p>
          <a:p>
            <a:pPr marL="114300" indent="0">
              <a:buNone/>
            </a:pPr>
            <a:endParaRPr lang="en-US" sz="2200" dirty="0"/>
          </a:p>
          <a:p>
            <a:pPr marL="114300" indent="0">
              <a:buNone/>
            </a:pPr>
            <a:r>
              <a:rPr lang="en-US" sz="2200" b="1" u="sng" dirty="0"/>
              <a:t>Example :</a:t>
            </a:r>
          </a:p>
          <a:p>
            <a:pPr marL="114300" indent="0">
              <a:buNone/>
            </a:pPr>
            <a:r>
              <a:rPr lang="en-US" sz="2200" b="1" dirty="0">
                <a:solidFill>
                  <a:schemeClr val="accent6"/>
                </a:solidFill>
              </a:rPr>
              <a:t>var2 = -20</a:t>
            </a:r>
          </a:p>
          <a:p>
            <a:pPr marL="114300" indent="0">
              <a:buNone/>
            </a:pPr>
            <a:r>
              <a:rPr lang="en-US" sz="2200" b="1" dirty="0">
                <a:solidFill>
                  <a:schemeClr val="accent6"/>
                </a:solidFill>
              </a:rPr>
              <a:t>if  var2 &gt; 0:</a:t>
            </a:r>
          </a:p>
          <a:p>
            <a:pPr marL="114300" indent="0">
              <a:buNone/>
            </a:pPr>
            <a:r>
              <a:rPr lang="en-US" sz="2200" b="1" dirty="0">
                <a:solidFill>
                  <a:schemeClr val="accent6"/>
                </a:solidFill>
              </a:rPr>
              <a:t>     print("True. Value is positive numbers")</a:t>
            </a:r>
            <a:endParaRPr lang="en-US" sz="2000" b="1" dirty="0">
              <a:solidFill>
                <a:schemeClr val="accent6"/>
              </a:solidFill>
            </a:endParaRPr>
          </a:p>
          <a:p>
            <a:pPr marL="114300" indent="0">
              <a:buNone/>
            </a:pPr>
            <a:r>
              <a:rPr lang="en-US" sz="2000" b="1" dirty="0">
                <a:solidFill>
                  <a:schemeClr val="accent6"/>
                </a:solidFill>
              </a:rPr>
              <a:t>else:</a:t>
            </a:r>
          </a:p>
          <a:p>
            <a:pPr marL="114300" indent="0">
              <a:buNone/>
            </a:pPr>
            <a:r>
              <a:rPr lang="en-US" sz="2200" b="1" dirty="0">
                <a:solidFill>
                  <a:schemeClr val="accent6"/>
                </a:solidFill>
              </a:rPr>
              <a:t>     print("False. Value is negative numbers")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241652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t>Conditional Statement</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200" y="1600200"/>
            <a:ext cx="8229600" cy="4526100"/>
          </a:xfrm>
        </p:spPr>
        <p:txBody>
          <a:bodyPr/>
          <a:lstStyle/>
          <a:p>
            <a:pPr marL="114300" indent="0">
              <a:buNone/>
            </a:pPr>
            <a:r>
              <a:rPr lang="en-US" sz="2200" b="1" dirty="0"/>
              <a:t>if….</a:t>
            </a:r>
            <a:r>
              <a:rPr lang="en-US" sz="2200" b="1" dirty="0" err="1"/>
              <a:t>elif</a:t>
            </a:r>
            <a:r>
              <a:rPr lang="en-US" sz="2200" b="1" dirty="0"/>
              <a:t>....else </a:t>
            </a:r>
            <a:r>
              <a:rPr lang="en-US" sz="2200" dirty="0"/>
              <a:t>to</a:t>
            </a:r>
            <a:r>
              <a:rPr lang="en-US" sz="2200" b="1" dirty="0"/>
              <a:t> </a:t>
            </a:r>
            <a:r>
              <a:rPr lang="en-US" sz="2200" dirty="0"/>
              <a:t>check multiple conditions.</a:t>
            </a:r>
          </a:p>
          <a:p>
            <a:pPr marL="114300" indent="0">
              <a:buNone/>
            </a:pPr>
            <a:r>
              <a:rPr lang="en-US" sz="2200" b="1" u="sng" dirty="0"/>
              <a:t>Example</a:t>
            </a:r>
          </a:p>
          <a:p>
            <a:pPr marL="114300" indent="0">
              <a:buNone/>
            </a:pPr>
            <a:r>
              <a:rPr lang="en-US" sz="2200" b="1" dirty="0">
                <a:solidFill>
                  <a:schemeClr val="accent6"/>
                </a:solidFill>
              </a:rPr>
              <a:t>x = 10</a:t>
            </a:r>
          </a:p>
          <a:p>
            <a:pPr marL="114300" indent="0">
              <a:buNone/>
            </a:pPr>
            <a:r>
              <a:rPr lang="en-US" sz="2200" b="1" dirty="0">
                <a:solidFill>
                  <a:schemeClr val="accent6"/>
                </a:solidFill>
              </a:rPr>
              <a:t>y = 20 </a:t>
            </a:r>
          </a:p>
          <a:p>
            <a:pPr marL="114300" indent="0">
              <a:buNone/>
            </a:pPr>
            <a:r>
              <a:rPr lang="en-US" sz="2200" b="1" dirty="0">
                <a:solidFill>
                  <a:schemeClr val="accent6"/>
                </a:solidFill>
              </a:rPr>
              <a:t>if  x&gt;y:</a:t>
            </a:r>
          </a:p>
          <a:p>
            <a:pPr marL="114300" indent="0">
              <a:buNone/>
            </a:pPr>
            <a:r>
              <a:rPr lang="en-US" sz="2200" b="1" dirty="0">
                <a:solidFill>
                  <a:schemeClr val="accent6"/>
                </a:solidFill>
              </a:rPr>
              <a:t>     print("X is greater than Y")</a:t>
            </a:r>
            <a:endParaRPr lang="en-US" sz="2000" b="1" dirty="0">
              <a:solidFill>
                <a:schemeClr val="accent6"/>
              </a:solidFill>
            </a:endParaRPr>
          </a:p>
          <a:p>
            <a:pPr marL="114300" indent="0">
              <a:buNone/>
            </a:pPr>
            <a:r>
              <a:rPr lang="en-US" sz="2000" b="1" dirty="0" err="1">
                <a:solidFill>
                  <a:schemeClr val="accent6"/>
                </a:solidFill>
              </a:rPr>
              <a:t>elif</a:t>
            </a:r>
            <a:r>
              <a:rPr lang="en-US" sz="2000" b="1" dirty="0">
                <a:solidFill>
                  <a:schemeClr val="accent6"/>
                </a:solidFill>
              </a:rPr>
              <a:t> y&gt;x:</a:t>
            </a:r>
          </a:p>
          <a:p>
            <a:pPr marL="114300" indent="0">
              <a:buNone/>
            </a:pPr>
            <a:r>
              <a:rPr lang="en-US" sz="2200" b="1" dirty="0">
                <a:solidFill>
                  <a:schemeClr val="accent6"/>
                </a:solidFill>
              </a:rPr>
              <a:t>     print("Y is greater then X")</a:t>
            </a:r>
          </a:p>
          <a:p>
            <a:pPr marL="114300" indent="0">
              <a:buNone/>
            </a:pPr>
            <a:r>
              <a:rPr lang="en-US" sz="2200" b="1" dirty="0">
                <a:solidFill>
                  <a:schemeClr val="accent6"/>
                </a:solidFill>
              </a:rPr>
              <a:t>else:</a:t>
            </a:r>
          </a:p>
          <a:p>
            <a:pPr marL="114300" indent="0">
              <a:buNone/>
            </a:pPr>
            <a:r>
              <a:rPr lang="en-US" sz="2200" b="1" dirty="0">
                <a:solidFill>
                  <a:schemeClr val="accent6"/>
                </a:solidFill>
              </a:rPr>
              <a:t>     print("X &amp; Y are same")</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extLst>
      <p:ext uri="{BB962C8B-B14F-4D97-AF65-F5344CB8AC3E}">
        <p14:creationId xmlns:p14="http://schemas.microsoft.com/office/powerpoint/2010/main" val="2259152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t>Sequence Numbers Generation</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200" y="1600200"/>
            <a:ext cx="8229600" cy="4526100"/>
          </a:xfrm>
        </p:spPr>
        <p:txBody>
          <a:bodyPr/>
          <a:lstStyle/>
          <a:p>
            <a:pPr marL="114300" indent="0">
              <a:buNone/>
            </a:pPr>
            <a:r>
              <a:rPr lang="en-US" sz="2200" b="1" dirty="0"/>
              <a:t>range() </a:t>
            </a:r>
            <a:r>
              <a:rPr lang="en-US" sz="2200" dirty="0"/>
              <a:t>function used to generate a sequence of numbers. If takes following parameters.</a:t>
            </a:r>
          </a:p>
          <a:p>
            <a:pPr lvl="1"/>
            <a:r>
              <a:rPr lang="en-US" sz="1800" b="1" dirty="0"/>
              <a:t>start</a:t>
            </a:r>
            <a:r>
              <a:rPr lang="en-US" sz="1800" dirty="0"/>
              <a:t> : starting number of the sequence</a:t>
            </a:r>
          </a:p>
          <a:p>
            <a:pPr lvl="1"/>
            <a:r>
              <a:rPr lang="en-US" sz="1800" b="1" dirty="0"/>
              <a:t>stop</a:t>
            </a:r>
            <a:r>
              <a:rPr lang="en-US" sz="1800" dirty="0"/>
              <a:t> : Generate numbers up to , but not including this number</a:t>
            </a:r>
          </a:p>
          <a:p>
            <a:pPr lvl="1"/>
            <a:r>
              <a:rPr lang="en-US" sz="1800" b="1" dirty="0"/>
              <a:t>step</a:t>
            </a:r>
            <a:r>
              <a:rPr lang="en-US" sz="1800" dirty="0"/>
              <a:t> : Difference between each number and default value is 1</a:t>
            </a:r>
          </a:p>
          <a:p>
            <a:pPr lvl="1"/>
            <a:endParaRPr lang="en-US" sz="1800" dirty="0"/>
          </a:p>
          <a:p>
            <a:pPr marL="114300" indent="0">
              <a:buNone/>
            </a:pPr>
            <a:r>
              <a:rPr lang="en-US" sz="2200" dirty="0"/>
              <a:t>Example : Generate sequence number from 1 to 5</a:t>
            </a:r>
          </a:p>
          <a:p>
            <a:pPr marL="114300" indent="0">
              <a:buNone/>
            </a:pPr>
            <a:endParaRPr lang="en-US" sz="2200" dirty="0"/>
          </a:p>
          <a:p>
            <a:pPr marL="114300" indent="0">
              <a:buNone/>
            </a:pPr>
            <a:r>
              <a:rPr lang="en-US" sz="2200" dirty="0"/>
              <a:t>x = range(1, 5, 1)  	#step is 1</a:t>
            </a:r>
          </a:p>
          <a:p>
            <a:pPr marL="114300" indent="0">
              <a:buNone/>
            </a:pPr>
            <a:r>
              <a:rPr lang="en-US" sz="2200" dirty="0"/>
              <a:t>Y = range(1, 100, 5) 	#step is 5</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4134971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t>Control Flow Statements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200" y="1600200"/>
            <a:ext cx="8229600" cy="4526100"/>
          </a:xfrm>
        </p:spPr>
        <p:txBody>
          <a:bodyPr/>
          <a:lstStyle/>
          <a:p>
            <a:pPr marL="114300" indent="0">
              <a:buNone/>
            </a:pPr>
            <a:r>
              <a:rPr lang="en-US" sz="2200" dirty="0"/>
              <a:t>To display value of sequence of numbers by iterating using Control flow statements.</a:t>
            </a:r>
          </a:p>
          <a:p>
            <a:pPr marL="114300" indent="0">
              <a:buNone/>
            </a:pPr>
            <a:endParaRPr lang="en-US" sz="2200" dirty="0"/>
          </a:p>
          <a:p>
            <a:r>
              <a:rPr lang="en-US" sz="2200" dirty="0"/>
              <a:t>For Loop</a:t>
            </a:r>
          </a:p>
          <a:p>
            <a:r>
              <a:rPr lang="en-US" sz="2200" dirty="0"/>
              <a:t>While Loop</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extLst>
      <p:ext uri="{BB962C8B-B14F-4D97-AF65-F5344CB8AC3E}">
        <p14:creationId xmlns:p14="http://schemas.microsoft.com/office/powerpoint/2010/main" val="4291762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t>Control Flow Statements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200" y="1350816"/>
            <a:ext cx="8229600" cy="4526100"/>
          </a:xfrm>
        </p:spPr>
        <p:txBody>
          <a:bodyPr/>
          <a:lstStyle/>
          <a:p>
            <a:pPr marL="114300" indent="0">
              <a:buNone/>
            </a:pPr>
            <a:r>
              <a:rPr lang="en-US" sz="2200" dirty="0"/>
              <a:t>Display sequence of numbers using For loop</a:t>
            </a:r>
          </a:p>
          <a:p>
            <a:pPr marL="114300" indent="0">
              <a:buNone/>
            </a:pPr>
            <a:endParaRPr lang="en-US" sz="2200" dirty="0"/>
          </a:p>
          <a:p>
            <a:pPr marL="114300" indent="0">
              <a:buNone/>
            </a:pPr>
            <a:r>
              <a:rPr lang="en-US" sz="2200" dirty="0">
                <a:solidFill>
                  <a:srgbClr val="FF0000"/>
                </a:solidFill>
              </a:rPr>
              <a:t>x</a:t>
            </a:r>
            <a:r>
              <a:rPr lang="en-US" sz="2200" dirty="0"/>
              <a:t> = range(1, 5, 1)</a:t>
            </a:r>
          </a:p>
          <a:p>
            <a:pPr marL="114300" indent="0">
              <a:buNone/>
            </a:pPr>
            <a:r>
              <a:rPr lang="en-US" sz="2200" b="1" dirty="0">
                <a:solidFill>
                  <a:schemeClr val="bg2"/>
                </a:solidFill>
              </a:rPr>
              <a:t>for num in </a:t>
            </a:r>
            <a:r>
              <a:rPr lang="en-US" sz="2200" b="1" dirty="0">
                <a:solidFill>
                  <a:srgbClr val="FF0000"/>
                </a:solidFill>
              </a:rPr>
              <a:t>x</a:t>
            </a:r>
            <a:r>
              <a:rPr lang="en-US" sz="2200" b="1" dirty="0">
                <a:solidFill>
                  <a:schemeClr val="bg2"/>
                </a:solidFill>
              </a:rPr>
              <a:t>:</a:t>
            </a:r>
          </a:p>
          <a:p>
            <a:pPr marL="114300" indent="0">
              <a:buNone/>
            </a:pPr>
            <a:r>
              <a:rPr lang="en-US" sz="2200" b="1" dirty="0">
                <a:solidFill>
                  <a:schemeClr val="bg2"/>
                </a:solidFill>
              </a:rPr>
              <a:t>    print(num)</a:t>
            </a:r>
          </a:p>
          <a:p>
            <a:pPr marL="114300" indent="0">
              <a:buNone/>
            </a:pPr>
            <a:endParaRPr lang="en-US" sz="2200" dirty="0"/>
          </a:p>
          <a:p>
            <a:pPr marL="114300" indent="0">
              <a:buNone/>
            </a:pPr>
            <a:r>
              <a:rPr lang="en-US" sz="2200" dirty="0"/>
              <a:t>Output:</a:t>
            </a:r>
          </a:p>
          <a:p>
            <a:pPr marL="114300" indent="0">
              <a:buNone/>
            </a:pPr>
            <a:r>
              <a:rPr lang="en-US" sz="2200" dirty="0"/>
              <a:t>1</a:t>
            </a:r>
          </a:p>
          <a:p>
            <a:pPr marL="114300" indent="0">
              <a:buNone/>
            </a:pPr>
            <a:r>
              <a:rPr lang="en-US" sz="2200" dirty="0"/>
              <a:t>2</a:t>
            </a:r>
          </a:p>
          <a:p>
            <a:pPr marL="114300" indent="0">
              <a:buNone/>
            </a:pPr>
            <a:r>
              <a:rPr lang="en-US" sz="2200" dirty="0"/>
              <a:t>3</a:t>
            </a:r>
          </a:p>
          <a:p>
            <a:pPr marL="114300" indent="0">
              <a:buNone/>
            </a:pPr>
            <a:r>
              <a:rPr lang="en-US" sz="2200" dirty="0"/>
              <a:t>4</a:t>
            </a:r>
          </a:p>
          <a:p>
            <a:pPr marL="114300" indent="0">
              <a:buNone/>
            </a:pPr>
            <a:r>
              <a:rPr lang="en-US" sz="2200" dirty="0"/>
              <a:t>5</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extLst>
      <p:ext uri="{BB962C8B-B14F-4D97-AF65-F5344CB8AC3E}">
        <p14:creationId xmlns:p14="http://schemas.microsoft.com/office/powerpoint/2010/main" val="1493480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457200" y="129164"/>
            <a:ext cx="8229600" cy="1143000"/>
          </a:xfrm>
        </p:spPr>
        <p:txBody>
          <a:bodyPr/>
          <a:lstStyle/>
          <a:p>
            <a:r>
              <a:rPr lang="en-US" dirty="0"/>
              <a:t>Control Flow Statements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200" y="1215733"/>
            <a:ext cx="8229600" cy="4526100"/>
          </a:xfrm>
        </p:spPr>
        <p:txBody>
          <a:bodyPr/>
          <a:lstStyle/>
          <a:p>
            <a:pPr marL="114300" indent="0">
              <a:buNone/>
            </a:pPr>
            <a:r>
              <a:rPr lang="en-US" sz="2200" dirty="0"/>
              <a:t>Display sequence of numbers using While loop</a:t>
            </a:r>
          </a:p>
          <a:p>
            <a:pPr marL="114300" indent="0">
              <a:buNone/>
            </a:pPr>
            <a:endParaRPr lang="en-US" sz="2200" dirty="0"/>
          </a:p>
          <a:p>
            <a:pPr marL="114300" indent="0">
              <a:buNone/>
            </a:pPr>
            <a:r>
              <a:rPr lang="en-US" sz="2200" b="1" dirty="0" err="1">
                <a:solidFill>
                  <a:schemeClr val="bg2"/>
                </a:solidFill>
              </a:rPr>
              <a:t>i</a:t>
            </a:r>
            <a:r>
              <a:rPr lang="en-US" sz="2200" b="1" dirty="0">
                <a:solidFill>
                  <a:schemeClr val="bg2"/>
                </a:solidFill>
              </a:rPr>
              <a:t> = 1   </a:t>
            </a:r>
            <a:r>
              <a:rPr lang="en-US" sz="1600" dirty="0">
                <a:solidFill>
                  <a:schemeClr val="bg2"/>
                </a:solidFill>
              </a:rPr>
              <a:t># Initialize variable </a:t>
            </a:r>
            <a:r>
              <a:rPr lang="en-US" sz="1600" dirty="0" err="1">
                <a:solidFill>
                  <a:schemeClr val="bg2"/>
                </a:solidFill>
              </a:rPr>
              <a:t>i</a:t>
            </a:r>
            <a:r>
              <a:rPr lang="en-US" sz="1600" dirty="0">
                <a:solidFill>
                  <a:schemeClr val="bg2"/>
                </a:solidFill>
              </a:rPr>
              <a:t> with 1</a:t>
            </a:r>
            <a:endParaRPr lang="en-US" sz="2200" dirty="0">
              <a:solidFill>
                <a:schemeClr val="bg2"/>
              </a:solidFill>
            </a:endParaRPr>
          </a:p>
          <a:p>
            <a:pPr marL="114300" indent="0">
              <a:buNone/>
            </a:pPr>
            <a:r>
              <a:rPr lang="en-US" sz="2200" b="1" dirty="0">
                <a:solidFill>
                  <a:schemeClr val="bg2"/>
                </a:solidFill>
              </a:rPr>
              <a:t>while </a:t>
            </a:r>
            <a:r>
              <a:rPr lang="en-US" sz="2200" b="1" dirty="0" err="1">
                <a:solidFill>
                  <a:schemeClr val="bg2"/>
                </a:solidFill>
              </a:rPr>
              <a:t>i</a:t>
            </a:r>
            <a:r>
              <a:rPr lang="en-US" sz="2200" b="1" dirty="0">
                <a:solidFill>
                  <a:schemeClr val="bg2"/>
                </a:solidFill>
              </a:rPr>
              <a:t> &lt; 5:  </a:t>
            </a:r>
            <a:r>
              <a:rPr lang="en-US" sz="1600" dirty="0">
                <a:solidFill>
                  <a:schemeClr val="bg2"/>
                </a:solidFill>
              </a:rPr>
              <a:t># Check the condition</a:t>
            </a:r>
            <a:endParaRPr lang="en-US" sz="2200" dirty="0">
              <a:solidFill>
                <a:schemeClr val="bg2"/>
              </a:solidFill>
            </a:endParaRPr>
          </a:p>
          <a:p>
            <a:pPr marL="114300" indent="0">
              <a:buNone/>
            </a:pPr>
            <a:r>
              <a:rPr lang="en-US" sz="2200" b="1" dirty="0">
                <a:solidFill>
                  <a:schemeClr val="bg2"/>
                </a:solidFill>
              </a:rPr>
              <a:t>    print(</a:t>
            </a:r>
            <a:r>
              <a:rPr lang="en-US" sz="2200" b="1" dirty="0" err="1">
                <a:solidFill>
                  <a:schemeClr val="bg2"/>
                </a:solidFill>
              </a:rPr>
              <a:t>i</a:t>
            </a:r>
            <a:r>
              <a:rPr lang="en-US" sz="2200" b="1" dirty="0">
                <a:solidFill>
                  <a:schemeClr val="bg2"/>
                </a:solidFill>
              </a:rPr>
              <a:t>)</a:t>
            </a:r>
          </a:p>
          <a:p>
            <a:pPr marL="114300" indent="0">
              <a:buNone/>
            </a:pPr>
            <a:r>
              <a:rPr lang="en-US" sz="2200" b="1" dirty="0">
                <a:solidFill>
                  <a:schemeClr val="bg2"/>
                </a:solidFill>
              </a:rPr>
              <a:t>    i = </a:t>
            </a:r>
            <a:r>
              <a:rPr lang="en-US" sz="2200" b="1" dirty="0" err="1">
                <a:solidFill>
                  <a:schemeClr val="bg2"/>
                </a:solidFill>
              </a:rPr>
              <a:t>i</a:t>
            </a:r>
            <a:r>
              <a:rPr lang="en-US" sz="2200" b="1" dirty="0">
                <a:solidFill>
                  <a:schemeClr val="bg2"/>
                </a:solidFill>
              </a:rPr>
              <a:t> + 1   </a:t>
            </a:r>
            <a:r>
              <a:rPr lang="en-US" sz="1600" dirty="0">
                <a:solidFill>
                  <a:schemeClr val="bg2"/>
                </a:solidFill>
              </a:rPr>
              <a:t># increments</a:t>
            </a:r>
            <a:endParaRPr lang="en-US" sz="2200" dirty="0">
              <a:solidFill>
                <a:schemeClr val="bg2"/>
              </a:solidFill>
            </a:endParaRPr>
          </a:p>
          <a:p>
            <a:pPr marL="114300" indent="0">
              <a:buNone/>
            </a:pPr>
            <a:endParaRPr lang="en-US" sz="2200" dirty="0"/>
          </a:p>
          <a:p>
            <a:pPr marL="114300" indent="0">
              <a:buNone/>
            </a:pPr>
            <a:r>
              <a:rPr lang="en-US" sz="2200" dirty="0"/>
              <a:t>Output:</a:t>
            </a:r>
          </a:p>
          <a:p>
            <a:pPr marL="114300" indent="0">
              <a:buNone/>
            </a:pPr>
            <a:r>
              <a:rPr lang="en-US" sz="2200" dirty="0"/>
              <a:t>1</a:t>
            </a:r>
          </a:p>
          <a:p>
            <a:pPr marL="114300" indent="0">
              <a:buNone/>
            </a:pPr>
            <a:r>
              <a:rPr lang="en-US" sz="2200" dirty="0"/>
              <a:t>2</a:t>
            </a:r>
          </a:p>
          <a:p>
            <a:pPr marL="114300" indent="0">
              <a:buNone/>
            </a:pPr>
            <a:r>
              <a:rPr lang="en-US" sz="2200" dirty="0"/>
              <a:t>3</a:t>
            </a:r>
          </a:p>
          <a:p>
            <a:pPr marL="114300" indent="0">
              <a:buNone/>
            </a:pPr>
            <a:r>
              <a:rPr lang="en-US" sz="2200" dirty="0"/>
              <a:t>4</a:t>
            </a:r>
          </a:p>
          <a:p>
            <a:pPr marL="114300" indent="0">
              <a:buNone/>
            </a:pPr>
            <a:r>
              <a:rPr lang="en-US" sz="2200" dirty="0"/>
              <a:t>5</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extLst>
      <p:ext uri="{BB962C8B-B14F-4D97-AF65-F5344CB8AC3E}">
        <p14:creationId xmlns:p14="http://schemas.microsoft.com/office/powerpoint/2010/main" val="2367872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6395-9EBC-45BB-911E-58402D0ABDB9}"/>
              </a:ext>
            </a:extLst>
          </p:cNvPr>
          <p:cNvSpPr>
            <a:spLocks noGrp="1"/>
          </p:cNvSpPr>
          <p:nvPr>
            <p:ph type="title"/>
          </p:nvPr>
        </p:nvSpPr>
        <p:spPr/>
        <p:txBody>
          <a:bodyPr/>
          <a:lstStyle/>
          <a:p>
            <a:r>
              <a:rPr lang="en-US" dirty="0"/>
              <a:t>Functions</a:t>
            </a:r>
          </a:p>
        </p:txBody>
      </p:sp>
      <p:sp>
        <p:nvSpPr>
          <p:cNvPr id="3" name="Text Placeholder 2">
            <a:extLst>
              <a:ext uri="{FF2B5EF4-FFF2-40B4-BE49-F238E27FC236}">
                <a16:creationId xmlns:a16="http://schemas.microsoft.com/office/drawing/2014/main" id="{CE7B9E59-1E6D-40DF-89DE-D72987E646C6}"/>
              </a:ext>
            </a:extLst>
          </p:cNvPr>
          <p:cNvSpPr>
            <a:spLocks noGrp="1"/>
          </p:cNvSpPr>
          <p:nvPr>
            <p:ph type="body" idx="1"/>
          </p:nvPr>
        </p:nvSpPr>
        <p:spPr>
          <a:xfrm>
            <a:off x="457200" y="1413162"/>
            <a:ext cx="8229600" cy="4526100"/>
          </a:xfrm>
        </p:spPr>
        <p:txBody>
          <a:bodyPr/>
          <a:lstStyle/>
          <a:p>
            <a:r>
              <a:rPr lang="en-US" sz="2200" dirty="0"/>
              <a:t>Functions are the most important part of a programming language.</a:t>
            </a:r>
          </a:p>
          <a:p>
            <a:endParaRPr lang="en-US" sz="2200" dirty="0"/>
          </a:p>
          <a:p>
            <a:r>
              <a:rPr lang="en-US" sz="2200" dirty="0"/>
              <a:t>Functions can be created using </a:t>
            </a:r>
            <a:r>
              <a:rPr lang="en-US" sz="2200" b="1" i="1" dirty="0">
                <a:solidFill>
                  <a:schemeClr val="accent6"/>
                </a:solidFill>
              </a:rPr>
              <a:t>def</a:t>
            </a:r>
            <a:r>
              <a:rPr lang="en-US" sz="2200" dirty="0"/>
              <a:t> keyword.</a:t>
            </a:r>
          </a:p>
          <a:p>
            <a:endParaRPr lang="en-US" sz="2200" dirty="0"/>
          </a:p>
          <a:p>
            <a:r>
              <a:rPr lang="en-US" sz="2200" dirty="0"/>
              <a:t>The function signature should contain the function name followed by the input parameters enclosed in () brackets and must be end with </a:t>
            </a:r>
            <a:r>
              <a:rPr lang="en-US" sz="2200" b="1" dirty="0">
                <a:solidFill>
                  <a:schemeClr val="accent6"/>
                </a:solidFill>
              </a:rPr>
              <a:t>colon (:)</a:t>
            </a:r>
          </a:p>
          <a:p>
            <a:endParaRPr lang="en-US" sz="2200" dirty="0"/>
          </a:p>
          <a:p>
            <a:r>
              <a:rPr lang="en-US" sz="2200" dirty="0"/>
              <a:t>The functions ends with a </a:t>
            </a:r>
            <a:r>
              <a:rPr lang="en-US" sz="2200" b="1" dirty="0">
                <a:solidFill>
                  <a:schemeClr val="accent6"/>
                </a:solidFill>
              </a:rPr>
              <a:t>return</a:t>
            </a:r>
            <a:r>
              <a:rPr lang="en-US" sz="2200" dirty="0"/>
              <a:t> statements. If no return statement implies the function returns Nothing (None).</a:t>
            </a:r>
          </a:p>
        </p:txBody>
      </p:sp>
      <p:sp>
        <p:nvSpPr>
          <p:cNvPr id="4" name="Date Placeholder 3">
            <a:extLst>
              <a:ext uri="{FF2B5EF4-FFF2-40B4-BE49-F238E27FC236}">
                <a16:creationId xmlns:a16="http://schemas.microsoft.com/office/drawing/2014/main" id="{021005F3-3F87-4240-BD7D-C618EA19E161}"/>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F3DF3F75-FF8D-4CE5-84A8-DD42CC8BE673}"/>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33737FF9-CD20-462D-9262-09B7851862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extLst>
      <p:ext uri="{BB962C8B-B14F-4D97-AF65-F5344CB8AC3E}">
        <p14:creationId xmlns:p14="http://schemas.microsoft.com/office/powerpoint/2010/main" val="233899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6395-9EBC-45BB-911E-58402D0ABDB9}"/>
              </a:ext>
            </a:extLst>
          </p:cNvPr>
          <p:cNvSpPr>
            <a:spLocks noGrp="1"/>
          </p:cNvSpPr>
          <p:nvPr>
            <p:ph type="title"/>
          </p:nvPr>
        </p:nvSpPr>
        <p:spPr/>
        <p:txBody>
          <a:bodyPr/>
          <a:lstStyle/>
          <a:p>
            <a:r>
              <a:rPr lang="en-US" dirty="0"/>
              <a:t>Functions</a:t>
            </a:r>
          </a:p>
        </p:txBody>
      </p:sp>
      <p:sp>
        <p:nvSpPr>
          <p:cNvPr id="3" name="Text Placeholder 2">
            <a:extLst>
              <a:ext uri="{FF2B5EF4-FFF2-40B4-BE49-F238E27FC236}">
                <a16:creationId xmlns:a16="http://schemas.microsoft.com/office/drawing/2014/main" id="{CE7B9E59-1E6D-40DF-89DE-D72987E646C6}"/>
              </a:ext>
            </a:extLst>
          </p:cNvPr>
          <p:cNvSpPr>
            <a:spLocks noGrp="1"/>
          </p:cNvSpPr>
          <p:nvPr>
            <p:ph type="body" idx="1"/>
          </p:nvPr>
        </p:nvSpPr>
        <p:spPr>
          <a:xfrm>
            <a:off x="457200" y="1413162"/>
            <a:ext cx="8229600" cy="4526100"/>
          </a:xfrm>
        </p:spPr>
        <p:txBody>
          <a:bodyPr/>
          <a:lstStyle/>
          <a:p>
            <a:pPr marL="114300" indent="0">
              <a:buNone/>
            </a:pPr>
            <a:r>
              <a:rPr lang="en-US" sz="2400" dirty="0"/>
              <a:t>Syntax:</a:t>
            </a:r>
          </a:p>
          <a:p>
            <a:pPr marL="114300" indent="0">
              <a:buNone/>
            </a:pPr>
            <a:r>
              <a:rPr lang="en-US" sz="2400" dirty="0"/>
              <a:t>	</a:t>
            </a:r>
            <a:r>
              <a:rPr lang="en-US" sz="2400" b="1" dirty="0"/>
              <a:t>def</a:t>
            </a:r>
            <a:r>
              <a:rPr lang="en-US" sz="2400" dirty="0"/>
              <a:t> </a:t>
            </a:r>
            <a:r>
              <a:rPr lang="en-US" sz="2400" b="1" dirty="0" err="1"/>
              <a:t>function_name</a:t>
            </a:r>
            <a:r>
              <a:rPr lang="en-US" sz="2400" dirty="0"/>
              <a:t>(parameters1, parameters2…)</a:t>
            </a:r>
            <a:r>
              <a:rPr lang="en-US" sz="2400" b="1" dirty="0"/>
              <a:t>:</a:t>
            </a:r>
          </a:p>
          <a:p>
            <a:pPr marL="114300" indent="0">
              <a:buNone/>
            </a:pPr>
            <a:r>
              <a:rPr lang="en-US" sz="2400" dirty="0"/>
              <a:t>		function-statements</a:t>
            </a:r>
          </a:p>
          <a:p>
            <a:pPr marL="114300" indent="0">
              <a:buNone/>
            </a:pPr>
            <a:r>
              <a:rPr lang="en-US" sz="2400" dirty="0"/>
              <a:t>		function-statements</a:t>
            </a:r>
          </a:p>
          <a:p>
            <a:pPr marL="114300" indent="0">
              <a:buNone/>
            </a:pPr>
            <a:r>
              <a:rPr lang="en-US" sz="2400" dirty="0"/>
              <a:t>		…</a:t>
            </a:r>
          </a:p>
          <a:p>
            <a:pPr marL="114300" indent="0">
              <a:buNone/>
            </a:pPr>
            <a:r>
              <a:rPr lang="en-US" sz="2400" b="1" dirty="0"/>
              <a:t>		return statement</a:t>
            </a:r>
          </a:p>
        </p:txBody>
      </p:sp>
      <p:sp>
        <p:nvSpPr>
          <p:cNvPr id="4" name="Date Placeholder 3">
            <a:extLst>
              <a:ext uri="{FF2B5EF4-FFF2-40B4-BE49-F238E27FC236}">
                <a16:creationId xmlns:a16="http://schemas.microsoft.com/office/drawing/2014/main" id="{021005F3-3F87-4240-BD7D-C618EA19E161}"/>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F3DF3F75-FF8D-4CE5-84A8-DD42CC8BE673}"/>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33737FF9-CD20-462D-9262-09B7851862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extLst>
      <p:ext uri="{BB962C8B-B14F-4D97-AF65-F5344CB8AC3E}">
        <p14:creationId xmlns:p14="http://schemas.microsoft.com/office/powerpoint/2010/main" val="4061011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6395-9EBC-45BB-911E-58402D0ABDB9}"/>
              </a:ext>
            </a:extLst>
          </p:cNvPr>
          <p:cNvSpPr>
            <a:spLocks noGrp="1"/>
          </p:cNvSpPr>
          <p:nvPr>
            <p:ph type="title"/>
          </p:nvPr>
        </p:nvSpPr>
        <p:spPr/>
        <p:txBody>
          <a:bodyPr/>
          <a:lstStyle/>
          <a:p>
            <a:r>
              <a:rPr lang="en-US" dirty="0"/>
              <a:t>Functions</a:t>
            </a:r>
          </a:p>
        </p:txBody>
      </p:sp>
      <p:sp>
        <p:nvSpPr>
          <p:cNvPr id="3" name="Text Placeholder 2">
            <a:extLst>
              <a:ext uri="{FF2B5EF4-FFF2-40B4-BE49-F238E27FC236}">
                <a16:creationId xmlns:a16="http://schemas.microsoft.com/office/drawing/2014/main" id="{CE7B9E59-1E6D-40DF-89DE-D72987E646C6}"/>
              </a:ext>
            </a:extLst>
          </p:cNvPr>
          <p:cNvSpPr>
            <a:spLocks noGrp="1"/>
          </p:cNvSpPr>
          <p:nvPr>
            <p:ph type="body" idx="1"/>
          </p:nvPr>
        </p:nvSpPr>
        <p:spPr>
          <a:xfrm>
            <a:off x="457200" y="1413162"/>
            <a:ext cx="8229600" cy="4526100"/>
          </a:xfrm>
        </p:spPr>
        <p:txBody>
          <a:bodyPr/>
          <a:lstStyle/>
          <a:p>
            <a:pPr marL="114300" indent="0">
              <a:buNone/>
            </a:pPr>
            <a:r>
              <a:rPr lang="en-US" sz="2400" dirty="0"/>
              <a:t>Write a functions to add of two integer numbers:</a:t>
            </a:r>
          </a:p>
          <a:p>
            <a:pPr marL="114300" indent="0">
              <a:buNone/>
            </a:pPr>
            <a:r>
              <a:rPr lang="en-US" sz="2400" b="1" dirty="0"/>
              <a:t>Example:</a:t>
            </a:r>
          </a:p>
          <a:p>
            <a:pPr marL="114300" indent="0">
              <a:buNone/>
            </a:pPr>
            <a:endParaRPr lang="en-US" sz="2400" dirty="0"/>
          </a:p>
          <a:p>
            <a:pPr marL="114300" indent="0">
              <a:buNone/>
            </a:pPr>
            <a:r>
              <a:rPr lang="en-US" sz="2400" b="1" dirty="0">
                <a:solidFill>
                  <a:schemeClr val="accent6"/>
                </a:solidFill>
              </a:rPr>
              <a:t>def </a:t>
            </a:r>
            <a:r>
              <a:rPr lang="en-US" sz="2400" b="1" dirty="0" err="1">
                <a:solidFill>
                  <a:schemeClr val="accent6"/>
                </a:solidFill>
              </a:rPr>
              <a:t>addElement</a:t>
            </a:r>
            <a:r>
              <a:rPr lang="en-US" sz="2400" b="1" dirty="0">
                <a:solidFill>
                  <a:schemeClr val="accent6"/>
                </a:solidFill>
              </a:rPr>
              <a:t>(</a:t>
            </a:r>
            <a:r>
              <a:rPr lang="en-US" sz="2400" b="1" dirty="0" err="1">
                <a:solidFill>
                  <a:schemeClr val="accent6"/>
                </a:solidFill>
              </a:rPr>
              <a:t>a,b</a:t>
            </a:r>
            <a:r>
              <a:rPr lang="en-US" sz="2400" b="1" dirty="0">
                <a:solidFill>
                  <a:schemeClr val="accent6"/>
                </a:solidFill>
              </a:rPr>
              <a:t>):</a:t>
            </a:r>
          </a:p>
          <a:p>
            <a:pPr marL="114300" indent="0">
              <a:buNone/>
            </a:pPr>
            <a:r>
              <a:rPr lang="en-US" sz="2400" b="1" dirty="0">
                <a:solidFill>
                  <a:schemeClr val="accent6"/>
                </a:solidFill>
              </a:rPr>
              <a:t>      y = a + b</a:t>
            </a:r>
          </a:p>
          <a:p>
            <a:pPr marL="114300" indent="0">
              <a:buNone/>
            </a:pPr>
            <a:r>
              <a:rPr lang="en-US" sz="2400" b="1" dirty="0">
                <a:solidFill>
                  <a:schemeClr val="accent6"/>
                </a:solidFill>
              </a:rPr>
              <a:t>      return y</a:t>
            </a:r>
          </a:p>
          <a:p>
            <a:pPr marL="114300" indent="0">
              <a:buNone/>
            </a:pPr>
            <a:endParaRPr lang="en-US" sz="2400" b="1" dirty="0">
              <a:solidFill>
                <a:schemeClr val="accent6"/>
              </a:solidFill>
            </a:endParaRPr>
          </a:p>
          <a:p>
            <a:pPr marL="114300" indent="0">
              <a:buNone/>
            </a:pPr>
            <a:r>
              <a:rPr lang="en-US" sz="2400" b="1" dirty="0" err="1">
                <a:solidFill>
                  <a:schemeClr val="accent6"/>
                </a:solidFill>
              </a:rPr>
              <a:t>addElement</a:t>
            </a:r>
            <a:r>
              <a:rPr lang="en-US" sz="2400" b="1" dirty="0">
                <a:solidFill>
                  <a:schemeClr val="accent6"/>
                </a:solidFill>
              </a:rPr>
              <a:t>(5,10)   #### Function CALL</a:t>
            </a:r>
          </a:p>
          <a:p>
            <a:pPr marL="114300" indent="0">
              <a:buNone/>
            </a:pPr>
            <a:r>
              <a:rPr lang="en-US" sz="2400" b="1" dirty="0">
                <a:solidFill>
                  <a:schemeClr val="accent6"/>
                </a:solidFill>
              </a:rPr>
              <a:t># 15</a:t>
            </a:r>
          </a:p>
        </p:txBody>
      </p:sp>
      <p:sp>
        <p:nvSpPr>
          <p:cNvPr id="4" name="Date Placeholder 3">
            <a:extLst>
              <a:ext uri="{FF2B5EF4-FFF2-40B4-BE49-F238E27FC236}">
                <a16:creationId xmlns:a16="http://schemas.microsoft.com/office/drawing/2014/main" id="{021005F3-3F87-4240-BD7D-C618EA19E161}"/>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F3DF3F75-FF8D-4CE5-84A8-DD42CC8BE673}"/>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33737FF9-CD20-462D-9262-09B7851862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extLst>
      <p:ext uri="{BB962C8B-B14F-4D97-AF65-F5344CB8AC3E}">
        <p14:creationId xmlns:p14="http://schemas.microsoft.com/office/powerpoint/2010/main" val="3969524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6395-9EBC-45BB-911E-58402D0ABDB9}"/>
              </a:ext>
            </a:extLst>
          </p:cNvPr>
          <p:cNvSpPr>
            <a:spLocks noGrp="1"/>
          </p:cNvSpPr>
          <p:nvPr>
            <p:ph type="title"/>
          </p:nvPr>
        </p:nvSpPr>
        <p:spPr/>
        <p:txBody>
          <a:bodyPr/>
          <a:lstStyle/>
          <a:p>
            <a:r>
              <a:rPr lang="en-US" sz="4000" dirty="0"/>
              <a:t>Data Structures/ Collections</a:t>
            </a:r>
          </a:p>
        </p:txBody>
      </p:sp>
      <p:sp>
        <p:nvSpPr>
          <p:cNvPr id="3" name="Text Placeholder 2">
            <a:extLst>
              <a:ext uri="{FF2B5EF4-FFF2-40B4-BE49-F238E27FC236}">
                <a16:creationId xmlns:a16="http://schemas.microsoft.com/office/drawing/2014/main" id="{CE7B9E59-1E6D-40DF-89DE-D72987E646C6}"/>
              </a:ext>
            </a:extLst>
          </p:cNvPr>
          <p:cNvSpPr>
            <a:spLocks noGrp="1"/>
          </p:cNvSpPr>
          <p:nvPr>
            <p:ph type="body" idx="1"/>
          </p:nvPr>
        </p:nvSpPr>
        <p:spPr>
          <a:xfrm>
            <a:off x="457200" y="1392380"/>
            <a:ext cx="8229600" cy="4526100"/>
          </a:xfrm>
        </p:spPr>
        <p:txBody>
          <a:bodyPr/>
          <a:lstStyle/>
          <a:p>
            <a:r>
              <a:rPr lang="en-US" sz="2800" dirty="0"/>
              <a:t>Data Structures/Collections are useful containers to store and manipulate list of homogeneous or heterogeneous elements.</a:t>
            </a:r>
          </a:p>
          <a:p>
            <a:pPr marL="114300" indent="0">
              <a:buNone/>
            </a:pPr>
            <a:endParaRPr lang="en-US" sz="2800" b="1" dirty="0"/>
          </a:p>
          <a:p>
            <a:r>
              <a:rPr lang="en-US" sz="2800" dirty="0"/>
              <a:t>Following data structures in this sections:</a:t>
            </a:r>
          </a:p>
          <a:p>
            <a:pPr lvl="1"/>
            <a:r>
              <a:rPr lang="en-US" sz="2400" dirty="0"/>
              <a:t>List</a:t>
            </a:r>
          </a:p>
          <a:p>
            <a:pPr lvl="1"/>
            <a:r>
              <a:rPr lang="en-US" sz="2400" dirty="0"/>
              <a:t>Tuple</a:t>
            </a:r>
          </a:p>
          <a:p>
            <a:pPr lvl="1"/>
            <a:r>
              <a:rPr lang="en-US" sz="2400" dirty="0"/>
              <a:t>Set</a:t>
            </a:r>
          </a:p>
          <a:p>
            <a:pPr lvl="1"/>
            <a:r>
              <a:rPr lang="en-US" sz="2400" dirty="0"/>
              <a:t>Dictionary</a:t>
            </a:r>
          </a:p>
        </p:txBody>
      </p:sp>
      <p:sp>
        <p:nvSpPr>
          <p:cNvPr id="4" name="Date Placeholder 3">
            <a:extLst>
              <a:ext uri="{FF2B5EF4-FFF2-40B4-BE49-F238E27FC236}">
                <a16:creationId xmlns:a16="http://schemas.microsoft.com/office/drawing/2014/main" id="{021005F3-3F87-4240-BD7D-C618EA19E161}"/>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F3DF3F75-FF8D-4CE5-84A8-DD42CC8BE673}"/>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33737FF9-CD20-462D-9262-09B7851862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extLst>
      <p:ext uri="{BB962C8B-B14F-4D97-AF65-F5344CB8AC3E}">
        <p14:creationId xmlns:p14="http://schemas.microsoft.com/office/powerpoint/2010/main" val="400460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F22AFAF-4D32-4142-9559-C5BC98E9F13A}"/>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50E61198-AD53-4AD4-BEFF-A4C3E4C96C20}"/>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B164FF35-D7EE-44AB-82B6-32827286B1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9" name="Google Shape;108;p15">
            <a:extLst>
              <a:ext uri="{FF2B5EF4-FFF2-40B4-BE49-F238E27FC236}">
                <a16:creationId xmlns:a16="http://schemas.microsoft.com/office/drawing/2014/main" id="{DAD87299-AFA6-4612-AD6C-C7C8F879B512}"/>
              </a:ext>
            </a:extLst>
          </p:cNvPr>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How Python is useful?</a:t>
            </a:r>
            <a:endParaRPr dirty="0"/>
          </a:p>
        </p:txBody>
      </p:sp>
      <p:sp>
        <p:nvSpPr>
          <p:cNvPr id="10" name="Google Shape;109;p15">
            <a:extLst>
              <a:ext uri="{FF2B5EF4-FFF2-40B4-BE49-F238E27FC236}">
                <a16:creationId xmlns:a16="http://schemas.microsoft.com/office/drawing/2014/main" id="{16A03AE6-6BA9-4260-8580-96DB254B59A2}"/>
              </a:ext>
            </a:extLst>
          </p:cNvPr>
          <p:cNvSpPr txBox="1">
            <a:spLocks noGrp="1"/>
          </p:cNvSpPr>
          <p:nvPr>
            <p:ph type="body" idx="1"/>
          </p:nvPr>
        </p:nvSpPr>
        <p:spPr>
          <a:xfrm>
            <a:off x="208723" y="955572"/>
            <a:ext cx="8478077" cy="4946855"/>
          </a:xfrm>
          <a:prstGeom prst="rect">
            <a:avLst/>
          </a:prstGeom>
          <a:noFill/>
          <a:ln>
            <a:noFill/>
          </a:ln>
        </p:spPr>
        <p:txBody>
          <a:bodyPr spcFirstLastPara="1" wrap="square" lIns="91425" tIns="45700" rIns="91425" bIns="45700" anchor="t" anchorCtr="0">
            <a:noAutofit/>
          </a:bodyPr>
          <a:lstStyle/>
          <a:p>
            <a:pPr indent="-457200" algn="just">
              <a:spcBef>
                <a:spcPts val="0"/>
              </a:spcBef>
              <a:buSzPts val="3200"/>
            </a:pPr>
            <a:r>
              <a:rPr lang="en-US" sz="2100" dirty="0"/>
              <a:t>Python has built-in features of application development and other system related libraries.</a:t>
            </a:r>
          </a:p>
          <a:p>
            <a:pPr indent="-457200" algn="just">
              <a:spcBef>
                <a:spcPts val="0"/>
              </a:spcBef>
              <a:buSzPts val="3200"/>
            </a:pPr>
            <a:endParaRPr lang="en-US" sz="2100" dirty="0"/>
          </a:p>
          <a:p>
            <a:pPr indent="-457200" algn="just">
              <a:spcBef>
                <a:spcPts val="0"/>
              </a:spcBef>
              <a:buSzPts val="3200"/>
            </a:pPr>
            <a:r>
              <a:rPr lang="en-US" sz="2100" dirty="0"/>
              <a:t>Python can easily preprocess varieties of structure &amp; unstructured data.</a:t>
            </a:r>
          </a:p>
          <a:p>
            <a:pPr indent="-457200" algn="just">
              <a:spcBef>
                <a:spcPts val="0"/>
              </a:spcBef>
              <a:buSzPts val="3200"/>
            </a:pPr>
            <a:endParaRPr lang="en-US" sz="2100" dirty="0"/>
          </a:p>
          <a:p>
            <a:pPr indent="-457200" algn="just">
              <a:spcBef>
                <a:spcPts val="0"/>
              </a:spcBef>
              <a:buSzPts val="3200"/>
            </a:pPr>
            <a:r>
              <a:rPr lang="en-US" sz="2100" dirty="0"/>
              <a:t>Python is available for all the operating system (Windows, Linux, macOS), and easy to move Python code from one operating system to another operating system.</a:t>
            </a:r>
          </a:p>
          <a:p>
            <a:pPr marL="0" indent="0" algn="just">
              <a:spcBef>
                <a:spcPts val="0"/>
              </a:spcBef>
              <a:buSzPts val="3200"/>
              <a:buNone/>
            </a:pPr>
            <a:endParaRPr lang="en-US" sz="2100" dirty="0"/>
          </a:p>
          <a:p>
            <a:pPr indent="-457200" algn="just">
              <a:spcBef>
                <a:spcPts val="0"/>
              </a:spcBef>
              <a:buSzPts val="3200"/>
            </a:pPr>
            <a:r>
              <a:rPr lang="en-US" sz="2100" dirty="0"/>
              <a:t>Python has a wide &amp; active community, and 20k+ packages worldwide to improve project features and productivity while working with Python.</a:t>
            </a:r>
          </a:p>
          <a:p>
            <a:pPr indent="-457200" algn="just">
              <a:spcBef>
                <a:spcPts val="0"/>
              </a:spcBef>
              <a:buSzPts val="3200"/>
            </a:pPr>
            <a:endParaRPr lang="en-US" sz="2100" dirty="0"/>
          </a:p>
          <a:p>
            <a:pPr indent="-457200" algn="just">
              <a:spcBef>
                <a:spcPts val="0"/>
              </a:spcBef>
              <a:buSzPts val="3200"/>
            </a:pPr>
            <a:r>
              <a:rPr lang="en-US" sz="2100" dirty="0"/>
              <a:t>Python has various libraries for Statistical analysis, Text Analysis, Visualization.</a:t>
            </a:r>
          </a:p>
        </p:txBody>
      </p:sp>
    </p:spTree>
    <p:extLst>
      <p:ext uri="{BB962C8B-B14F-4D97-AF65-F5344CB8AC3E}">
        <p14:creationId xmlns:p14="http://schemas.microsoft.com/office/powerpoint/2010/main" val="1610246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List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361207"/>
            <a:ext cx="8229600" cy="4526100"/>
          </a:xfrm>
        </p:spPr>
        <p:txBody>
          <a:bodyPr/>
          <a:lstStyle/>
          <a:p>
            <a:r>
              <a:rPr lang="en-US" sz="2400" dirty="0"/>
              <a:t>List allows to contain heterogeneous items, that is, a single list can contain items of type int, float, string or object.</a:t>
            </a:r>
          </a:p>
          <a:p>
            <a:endParaRPr lang="en-US" sz="2400" dirty="0"/>
          </a:p>
          <a:p>
            <a:r>
              <a:rPr lang="en-US" sz="2400" dirty="0"/>
              <a:t>List can be created with square bracket [ ]</a:t>
            </a:r>
          </a:p>
          <a:p>
            <a:endParaRPr lang="en-US" sz="2400" dirty="0"/>
          </a:p>
          <a:p>
            <a:r>
              <a:rPr lang="en-US" sz="2400" dirty="0"/>
              <a:t>List values can repeat, it allows to store repeated values.</a:t>
            </a:r>
          </a:p>
          <a:p>
            <a:endParaRPr lang="en-US" sz="2400" dirty="0"/>
          </a:p>
          <a:p>
            <a:r>
              <a:rPr lang="en-US" sz="2400" dirty="0"/>
              <a:t>Lists are mutable and generally initialized with a list of values specified inside square brackets or an empty list.</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extLst>
      <p:ext uri="{BB962C8B-B14F-4D97-AF65-F5344CB8AC3E}">
        <p14:creationId xmlns:p14="http://schemas.microsoft.com/office/powerpoint/2010/main" val="572725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List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246905"/>
            <a:ext cx="8229600" cy="4998319"/>
          </a:xfrm>
        </p:spPr>
        <p:txBody>
          <a:bodyPr/>
          <a:lstStyle/>
          <a:p>
            <a:r>
              <a:rPr lang="en-US" sz="2000" u="sng" dirty="0"/>
              <a:t>Creation syntax</a:t>
            </a:r>
            <a:r>
              <a:rPr lang="en-US" sz="2000" dirty="0"/>
              <a:t>:</a:t>
            </a:r>
          </a:p>
          <a:p>
            <a:pPr marL="114300" indent="0">
              <a:buNone/>
            </a:pPr>
            <a:r>
              <a:rPr lang="en-US" sz="2000" dirty="0" err="1"/>
              <a:t>variable_name</a:t>
            </a:r>
            <a:r>
              <a:rPr lang="en-US" sz="2000" dirty="0"/>
              <a:t> = [element-1, element-2, element-3..etc ]</a:t>
            </a:r>
          </a:p>
          <a:p>
            <a:pPr marL="114300" indent="0">
              <a:buNone/>
            </a:pPr>
            <a:endParaRPr lang="en-US" sz="2000" dirty="0"/>
          </a:p>
          <a:p>
            <a:pPr marL="114300" indent="0">
              <a:buNone/>
            </a:pPr>
            <a:r>
              <a:rPr lang="en-US" sz="2000" dirty="0"/>
              <a:t>Example:</a:t>
            </a:r>
          </a:p>
          <a:p>
            <a:pPr marL="114300" indent="0">
              <a:buNone/>
            </a:pPr>
            <a:r>
              <a:rPr lang="en-US" sz="2000" dirty="0"/>
              <a:t># Create list of integer number</a:t>
            </a:r>
          </a:p>
          <a:p>
            <a:pPr marL="114300" indent="0">
              <a:buNone/>
            </a:pPr>
            <a:r>
              <a:rPr lang="en-US" sz="2400" b="1" dirty="0" err="1">
                <a:solidFill>
                  <a:schemeClr val="accent6"/>
                </a:solidFill>
              </a:rPr>
              <a:t>num_list</a:t>
            </a:r>
            <a:r>
              <a:rPr lang="en-US" sz="2400" b="1" dirty="0">
                <a:solidFill>
                  <a:schemeClr val="accent6"/>
                </a:solidFill>
              </a:rPr>
              <a:t> = [ 1, 2, 3, 4, 5, 6, 7, 8, 9, 10 ]</a:t>
            </a:r>
          </a:p>
          <a:p>
            <a:pPr marL="114300" indent="0">
              <a:buNone/>
            </a:pPr>
            <a:r>
              <a:rPr lang="en-US" sz="2400" b="1" dirty="0">
                <a:solidFill>
                  <a:schemeClr val="accent6"/>
                </a:solidFill>
              </a:rPr>
              <a:t>print(</a:t>
            </a:r>
            <a:r>
              <a:rPr lang="en-US" sz="2400" b="1" dirty="0" err="1">
                <a:solidFill>
                  <a:schemeClr val="accent6"/>
                </a:solidFill>
              </a:rPr>
              <a:t>num_list</a:t>
            </a:r>
            <a:r>
              <a:rPr lang="en-US" sz="2400" b="1" dirty="0">
                <a:solidFill>
                  <a:schemeClr val="accent6"/>
                </a:solidFill>
              </a:rPr>
              <a:t>)</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Tree>
    <p:extLst>
      <p:ext uri="{BB962C8B-B14F-4D97-AF65-F5344CB8AC3E}">
        <p14:creationId xmlns:p14="http://schemas.microsoft.com/office/powerpoint/2010/main" val="1034237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List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246905"/>
            <a:ext cx="8229600" cy="4998319"/>
          </a:xfrm>
        </p:spPr>
        <p:txBody>
          <a:bodyPr/>
          <a:lstStyle/>
          <a:p>
            <a:r>
              <a:rPr lang="en-US" sz="2000" u="sng" dirty="0"/>
              <a:t>Creation syntax</a:t>
            </a:r>
            <a:r>
              <a:rPr lang="en-US" sz="2000" dirty="0"/>
              <a:t>:</a:t>
            </a:r>
          </a:p>
          <a:p>
            <a:pPr marL="114300" indent="0">
              <a:buNone/>
            </a:pPr>
            <a:r>
              <a:rPr lang="en-US" sz="2000" dirty="0" err="1"/>
              <a:t>variable_name</a:t>
            </a:r>
            <a:r>
              <a:rPr lang="en-US" sz="2000" dirty="0"/>
              <a:t> = [element-1, element-2, element-3..etc ]</a:t>
            </a:r>
          </a:p>
          <a:p>
            <a:pPr marL="114300" indent="0">
              <a:buNone/>
            </a:pPr>
            <a:endParaRPr lang="en-US" sz="2000" dirty="0"/>
          </a:p>
          <a:p>
            <a:pPr marL="114300" indent="0">
              <a:buNone/>
            </a:pPr>
            <a:r>
              <a:rPr lang="en-US" sz="2000" dirty="0"/>
              <a:t>Example:</a:t>
            </a:r>
          </a:p>
          <a:p>
            <a:r>
              <a:rPr lang="en-US" sz="2000" dirty="0"/>
              <a:t>Create list of integer number</a:t>
            </a:r>
          </a:p>
          <a:p>
            <a:pPr marL="114300" indent="0">
              <a:buNone/>
            </a:pPr>
            <a:r>
              <a:rPr lang="en-US" sz="2400" b="1" dirty="0" err="1">
                <a:solidFill>
                  <a:schemeClr val="accent6"/>
                </a:solidFill>
              </a:rPr>
              <a:t>num_list</a:t>
            </a:r>
            <a:r>
              <a:rPr lang="en-US" sz="2400" b="1" dirty="0">
                <a:solidFill>
                  <a:schemeClr val="accent6"/>
                </a:solidFill>
              </a:rPr>
              <a:t> = [ 1, 2, 3, 4, 5, 6, 7, 8, 9, 10 ]</a:t>
            </a:r>
          </a:p>
          <a:p>
            <a:pPr marL="114300" indent="0">
              <a:buNone/>
            </a:pPr>
            <a:r>
              <a:rPr lang="en-US" sz="2400" b="1" dirty="0">
                <a:solidFill>
                  <a:schemeClr val="accent6"/>
                </a:solidFill>
              </a:rPr>
              <a:t>print(</a:t>
            </a:r>
            <a:r>
              <a:rPr lang="en-US" sz="2400" b="1" dirty="0" err="1">
                <a:solidFill>
                  <a:schemeClr val="accent6"/>
                </a:solidFill>
              </a:rPr>
              <a:t>num_list</a:t>
            </a:r>
            <a:r>
              <a:rPr lang="en-US" sz="2400" b="1" dirty="0">
                <a:solidFill>
                  <a:schemeClr val="accent6"/>
                </a:solidFill>
              </a:rPr>
              <a:t>)</a:t>
            </a:r>
          </a:p>
          <a:p>
            <a:pPr marL="114300" indent="0">
              <a:buNone/>
            </a:pPr>
            <a:endParaRPr lang="en-US" sz="2000" b="1" dirty="0"/>
          </a:p>
          <a:p>
            <a:r>
              <a:rPr lang="en-US" sz="2000" dirty="0"/>
              <a:t>Create list of city name</a:t>
            </a:r>
          </a:p>
          <a:p>
            <a:pPr marL="114300" indent="0">
              <a:buNone/>
            </a:pPr>
            <a:r>
              <a:rPr lang="en-US" sz="2400" b="1" dirty="0" err="1">
                <a:solidFill>
                  <a:schemeClr val="accent6"/>
                </a:solidFill>
              </a:rPr>
              <a:t>city_name</a:t>
            </a:r>
            <a:r>
              <a:rPr lang="en-US" sz="2400" b="1" dirty="0">
                <a:solidFill>
                  <a:schemeClr val="accent6"/>
                </a:solidFill>
              </a:rPr>
              <a:t> = ["</a:t>
            </a:r>
            <a:r>
              <a:rPr lang="en-US" sz="2400" b="1" dirty="0" err="1">
                <a:solidFill>
                  <a:schemeClr val="accent6"/>
                </a:solidFill>
              </a:rPr>
              <a:t>Tumkur</a:t>
            </a:r>
            <a:r>
              <a:rPr lang="en-US" sz="2400" b="1" dirty="0">
                <a:solidFill>
                  <a:schemeClr val="accent6"/>
                </a:solidFill>
              </a:rPr>
              <a:t>", "Bangalore", "Mysuru",</a:t>
            </a:r>
          </a:p>
          <a:p>
            <a:pPr marL="114300" indent="0">
              <a:buNone/>
            </a:pPr>
            <a:r>
              <a:rPr lang="en-US" sz="2400" b="1" dirty="0">
                <a:solidFill>
                  <a:schemeClr val="accent6"/>
                </a:solidFill>
              </a:rPr>
              <a:t>                      "</a:t>
            </a:r>
            <a:r>
              <a:rPr lang="en-US" sz="2400" b="1" dirty="0" err="1">
                <a:solidFill>
                  <a:schemeClr val="accent6"/>
                </a:solidFill>
              </a:rPr>
              <a:t>Mandya</a:t>
            </a:r>
            <a:r>
              <a:rPr lang="en-US" sz="2400" b="1" dirty="0">
                <a:solidFill>
                  <a:schemeClr val="accent6"/>
                </a:solidFill>
              </a:rPr>
              <a:t>", "</a:t>
            </a:r>
            <a:r>
              <a:rPr lang="en-US" sz="2400" b="1" dirty="0" err="1">
                <a:solidFill>
                  <a:schemeClr val="accent6"/>
                </a:solidFill>
              </a:rPr>
              <a:t>Davangere</a:t>
            </a:r>
            <a:r>
              <a:rPr lang="en-US" sz="2400" b="1" dirty="0">
                <a:solidFill>
                  <a:schemeClr val="accent6"/>
                </a:solidFill>
              </a:rPr>
              <a:t>", "Shivamogga"]</a:t>
            </a:r>
          </a:p>
          <a:p>
            <a:pPr marL="114300" indent="0">
              <a:buNone/>
            </a:pPr>
            <a:r>
              <a:rPr lang="en-US" sz="2400" b="1" dirty="0">
                <a:solidFill>
                  <a:schemeClr val="accent6"/>
                </a:solidFill>
              </a:rPr>
              <a:t>print(</a:t>
            </a:r>
            <a:r>
              <a:rPr lang="en-US" sz="2400" b="1" dirty="0" err="1">
                <a:solidFill>
                  <a:schemeClr val="accent6"/>
                </a:solidFill>
              </a:rPr>
              <a:t>city_name</a:t>
            </a:r>
            <a:r>
              <a:rPr lang="en-US" sz="2400" b="1" dirty="0">
                <a:solidFill>
                  <a:schemeClr val="accent6"/>
                </a:solidFill>
              </a:rPr>
              <a:t>)</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2548740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List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246905"/>
            <a:ext cx="8229600" cy="4998319"/>
          </a:xfrm>
        </p:spPr>
        <p:txBody>
          <a:bodyPr/>
          <a:lstStyle/>
          <a:p>
            <a:pPr marL="114300" indent="0">
              <a:buNone/>
            </a:pPr>
            <a:r>
              <a:rPr lang="en-US" sz="2000" u="sng" dirty="0"/>
              <a:t>Accessing Elements from a List</a:t>
            </a:r>
          </a:p>
          <a:p>
            <a:r>
              <a:rPr lang="en-US" sz="2000" dirty="0"/>
              <a:t>List elements can be access using indexing range separated by colon (</a:t>
            </a:r>
            <a:r>
              <a:rPr lang="en-US" sz="2000" dirty="0">
                <a:sym typeface="Wingdings" panose="05000000000000000000" pitchFamily="2" charset="2"/>
              </a:rPr>
              <a:t>:)</a:t>
            </a:r>
          </a:p>
          <a:p>
            <a:r>
              <a:rPr lang="en-US" sz="2000" dirty="0">
                <a:solidFill>
                  <a:srgbClr val="FF0000"/>
                </a:solidFill>
                <a:sym typeface="Wingdings" panose="05000000000000000000" pitchFamily="2" charset="2"/>
              </a:rPr>
              <a:t>Index range from </a:t>
            </a:r>
            <a:r>
              <a:rPr lang="en-US" sz="2000" b="1" dirty="0">
                <a:solidFill>
                  <a:srgbClr val="FF0000"/>
                </a:solidFill>
                <a:sym typeface="Wingdings" panose="05000000000000000000" pitchFamily="2" charset="2"/>
              </a:rPr>
              <a:t>0</a:t>
            </a:r>
            <a:r>
              <a:rPr lang="en-US" sz="2000" dirty="0">
                <a:solidFill>
                  <a:srgbClr val="FF0000"/>
                </a:solidFill>
                <a:sym typeface="Wingdings" panose="05000000000000000000" pitchFamily="2" charset="2"/>
              </a:rPr>
              <a:t> to </a:t>
            </a:r>
            <a:r>
              <a:rPr lang="en-US" sz="2000" b="1" dirty="0">
                <a:solidFill>
                  <a:srgbClr val="FF0000"/>
                </a:solidFill>
                <a:sym typeface="Wingdings" panose="05000000000000000000" pitchFamily="2" charset="2"/>
              </a:rPr>
              <a:t>n-1</a:t>
            </a:r>
            <a:r>
              <a:rPr lang="en-US" sz="2000" dirty="0">
                <a:solidFill>
                  <a:srgbClr val="FF0000"/>
                </a:solidFill>
                <a:sym typeface="Wingdings" panose="05000000000000000000" pitchFamily="2" charset="2"/>
              </a:rPr>
              <a:t> element.</a:t>
            </a:r>
          </a:p>
          <a:p>
            <a:pPr marL="114300" indent="0">
              <a:buNone/>
            </a:pPr>
            <a:endParaRPr lang="en-US" sz="2000" u="sng" dirty="0">
              <a:sym typeface="Wingdings" panose="05000000000000000000" pitchFamily="2" charset="2"/>
            </a:endParaRPr>
          </a:p>
          <a:p>
            <a:pPr marL="114300" indent="0">
              <a:buNone/>
            </a:pPr>
            <a:r>
              <a:rPr lang="en-US" sz="2000" u="sng" dirty="0">
                <a:sym typeface="Wingdings" panose="05000000000000000000" pitchFamily="2" charset="2"/>
              </a:rPr>
              <a:t>Syntax</a:t>
            </a:r>
          </a:p>
          <a:p>
            <a:pPr marL="114300" indent="0">
              <a:buNone/>
            </a:pPr>
            <a:r>
              <a:rPr lang="en-US" sz="2000" b="1" dirty="0">
                <a:sym typeface="Wingdings" panose="05000000000000000000" pitchFamily="2" charset="2"/>
              </a:rPr>
              <a:t>list-variable-name[index]</a:t>
            </a:r>
          </a:p>
          <a:p>
            <a:pPr marL="114300" indent="0">
              <a:buNone/>
            </a:pPr>
            <a:r>
              <a:rPr lang="en-US" sz="2000" dirty="0"/>
              <a:t>	or</a:t>
            </a:r>
          </a:p>
          <a:p>
            <a:pPr marL="114300" indent="0">
              <a:buNone/>
            </a:pPr>
            <a:r>
              <a:rPr lang="en-US" sz="2000" b="1" dirty="0">
                <a:sym typeface="Wingdings" panose="05000000000000000000" pitchFamily="2" charset="2"/>
              </a:rPr>
              <a:t>list-variable-name[</a:t>
            </a:r>
            <a:r>
              <a:rPr lang="en-US" sz="2000" b="1" dirty="0" err="1">
                <a:sym typeface="Wingdings" panose="05000000000000000000" pitchFamily="2" charset="2"/>
              </a:rPr>
              <a:t>start:end</a:t>
            </a:r>
            <a:r>
              <a:rPr lang="en-US" sz="2000" b="1" dirty="0">
                <a:sym typeface="Wingdings" panose="05000000000000000000" pitchFamily="2" charset="2"/>
              </a:rPr>
              <a:t>]</a:t>
            </a:r>
            <a:r>
              <a:rPr lang="en-US" sz="2000" dirty="0">
                <a:sym typeface="Wingdings" panose="05000000000000000000" pitchFamily="2" charset="2"/>
              </a:rPr>
              <a:t> # with range of index</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extLst>
      <p:ext uri="{BB962C8B-B14F-4D97-AF65-F5344CB8AC3E}">
        <p14:creationId xmlns:p14="http://schemas.microsoft.com/office/powerpoint/2010/main" val="430525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a:xfrm>
            <a:off x="457200" y="14863"/>
            <a:ext cx="8229600" cy="1143000"/>
          </a:xfrm>
        </p:spPr>
        <p:txBody>
          <a:bodyPr/>
          <a:lstStyle/>
          <a:p>
            <a:r>
              <a:rPr lang="en-US" dirty="0"/>
              <a:t>List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997521"/>
            <a:ext cx="8229600" cy="4998319"/>
          </a:xfrm>
        </p:spPr>
        <p:txBody>
          <a:bodyPr/>
          <a:lstStyle/>
          <a:p>
            <a:pPr marL="114300" indent="0">
              <a:buNone/>
            </a:pPr>
            <a:r>
              <a:rPr lang="en-US" sz="2000" b="1" dirty="0" err="1">
                <a:solidFill>
                  <a:schemeClr val="accent6"/>
                </a:solidFill>
              </a:rPr>
              <a:t>num_list</a:t>
            </a:r>
            <a:r>
              <a:rPr lang="en-US" sz="2000" b="1" dirty="0">
                <a:solidFill>
                  <a:schemeClr val="accent6"/>
                </a:solidFill>
              </a:rPr>
              <a:t> = [ 1, 2, 3, 4, 5, 6, 7, 8, 9, 10 ]</a:t>
            </a:r>
          </a:p>
          <a:p>
            <a:pPr marL="114300" indent="0">
              <a:buNone/>
            </a:pPr>
            <a:r>
              <a:rPr lang="en-US" sz="2000" b="1" dirty="0">
                <a:solidFill>
                  <a:schemeClr val="accent6"/>
                </a:solidFill>
              </a:rPr>
              <a:t>print(</a:t>
            </a:r>
            <a:r>
              <a:rPr lang="en-US" sz="2000" b="1" dirty="0" err="1">
                <a:solidFill>
                  <a:schemeClr val="accent6"/>
                </a:solidFill>
              </a:rPr>
              <a:t>num_list</a:t>
            </a:r>
            <a:r>
              <a:rPr lang="en-US" sz="2000" b="1" dirty="0">
                <a:solidFill>
                  <a:schemeClr val="accent6"/>
                </a:solidFill>
              </a:rPr>
              <a:t>)</a:t>
            </a:r>
          </a:p>
          <a:p>
            <a:pPr marL="114300" indent="0">
              <a:buNone/>
            </a:pPr>
            <a:endParaRPr lang="en-US" sz="2000" b="1" dirty="0"/>
          </a:p>
          <a:p>
            <a:pPr marL="114300" indent="0">
              <a:buNone/>
            </a:pPr>
            <a:r>
              <a:rPr lang="en-US" sz="2000" dirty="0"/>
              <a:t># Accessing first element </a:t>
            </a:r>
          </a:p>
          <a:p>
            <a:pPr marL="114300" indent="0">
              <a:buNone/>
            </a:pPr>
            <a:r>
              <a:rPr lang="en-US" sz="2000" b="1" dirty="0" err="1">
                <a:solidFill>
                  <a:schemeClr val="accent6"/>
                </a:solidFill>
              </a:rPr>
              <a:t>num_list</a:t>
            </a:r>
            <a:r>
              <a:rPr lang="en-US" sz="2000" b="1" dirty="0">
                <a:solidFill>
                  <a:schemeClr val="accent6"/>
                </a:solidFill>
              </a:rPr>
              <a:t>[0]</a:t>
            </a:r>
          </a:p>
          <a:p>
            <a:pPr marL="114300" indent="0">
              <a:buNone/>
            </a:pPr>
            <a:endParaRPr lang="en-US" sz="2000" b="1" dirty="0"/>
          </a:p>
          <a:p>
            <a:pPr marL="114300" indent="0">
              <a:buNone/>
            </a:pPr>
            <a:r>
              <a:rPr lang="en-US" sz="2000" dirty="0"/>
              <a:t># Accessing list using index range</a:t>
            </a:r>
          </a:p>
          <a:p>
            <a:pPr marL="114300" indent="0">
              <a:buNone/>
            </a:pPr>
            <a:r>
              <a:rPr lang="en-US" sz="2000" b="1" dirty="0" err="1">
                <a:solidFill>
                  <a:schemeClr val="accent6"/>
                </a:solidFill>
              </a:rPr>
              <a:t>num_list</a:t>
            </a:r>
            <a:r>
              <a:rPr lang="en-US" sz="2000" b="1" dirty="0">
                <a:solidFill>
                  <a:schemeClr val="accent6"/>
                </a:solidFill>
              </a:rPr>
              <a:t>[3:7] #Index 7 will not be included, index are (3,4,5,6)</a:t>
            </a:r>
          </a:p>
          <a:p>
            <a:pPr marL="114300" indent="0">
              <a:buNone/>
            </a:pPr>
            <a:endParaRPr lang="en-US" sz="2000" dirty="0"/>
          </a:p>
          <a:p>
            <a:pPr marL="114300" indent="0">
              <a:buNone/>
            </a:pPr>
            <a:r>
              <a:rPr lang="en-US" sz="2000" dirty="0"/>
              <a:t># Accessing last element </a:t>
            </a:r>
          </a:p>
          <a:p>
            <a:pPr marL="114300" indent="0">
              <a:buNone/>
            </a:pPr>
            <a:r>
              <a:rPr lang="en-US" sz="2000" b="1" dirty="0" err="1">
                <a:solidFill>
                  <a:schemeClr val="accent2"/>
                </a:solidFill>
              </a:rPr>
              <a:t>num_list</a:t>
            </a:r>
            <a:r>
              <a:rPr lang="en-US" sz="2000" b="1" dirty="0">
                <a:solidFill>
                  <a:schemeClr val="accent2"/>
                </a:solidFill>
              </a:rPr>
              <a:t>[-1]   #Negative index display element from last</a:t>
            </a:r>
          </a:p>
          <a:p>
            <a:pPr marL="114300" indent="0">
              <a:buNone/>
            </a:pPr>
            <a:endParaRPr lang="en-US" sz="2000" dirty="0"/>
          </a:p>
          <a:p>
            <a:pPr marL="114300" indent="0">
              <a:buNone/>
            </a:pPr>
            <a:r>
              <a:rPr lang="en-US" sz="2000" dirty="0"/>
              <a:t># Accessing last 3 element from a list</a:t>
            </a:r>
          </a:p>
          <a:p>
            <a:pPr marL="114300" indent="0">
              <a:buNone/>
            </a:pPr>
            <a:r>
              <a:rPr lang="en-US" sz="2000" b="1" dirty="0" err="1">
                <a:solidFill>
                  <a:schemeClr val="accent2"/>
                </a:solidFill>
              </a:rPr>
              <a:t>num_list</a:t>
            </a:r>
            <a:r>
              <a:rPr lang="en-US" sz="2000" b="1" dirty="0">
                <a:solidFill>
                  <a:schemeClr val="accent2"/>
                </a:solidFill>
              </a:rPr>
              <a:t>[-3: ]</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Tree>
    <p:extLst>
      <p:ext uri="{BB962C8B-B14F-4D97-AF65-F5344CB8AC3E}">
        <p14:creationId xmlns:p14="http://schemas.microsoft.com/office/powerpoint/2010/main" val="3225106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a:xfrm>
            <a:off x="457200" y="14863"/>
            <a:ext cx="8229600" cy="1143000"/>
          </a:xfrm>
        </p:spPr>
        <p:txBody>
          <a:bodyPr/>
          <a:lstStyle/>
          <a:p>
            <a:r>
              <a:rPr lang="en-US" dirty="0"/>
              <a:t>List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997521"/>
            <a:ext cx="8229600" cy="4998319"/>
          </a:xfrm>
        </p:spPr>
        <p:txBody>
          <a:bodyPr/>
          <a:lstStyle/>
          <a:p>
            <a:pPr marL="114300" indent="0">
              <a:buNone/>
            </a:pPr>
            <a:r>
              <a:rPr lang="en-US" sz="2000" dirty="0"/>
              <a:t># Calculate list size (how many elements are present in list)</a:t>
            </a:r>
          </a:p>
          <a:p>
            <a:pPr marL="114300" indent="0">
              <a:buNone/>
            </a:pPr>
            <a:r>
              <a:rPr lang="en-US" sz="2400" b="1" dirty="0" err="1">
                <a:solidFill>
                  <a:schemeClr val="accent2"/>
                </a:solidFill>
              </a:rPr>
              <a:t>len</a:t>
            </a:r>
            <a:r>
              <a:rPr lang="en-US" sz="2400" b="1" dirty="0">
                <a:solidFill>
                  <a:schemeClr val="accent2"/>
                </a:solidFill>
              </a:rPr>
              <a:t>(</a:t>
            </a:r>
            <a:r>
              <a:rPr lang="en-US" sz="2400" b="1" dirty="0" err="1">
                <a:solidFill>
                  <a:schemeClr val="accent2"/>
                </a:solidFill>
              </a:rPr>
              <a:t>num_list</a:t>
            </a:r>
            <a:r>
              <a:rPr lang="en-US" sz="2400" b="1" dirty="0">
                <a:solidFill>
                  <a:schemeClr val="accent2"/>
                </a:solidFill>
              </a:rPr>
              <a:t>)</a:t>
            </a:r>
          </a:p>
          <a:p>
            <a:pPr marL="114300" indent="0">
              <a:buNone/>
            </a:pPr>
            <a:endParaRPr lang="en-US" sz="2000" b="1" dirty="0"/>
          </a:p>
          <a:p>
            <a:pPr marL="114300" indent="0">
              <a:buNone/>
            </a:pPr>
            <a:r>
              <a:rPr lang="en-US" sz="2000" dirty="0"/>
              <a:t># List allow to combine another list easily with + (plus) operator</a:t>
            </a:r>
          </a:p>
          <a:p>
            <a:pPr marL="114300" indent="0">
              <a:buNone/>
            </a:pPr>
            <a:r>
              <a:rPr lang="en-US" sz="2400" b="1" dirty="0">
                <a:solidFill>
                  <a:schemeClr val="accent2"/>
                </a:solidFill>
              </a:rPr>
              <a:t>num = [1, 2, 3, 4, 5]</a:t>
            </a:r>
          </a:p>
          <a:p>
            <a:pPr marL="114300" indent="0">
              <a:buNone/>
            </a:pPr>
            <a:r>
              <a:rPr lang="en-US" sz="2400" b="1" dirty="0">
                <a:solidFill>
                  <a:schemeClr val="accent2"/>
                </a:solidFill>
              </a:rPr>
              <a:t>alpha = ['</a:t>
            </a:r>
            <a:r>
              <a:rPr lang="en-US" sz="2400" b="1" dirty="0" err="1">
                <a:solidFill>
                  <a:schemeClr val="accent2"/>
                </a:solidFill>
              </a:rPr>
              <a:t>a','b','c','d','e</a:t>
            </a:r>
            <a:r>
              <a:rPr lang="en-US" sz="2400" b="1" dirty="0">
                <a:solidFill>
                  <a:schemeClr val="accent2"/>
                </a:solidFill>
              </a:rPr>
              <a:t>']</a:t>
            </a:r>
          </a:p>
          <a:p>
            <a:pPr marL="114300" indent="0">
              <a:buNone/>
            </a:pPr>
            <a:endParaRPr lang="en-US" sz="2400" dirty="0"/>
          </a:p>
          <a:p>
            <a:pPr marL="114300" indent="0">
              <a:buNone/>
            </a:pPr>
            <a:r>
              <a:rPr lang="en-US" sz="2400" b="1" dirty="0" err="1">
                <a:solidFill>
                  <a:schemeClr val="accent2"/>
                </a:solidFill>
              </a:rPr>
              <a:t>combined_list</a:t>
            </a:r>
            <a:r>
              <a:rPr lang="en-US" sz="2400" b="1" dirty="0">
                <a:solidFill>
                  <a:schemeClr val="accent2"/>
                </a:solidFill>
              </a:rPr>
              <a:t> = num + alpha</a:t>
            </a:r>
          </a:p>
          <a:p>
            <a:pPr marL="114300" indent="0">
              <a:buNone/>
            </a:pPr>
            <a:r>
              <a:rPr lang="en-US" sz="2400" b="1" dirty="0">
                <a:solidFill>
                  <a:schemeClr val="accent2"/>
                </a:solidFill>
              </a:rPr>
              <a:t>print(</a:t>
            </a:r>
            <a:r>
              <a:rPr lang="en-US" sz="2400" b="1" dirty="0" err="1">
                <a:solidFill>
                  <a:schemeClr val="accent2"/>
                </a:solidFill>
              </a:rPr>
              <a:t>combined_list</a:t>
            </a:r>
            <a:r>
              <a:rPr lang="en-US" sz="2400" b="1" dirty="0">
                <a:solidFill>
                  <a:schemeClr val="accent2"/>
                </a:solidFill>
              </a:rPr>
              <a:t>)</a:t>
            </a:r>
          </a:p>
          <a:p>
            <a:pPr marL="114300" indent="0">
              <a:buNone/>
            </a:pPr>
            <a:endParaRPr lang="en-US" sz="2000" dirty="0"/>
          </a:p>
          <a:p>
            <a:pPr marL="114300" indent="0">
              <a:buNone/>
            </a:pPr>
            <a:r>
              <a:rPr lang="en-US" sz="2000" dirty="0"/>
              <a:t>#Output:</a:t>
            </a:r>
          </a:p>
          <a:p>
            <a:pPr marL="114300" indent="0">
              <a:buNone/>
            </a:pPr>
            <a:r>
              <a:rPr lang="en-US" sz="2000" dirty="0"/>
              <a:t>#[ 1, 2, 3, 4, 5, 'a’, 'b’ ,'c’ ,'d', 'e' ]</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extLst>
      <p:ext uri="{BB962C8B-B14F-4D97-AF65-F5344CB8AC3E}">
        <p14:creationId xmlns:p14="http://schemas.microsoft.com/office/powerpoint/2010/main" val="2381061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a:xfrm>
            <a:off x="457200" y="14863"/>
            <a:ext cx="8229600" cy="1143000"/>
          </a:xfrm>
        </p:spPr>
        <p:txBody>
          <a:bodyPr/>
          <a:lstStyle/>
          <a:p>
            <a:r>
              <a:rPr lang="en-US" dirty="0"/>
              <a:t>List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997521"/>
            <a:ext cx="8229600" cy="4998319"/>
          </a:xfrm>
        </p:spPr>
        <p:txBody>
          <a:bodyPr/>
          <a:lstStyle/>
          <a:p>
            <a:pPr marL="114300" indent="0">
              <a:buNone/>
            </a:pPr>
            <a:r>
              <a:rPr lang="en-US" sz="2000" dirty="0"/>
              <a:t>List allows to change/update the list elements</a:t>
            </a:r>
          </a:p>
          <a:p>
            <a:pPr marL="114300" indent="0">
              <a:buNone/>
            </a:pPr>
            <a:endParaRPr lang="en-US" sz="2000" b="1" dirty="0"/>
          </a:p>
          <a:p>
            <a:pPr marL="114300" indent="0">
              <a:buNone/>
            </a:pPr>
            <a:r>
              <a:rPr lang="en-US" sz="2400" b="1" dirty="0" err="1">
                <a:solidFill>
                  <a:schemeClr val="accent2"/>
                </a:solidFill>
              </a:rPr>
              <a:t>num_list</a:t>
            </a:r>
            <a:r>
              <a:rPr lang="en-US" sz="2400" b="1" dirty="0">
                <a:solidFill>
                  <a:schemeClr val="accent2"/>
                </a:solidFill>
              </a:rPr>
              <a:t> = [1,2,3,4,5,6,7,8,9,10]</a:t>
            </a:r>
          </a:p>
          <a:p>
            <a:pPr marL="114300" indent="0">
              <a:buNone/>
            </a:pPr>
            <a:endParaRPr lang="en-US" sz="2400" b="1" dirty="0"/>
          </a:p>
          <a:p>
            <a:pPr marL="114300" indent="0">
              <a:buNone/>
            </a:pPr>
            <a:r>
              <a:rPr lang="en-US" sz="2400" b="1" dirty="0" err="1">
                <a:solidFill>
                  <a:schemeClr val="accent2"/>
                </a:solidFill>
              </a:rPr>
              <a:t>num_list</a:t>
            </a:r>
            <a:r>
              <a:rPr lang="en-US" sz="2400" b="1" dirty="0">
                <a:solidFill>
                  <a:schemeClr val="accent2"/>
                </a:solidFill>
              </a:rPr>
              <a:t>[4] = 404 </a:t>
            </a:r>
            <a:r>
              <a:rPr lang="en-US" sz="2000" dirty="0">
                <a:solidFill>
                  <a:schemeClr val="accent2"/>
                </a:solidFill>
              </a:rPr>
              <a:t>#updating 4</a:t>
            </a:r>
            <a:r>
              <a:rPr lang="en-US" sz="2000" baseline="30000" dirty="0">
                <a:solidFill>
                  <a:schemeClr val="accent2"/>
                </a:solidFill>
              </a:rPr>
              <a:t>th</a:t>
            </a:r>
            <a:r>
              <a:rPr lang="en-US" sz="2000" dirty="0">
                <a:solidFill>
                  <a:schemeClr val="accent2"/>
                </a:solidFill>
              </a:rPr>
              <a:t> index element with new value</a:t>
            </a:r>
            <a:endParaRPr lang="en-US" sz="2400" dirty="0">
              <a:solidFill>
                <a:schemeClr val="accent2"/>
              </a:solidFill>
            </a:endParaRPr>
          </a:p>
          <a:p>
            <a:pPr marL="114300" indent="0">
              <a:buNone/>
            </a:pPr>
            <a:endParaRPr lang="en-US" sz="2400" b="1" dirty="0"/>
          </a:p>
          <a:p>
            <a:pPr marL="114300" indent="0">
              <a:buNone/>
            </a:pPr>
            <a:r>
              <a:rPr lang="en-US" sz="2400" b="1" dirty="0" err="1">
                <a:solidFill>
                  <a:schemeClr val="accent2"/>
                </a:solidFill>
              </a:rPr>
              <a:t>num_list</a:t>
            </a:r>
            <a:r>
              <a:rPr lang="en-US" sz="2400" b="1" dirty="0">
                <a:solidFill>
                  <a:schemeClr val="accent2"/>
                </a:solidFill>
              </a:rPr>
              <a:t>[-2] = 99990 </a:t>
            </a:r>
            <a:r>
              <a:rPr lang="en-US" sz="2000" dirty="0">
                <a:solidFill>
                  <a:schemeClr val="accent2"/>
                </a:solidFill>
              </a:rPr>
              <a:t>#updating 2</a:t>
            </a:r>
            <a:r>
              <a:rPr lang="en-US" sz="2000" baseline="30000" dirty="0">
                <a:solidFill>
                  <a:schemeClr val="accent2"/>
                </a:solidFill>
              </a:rPr>
              <a:t>nd</a:t>
            </a:r>
            <a:r>
              <a:rPr lang="en-US" sz="2000" dirty="0">
                <a:solidFill>
                  <a:schemeClr val="accent2"/>
                </a:solidFill>
              </a:rPr>
              <a:t> last element of list</a:t>
            </a:r>
            <a:endParaRPr lang="en-US" sz="2400" dirty="0">
              <a:solidFill>
                <a:schemeClr val="accent2"/>
              </a:solidFill>
            </a:endParaRPr>
          </a:p>
          <a:p>
            <a:pPr marL="114300" indent="0">
              <a:buNone/>
            </a:pPr>
            <a:endParaRPr lang="en-US" sz="2400" b="1" dirty="0"/>
          </a:p>
          <a:p>
            <a:pPr marL="114300" indent="0">
              <a:buNone/>
            </a:pPr>
            <a:r>
              <a:rPr lang="en-US" sz="2400" b="1" dirty="0">
                <a:solidFill>
                  <a:schemeClr val="accent2"/>
                </a:solidFill>
              </a:rPr>
              <a:t>print(</a:t>
            </a:r>
            <a:r>
              <a:rPr lang="en-US" sz="2400" b="1" dirty="0" err="1">
                <a:solidFill>
                  <a:schemeClr val="accent2"/>
                </a:solidFill>
              </a:rPr>
              <a:t>num_list</a:t>
            </a:r>
            <a:r>
              <a:rPr lang="en-US" sz="2400" b="1" dirty="0">
                <a:solidFill>
                  <a:schemeClr val="accent2"/>
                </a:solidFill>
              </a:rPr>
              <a:t>)</a:t>
            </a:r>
          </a:p>
          <a:p>
            <a:pPr marL="114300" indent="0">
              <a:buNone/>
            </a:pPr>
            <a:endParaRPr lang="en-US" sz="2000" b="1" dirty="0"/>
          </a:p>
          <a:p>
            <a:pPr marL="114300" indent="0">
              <a:buNone/>
            </a:pPr>
            <a:r>
              <a:rPr lang="en-US" sz="2000" dirty="0"/>
              <a:t>Output:</a:t>
            </a:r>
          </a:p>
          <a:p>
            <a:pPr marL="114300" indent="0">
              <a:buNone/>
            </a:pPr>
            <a:r>
              <a:rPr lang="en-US" sz="2000" dirty="0"/>
              <a:t>#[1, 2, 3, 4, 404, 6, 7, 8, 99990, 10]</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Tree>
    <p:extLst>
      <p:ext uri="{BB962C8B-B14F-4D97-AF65-F5344CB8AC3E}">
        <p14:creationId xmlns:p14="http://schemas.microsoft.com/office/powerpoint/2010/main" val="4012364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Tuple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361207"/>
            <a:ext cx="8229600" cy="4526100"/>
          </a:xfrm>
        </p:spPr>
        <p:txBody>
          <a:bodyPr/>
          <a:lstStyle/>
          <a:p>
            <a:r>
              <a:rPr lang="en-US" sz="2400" dirty="0"/>
              <a:t>Tuple is also a list, but it is immutable. Once a tuple has been created it cannot be modified.</a:t>
            </a:r>
          </a:p>
          <a:p>
            <a:endParaRPr lang="en-US" sz="2400" dirty="0"/>
          </a:p>
          <a:p>
            <a:r>
              <a:rPr lang="en-US" sz="2400" dirty="0"/>
              <a:t>Tuple can be created with parenthesis ()</a:t>
            </a:r>
          </a:p>
          <a:p>
            <a:endParaRPr lang="en-US" sz="2400" dirty="0"/>
          </a:p>
          <a:p>
            <a:r>
              <a:rPr lang="en-US" sz="2400" dirty="0"/>
              <a:t>Tuple can have repeat value, and it allows to store repeated values also.</a:t>
            </a:r>
          </a:p>
          <a:p>
            <a:endParaRPr lang="en-US" sz="2400" dirty="0"/>
          </a:p>
          <a:p>
            <a:r>
              <a:rPr lang="en-US" sz="2400" dirty="0"/>
              <a:t>Tuple are immutable and generally initialized with a list of values specified inside parenthesis ().</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spTree>
    <p:extLst>
      <p:ext uri="{BB962C8B-B14F-4D97-AF65-F5344CB8AC3E}">
        <p14:creationId xmlns:p14="http://schemas.microsoft.com/office/powerpoint/2010/main" val="319314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Tuple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246905"/>
            <a:ext cx="8229600" cy="4998319"/>
          </a:xfrm>
        </p:spPr>
        <p:txBody>
          <a:bodyPr/>
          <a:lstStyle/>
          <a:p>
            <a:r>
              <a:rPr lang="en-US" sz="2000" u="sng" dirty="0"/>
              <a:t>Creation syntax</a:t>
            </a:r>
            <a:r>
              <a:rPr lang="en-US" sz="2000" dirty="0"/>
              <a:t>:</a:t>
            </a:r>
          </a:p>
          <a:p>
            <a:pPr marL="114300" indent="0">
              <a:buNone/>
            </a:pPr>
            <a:r>
              <a:rPr lang="en-US" sz="2000" dirty="0" err="1"/>
              <a:t>variable_name</a:t>
            </a:r>
            <a:r>
              <a:rPr lang="en-US" sz="2000" dirty="0"/>
              <a:t> = (element-1, element-2, element-3..etc )</a:t>
            </a:r>
          </a:p>
          <a:p>
            <a:pPr marL="114300" indent="0">
              <a:buNone/>
            </a:pPr>
            <a:endParaRPr lang="en-US" sz="2000" dirty="0"/>
          </a:p>
          <a:p>
            <a:r>
              <a:rPr lang="en-US" sz="2000" dirty="0"/>
              <a:t>Create Tuple of integer number</a:t>
            </a:r>
          </a:p>
          <a:p>
            <a:pPr marL="114300" indent="0">
              <a:buNone/>
            </a:pPr>
            <a:r>
              <a:rPr lang="en-US" sz="2000" dirty="0"/>
              <a:t>Example:</a:t>
            </a:r>
            <a:endParaRPr lang="en-US" sz="2000" b="1" dirty="0">
              <a:solidFill>
                <a:schemeClr val="accent2"/>
              </a:solidFill>
            </a:endParaRPr>
          </a:p>
          <a:p>
            <a:pPr marL="114300" indent="0">
              <a:buNone/>
            </a:pPr>
            <a:r>
              <a:rPr lang="en-US" sz="2400" b="1" dirty="0" err="1">
                <a:solidFill>
                  <a:schemeClr val="accent2"/>
                </a:solidFill>
              </a:rPr>
              <a:t>num_list</a:t>
            </a:r>
            <a:r>
              <a:rPr lang="en-US" sz="2400" b="1" dirty="0">
                <a:solidFill>
                  <a:schemeClr val="accent2"/>
                </a:solidFill>
              </a:rPr>
              <a:t> = (1, 2, 3, 4, 5, 6, 7, 8, 9, 10)</a:t>
            </a:r>
          </a:p>
          <a:p>
            <a:pPr marL="114300" indent="0">
              <a:buNone/>
            </a:pPr>
            <a:r>
              <a:rPr lang="en-US" sz="2400" b="1" dirty="0">
                <a:solidFill>
                  <a:schemeClr val="accent2"/>
                </a:solidFill>
              </a:rPr>
              <a:t>print(</a:t>
            </a:r>
            <a:r>
              <a:rPr lang="en-US" sz="2400" b="1" dirty="0" err="1">
                <a:solidFill>
                  <a:schemeClr val="accent2"/>
                </a:solidFill>
              </a:rPr>
              <a:t>num_list</a:t>
            </a:r>
            <a:r>
              <a:rPr lang="en-US" sz="2400" b="1" dirty="0">
                <a:solidFill>
                  <a:schemeClr val="accent2"/>
                </a:solidFill>
              </a:rPr>
              <a:t>)</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spTree>
    <p:extLst>
      <p:ext uri="{BB962C8B-B14F-4D97-AF65-F5344CB8AC3E}">
        <p14:creationId xmlns:p14="http://schemas.microsoft.com/office/powerpoint/2010/main" val="17750392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Tuple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246905"/>
            <a:ext cx="8229600" cy="4998319"/>
          </a:xfrm>
        </p:spPr>
        <p:txBody>
          <a:bodyPr/>
          <a:lstStyle/>
          <a:p>
            <a:r>
              <a:rPr lang="en-US" sz="2000" u="sng" dirty="0"/>
              <a:t>Creation syntax</a:t>
            </a:r>
            <a:r>
              <a:rPr lang="en-US" sz="2000" dirty="0"/>
              <a:t>:</a:t>
            </a:r>
          </a:p>
          <a:p>
            <a:pPr marL="114300" indent="0">
              <a:buNone/>
            </a:pPr>
            <a:r>
              <a:rPr lang="en-US" sz="2000" dirty="0" err="1"/>
              <a:t>variable_name</a:t>
            </a:r>
            <a:r>
              <a:rPr lang="en-US" sz="2000" dirty="0"/>
              <a:t> = (element-1, element-2, element-3..etc )</a:t>
            </a:r>
          </a:p>
          <a:p>
            <a:pPr marL="114300" indent="0">
              <a:buNone/>
            </a:pPr>
            <a:endParaRPr lang="en-US" sz="2000" dirty="0"/>
          </a:p>
          <a:p>
            <a:pPr marL="114300" indent="0">
              <a:buNone/>
            </a:pPr>
            <a:r>
              <a:rPr lang="en-US" sz="2000" dirty="0"/>
              <a:t>Example:</a:t>
            </a:r>
          </a:p>
          <a:p>
            <a:r>
              <a:rPr lang="en-US" sz="2000" dirty="0"/>
              <a:t>Create Tuple of integer number</a:t>
            </a:r>
          </a:p>
          <a:p>
            <a:pPr marL="114300" indent="0">
              <a:buNone/>
            </a:pPr>
            <a:r>
              <a:rPr lang="en-US" sz="2400" b="1" dirty="0" err="1">
                <a:solidFill>
                  <a:schemeClr val="accent2"/>
                </a:solidFill>
              </a:rPr>
              <a:t>num_list</a:t>
            </a:r>
            <a:r>
              <a:rPr lang="en-US" sz="2400" b="1" dirty="0">
                <a:solidFill>
                  <a:schemeClr val="accent2"/>
                </a:solidFill>
              </a:rPr>
              <a:t> = (1, 2, 3, 4, 5, 6, 7, 8, 9, 10)</a:t>
            </a:r>
          </a:p>
          <a:p>
            <a:pPr marL="114300" indent="0">
              <a:buNone/>
            </a:pPr>
            <a:r>
              <a:rPr lang="en-US" sz="2400" b="1" dirty="0">
                <a:solidFill>
                  <a:schemeClr val="accent2"/>
                </a:solidFill>
              </a:rPr>
              <a:t>print(</a:t>
            </a:r>
            <a:r>
              <a:rPr lang="en-US" sz="2400" b="1" dirty="0" err="1">
                <a:solidFill>
                  <a:schemeClr val="accent2"/>
                </a:solidFill>
              </a:rPr>
              <a:t>num_list</a:t>
            </a:r>
            <a:r>
              <a:rPr lang="en-US" sz="2400" b="1" dirty="0">
                <a:solidFill>
                  <a:schemeClr val="accent2"/>
                </a:solidFill>
              </a:rPr>
              <a:t>)</a:t>
            </a:r>
          </a:p>
          <a:p>
            <a:pPr marL="114300" indent="0">
              <a:buNone/>
            </a:pPr>
            <a:endParaRPr lang="en-US" sz="2000" b="1" dirty="0"/>
          </a:p>
          <a:p>
            <a:r>
              <a:rPr lang="en-US" sz="2000" dirty="0"/>
              <a:t>Create Tuple of city name</a:t>
            </a:r>
          </a:p>
          <a:p>
            <a:pPr marL="114300" indent="0">
              <a:buNone/>
            </a:pPr>
            <a:r>
              <a:rPr lang="en-US" sz="2400" b="1" dirty="0" err="1">
                <a:solidFill>
                  <a:schemeClr val="accent2"/>
                </a:solidFill>
              </a:rPr>
              <a:t>city_name</a:t>
            </a:r>
            <a:r>
              <a:rPr lang="en-US" sz="2400" b="1" dirty="0">
                <a:solidFill>
                  <a:schemeClr val="accent2"/>
                </a:solidFill>
              </a:rPr>
              <a:t> = ("</a:t>
            </a:r>
            <a:r>
              <a:rPr lang="en-US" sz="2400" b="1" dirty="0" err="1">
                <a:solidFill>
                  <a:schemeClr val="accent2"/>
                </a:solidFill>
              </a:rPr>
              <a:t>Tumkur</a:t>
            </a:r>
            <a:r>
              <a:rPr lang="en-US" sz="2400" b="1" dirty="0">
                <a:solidFill>
                  <a:schemeClr val="accent2"/>
                </a:solidFill>
              </a:rPr>
              <a:t>", "Bangalore", "Mysuru",</a:t>
            </a:r>
          </a:p>
          <a:p>
            <a:pPr marL="114300" indent="0">
              <a:buNone/>
            </a:pPr>
            <a:r>
              <a:rPr lang="en-US" sz="2400" b="1" dirty="0">
                <a:solidFill>
                  <a:schemeClr val="accent2"/>
                </a:solidFill>
              </a:rPr>
              <a:t>                      "</a:t>
            </a:r>
            <a:r>
              <a:rPr lang="en-US" sz="2400" b="1" dirty="0" err="1">
                <a:solidFill>
                  <a:schemeClr val="accent2"/>
                </a:solidFill>
              </a:rPr>
              <a:t>Mandya</a:t>
            </a:r>
            <a:r>
              <a:rPr lang="en-US" sz="2400" b="1" dirty="0">
                <a:solidFill>
                  <a:schemeClr val="accent2"/>
                </a:solidFill>
              </a:rPr>
              <a:t>", "</a:t>
            </a:r>
            <a:r>
              <a:rPr lang="en-US" sz="2400" b="1" dirty="0" err="1">
                <a:solidFill>
                  <a:schemeClr val="accent2"/>
                </a:solidFill>
              </a:rPr>
              <a:t>Davangere</a:t>
            </a:r>
            <a:r>
              <a:rPr lang="en-US" sz="2400" b="1" dirty="0">
                <a:solidFill>
                  <a:schemeClr val="accent2"/>
                </a:solidFill>
              </a:rPr>
              <a:t>", "Shivamogga")</a:t>
            </a:r>
          </a:p>
          <a:p>
            <a:pPr marL="114300" indent="0">
              <a:buNone/>
            </a:pPr>
            <a:r>
              <a:rPr lang="en-US" sz="2400" b="1" dirty="0">
                <a:solidFill>
                  <a:schemeClr val="accent2"/>
                </a:solidFill>
              </a:rPr>
              <a:t>print(</a:t>
            </a:r>
            <a:r>
              <a:rPr lang="en-US" sz="2400" b="1" dirty="0" err="1">
                <a:solidFill>
                  <a:schemeClr val="accent2"/>
                </a:solidFill>
              </a:rPr>
              <a:t>city_name</a:t>
            </a:r>
            <a:r>
              <a:rPr lang="en-US" sz="2400" b="1" dirty="0">
                <a:solidFill>
                  <a:schemeClr val="accent2"/>
                </a:solidFill>
              </a:rPr>
              <a:t>)</a:t>
            </a:r>
          </a:p>
          <a:p>
            <a:pPr marL="114300" indent="0">
              <a:buNone/>
            </a:pPr>
            <a:endParaRPr lang="en-US" sz="2000" b="1" dirty="0"/>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49</a:t>
            </a:fld>
            <a:endParaRPr lang="en-US"/>
          </a:p>
        </p:txBody>
      </p:sp>
    </p:spTree>
    <p:extLst>
      <p:ext uri="{BB962C8B-B14F-4D97-AF65-F5344CB8AC3E}">
        <p14:creationId xmlns:p14="http://schemas.microsoft.com/office/powerpoint/2010/main" val="388911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Python Software</a:t>
            </a:r>
            <a:endParaRPr dirty="0"/>
          </a:p>
        </p:txBody>
      </p:sp>
      <p:sp>
        <p:nvSpPr>
          <p:cNvPr id="109" name="Google Shape;109;p15"/>
          <p:cNvSpPr txBox="1">
            <a:spLocks noGrp="1"/>
          </p:cNvSpPr>
          <p:nvPr>
            <p:ph type="body" idx="1"/>
          </p:nvPr>
        </p:nvSpPr>
        <p:spPr>
          <a:xfrm>
            <a:off x="208723" y="1298370"/>
            <a:ext cx="8478077" cy="4946855"/>
          </a:xfrm>
          <a:prstGeom prst="rect">
            <a:avLst/>
          </a:prstGeom>
          <a:noFill/>
          <a:ln>
            <a:noFill/>
          </a:ln>
        </p:spPr>
        <p:txBody>
          <a:bodyPr spcFirstLastPara="1" wrap="square" lIns="91425" tIns="45700" rIns="91425" bIns="45700" anchor="t" anchorCtr="0">
            <a:noAutofit/>
          </a:bodyPr>
          <a:lstStyle/>
          <a:p>
            <a:pPr indent="-457200">
              <a:spcBef>
                <a:spcPts val="0"/>
              </a:spcBef>
              <a:buSzPts val="3200"/>
            </a:pPr>
            <a:r>
              <a:rPr lang="en-US" sz="2800" dirty="0"/>
              <a:t>Python Interpreter/software, which is available for all the OS</a:t>
            </a:r>
          </a:p>
          <a:p>
            <a:pPr marL="0" indent="0">
              <a:spcBef>
                <a:spcPts val="0"/>
              </a:spcBef>
              <a:buSzPts val="3200"/>
              <a:buNone/>
            </a:pPr>
            <a:endParaRPr lang="en-US" sz="2800" dirty="0"/>
          </a:p>
          <a:p>
            <a:pPr indent="-457200">
              <a:spcBef>
                <a:spcPts val="0"/>
              </a:spcBef>
              <a:buSzPts val="3200"/>
            </a:pPr>
            <a:r>
              <a:rPr lang="en-US" sz="2800" dirty="0"/>
              <a:t>Official website :</a:t>
            </a:r>
          </a:p>
          <a:p>
            <a:pPr marL="457200" lvl="1" indent="0" algn="ctr">
              <a:spcBef>
                <a:spcPts val="0"/>
              </a:spcBef>
              <a:buSzPts val="3200"/>
              <a:buNone/>
            </a:pPr>
            <a:r>
              <a:rPr lang="en-US" dirty="0">
                <a:solidFill>
                  <a:srgbClr val="1E64B6"/>
                </a:solidFill>
                <a:hlinkClick r:id="rId3"/>
              </a:rPr>
              <a:t>www.python.org</a:t>
            </a:r>
            <a:endParaRPr lang="en-US" dirty="0">
              <a:solidFill>
                <a:srgbClr val="1E64B6"/>
              </a:solidFill>
            </a:endParaRPr>
          </a:p>
          <a:p>
            <a:pPr marL="457200" lvl="1" indent="0" algn="ctr">
              <a:spcBef>
                <a:spcPts val="0"/>
              </a:spcBef>
              <a:buSzPts val="3200"/>
              <a:buNone/>
            </a:pPr>
            <a:r>
              <a:rPr lang="en-US" dirty="0">
                <a:solidFill>
                  <a:srgbClr val="1E64B6"/>
                </a:solidFill>
              </a:rPr>
              <a:t>or</a:t>
            </a:r>
          </a:p>
          <a:p>
            <a:pPr marL="457200" lvl="1" indent="0" algn="ctr">
              <a:spcBef>
                <a:spcPts val="0"/>
              </a:spcBef>
              <a:buSzPts val="3200"/>
              <a:buNone/>
            </a:pPr>
            <a:r>
              <a:rPr lang="en-US" dirty="0">
                <a:solidFill>
                  <a:srgbClr val="1E64B6"/>
                </a:solidFill>
                <a:hlinkClick r:id="rId4"/>
              </a:rPr>
              <a:t>www.anaconda.com</a:t>
            </a:r>
            <a:endParaRPr lang="en-US" dirty="0">
              <a:solidFill>
                <a:srgbClr val="1E64B6"/>
              </a:solidFill>
            </a:endParaRPr>
          </a:p>
          <a:p>
            <a:pPr marL="457200" lvl="1" indent="0" algn="ctr">
              <a:spcBef>
                <a:spcPts val="0"/>
              </a:spcBef>
              <a:buSzPts val="3200"/>
              <a:buNone/>
            </a:pPr>
            <a:endParaRPr lang="en-US" dirty="0">
              <a:solidFill>
                <a:srgbClr val="1E64B6"/>
              </a:solidFill>
            </a:endParaRPr>
          </a:p>
          <a:p>
            <a:pPr marL="457200" lvl="1" indent="0" algn="ctr">
              <a:spcBef>
                <a:spcPts val="0"/>
              </a:spcBef>
              <a:buSzPts val="3200"/>
              <a:buNone/>
            </a:pPr>
            <a:endParaRPr lang="en-US" dirty="0">
              <a:solidFill>
                <a:srgbClr val="1E64B6"/>
              </a:solidFill>
            </a:endParaRPr>
          </a:p>
          <a:p>
            <a:pPr marL="457200" lvl="1" indent="0" algn="ctr">
              <a:spcBef>
                <a:spcPts val="0"/>
              </a:spcBef>
              <a:buSzPts val="3200"/>
              <a:buNone/>
            </a:pPr>
            <a:endParaRPr lang="en-US" dirty="0"/>
          </a:p>
          <a:p>
            <a:pPr marL="457200" lvl="1" indent="0" algn="ctr">
              <a:spcBef>
                <a:spcPts val="0"/>
              </a:spcBef>
              <a:buSzPts val="3200"/>
              <a:buNone/>
            </a:pPr>
            <a:endParaRPr lang="en-US" dirty="0"/>
          </a:p>
        </p:txBody>
      </p:sp>
    </p:spTree>
    <p:extLst>
      <p:ext uri="{BB962C8B-B14F-4D97-AF65-F5344CB8AC3E}">
        <p14:creationId xmlns:p14="http://schemas.microsoft.com/office/powerpoint/2010/main" val="1147945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Tuple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246905"/>
            <a:ext cx="8229600" cy="4998319"/>
          </a:xfrm>
        </p:spPr>
        <p:txBody>
          <a:bodyPr/>
          <a:lstStyle/>
          <a:p>
            <a:pPr marL="114300" indent="0">
              <a:buNone/>
            </a:pPr>
            <a:r>
              <a:rPr lang="en-US" sz="2000" u="sng" dirty="0"/>
              <a:t>Accessing Elements from a Tuple</a:t>
            </a:r>
          </a:p>
          <a:p>
            <a:r>
              <a:rPr lang="en-US" sz="2000" dirty="0"/>
              <a:t>Tuple elements can be access using indexing range separated by colon (</a:t>
            </a:r>
            <a:r>
              <a:rPr lang="en-US" sz="2000" dirty="0">
                <a:sym typeface="Wingdings" panose="05000000000000000000" pitchFamily="2" charset="2"/>
              </a:rPr>
              <a:t>:)</a:t>
            </a:r>
          </a:p>
          <a:p>
            <a:r>
              <a:rPr lang="en-US" sz="2000" dirty="0">
                <a:sym typeface="Wingdings" panose="05000000000000000000" pitchFamily="2" charset="2"/>
              </a:rPr>
              <a:t>Index range allows from 0 to n-1 element.</a:t>
            </a:r>
          </a:p>
          <a:p>
            <a:pPr marL="114300" indent="0">
              <a:buNone/>
            </a:pPr>
            <a:endParaRPr lang="en-US" sz="2000" u="sng" dirty="0">
              <a:sym typeface="Wingdings" panose="05000000000000000000" pitchFamily="2" charset="2"/>
            </a:endParaRPr>
          </a:p>
          <a:p>
            <a:pPr marL="114300" indent="0">
              <a:buNone/>
            </a:pPr>
            <a:r>
              <a:rPr lang="en-US" sz="2000" u="sng" dirty="0">
                <a:sym typeface="Wingdings" panose="05000000000000000000" pitchFamily="2" charset="2"/>
              </a:rPr>
              <a:t>Syntax</a:t>
            </a:r>
          </a:p>
          <a:p>
            <a:pPr marL="114300" indent="0">
              <a:buNone/>
            </a:pPr>
            <a:r>
              <a:rPr lang="en-US" sz="2000" b="1" dirty="0">
                <a:sym typeface="Wingdings" panose="05000000000000000000" pitchFamily="2" charset="2"/>
              </a:rPr>
              <a:t>tuple-variable-name[index]</a:t>
            </a:r>
          </a:p>
          <a:p>
            <a:pPr marL="114300" indent="0">
              <a:buNone/>
            </a:pPr>
            <a:r>
              <a:rPr lang="en-US" sz="2000" dirty="0"/>
              <a:t>	or</a:t>
            </a:r>
          </a:p>
          <a:p>
            <a:pPr marL="114300" indent="0">
              <a:buNone/>
            </a:pPr>
            <a:r>
              <a:rPr lang="en-US" sz="2000" b="1" dirty="0">
                <a:sym typeface="Wingdings" panose="05000000000000000000" pitchFamily="2" charset="2"/>
              </a:rPr>
              <a:t>tuple-variable-name[</a:t>
            </a:r>
            <a:r>
              <a:rPr lang="en-US" sz="2000" b="1" dirty="0" err="1">
                <a:sym typeface="Wingdings" panose="05000000000000000000" pitchFamily="2" charset="2"/>
              </a:rPr>
              <a:t>start:end</a:t>
            </a:r>
            <a:r>
              <a:rPr lang="en-US" sz="2000" b="1" dirty="0">
                <a:sym typeface="Wingdings" panose="05000000000000000000" pitchFamily="2" charset="2"/>
              </a:rPr>
              <a:t>]</a:t>
            </a:r>
            <a:r>
              <a:rPr lang="en-US" sz="2000" dirty="0">
                <a:sym typeface="Wingdings" panose="05000000000000000000" pitchFamily="2" charset="2"/>
              </a:rPr>
              <a:t> # with range of index</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Tree>
    <p:extLst>
      <p:ext uri="{BB962C8B-B14F-4D97-AF65-F5344CB8AC3E}">
        <p14:creationId xmlns:p14="http://schemas.microsoft.com/office/powerpoint/2010/main" val="1992316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a:xfrm>
            <a:off x="457200" y="14863"/>
            <a:ext cx="8229600" cy="1143000"/>
          </a:xfrm>
        </p:spPr>
        <p:txBody>
          <a:bodyPr/>
          <a:lstStyle/>
          <a:p>
            <a:r>
              <a:rPr lang="en-US" dirty="0"/>
              <a:t>Tuple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997521"/>
            <a:ext cx="8229600" cy="4998319"/>
          </a:xfrm>
        </p:spPr>
        <p:txBody>
          <a:bodyPr/>
          <a:lstStyle/>
          <a:p>
            <a:pPr marL="114300" indent="0">
              <a:buNone/>
            </a:pPr>
            <a:r>
              <a:rPr lang="en-US" sz="2000" b="1" dirty="0" err="1">
                <a:solidFill>
                  <a:schemeClr val="accent2"/>
                </a:solidFill>
              </a:rPr>
              <a:t>num_tuple</a:t>
            </a:r>
            <a:r>
              <a:rPr lang="en-US" sz="2000" b="1" dirty="0">
                <a:solidFill>
                  <a:schemeClr val="accent2"/>
                </a:solidFill>
              </a:rPr>
              <a:t> = ( 1, 2, 3, 4, 5, 6, 7, 8, 9, 10 )</a:t>
            </a:r>
          </a:p>
          <a:p>
            <a:pPr marL="114300" indent="0">
              <a:buNone/>
            </a:pPr>
            <a:r>
              <a:rPr lang="en-US" sz="2000" b="1" dirty="0">
                <a:solidFill>
                  <a:schemeClr val="accent2"/>
                </a:solidFill>
              </a:rPr>
              <a:t>print(</a:t>
            </a:r>
            <a:r>
              <a:rPr lang="en-US" sz="2000" b="1" dirty="0" err="1">
                <a:solidFill>
                  <a:schemeClr val="accent2"/>
                </a:solidFill>
              </a:rPr>
              <a:t>num_tuple</a:t>
            </a:r>
            <a:r>
              <a:rPr lang="en-US" sz="2000" b="1" dirty="0">
                <a:solidFill>
                  <a:schemeClr val="accent2"/>
                </a:solidFill>
              </a:rPr>
              <a:t>)</a:t>
            </a:r>
          </a:p>
          <a:p>
            <a:pPr marL="114300" indent="0">
              <a:buNone/>
            </a:pPr>
            <a:endParaRPr lang="en-US" sz="2000" b="1" dirty="0"/>
          </a:p>
          <a:p>
            <a:pPr marL="114300" indent="0">
              <a:buNone/>
            </a:pPr>
            <a:r>
              <a:rPr lang="en-US" sz="2000" dirty="0"/>
              <a:t># Accessing first element </a:t>
            </a:r>
          </a:p>
          <a:p>
            <a:pPr marL="114300" indent="0">
              <a:buNone/>
            </a:pPr>
            <a:r>
              <a:rPr lang="en-US" sz="2000" b="1" dirty="0" err="1">
                <a:solidFill>
                  <a:schemeClr val="accent2"/>
                </a:solidFill>
              </a:rPr>
              <a:t>num_tuple</a:t>
            </a:r>
            <a:r>
              <a:rPr lang="en-US" sz="2000" b="1" dirty="0">
                <a:solidFill>
                  <a:schemeClr val="accent2"/>
                </a:solidFill>
              </a:rPr>
              <a:t>[0]</a:t>
            </a:r>
          </a:p>
          <a:p>
            <a:pPr marL="114300" indent="0">
              <a:buNone/>
            </a:pPr>
            <a:endParaRPr lang="en-US" sz="2000" b="1" dirty="0"/>
          </a:p>
          <a:p>
            <a:pPr marL="114300" indent="0">
              <a:buNone/>
            </a:pPr>
            <a:r>
              <a:rPr lang="en-US" sz="2000" dirty="0"/>
              <a:t># Accessing tuple using index range</a:t>
            </a:r>
          </a:p>
          <a:p>
            <a:pPr marL="114300" indent="0">
              <a:buNone/>
            </a:pPr>
            <a:r>
              <a:rPr lang="en-US" sz="2000" b="1" dirty="0" err="1">
                <a:solidFill>
                  <a:schemeClr val="accent2"/>
                </a:solidFill>
              </a:rPr>
              <a:t>num_tuple</a:t>
            </a:r>
            <a:r>
              <a:rPr lang="en-US" sz="2000" b="1" dirty="0">
                <a:solidFill>
                  <a:schemeClr val="accent2"/>
                </a:solidFill>
              </a:rPr>
              <a:t>[3:7] #Index 7 will not be included, index (3, 4, 5, 6)</a:t>
            </a:r>
          </a:p>
          <a:p>
            <a:pPr marL="114300" indent="0">
              <a:buNone/>
            </a:pPr>
            <a:endParaRPr lang="en-US" sz="2000" dirty="0"/>
          </a:p>
          <a:p>
            <a:pPr marL="114300" indent="0">
              <a:buNone/>
            </a:pPr>
            <a:r>
              <a:rPr lang="en-US" sz="2000" dirty="0"/>
              <a:t># Accessing last element </a:t>
            </a:r>
          </a:p>
          <a:p>
            <a:pPr marL="114300" indent="0">
              <a:buNone/>
            </a:pPr>
            <a:r>
              <a:rPr lang="en-US" sz="2000" b="1" dirty="0" err="1">
                <a:solidFill>
                  <a:schemeClr val="accent2"/>
                </a:solidFill>
              </a:rPr>
              <a:t>num_tuple</a:t>
            </a:r>
            <a:r>
              <a:rPr lang="en-US" sz="2000" b="1" dirty="0">
                <a:solidFill>
                  <a:schemeClr val="accent2"/>
                </a:solidFill>
              </a:rPr>
              <a:t>[-1]   #Negative index display element from last</a:t>
            </a:r>
          </a:p>
          <a:p>
            <a:pPr marL="114300" indent="0">
              <a:buNone/>
            </a:pPr>
            <a:endParaRPr lang="en-US" sz="2000" dirty="0"/>
          </a:p>
          <a:p>
            <a:pPr marL="114300" indent="0">
              <a:buNone/>
            </a:pPr>
            <a:r>
              <a:rPr lang="en-US" sz="2000" dirty="0"/>
              <a:t># Accessing last 3 element from a tuple</a:t>
            </a:r>
          </a:p>
          <a:p>
            <a:pPr marL="114300" indent="0">
              <a:buNone/>
            </a:pPr>
            <a:r>
              <a:rPr lang="en-US" sz="2000" b="1" dirty="0" err="1">
                <a:solidFill>
                  <a:schemeClr val="accent2"/>
                </a:solidFill>
              </a:rPr>
              <a:t>num_tuple</a:t>
            </a:r>
            <a:r>
              <a:rPr lang="en-US" sz="2000" b="1" dirty="0">
                <a:solidFill>
                  <a:schemeClr val="accent2"/>
                </a:solidFill>
              </a:rPr>
              <a:t>[-3: ]</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extLst>
      <p:ext uri="{BB962C8B-B14F-4D97-AF65-F5344CB8AC3E}">
        <p14:creationId xmlns:p14="http://schemas.microsoft.com/office/powerpoint/2010/main" val="3096940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a:xfrm>
            <a:off x="457200" y="14863"/>
            <a:ext cx="8229600" cy="1143000"/>
          </a:xfrm>
        </p:spPr>
        <p:txBody>
          <a:bodyPr/>
          <a:lstStyle/>
          <a:p>
            <a:r>
              <a:rPr lang="en-US" dirty="0"/>
              <a:t>Tuple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997521"/>
            <a:ext cx="8229600" cy="4998319"/>
          </a:xfrm>
        </p:spPr>
        <p:txBody>
          <a:bodyPr/>
          <a:lstStyle/>
          <a:p>
            <a:pPr marL="114300" indent="0">
              <a:buNone/>
            </a:pPr>
            <a:r>
              <a:rPr lang="en-US" sz="2000" dirty="0"/>
              <a:t># Calculate list size (how many elements are present in list)</a:t>
            </a:r>
          </a:p>
          <a:p>
            <a:pPr marL="114300" indent="0">
              <a:buNone/>
            </a:pPr>
            <a:r>
              <a:rPr lang="en-US" sz="2400" b="1" dirty="0" err="1">
                <a:solidFill>
                  <a:schemeClr val="accent2"/>
                </a:solidFill>
              </a:rPr>
              <a:t>len</a:t>
            </a:r>
            <a:r>
              <a:rPr lang="en-US" sz="2400" b="1" dirty="0">
                <a:solidFill>
                  <a:schemeClr val="accent2"/>
                </a:solidFill>
              </a:rPr>
              <a:t>(</a:t>
            </a:r>
            <a:r>
              <a:rPr lang="en-US" sz="2400" b="1" dirty="0" err="1">
                <a:solidFill>
                  <a:schemeClr val="accent2"/>
                </a:solidFill>
              </a:rPr>
              <a:t>num_tuple</a:t>
            </a:r>
            <a:r>
              <a:rPr lang="en-US" sz="2400" b="1" dirty="0">
                <a:solidFill>
                  <a:schemeClr val="accent2"/>
                </a:solidFill>
              </a:rPr>
              <a:t>)</a:t>
            </a:r>
          </a:p>
          <a:p>
            <a:pPr marL="114300" indent="0">
              <a:buNone/>
            </a:pPr>
            <a:endParaRPr lang="en-US" sz="2000" b="1" dirty="0"/>
          </a:p>
          <a:p>
            <a:pPr marL="114300" indent="0">
              <a:buNone/>
            </a:pPr>
            <a:r>
              <a:rPr lang="en-US" sz="2000" dirty="0"/>
              <a:t># Tuple allow to combine another Tuple easily with + (plus) operator</a:t>
            </a:r>
          </a:p>
          <a:p>
            <a:pPr marL="114300" indent="0">
              <a:buNone/>
            </a:pPr>
            <a:r>
              <a:rPr lang="en-US" sz="2400" b="1" dirty="0" err="1">
                <a:solidFill>
                  <a:schemeClr val="accent2"/>
                </a:solidFill>
              </a:rPr>
              <a:t>num_tuple</a:t>
            </a:r>
            <a:r>
              <a:rPr lang="en-US" sz="2400" b="1" dirty="0">
                <a:solidFill>
                  <a:schemeClr val="accent2"/>
                </a:solidFill>
              </a:rPr>
              <a:t> = (1, 2, 3, 4, 5)</a:t>
            </a:r>
          </a:p>
          <a:p>
            <a:pPr marL="114300" indent="0">
              <a:buNone/>
            </a:pPr>
            <a:r>
              <a:rPr lang="en-US" sz="2400" b="1" dirty="0" err="1">
                <a:solidFill>
                  <a:schemeClr val="accent2"/>
                </a:solidFill>
              </a:rPr>
              <a:t>alpha_tuple</a:t>
            </a:r>
            <a:r>
              <a:rPr lang="en-US" sz="2400" b="1" dirty="0">
                <a:solidFill>
                  <a:schemeClr val="accent2"/>
                </a:solidFill>
              </a:rPr>
              <a:t> = ('</a:t>
            </a:r>
            <a:r>
              <a:rPr lang="en-US" sz="2400" b="1" dirty="0" err="1">
                <a:solidFill>
                  <a:schemeClr val="accent2"/>
                </a:solidFill>
              </a:rPr>
              <a:t>a','b','c','d','e</a:t>
            </a:r>
            <a:r>
              <a:rPr lang="en-US" sz="2400" b="1" dirty="0">
                <a:solidFill>
                  <a:schemeClr val="accent2"/>
                </a:solidFill>
              </a:rPr>
              <a:t>’)</a:t>
            </a:r>
          </a:p>
          <a:p>
            <a:pPr marL="114300" indent="0">
              <a:buNone/>
            </a:pPr>
            <a:endParaRPr lang="en-US" sz="2400" dirty="0">
              <a:solidFill>
                <a:schemeClr val="accent2"/>
              </a:solidFill>
            </a:endParaRPr>
          </a:p>
          <a:p>
            <a:pPr marL="114300" indent="0">
              <a:buNone/>
            </a:pPr>
            <a:r>
              <a:rPr lang="en-US" sz="2400" b="1" dirty="0" err="1">
                <a:solidFill>
                  <a:schemeClr val="accent2"/>
                </a:solidFill>
              </a:rPr>
              <a:t>combined_tuple</a:t>
            </a:r>
            <a:r>
              <a:rPr lang="en-US" sz="2400" b="1" dirty="0">
                <a:solidFill>
                  <a:schemeClr val="accent2"/>
                </a:solidFill>
              </a:rPr>
              <a:t> = </a:t>
            </a:r>
            <a:r>
              <a:rPr lang="en-US" sz="2400" b="1" dirty="0" err="1">
                <a:solidFill>
                  <a:schemeClr val="accent2"/>
                </a:solidFill>
              </a:rPr>
              <a:t>num_tuple</a:t>
            </a:r>
            <a:r>
              <a:rPr lang="en-US" sz="2400" b="1" dirty="0">
                <a:solidFill>
                  <a:schemeClr val="accent2"/>
                </a:solidFill>
              </a:rPr>
              <a:t> + </a:t>
            </a:r>
            <a:r>
              <a:rPr lang="en-US" sz="2400" b="1" dirty="0" err="1">
                <a:solidFill>
                  <a:schemeClr val="accent2"/>
                </a:solidFill>
              </a:rPr>
              <a:t>alpha_tuple</a:t>
            </a:r>
            <a:r>
              <a:rPr lang="en-US" sz="2400" b="1" dirty="0">
                <a:solidFill>
                  <a:schemeClr val="accent2"/>
                </a:solidFill>
              </a:rPr>
              <a:t> </a:t>
            </a:r>
          </a:p>
          <a:p>
            <a:pPr marL="114300" indent="0">
              <a:buNone/>
            </a:pPr>
            <a:r>
              <a:rPr lang="en-US" sz="2400" b="1" dirty="0">
                <a:solidFill>
                  <a:schemeClr val="accent2"/>
                </a:solidFill>
              </a:rPr>
              <a:t>print(</a:t>
            </a:r>
            <a:r>
              <a:rPr lang="en-US" sz="2400" b="1" dirty="0" err="1">
                <a:solidFill>
                  <a:schemeClr val="accent2"/>
                </a:solidFill>
              </a:rPr>
              <a:t>combined_tuple</a:t>
            </a:r>
            <a:r>
              <a:rPr lang="en-US" sz="2400" b="1" dirty="0">
                <a:solidFill>
                  <a:schemeClr val="accent2"/>
                </a:solidFill>
              </a:rPr>
              <a:t>)</a:t>
            </a:r>
          </a:p>
          <a:p>
            <a:pPr marL="114300" indent="0">
              <a:buNone/>
            </a:pPr>
            <a:endParaRPr lang="en-US" sz="2000" dirty="0"/>
          </a:p>
          <a:p>
            <a:pPr marL="114300" indent="0">
              <a:buNone/>
            </a:pPr>
            <a:r>
              <a:rPr lang="en-US" sz="2000" dirty="0"/>
              <a:t>Output:</a:t>
            </a:r>
          </a:p>
          <a:p>
            <a:pPr marL="114300" indent="0">
              <a:buNone/>
            </a:pPr>
            <a:r>
              <a:rPr lang="en-US" sz="2000" dirty="0"/>
              <a:t>[ 1, 2, 3, 4, 5, 'a’, 'b’ ,'c’ ,'d', 'e' ]</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Tree>
    <p:extLst>
      <p:ext uri="{BB962C8B-B14F-4D97-AF65-F5344CB8AC3E}">
        <p14:creationId xmlns:p14="http://schemas.microsoft.com/office/powerpoint/2010/main" val="28954610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a:xfrm>
            <a:off x="457200" y="14863"/>
            <a:ext cx="8229600" cy="1143000"/>
          </a:xfrm>
        </p:spPr>
        <p:txBody>
          <a:bodyPr/>
          <a:lstStyle/>
          <a:p>
            <a:r>
              <a:rPr lang="en-US" dirty="0"/>
              <a:t>Tuple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997521"/>
            <a:ext cx="8229600" cy="4998319"/>
          </a:xfrm>
        </p:spPr>
        <p:txBody>
          <a:bodyPr/>
          <a:lstStyle/>
          <a:p>
            <a:pPr marL="114300" indent="0">
              <a:buNone/>
            </a:pPr>
            <a:r>
              <a:rPr lang="en-US" sz="2000" dirty="0"/>
              <a:t>#Tuple is immutable, means once it created, we can not change any elements.</a:t>
            </a:r>
          </a:p>
          <a:p>
            <a:pPr marL="114300" indent="0">
              <a:buNone/>
            </a:pPr>
            <a:endParaRPr lang="en-US" sz="2400" dirty="0">
              <a:solidFill>
                <a:schemeClr val="accent2"/>
              </a:solidFill>
            </a:endParaRPr>
          </a:p>
          <a:p>
            <a:pPr marL="114300" indent="0">
              <a:buNone/>
            </a:pPr>
            <a:r>
              <a:rPr lang="en-US" sz="2400" b="1" dirty="0" err="1">
                <a:solidFill>
                  <a:schemeClr val="accent2"/>
                </a:solidFill>
              </a:rPr>
              <a:t>num_tuple</a:t>
            </a:r>
            <a:r>
              <a:rPr lang="en-US" sz="2400" b="1" dirty="0">
                <a:solidFill>
                  <a:schemeClr val="accent2"/>
                </a:solidFill>
              </a:rPr>
              <a:t> = ( 1, 2, 3, 4, 5, 6, 7, 8, 9, 10 )</a:t>
            </a:r>
          </a:p>
          <a:p>
            <a:pPr marL="114300" indent="0">
              <a:buNone/>
            </a:pPr>
            <a:r>
              <a:rPr lang="en-US" sz="2400" b="1" dirty="0">
                <a:solidFill>
                  <a:schemeClr val="accent2"/>
                </a:solidFill>
              </a:rPr>
              <a:t>print(</a:t>
            </a:r>
            <a:r>
              <a:rPr lang="en-US" sz="2400" b="1" dirty="0" err="1">
                <a:solidFill>
                  <a:schemeClr val="accent2"/>
                </a:solidFill>
              </a:rPr>
              <a:t>num_tuple</a:t>
            </a:r>
            <a:r>
              <a:rPr lang="en-US" sz="2400" b="1" dirty="0">
                <a:solidFill>
                  <a:schemeClr val="accent2"/>
                </a:solidFill>
              </a:rPr>
              <a:t>)</a:t>
            </a:r>
          </a:p>
          <a:p>
            <a:pPr marL="114300" indent="0">
              <a:buNone/>
            </a:pPr>
            <a:endParaRPr lang="en-US" sz="2000" dirty="0"/>
          </a:p>
          <a:p>
            <a:pPr marL="114300" indent="0">
              <a:buNone/>
            </a:pPr>
            <a:r>
              <a:rPr lang="en-US" sz="2400" b="1" dirty="0" err="1">
                <a:solidFill>
                  <a:schemeClr val="accent2"/>
                </a:solidFill>
              </a:rPr>
              <a:t>num_tuple</a:t>
            </a:r>
            <a:r>
              <a:rPr lang="en-US" sz="2400" b="1" dirty="0">
                <a:solidFill>
                  <a:schemeClr val="accent2"/>
                </a:solidFill>
              </a:rPr>
              <a:t>[4] = 404</a:t>
            </a:r>
            <a:r>
              <a:rPr lang="en-US" sz="2400" dirty="0">
                <a:solidFill>
                  <a:schemeClr val="accent2"/>
                </a:solidFill>
              </a:rPr>
              <a:t> </a:t>
            </a:r>
            <a:r>
              <a:rPr lang="en-US" sz="1400" dirty="0"/>
              <a:t>#This statement will throw error message, </a:t>
            </a:r>
            <a:r>
              <a:rPr lang="en-US" sz="1400" dirty="0" err="1"/>
              <a:t>bcz</a:t>
            </a:r>
            <a:r>
              <a:rPr lang="en-US" sz="1400" dirty="0"/>
              <a:t> tuple is immutable</a:t>
            </a:r>
            <a:endParaRPr lang="en-US" sz="2000" dirty="0"/>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53</a:t>
            </a:fld>
            <a:endParaRPr lang="en-US"/>
          </a:p>
        </p:txBody>
      </p:sp>
      <p:pic>
        <p:nvPicPr>
          <p:cNvPr id="8" name="Picture 7">
            <a:extLst>
              <a:ext uri="{FF2B5EF4-FFF2-40B4-BE49-F238E27FC236}">
                <a16:creationId xmlns:a16="http://schemas.microsoft.com/office/drawing/2014/main" id="{FA5039B2-EBC0-4E8D-AAF5-44A8D1E0B4A9}"/>
              </a:ext>
            </a:extLst>
          </p:cNvPr>
          <p:cNvPicPr>
            <a:picLocks noChangeAspect="1"/>
          </p:cNvPicPr>
          <p:nvPr/>
        </p:nvPicPr>
        <p:blipFill rotWithShape="1">
          <a:blip r:embed="rId2"/>
          <a:srcRect r="16250"/>
          <a:stretch/>
        </p:blipFill>
        <p:spPr>
          <a:xfrm>
            <a:off x="654628" y="3808432"/>
            <a:ext cx="7658100" cy="1942776"/>
          </a:xfrm>
          <a:prstGeom prst="rect">
            <a:avLst/>
          </a:prstGeom>
        </p:spPr>
      </p:pic>
    </p:spTree>
    <p:extLst>
      <p:ext uri="{BB962C8B-B14F-4D97-AF65-F5344CB8AC3E}">
        <p14:creationId xmlns:p14="http://schemas.microsoft.com/office/powerpoint/2010/main" val="2540036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Set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361207"/>
            <a:ext cx="8229600" cy="4526100"/>
          </a:xfrm>
        </p:spPr>
        <p:txBody>
          <a:bodyPr/>
          <a:lstStyle/>
          <a:p>
            <a:r>
              <a:rPr lang="en-US" sz="2400" dirty="0"/>
              <a:t>A set is a collection of unique elements.</a:t>
            </a:r>
          </a:p>
          <a:p>
            <a:endParaRPr lang="en-US" sz="2400" dirty="0"/>
          </a:p>
          <a:p>
            <a:r>
              <a:rPr lang="en-US" sz="2400" dirty="0"/>
              <a:t>Set can be created with curly brackets {}</a:t>
            </a:r>
          </a:p>
          <a:p>
            <a:endParaRPr lang="en-US" sz="2400" dirty="0"/>
          </a:p>
          <a:p>
            <a:r>
              <a:rPr lang="en-US" sz="2400" dirty="0"/>
              <a:t>The set automatically removes duplicates and contains only unique list of numbers.</a:t>
            </a:r>
          </a:p>
          <a:p>
            <a:endParaRPr lang="en-US" sz="2400" dirty="0"/>
          </a:p>
          <a:p>
            <a:r>
              <a:rPr lang="en-US" sz="2400" dirty="0"/>
              <a:t>Syntax:</a:t>
            </a:r>
          </a:p>
          <a:p>
            <a:pPr marL="114300" indent="0">
              <a:buNone/>
            </a:pPr>
            <a:r>
              <a:rPr lang="en-US" sz="2400" dirty="0" err="1"/>
              <a:t>variable_name</a:t>
            </a:r>
            <a:r>
              <a:rPr lang="en-US" sz="2400" dirty="0"/>
              <a:t> = {element-1, element-2, element-3..etc }</a:t>
            </a:r>
          </a:p>
          <a:p>
            <a:pPr marL="114300" indent="0">
              <a:buNone/>
            </a:pPr>
            <a:endParaRPr lang="en-US" sz="2400" dirty="0"/>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54</a:t>
            </a:fld>
            <a:endParaRPr lang="en-US"/>
          </a:p>
        </p:txBody>
      </p:sp>
    </p:spTree>
    <p:extLst>
      <p:ext uri="{BB962C8B-B14F-4D97-AF65-F5344CB8AC3E}">
        <p14:creationId xmlns:p14="http://schemas.microsoft.com/office/powerpoint/2010/main" val="19694308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Set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361207"/>
            <a:ext cx="8229600" cy="4526100"/>
          </a:xfrm>
        </p:spPr>
        <p:txBody>
          <a:bodyPr/>
          <a:lstStyle/>
          <a:p>
            <a:pPr marL="114300" indent="0">
              <a:buNone/>
            </a:pPr>
            <a:r>
              <a:rPr lang="en-US" sz="2400" dirty="0"/>
              <a:t>Example:</a:t>
            </a:r>
          </a:p>
          <a:p>
            <a:pPr marL="114300" indent="0">
              <a:buNone/>
            </a:pPr>
            <a:endParaRPr lang="en-US" sz="2400" dirty="0"/>
          </a:p>
          <a:p>
            <a:pPr marL="114300" indent="0">
              <a:buNone/>
            </a:pPr>
            <a:r>
              <a:rPr lang="en-US" sz="2400" b="1" dirty="0">
                <a:solidFill>
                  <a:schemeClr val="accent2"/>
                </a:solidFill>
              </a:rPr>
              <a:t>s = {1, 2, 3, 4, 1, 2, 3, 4, 5, 6, 7, 8, 9, 9,10}</a:t>
            </a:r>
          </a:p>
          <a:p>
            <a:pPr marL="114300" indent="0">
              <a:buNone/>
            </a:pPr>
            <a:r>
              <a:rPr lang="en-US" sz="2400" b="1" dirty="0">
                <a:solidFill>
                  <a:schemeClr val="accent2"/>
                </a:solidFill>
              </a:rPr>
              <a:t>print(s)</a:t>
            </a:r>
          </a:p>
          <a:p>
            <a:pPr marL="114300" indent="0">
              <a:buNone/>
            </a:pPr>
            <a:endParaRPr lang="en-US" sz="2400" dirty="0"/>
          </a:p>
          <a:p>
            <a:pPr marL="114300" indent="0">
              <a:buNone/>
            </a:pPr>
            <a:r>
              <a:rPr lang="en-US" sz="2400" dirty="0">
                <a:solidFill>
                  <a:schemeClr val="tx1"/>
                </a:solidFill>
              </a:rPr>
              <a:t># Iterate using For loop</a:t>
            </a:r>
          </a:p>
          <a:p>
            <a:pPr marL="114300" indent="0">
              <a:buNone/>
            </a:pPr>
            <a:r>
              <a:rPr lang="en-US" sz="2400" b="1" dirty="0">
                <a:solidFill>
                  <a:schemeClr val="accent2"/>
                </a:solidFill>
              </a:rPr>
              <a:t>for </a:t>
            </a:r>
            <a:r>
              <a:rPr lang="en-US" sz="2400" b="1" dirty="0" err="1">
                <a:solidFill>
                  <a:schemeClr val="accent2"/>
                </a:solidFill>
              </a:rPr>
              <a:t>ele</a:t>
            </a:r>
            <a:r>
              <a:rPr lang="en-US" sz="2400" b="1" dirty="0">
                <a:solidFill>
                  <a:schemeClr val="accent2"/>
                </a:solidFill>
              </a:rPr>
              <a:t> in s:</a:t>
            </a:r>
          </a:p>
          <a:p>
            <a:pPr marL="114300" indent="0">
              <a:buNone/>
            </a:pPr>
            <a:r>
              <a:rPr lang="en-US" sz="2400" b="1" dirty="0">
                <a:solidFill>
                  <a:schemeClr val="accent2"/>
                </a:solidFill>
              </a:rPr>
              <a:t>     print(</a:t>
            </a:r>
            <a:r>
              <a:rPr lang="en-US" sz="2400" b="1" dirty="0" err="1">
                <a:solidFill>
                  <a:schemeClr val="accent2"/>
                </a:solidFill>
              </a:rPr>
              <a:t>ele</a:t>
            </a:r>
            <a:r>
              <a:rPr lang="en-US" sz="2400" b="1" dirty="0">
                <a:solidFill>
                  <a:schemeClr val="accent2"/>
                </a:solidFill>
              </a:rPr>
              <a:t>)</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spTree>
    <p:extLst>
      <p:ext uri="{BB962C8B-B14F-4D97-AF65-F5344CB8AC3E}">
        <p14:creationId xmlns:p14="http://schemas.microsoft.com/office/powerpoint/2010/main" val="27020411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Set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361207"/>
            <a:ext cx="8229600" cy="4526100"/>
          </a:xfrm>
        </p:spPr>
        <p:txBody>
          <a:bodyPr/>
          <a:lstStyle/>
          <a:p>
            <a:pPr marL="114300" indent="0">
              <a:buNone/>
            </a:pPr>
            <a:r>
              <a:rPr lang="en-US" sz="2400" dirty="0"/>
              <a:t>#Set Operation:</a:t>
            </a:r>
          </a:p>
          <a:p>
            <a:pPr marL="114300" indent="0">
              <a:buNone/>
            </a:pPr>
            <a:r>
              <a:rPr lang="en-US" sz="2400" b="1" dirty="0">
                <a:solidFill>
                  <a:schemeClr val="accent2"/>
                </a:solidFill>
              </a:rPr>
              <a:t>s1= {1,2,3,4,5,10,20,30,40}</a:t>
            </a:r>
          </a:p>
          <a:p>
            <a:pPr marL="114300" indent="0">
              <a:buNone/>
            </a:pPr>
            <a:r>
              <a:rPr lang="en-US" sz="2400" b="1" dirty="0">
                <a:solidFill>
                  <a:schemeClr val="accent2"/>
                </a:solidFill>
              </a:rPr>
              <a:t>s2= {4,5,6,7,8,9,10}</a:t>
            </a:r>
          </a:p>
          <a:p>
            <a:pPr marL="114300" indent="0">
              <a:buNone/>
            </a:pPr>
            <a:endParaRPr lang="en-US" sz="2400" dirty="0"/>
          </a:p>
          <a:p>
            <a:pPr marL="114300" indent="0">
              <a:buNone/>
            </a:pPr>
            <a:r>
              <a:rPr lang="en-US" sz="2400" dirty="0"/>
              <a:t># Union </a:t>
            </a:r>
          </a:p>
          <a:p>
            <a:pPr marL="114300" indent="0">
              <a:buNone/>
            </a:pPr>
            <a:r>
              <a:rPr lang="en-US" sz="2400" b="1" dirty="0">
                <a:solidFill>
                  <a:schemeClr val="accent2"/>
                </a:solidFill>
              </a:rPr>
              <a:t>s3 = s1.union(s2)</a:t>
            </a:r>
          </a:p>
          <a:p>
            <a:pPr marL="114300" indent="0">
              <a:buNone/>
            </a:pPr>
            <a:r>
              <a:rPr lang="en-US" sz="2400" b="1" dirty="0">
                <a:solidFill>
                  <a:schemeClr val="accent2"/>
                </a:solidFill>
              </a:rPr>
              <a:t>print(s3)</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spTree>
    <p:extLst>
      <p:ext uri="{BB962C8B-B14F-4D97-AF65-F5344CB8AC3E}">
        <p14:creationId xmlns:p14="http://schemas.microsoft.com/office/powerpoint/2010/main" val="2886325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Set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361207"/>
            <a:ext cx="8229600" cy="4526100"/>
          </a:xfrm>
        </p:spPr>
        <p:txBody>
          <a:bodyPr/>
          <a:lstStyle/>
          <a:p>
            <a:pPr marL="114300" indent="0">
              <a:buNone/>
            </a:pPr>
            <a:r>
              <a:rPr lang="en-US" sz="2400" dirty="0"/>
              <a:t>#Set Operation:</a:t>
            </a:r>
          </a:p>
          <a:p>
            <a:pPr marL="114300" indent="0">
              <a:buNone/>
            </a:pPr>
            <a:r>
              <a:rPr lang="en-US" sz="2400" b="1" dirty="0">
                <a:solidFill>
                  <a:schemeClr val="accent2"/>
                </a:solidFill>
              </a:rPr>
              <a:t>s1= {1,2,3,4,5,10,20,30,40}</a:t>
            </a:r>
          </a:p>
          <a:p>
            <a:pPr marL="114300" indent="0">
              <a:buNone/>
            </a:pPr>
            <a:r>
              <a:rPr lang="en-US" sz="2400" b="1" dirty="0">
                <a:solidFill>
                  <a:schemeClr val="accent2"/>
                </a:solidFill>
              </a:rPr>
              <a:t>s2= {4,5,6,7,8,9,10}</a:t>
            </a:r>
          </a:p>
          <a:p>
            <a:pPr marL="114300" indent="0">
              <a:buNone/>
            </a:pPr>
            <a:endParaRPr lang="en-US" sz="2400" dirty="0"/>
          </a:p>
          <a:p>
            <a:pPr marL="114300" indent="0">
              <a:buNone/>
            </a:pPr>
            <a:r>
              <a:rPr lang="en-US" sz="2400" dirty="0"/>
              <a:t># Union </a:t>
            </a:r>
          </a:p>
          <a:p>
            <a:pPr marL="114300" indent="0">
              <a:buNone/>
            </a:pPr>
            <a:r>
              <a:rPr lang="en-US" sz="2400" b="1" dirty="0">
                <a:solidFill>
                  <a:schemeClr val="accent2"/>
                </a:solidFill>
              </a:rPr>
              <a:t>s3 = s1.union(s2)</a:t>
            </a:r>
          </a:p>
          <a:p>
            <a:pPr marL="114300" indent="0">
              <a:buNone/>
            </a:pPr>
            <a:r>
              <a:rPr lang="en-US" sz="2400" b="1" dirty="0">
                <a:solidFill>
                  <a:schemeClr val="accent2"/>
                </a:solidFill>
              </a:rPr>
              <a:t>print(s3)</a:t>
            </a:r>
          </a:p>
          <a:p>
            <a:pPr marL="114300" indent="0">
              <a:buNone/>
            </a:pPr>
            <a:endParaRPr lang="en-US" sz="2400" b="1" dirty="0"/>
          </a:p>
          <a:p>
            <a:pPr marL="114300" indent="0">
              <a:buNone/>
            </a:pPr>
            <a:r>
              <a:rPr lang="en-US" sz="2400" dirty="0"/>
              <a:t># Intersection</a:t>
            </a:r>
          </a:p>
          <a:p>
            <a:pPr marL="114300" indent="0">
              <a:buNone/>
            </a:pPr>
            <a:r>
              <a:rPr lang="en-US" sz="2400" b="1" dirty="0">
                <a:solidFill>
                  <a:schemeClr val="accent2"/>
                </a:solidFill>
              </a:rPr>
              <a:t>s4=s1.intersection(s2)</a:t>
            </a:r>
          </a:p>
          <a:p>
            <a:pPr marL="114300" indent="0">
              <a:buNone/>
            </a:pPr>
            <a:r>
              <a:rPr lang="en-US" sz="2400" b="1" dirty="0">
                <a:solidFill>
                  <a:schemeClr val="accent2"/>
                </a:solidFill>
              </a:rPr>
              <a:t>print(s4)</a:t>
            </a:r>
          </a:p>
          <a:p>
            <a:pPr marL="114300" indent="0">
              <a:buNone/>
            </a:pPr>
            <a:endParaRPr lang="en-US" sz="2400" b="1" dirty="0"/>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sp>
        <p:nvSpPr>
          <p:cNvPr id="8" name="TextBox 7">
            <a:extLst>
              <a:ext uri="{FF2B5EF4-FFF2-40B4-BE49-F238E27FC236}">
                <a16:creationId xmlns:a16="http://schemas.microsoft.com/office/drawing/2014/main" id="{08AA278A-4635-40CD-A672-3289CC86B238}"/>
              </a:ext>
            </a:extLst>
          </p:cNvPr>
          <p:cNvSpPr txBox="1"/>
          <p:nvPr/>
        </p:nvSpPr>
        <p:spPr>
          <a:xfrm>
            <a:off x="4946073" y="2990753"/>
            <a:ext cx="4572000" cy="1569660"/>
          </a:xfrm>
          <a:prstGeom prst="rect">
            <a:avLst/>
          </a:prstGeom>
          <a:noFill/>
        </p:spPr>
        <p:txBody>
          <a:bodyPr wrap="square">
            <a:spAutoFit/>
          </a:bodyPr>
          <a:lstStyle/>
          <a:p>
            <a:pPr marL="114300" indent="0">
              <a:buNone/>
            </a:pPr>
            <a:endParaRPr lang="en-US" sz="2400" b="1" dirty="0"/>
          </a:p>
          <a:p>
            <a:pPr marL="114300" indent="0">
              <a:buNone/>
            </a:pPr>
            <a:r>
              <a:rPr lang="en-US" sz="2400" dirty="0"/>
              <a:t>#difference Set (A-B)</a:t>
            </a:r>
          </a:p>
          <a:p>
            <a:pPr marL="114300" indent="0">
              <a:buNone/>
            </a:pPr>
            <a:r>
              <a:rPr lang="en-US" sz="2400" b="1" dirty="0">
                <a:solidFill>
                  <a:schemeClr val="accent2"/>
                </a:solidFill>
              </a:rPr>
              <a:t>s5 =s1.difference(s2)</a:t>
            </a:r>
          </a:p>
          <a:p>
            <a:pPr marL="114300" indent="0">
              <a:buNone/>
            </a:pPr>
            <a:r>
              <a:rPr lang="en-US" sz="2400" b="1" dirty="0">
                <a:solidFill>
                  <a:schemeClr val="accent2"/>
                </a:solidFill>
              </a:rPr>
              <a:t>print(s5)</a:t>
            </a:r>
          </a:p>
        </p:txBody>
      </p:sp>
    </p:spTree>
    <p:extLst>
      <p:ext uri="{BB962C8B-B14F-4D97-AF65-F5344CB8AC3E}">
        <p14:creationId xmlns:p14="http://schemas.microsoft.com/office/powerpoint/2010/main" val="86991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Dictionary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361207"/>
            <a:ext cx="8229600" cy="4526100"/>
          </a:xfrm>
        </p:spPr>
        <p:txBody>
          <a:bodyPr/>
          <a:lstStyle/>
          <a:p>
            <a:r>
              <a:rPr lang="en-US" sz="2000" dirty="0"/>
              <a:t>Dictionary is a list of key and value pairs. All keys in a dictionary are unique.</a:t>
            </a:r>
          </a:p>
          <a:p>
            <a:pPr marL="114300" indent="0">
              <a:buNone/>
            </a:pPr>
            <a:endParaRPr lang="en-US" sz="2000" dirty="0"/>
          </a:p>
          <a:p>
            <a:r>
              <a:rPr lang="en-US" sz="2000" dirty="0"/>
              <a:t>Dictionary can be created with curly brackets &amp; key : value</a:t>
            </a:r>
          </a:p>
          <a:p>
            <a:pPr marL="114300" indent="0">
              <a:buNone/>
            </a:pPr>
            <a:r>
              <a:rPr lang="en-US" sz="2400" b="1" dirty="0"/>
              <a:t>     {"Key" : "Value"}</a:t>
            </a:r>
          </a:p>
          <a:p>
            <a:pPr marL="114300" indent="0">
              <a:buNone/>
            </a:pPr>
            <a:endParaRPr lang="en-US" sz="2000" dirty="0"/>
          </a:p>
          <a:p>
            <a:r>
              <a:rPr lang="en-US" sz="2000" dirty="0"/>
              <a:t>The value of dictionary can be accessed by using key.</a:t>
            </a:r>
          </a:p>
          <a:p>
            <a:endParaRPr lang="en-US" sz="2000" dirty="0"/>
          </a:p>
          <a:p>
            <a:r>
              <a:rPr lang="en-US" sz="2000" dirty="0"/>
              <a:t>Syntax:</a:t>
            </a:r>
          </a:p>
          <a:p>
            <a:pPr marL="114300" indent="0">
              <a:buNone/>
            </a:pPr>
            <a:r>
              <a:rPr lang="en-US" sz="2000" b="1" dirty="0">
                <a:solidFill>
                  <a:schemeClr val="bg2"/>
                </a:solidFill>
              </a:rPr>
              <a:t>     </a:t>
            </a:r>
            <a:r>
              <a:rPr lang="en-US" sz="2000" b="1" dirty="0" err="1">
                <a:solidFill>
                  <a:schemeClr val="bg2"/>
                </a:solidFill>
              </a:rPr>
              <a:t>dict_var_name</a:t>
            </a:r>
            <a:r>
              <a:rPr lang="en-US" sz="2000" b="1" dirty="0">
                <a:solidFill>
                  <a:schemeClr val="bg2"/>
                </a:solidFill>
              </a:rPr>
              <a:t> = {</a:t>
            </a:r>
          </a:p>
          <a:p>
            <a:pPr marL="114300" indent="0">
              <a:buNone/>
            </a:pPr>
            <a:r>
              <a:rPr lang="en-US" sz="2000" b="1" dirty="0">
                <a:solidFill>
                  <a:schemeClr val="bg2"/>
                </a:solidFill>
              </a:rPr>
              <a:t>	"key1": "value",</a:t>
            </a:r>
          </a:p>
          <a:p>
            <a:pPr marL="114300" indent="0">
              <a:buNone/>
            </a:pPr>
            <a:r>
              <a:rPr lang="en-US" sz="2000" b="1" dirty="0">
                <a:solidFill>
                  <a:schemeClr val="bg2"/>
                </a:solidFill>
              </a:rPr>
              <a:t>	"key2": "value",</a:t>
            </a:r>
          </a:p>
          <a:p>
            <a:pPr marL="114300" indent="0">
              <a:buNone/>
            </a:pPr>
            <a:r>
              <a:rPr lang="en-US" sz="2000" b="1" dirty="0">
                <a:solidFill>
                  <a:schemeClr val="bg2"/>
                </a:solidFill>
              </a:rPr>
              <a:t>	...</a:t>
            </a:r>
          </a:p>
          <a:p>
            <a:pPr marL="114300" indent="0">
              <a:buNone/>
            </a:pPr>
            <a:r>
              <a:rPr lang="en-US" sz="2000" b="1" dirty="0">
                <a:solidFill>
                  <a:schemeClr val="bg2"/>
                </a:solidFill>
              </a:rPr>
              <a:t>	}</a:t>
            </a:r>
          </a:p>
          <a:p>
            <a:pPr marL="114300" indent="0">
              <a:buNone/>
            </a:pPr>
            <a:endParaRPr lang="en-US" sz="2000" dirty="0"/>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58</a:t>
            </a:fld>
            <a:endParaRPr lang="en-US"/>
          </a:p>
        </p:txBody>
      </p:sp>
    </p:spTree>
    <p:extLst>
      <p:ext uri="{BB962C8B-B14F-4D97-AF65-F5344CB8AC3E}">
        <p14:creationId xmlns:p14="http://schemas.microsoft.com/office/powerpoint/2010/main" val="4235283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Dictionary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246905"/>
            <a:ext cx="8229600" cy="4998319"/>
          </a:xfrm>
        </p:spPr>
        <p:txBody>
          <a:bodyPr/>
          <a:lstStyle/>
          <a:p>
            <a:pPr marL="114300" indent="0">
              <a:buNone/>
            </a:pPr>
            <a:r>
              <a:rPr lang="en-US" sz="2400" dirty="0"/>
              <a:t>Example:</a:t>
            </a:r>
          </a:p>
          <a:p>
            <a:pPr marL="114300" indent="0">
              <a:buNone/>
            </a:pPr>
            <a:endParaRPr lang="en-US" sz="2400" dirty="0"/>
          </a:p>
          <a:p>
            <a:pPr marL="114300" indent="0">
              <a:buNone/>
            </a:pPr>
            <a:r>
              <a:rPr lang="en-US" sz="2400" b="1" dirty="0">
                <a:solidFill>
                  <a:schemeClr val="accent2"/>
                </a:solidFill>
              </a:rPr>
              <a:t>student = {</a:t>
            </a:r>
          </a:p>
          <a:p>
            <a:pPr marL="114300" indent="0">
              <a:buNone/>
            </a:pPr>
            <a:r>
              <a:rPr lang="en-US" sz="2400" b="1" dirty="0">
                <a:solidFill>
                  <a:schemeClr val="accent2"/>
                </a:solidFill>
              </a:rPr>
              <a:t>    	    "USN" :  "1SI23MBA01",</a:t>
            </a:r>
          </a:p>
          <a:p>
            <a:pPr marL="114300" indent="0">
              <a:buNone/>
            </a:pPr>
            <a:r>
              <a:rPr lang="en-US" sz="2400" b="1" dirty="0">
                <a:solidFill>
                  <a:schemeClr val="accent2"/>
                </a:solidFill>
              </a:rPr>
              <a:t>    	 "NAME" :  "John",</a:t>
            </a:r>
          </a:p>
          <a:p>
            <a:pPr marL="114300" indent="0">
              <a:buNone/>
            </a:pPr>
            <a:r>
              <a:rPr lang="en-US" sz="2400" b="1" dirty="0">
                <a:solidFill>
                  <a:schemeClr val="accent2"/>
                </a:solidFill>
              </a:rPr>
              <a:t>    	   "CITY"  :  "</a:t>
            </a:r>
            <a:r>
              <a:rPr lang="en-US" sz="2400" b="1" dirty="0" err="1">
                <a:solidFill>
                  <a:schemeClr val="accent2"/>
                </a:solidFill>
              </a:rPr>
              <a:t>Tumkur</a:t>
            </a:r>
            <a:r>
              <a:rPr lang="en-US" sz="2400" b="1" dirty="0">
                <a:solidFill>
                  <a:schemeClr val="accent2"/>
                </a:solidFill>
              </a:rPr>
              <a:t>",</a:t>
            </a:r>
          </a:p>
          <a:p>
            <a:pPr marL="114300" indent="0">
              <a:buNone/>
            </a:pPr>
            <a:r>
              <a:rPr lang="en-US" sz="2400" b="1" dirty="0">
                <a:solidFill>
                  <a:schemeClr val="accent2"/>
                </a:solidFill>
              </a:rPr>
              <a:t>    	  "DEPT"  :  "MBA",</a:t>
            </a:r>
          </a:p>
          <a:p>
            <a:pPr marL="114300" indent="0">
              <a:buNone/>
            </a:pPr>
            <a:r>
              <a:rPr lang="en-US" sz="2400" b="1" dirty="0">
                <a:solidFill>
                  <a:schemeClr val="accent2"/>
                </a:solidFill>
              </a:rPr>
              <a:t>     "COLLEGE"  : "SIT, </a:t>
            </a:r>
            <a:r>
              <a:rPr lang="en-US" sz="2400" b="1" dirty="0" err="1">
                <a:solidFill>
                  <a:schemeClr val="accent2"/>
                </a:solidFill>
              </a:rPr>
              <a:t>Tumkur</a:t>
            </a:r>
            <a:r>
              <a:rPr lang="en-US" sz="2400" b="1" dirty="0">
                <a:solidFill>
                  <a:schemeClr val="accent2"/>
                </a:solidFill>
              </a:rPr>
              <a:t>"</a:t>
            </a:r>
          </a:p>
          <a:p>
            <a:pPr marL="114300" indent="0">
              <a:buNone/>
            </a:pPr>
            <a:r>
              <a:rPr lang="en-US" sz="2400" b="1" dirty="0">
                <a:solidFill>
                  <a:schemeClr val="accent2"/>
                </a:solidFill>
              </a:rPr>
              <a:t>    }</a:t>
            </a:r>
          </a:p>
          <a:p>
            <a:pPr marL="114300" indent="0">
              <a:buNone/>
            </a:pPr>
            <a:endParaRPr lang="en-US" sz="2400" b="1" dirty="0">
              <a:solidFill>
                <a:schemeClr val="accent2"/>
              </a:solidFill>
            </a:endParaRPr>
          </a:p>
          <a:p>
            <a:pPr marL="114300" indent="0">
              <a:buNone/>
            </a:pPr>
            <a:r>
              <a:rPr lang="en-US" sz="2400" b="1" dirty="0">
                <a:solidFill>
                  <a:schemeClr val="accent2"/>
                </a:solidFill>
              </a:rPr>
              <a:t>print(student)</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59</a:t>
            </a:fld>
            <a:endParaRPr lang="en-US"/>
          </a:p>
        </p:txBody>
      </p:sp>
    </p:spTree>
    <p:extLst>
      <p:ext uri="{BB962C8B-B14F-4D97-AF65-F5344CB8AC3E}">
        <p14:creationId xmlns:p14="http://schemas.microsoft.com/office/powerpoint/2010/main" val="306967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Tools to Run Python Code</a:t>
            </a:r>
            <a:endParaRPr dirty="0">
              <a:solidFill>
                <a:schemeClr val="dk1"/>
              </a:solidFill>
            </a:endParaRPr>
          </a:p>
        </p:txBody>
      </p:sp>
      <p:sp>
        <p:nvSpPr>
          <p:cNvPr id="109" name="Google Shape;109;p15"/>
          <p:cNvSpPr txBox="1">
            <a:spLocks noGrp="1"/>
          </p:cNvSpPr>
          <p:nvPr>
            <p:ph type="body" idx="1"/>
          </p:nvPr>
        </p:nvSpPr>
        <p:spPr>
          <a:xfrm>
            <a:off x="198782" y="1417638"/>
            <a:ext cx="8746435" cy="4598698"/>
          </a:xfrm>
          <a:prstGeom prst="rect">
            <a:avLst/>
          </a:prstGeom>
          <a:noFill/>
          <a:ln>
            <a:noFill/>
          </a:ln>
        </p:spPr>
        <p:txBody>
          <a:bodyPr spcFirstLastPara="1" wrap="square" lIns="91425" tIns="45700" rIns="91425" bIns="45700" anchor="t" anchorCtr="0">
            <a:noAutofit/>
          </a:bodyPr>
          <a:lstStyle/>
          <a:p>
            <a:pPr indent="-457200">
              <a:spcBef>
                <a:spcPts val="0"/>
              </a:spcBef>
              <a:buSzPts val="3200"/>
            </a:pPr>
            <a:r>
              <a:rPr lang="en-US" sz="2600" dirty="0"/>
              <a:t>Command Prompt</a:t>
            </a:r>
          </a:p>
          <a:p>
            <a:pPr indent="-457200">
              <a:spcBef>
                <a:spcPts val="0"/>
              </a:spcBef>
              <a:buSzPts val="3200"/>
            </a:pPr>
            <a:endParaRPr lang="en-US" sz="2600" dirty="0"/>
          </a:p>
          <a:p>
            <a:pPr indent="-457200">
              <a:spcBef>
                <a:spcPts val="0"/>
              </a:spcBef>
              <a:buSzPts val="3200"/>
            </a:pPr>
            <a:endParaRPr lang="en-US" sz="2600" dirty="0"/>
          </a:p>
          <a:p>
            <a:pPr indent="-457200">
              <a:spcBef>
                <a:spcPts val="0"/>
              </a:spcBef>
              <a:buSzPts val="3200"/>
            </a:pPr>
            <a:endParaRPr lang="en-US" sz="2600" dirty="0"/>
          </a:p>
          <a:p>
            <a:pPr indent="-457200">
              <a:spcBef>
                <a:spcPts val="0"/>
              </a:spcBef>
              <a:buSzPts val="3200"/>
            </a:pPr>
            <a:endParaRPr lang="en-US" sz="2600" dirty="0"/>
          </a:p>
          <a:p>
            <a:pPr indent="-457200">
              <a:spcBef>
                <a:spcPts val="0"/>
              </a:spcBef>
              <a:buSzPts val="3200"/>
            </a:pPr>
            <a:endParaRPr lang="en-US" sz="2600" dirty="0"/>
          </a:p>
          <a:p>
            <a:pPr indent="-457200">
              <a:spcBef>
                <a:spcPts val="0"/>
              </a:spcBef>
              <a:buSzPts val="3200"/>
            </a:pPr>
            <a:r>
              <a:rPr lang="en-US" sz="2600" dirty="0"/>
              <a:t>Jupyter Notebook</a:t>
            </a:r>
          </a:p>
          <a:p>
            <a:pPr indent="-457200">
              <a:spcBef>
                <a:spcPts val="0"/>
              </a:spcBef>
              <a:buSzPts val="3200"/>
            </a:pPr>
            <a:endParaRPr lang="en-US" sz="2600" dirty="0"/>
          </a:p>
        </p:txBody>
      </p:sp>
      <p:pic>
        <p:nvPicPr>
          <p:cNvPr id="7" name="Picture 6">
            <a:extLst>
              <a:ext uri="{FF2B5EF4-FFF2-40B4-BE49-F238E27FC236}">
                <a16:creationId xmlns:a16="http://schemas.microsoft.com/office/drawing/2014/main" id="{CB0B4D40-9369-4A36-B972-476D305E9622}"/>
              </a:ext>
            </a:extLst>
          </p:cNvPr>
          <p:cNvPicPr>
            <a:picLocks noChangeAspect="1"/>
          </p:cNvPicPr>
          <p:nvPr/>
        </p:nvPicPr>
        <p:blipFill>
          <a:blip r:embed="rId3"/>
          <a:stretch>
            <a:fillRect/>
          </a:stretch>
        </p:blipFill>
        <p:spPr>
          <a:xfrm>
            <a:off x="716971" y="2056219"/>
            <a:ext cx="8104909" cy="1372781"/>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1EA184A3-FFFA-4982-8965-BF5103A53112}"/>
              </a:ext>
            </a:extLst>
          </p:cNvPr>
          <p:cNvPicPr>
            <a:picLocks noChangeAspect="1"/>
          </p:cNvPicPr>
          <p:nvPr/>
        </p:nvPicPr>
        <p:blipFill>
          <a:blip r:embed="rId4"/>
          <a:stretch>
            <a:fillRect/>
          </a:stretch>
        </p:blipFill>
        <p:spPr>
          <a:xfrm>
            <a:off x="716971" y="4413908"/>
            <a:ext cx="8104909" cy="1521646"/>
          </a:xfrm>
          <a:prstGeom prst="rect">
            <a:avLst/>
          </a:prstGeom>
          <a:ln w="38100" cap="sq">
            <a:solidFill>
              <a:srgbClr val="0070C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51763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Dictionary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246905"/>
            <a:ext cx="8229600" cy="4998319"/>
          </a:xfrm>
        </p:spPr>
        <p:txBody>
          <a:bodyPr/>
          <a:lstStyle/>
          <a:p>
            <a:pPr marL="114300" indent="0">
              <a:buNone/>
            </a:pPr>
            <a:r>
              <a:rPr lang="en-US" sz="2200" dirty="0"/>
              <a:t># Display all the Keys available in Dictionary:</a:t>
            </a:r>
          </a:p>
          <a:p>
            <a:pPr marL="114300" indent="0">
              <a:buNone/>
            </a:pPr>
            <a:r>
              <a:rPr lang="en-US" sz="2200" b="1" dirty="0" err="1">
                <a:solidFill>
                  <a:schemeClr val="accent2"/>
                </a:solidFill>
              </a:rPr>
              <a:t>student.keys</a:t>
            </a:r>
            <a:r>
              <a:rPr lang="en-US" sz="2200" b="1" dirty="0">
                <a:solidFill>
                  <a:schemeClr val="accent2"/>
                </a:solidFill>
              </a:rPr>
              <a:t>()</a:t>
            </a:r>
          </a:p>
          <a:p>
            <a:pPr marL="114300" indent="0">
              <a:buNone/>
            </a:pPr>
            <a:endParaRPr lang="en-US" sz="2200" b="1" dirty="0"/>
          </a:p>
          <a:p>
            <a:pPr marL="114300" indent="0">
              <a:buNone/>
            </a:pPr>
            <a:r>
              <a:rPr lang="en-US" sz="2200" dirty="0"/>
              <a:t># Display all the value available in Dictionary:</a:t>
            </a:r>
          </a:p>
          <a:p>
            <a:pPr marL="114300" indent="0">
              <a:buNone/>
            </a:pPr>
            <a:r>
              <a:rPr lang="en-US" sz="2200" b="1" dirty="0" err="1">
                <a:solidFill>
                  <a:schemeClr val="accent2"/>
                </a:solidFill>
              </a:rPr>
              <a:t>student.values</a:t>
            </a:r>
            <a:r>
              <a:rPr lang="en-US" sz="2200" b="1" dirty="0">
                <a:solidFill>
                  <a:schemeClr val="accent2"/>
                </a:solidFill>
              </a:rPr>
              <a:t>()</a:t>
            </a:r>
          </a:p>
          <a:p>
            <a:pPr marL="114300" indent="0">
              <a:buNone/>
            </a:pPr>
            <a:endParaRPr lang="en-US" sz="2200" b="1" dirty="0"/>
          </a:p>
          <a:p>
            <a:pPr marL="114300" indent="0">
              <a:buNone/>
            </a:pPr>
            <a:r>
              <a:rPr lang="en-US" sz="2200" dirty="0"/>
              <a:t># Access element using Key</a:t>
            </a:r>
          </a:p>
          <a:p>
            <a:pPr marL="114300" indent="0">
              <a:buNone/>
            </a:pPr>
            <a:r>
              <a:rPr lang="en-US" sz="2200" b="1" dirty="0">
                <a:solidFill>
                  <a:schemeClr val="accent2"/>
                </a:solidFill>
              </a:rPr>
              <a:t>student['USN’]</a:t>
            </a:r>
          </a:p>
          <a:p>
            <a:pPr marL="114300" indent="0">
              <a:buNone/>
            </a:pPr>
            <a:r>
              <a:rPr lang="en-US" sz="2200" b="1" dirty="0">
                <a:solidFill>
                  <a:schemeClr val="accent2"/>
                </a:solidFill>
              </a:rPr>
              <a:t>student['NAME’]</a:t>
            </a:r>
          </a:p>
          <a:p>
            <a:pPr marL="114300" indent="0">
              <a:buNone/>
            </a:pPr>
            <a:endParaRPr lang="en-US" sz="2200" b="1" dirty="0"/>
          </a:p>
          <a:p>
            <a:pPr marL="114300" indent="0">
              <a:buNone/>
            </a:pPr>
            <a:r>
              <a:rPr lang="en-US" sz="2200" dirty="0"/>
              <a:t># Update value in Dictionary </a:t>
            </a:r>
          </a:p>
          <a:p>
            <a:pPr marL="114300" indent="0">
              <a:buNone/>
            </a:pPr>
            <a:r>
              <a:rPr lang="en-US" sz="2200" b="1" dirty="0">
                <a:solidFill>
                  <a:schemeClr val="accent2"/>
                </a:solidFill>
              </a:rPr>
              <a:t>student['USN']="1SI22MBA02" </a:t>
            </a:r>
            <a:r>
              <a:rPr lang="en-US" sz="1600" dirty="0">
                <a:solidFill>
                  <a:schemeClr val="accent2"/>
                </a:solidFill>
              </a:rPr>
              <a:t># Print dictionary after an update</a:t>
            </a:r>
            <a:endParaRPr lang="en-US" sz="2200" dirty="0">
              <a:solidFill>
                <a:schemeClr val="accent2"/>
              </a:solidFill>
            </a:endParaRP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60</a:t>
            </a:fld>
            <a:endParaRPr lang="en-US"/>
          </a:p>
        </p:txBody>
      </p:sp>
    </p:spTree>
    <p:extLst>
      <p:ext uri="{BB962C8B-B14F-4D97-AF65-F5344CB8AC3E}">
        <p14:creationId xmlns:p14="http://schemas.microsoft.com/office/powerpoint/2010/main" val="33650040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981-29E2-4BA4-BB88-07177203CC7A}"/>
              </a:ext>
            </a:extLst>
          </p:cNvPr>
          <p:cNvSpPr>
            <a:spLocks noGrp="1"/>
          </p:cNvSpPr>
          <p:nvPr>
            <p:ph type="title"/>
          </p:nvPr>
        </p:nvSpPr>
        <p:spPr/>
        <p:txBody>
          <a:bodyPr/>
          <a:lstStyle/>
          <a:p>
            <a:r>
              <a:rPr lang="en-US" dirty="0"/>
              <a:t>Dictionary - </a:t>
            </a:r>
            <a:r>
              <a:rPr lang="en-US" sz="4400" dirty="0"/>
              <a:t>Data Structures</a:t>
            </a:r>
            <a:endParaRPr lang="en-US" dirty="0"/>
          </a:p>
        </p:txBody>
      </p:sp>
      <p:sp>
        <p:nvSpPr>
          <p:cNvPr id="3" name="Text Placeholder 2">
            <a:extLst>
              <a:ext uri="{FF2B5EF4-FFF2-40B4-BE49-F238E27FC236}">
                <a16:creationId xmlns:a16="http://schemas.microsoft.com/office/drawing/2014/main" id="{991B0D35-7733-4902-B757-35D951D1C833}"/>
              </a:ext>
            </a:extLst>
          </p:cNvPr>
          <p:cNvSpPr>
            <a:spLocks noGrp="1"/>
          </p:cNvSpPr>
          <p:nvPr>
            <p:ph type="body" idx="1"/>
          </p:nvPr>
        </p:nvSpPr>
        <p:spPr>
          <a:xfrm>
            <a:off x="457200" y="1246905"/>
            <a:ext cx="8229600" cy="4998319"/>
          </a:xfrm>
        </p:spPr>
        <p:txBody>
          <a:bodyPr/>
          <a:lstStyle/>
          <a:p>
            <a:pPr marL="114300" indent="0">
              <a:buNone/>
            </a:pPr>
            <a:r>
              <a:rPr lang="en-US" sz="2200" dirty="0"/>
              <a:t># Combine two dictionary </a:t>
            </a:r>
          </a:p>
          <a:p>
            <a:pPr marL="114300" indent="0">
              <a:buNone/>
            </a:pPr>
            <a:endParaRPr lang="en-US" sz="2200" dirty="0"/>
          </a:p>
          <a:p>
            <a:pPr marL="114300" indent="0">
              <a:buNone/>
            </a:pPr>
            <a:r>
              <a:rPr lang="en-US" sz="2200" b="1" dirty="0">
                <a:solidFill>
                  <a:schemeClr val="accent2"/>
                </a:solidFill>
              </a:rPr>
              <a:t>sub = { </a:t>
            </a:r>
          </a:p>
          <a:p>
            <a:pPr marL="114300" indent="0">
              <a:buNone/>
            </a:pPr>
            <a:r>
              <a:rPr lang="en-US" sz="2200" b="1" dirty="0">
                <a:solidFill>
                  <a:schemeClr val="accent2"/>
                </a:solidFill>
              </a:rPr>
              <a:t>	 'Sub-1': 45,</a:t>
            </a:r>
          </a:p>
          <a:p>
            <a:pPr marL="114300" indent="0">
              <a:buNone/>
            </a:pPr>
            <a:r>
              <a:rPr lang="en-US" sz="2200" b="1" dirty="0">
                <a:solidFill>
                  <a:schemeClr val="accent2"/>
                </a:solidFill>
              </a:rPr>
              <a:t>            'Sub-2': 55,</a:t>
            </a:r>
          </a:p>
          <a:p>
            <a:pPr marL="114300" indent="0">
              <a:buNone/>
            </a:pPr>
            <a:r>
              <a:rPr lang="en-US" sz="2200" b="1" dirty="0">
                <a:solidFill>
                  <a:schemeClr val="accent2"/>
                </a:solidFill>
              </a:rPr>
              <a:t>            'Sub-3': 65</a:t>
            </a:r>
          </a:p>
          <a:p>
            <a:pPr marL="114300" indent="0">
              <a:buNone/>
            </a:pPr>
            <a:r>
              <a:rPr lang="en-US" sz="2200" b="1" dirty="0">
                <a:solidFill>
                  <a:schemeClr val="accent2"/>
                </a:solidFill>
              </a:rPr>
              <a:t>}</a:t>
            </a:r>
          </a:p>
          <a:p>
            <a:pPr marL="114300" indent="0">
              <a:buNone/>
            </a:pPr>
            <a:endParaRPr lang="en-US" sz="2200" b="1" dirty="0">
              <a:solidFill>
                <a:schemeClr val="accent2"/>
              </a:solidFill>
            </a:endParaRPr>
          </a:p>
          <a:p>
            <a:pPr marL="114300" indent="0">
              <a:buNone/>
            </a:pPr>
            <a:r>
              <a:rPr lang="en-US" sz="2200" b="1" dirty="0" err="1">
                <a:solidFill>
                  <a:schemeClr val="accent2"/>
                </a:solidFill>
              </a:rPr>
              <a:t>student.update</a:t>
            </a:r>
            <a:r>
              <a:rPr lang="en-US" sz="2200" b="1" dirty="0">
                <a:solidFill>
                  <a:schemeClr val="accent2"/>
                </a:solidFill>
              </a:rPr>
              <a:t>(sub)</a:t>
            </a:r>
          </a:p>
          <a:p>
            <a:pPr marL="114300" indent="0">
              <a:buNone/>
            </a:pPr>
            <a:r>
              <a:rPr lang="en-US" sz="2200" b="1" dirty="0">
                <a:solidFill>
                  <a:schemeClr val="accent2"/>
                </a:solidFill>
              </a:rPr>
              <a:t>print(student)</a:t>
            </a:r>
          </a:p>
        </p:txBody>
      </p:sp>
      <p:sp>
        <p:nvSpPr>
          <p:cNvPr id="4" name="Date Placeholder 3">
            <a:extLst>
              <a:ext uri="{FF2B5EF4-FFF2-40B4-BE49-F238E27FC236}">
                <a16:creationId xmlns:a16="http://schemas.microsoft.com/office/drawing/2014/main" id="{B89D994C-2D3D-445C-8C61-F8BAD0B9507F}"/>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1D46E698-C686-4EB6-A98C-1DA3CAC6E6AE}"/>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D22ECB14-FDDA-4AFC-949E-C3EE8228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61</a:t>
            </a:fld>
            <a:endParaRPr lang="en-US"/>
          </a:p>
        </p:txBody>
      </p:sp>
    </p:spTree>
    <p:extLst>
      <p:ext uri="{BB962C8B-B14F-4D97-AF65-F5344CB8AC3E}">
        <p14:creationId xmlns:p14="http://schemas.microsoft.com/office/powerpoint/2010/main" val="22200537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1007-3F9F-45F7-9D21-B136E10B0CA1}"/>
              </a:ext>
            </a:extLst>
          </p:cNvPr>
          <p:cNvSpPr>
            <a:spLocks noGrp="1"/>
          </p:cNvSpPr>
          <p:nvPr>
            <p:ph type="title"/>
          </p:nvPr>
        </p:nvSpPr>
        <p:spPr>
          <a:xfrm>
            <a:off x="457200" y="-99438"/>
            <a:ext cx="8229600" cy="1143000"/>
          </a:xfrm>
        </p:spPr>
        <p:txBody>
          <a:bodyPr/>
          <a:lstStyle/>
          <a:p>
            <a:r>
              <a:rPr lang="en-US" sz="3600" dirty="0"/>
              <a:t>Comparison with Python Data structure</a:t>
            </a:r>
          </a:p>
        </p:txBody>
      </p:sp>
      <p:sp>
        <p:nvSpPr>
          <p:cNvPr id="4" name="Date Placeholder 3">
            <a:extLst>
              <a:ext uri="{FF2B5EF4-FFF2-40B4-BE49-F238E27FC236}">
                <a16:creationId xmlns:a16="http://schemas.microsoft.com/office/drawing/2014/main" id="{319E9072-8FC4-4DAB-B1A2-E645BBE4DE71}"/>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34213AEF-29F3-4518-8A14-85F572275AC8}"/>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49DD46B9-CB8D-4D25-BB47-AB91D57AFE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62</a:t>
            </a:fld>
            <a:endParaRPr lang="en-US"/>
          </a:p>
        </p:txBody>
      </p:sp>
      <p:graphicFrame>
        <p:nvGraphicFramePr>
          <p:cNvPr id="8" name="Table 8">
            <a:extLst>
              <a:ext uri="{FF2B5EF4-FFF2-40B4-BE49-F238E27FC236}">
                <a16:creationId xmlns:a16="http://schemas.microsoft.com/office/drawing/2014/main" id="{C3978E0C-EC43-4BA4-B2D9-7BEA551570E5}"/>
              </a:ext>
            </a:extLst>
          </p:cNvPr>
          <p:cNvGraphicFramePr>
            <a:graphicFrameLocks noGrp="1"/>
          </p:cNvGraphicFramePr>
          <p:nvPr>
            <p:extLst>
              <p:ext uri="{D42A27DB-BD31-4B8C-83A1-F6EECF244321}">
                <p14:modId xmlns:p14="http://schemas.microsoft.com/office/powerpoint/2010/main" val="1048825762"/>
              </p:ext>
            </p:extLst>
          </p:nvPr>
        </p:nvGraphicFramePr>
        <p:xfrm>
          <a:off x="0" y="965387"/>
          <a:ext cx="9144000" cy="5840553"/>
        </p:xfrm>
        <a:graphic>
          <a:graphicData uri="http://schemas.openxmlformats.org/drawingml/2006/table">
            <a:tbl>
              <a:tblPr firstRow="1" bandRow="1">
                <a:tableStyleId>{073A0DAA-6AF3-43AB-8588-CEC1D06C72B9}</a:tableStyleId>
              </a:tblPr>
              <a:tblGrid>
                <a:gridCol w="2286000">
                  <a:extLst>
                    <a:ext uri="{9D8B030D-6E8A-4147-A177-3AD203B41FA5}">
                      <a16:colId xmlns:a16="http://schemas.microsoft.com/office/drawing/2014/main" val="2567223320"/>
                    </a:ext>
                  </a:extLst>
                </a:gridCol>
                <a:gridCol w="2286000">
                  <a:extLst>
                    <a:ext uri="{9D8B030D-6E8A-4147-A177-3AD203B41FA5}">
                      <a16:colId xmlns:a16="http://schemas.microsoft.com/office/drawing/2014/main" val="1218503090"/>
                    </a:ext>
                  </a:extLst>
                </a:gridCol>
                <a:gridCol w="2015836">
                  <a:extLst>
                    <a:ext uri="{9D8B030D-6E8A-4147-A177-3AD203B41FA5}">
                      <a16:colId xmlns:a16="http://schemas.microsoft.com/office/drawing/2014/main" val="1446815217"/>
                    </a:ext>
                  </a:extLst>
                </a:gridCol>
                <a:gridCol w="2556164">
                  <a:extLst>
                    <a:ext uri="{9D8B030D-6E8A-4147-A177-3AD203B41FA5}">
                      <a16:colId xmlns:a16="http://schemas.microsoft.com/office/drawing/2014/main" val="2327952228"/>
                    </a:ext>
                  </a:extLst>
                </a:gridCol>
              </a:tblGrid>
              <a:tr h="719307">
                <a:tc>
                  <a:txBody>
                    <a:bodyPr/>
                    <a:lstStyle/>
                    <a:p>
                      <a:pPr algn="ctr"/>
                      <a:r>
                        <a:rPr lang="en-US" sz="1600" dirty="0"/>
                        <a:t>Lists</a:t>
                      </a:r>
                    </a:p>
                  </a:txBody>
                  <a:tcPr anchor="ctr"/>
                </a:tc>
                <a:tc>
                  <a:txBody>
                    <a:bodyPr/>
                    <a:lstStyle/>
                    <a:p>
                      <a:pPr algn="ctr"/>
                      <a:r>
                        <a:rPr lang="en-US" sz="1600" dirty="0"/>
                        <a:t>Tuple</a:t>
                      </a:r>
                    </a:p>
                  </a:txBody>
                  <a:tcPr anchor="ctr"/>
                </a:tc>
                <a:tc>
                  <a:txBody>
                    <a:bodyPr/>
                    <a:lstStyle/>
                    <a:p>
                      <a:pPr algn="ctr"/>
                      <a:r>
                        <a:rPr lang="en-US" sz="1600" dirty="0"/>
                        <a:t>Set</a:t>
                      </a:r>
                    </a:p>
                  </a:txBody>
                  <a:tcPr anchor="ctr"/>
                </a:tc>
                <a:tc>
                  <a:txBody>
                    <a:bodyPr/>
                    <a:lstStyle/>
                    <a:p>
                      <a:pPr algn="ctr"/>
                      <a:r>
                        <a:rPr lang="en-US" sz="1600" dirty="0"/>
                        <a:t>Dictionary</a:t>
                      </a:r>
                    </a:p>
                  </a:txBody>
                  <a:tcPr anchor="ctr"/>
                </a:tc>
                <a:extLst>
                  <a:ext uri="{0D108BD9-81ED-4DB2-BD59-A6C34878D82A}">
                    <a16:rowId xmlns:a16="http://schemas.microsoft.com/office/drawing/2014/main" val="3997723925"/>
                  </a:ext>
                </a:extLst>
              </a:tr>
              <a:tr h="719307">
                <a:tc>
                  <a:txBody>
                    <a:bodyPr/>
                    <a:lstStyle/>
                    <a:p>
                      <a:r>
                        <a:rPr lang="en-US" sz="1600" dirty="0"/>
                        <a:t>Lists are mutable</a:t>
                      </a:r>
                    </a:p>
                  </a:txBody>
                  <a:tcPr/>
                </a:tc>
                <a:tc>
                  <a:txBody>
                    <a:bodyPr/>
                    <a:lstStyle/>
                    <a:p>
                      <a:r>
                        <a:rPr lang="en-US" sz="1600" dirty="0"/>
                        <a:t>Tuples are </a:t>
                      </a:r>
                      <a:r>
                        <a:rPr lang="en-US" sz="1600" u="sng" dirty="0"/>
                        <a:t>immutable</a:t>
                      </a:r>
                      <a:r>
                        <a:rPr lang="en-US" sz="1600" dirty="0"/>
                        <a:t>.</a:t>
                      </a:r>
                    </a:p>
                  </a:txBody>
                  <a:tcPr/>
                </a:tc>
                <a:tc>
                  <a:txBody>
                    <a:bodyPr/>
                    <a:lstStyle/>
                    <a:p>
                      <a:r>
                        <a:rPr lang="en-US" sz="1600" dirty="0"/>
                        <a:t>Sets are mutable</a:t>
                      </a:r>
                    </a:p>
                  </a:txBody>
                  <a:tcPr/>
                </a:tc>
                <a:tc>
                  <a:txBody>
                    <a:bodyPr/>
                    <a:lstStyle/>
                    <a:p>
                      <a:r>
                        <a:rPr lang="en-US" sz="1600" dirty="0"/>
                        <a:t>Dictionary are mutable</a:t>
                      </a:r>
                    </a:p>
                  </a:txBody>
                  <a:tcPr/>
                </a:tc>
                <a:extLst>
                  <a:ext uri="{0D108BD9-81ED-4DB2-BD59-A6C34878D82A}">
                    <a16:rowId xmlns:a16="http://schemas.microsoft.com/office/drawing/2014/main" val="2336813499"/>
                  </a:ext>
                </a:extLst>
              </a:tr>
              <a:tr h="942214">
                <a:tc>
                  <a:txBody>
                    <a:bodyPr/>
                    <a:lstStyle/>
                    <a:p>
                      <a:r>
                        <a:rPr lang="en-US" sz="1600" b="0" i="0" u="none" strike="noStrike" cap="none" dirty="0">
                          <a:solidFill>
                            <a:schemeClr val="dk1"/>
                          </a:solidFill>
                          <a:effectLst/>
                          <a:latin typeface="+mn-lt"/>
                          <a:ea typeface="+mn-ea"/>
                          <a:cs typeface="+mn-cs"/>
                          <a:sym typeface="Arial"/>
                        </a:rPr>
                        <a:t>Lists are enclosed within square braces.  </a:t>
                      </a:r>
                    </a:p>
                    <a:p>
                      <a:r>
                        <a:rPr lang="en-US" sz="1600" b="0" i="0" u="none" strike="noStrike" cap="none" dirty="0">
                          <a:solidFill>
                            <a:schemeClr val="dk1"/>
                          </a:solidFill>
                          <a:effectLst/>
                          <a:latin typeface="+mn-lt"/>
                          <a:ea typeface="+mn-ea"/>
                          <a:cs typeface="+mn-cs"/>
                          <a:sym typeface="Arial"/>
                        </a:rPr>
                        <a:t>[ ]</a:t>
                      </a:r>
                      <a:endParaRPr lang="en-US" sz="1600" dirty="0"/>
                    </a:p>
                  </a:txBody>
                  <a:tcPr/>
                </a:tc>
                <a:tc>
                  <a:txBody>
                    <a:bodyPr/>
                    <a:lstStyle/>
                    <a:p>
                      <a:r>
                        <a:rPr lang="en-US" sz="1600" b="0" i="0" u="none" strike="noStrike" cap="none" dirty="0">
                          <a:solidFill>
                            <a:schemeClr val="dk1"/>
                          </a:solidFill>
                          <a:effectLst/>
                          <a:latin typeface="+mn-lt"/>
                          <a:ea typeface="+mn-ea"/>
                          <a:cs typeface="+mn-cs"/>
                          <a:sym typeface="Arial"/>
                        </a:rPr>
                        <a:t>Tuples are enclosed within parenthesis. </a:t>
                      </a:r>
                    </a:p>
                    <a:p>
                      <a:r>
                        <a:rPr lang="en-US" sz="1600" b="0" i="0" u="none" strike="noStrike" cap="none" dirty="0">
                          <a:solidFill>
                            <a:schemeClr val="dk1"/>
                          </a:solidFill>
                          <a:effectLst/>
                          <a:latin typeface="+mn-lt"/>
                          <a:ea typeface="+mn-ea"/>
                          <a:cs typeface="+mn-cs"/>
                          <a:sym typeface="Arial"/>
                        </a:rPr>
                        <a:t>( )</a:t>
                      </a:r>
                      <a:endParaRPr lang="en-US" sz="1600" dirty="0"/>
                    </a:p>
                  </a:txBody>
                  <a:tcPr/>
                </a:tc>
                <a:tc>
                  <a:txBody>
                    <a:bodyPr/>
                    <a:lstStyle/>
                    <a:p>
                      <a:r>
                        <a:rPr lang="en-US" sz="1600" b="0" i="0" u="none" strike="noStrike" cap="none" dirty="0">
                          <a:solidFill>
                            <a:schemeClr val="dk1"/>
                          </a:solidFill>
                          <a:effectLst/>
                          <a:latin typeface="+mn-lt"/>
                          <a:ea typeface="+mn-ea"/>
                          <a:cs typeface="+mn-cs"/>
                          <a:sym typeface="Arial"/>
                        </a:rPr>
                        <a:t>Sets are enclosed in curly brackets. </a:t>
                      </a:r>
                    </a:p>
                    <a:p>
                      <a:r>
                        <a:rPr lang="en-US" sz="1600" b="0" i="0" u="none" strike="noStrike" cap="none" dirty="0">
                          <a:solidFill>
                            <a:schemeClr val="dk1"/>
                          </a:solidFill>
                          <a:effectLst/>
                          <a:latin typeface="+mn-lt"/>
                          <a:ea typeface="+mn-ea"/>
                          <a:cs typeface="+mn-cs"/>
                          <a:sym typeface="Arial"/>
                        </a:rPr>
                        <a:t>{ }</a:t>
                      </a:r>
                      <a:endParaRPr lang="en-US" sz="1600" dirty="0"/>
                    </a:p>
                  </a:txBody>
                  <a:tcPr/>
                </a:tc>
                <a:tc>
                  <a:txBody>
                    <a:bodyPr/>
                    <a:lstStyle/>
                    <a:p>
                      <a:r>
                        <a:rPr lang="en-US" sz="1600" b="0" i="0" u="none" strike="noStrike" cap="none" dirty="0">
                          <a:solidFill>
                            <a:schemeClr val="dk1"/>
                          </a:solidFill>
                          <a:effectLst/>
                          <a:latin typeface="+mn-lt"/>
                          <a:ea typeface="+mn-ea"/>
                          <a:cs typeface="+mn-cs"/>
                          <a:sym typeface="Arial"/>
                        </a:rPr>
                        <a:t>Dictionaries are enclosed in curly brackets with key-value pairs. </a:t>
                      </a:r>
                    </a:p>
                    <a:p>
                      <a:r>
                        <a:rPr lang="en-US" sz="1600" b="0" i="0" u="none" strike="noStrike" cap="none" dirty="0">
                          <a:solidFill>
                            <a:schemeClr val="dk1"/>
                          </a:solidFill>
                          <a:effectLst/>
                          <a:latin typeface="+mn-lt"/>
                          <a:ea typeface="+mn-ea"/>
                          <a:cs typeface="+mn-cs"/>
                          <a:sym typeface="Arial"/>
                        </a:rPr>
                        <a:t>{ key : value }</a:t>
                      </a:r>
                      <a:endParaRPr lang="en-US" sz="1600" dirty="0"/>
                    </a:p>
                  </a:txBody>
                  <a:tcPr/>
                </a:tc>
                <a:extLst>
                  <a:ext uri="{0D108BD9-81ED-4DB2-BD59-A6C34878D82A}">
                    <a16:rowId xmlns:a16="http://schemas.microsoft.com/office/drawing/2014/main" val="1127312114"/>
                  </a:ext>
                </a:extLst>
              </a:tr>
              <a:tr h="1111713">
                <a:tc>
                  <a:txBody>
                    <a:bodyPr/>
                    <a:lstStyle/>
                    <a:p>
                      <a:r>
                        <a:rPr lang="en-US" sz="1600" dirty="0"/>
                        <a:t>List element can be accessed using index/ range of index</a:t>
                      </a:r>
                    </a:p>
                  </a:txBody>
                  <a:tcPr/>
                </a:tc>
                <a:tc>
                  <a:txBody>
                    <a:bodyPr/>
                    <a:lstStyle/>
                    <a:p>
                      <a:r>
                        <a:rPr lang="en-US" sz="1600" dirty="0"/>
                        <a:t>Tuple element can be accessed using index/range of index</a:t>
                      </a:r>
                    </a:p>
                  </a:txBody>
                  <a:tcPr/>
                </a:tc>
                <a:tc>
                  <a:txBody>
                    <a:bodyPr/>
                    <a:lstStyle/>
                    <a:p>
                      <a:r>
                        <a:rPr lang="en-US" sz="1600" dirty="0"/>
                        <a:t>Have use iteration like for, while loop to access element</a:t>
                      </a:r>
                    </a:p>
                  </a:txBody>
                  <a:tcPr/>
                </a:tc>
                <a:tc>
                  <a:txBody>
                    <a:bodyPr/>
                    <a:lstStyle/>
                    <a:p>
                      <a:r>
                        <a:rPr lang="en-US" sz="1600" dirty="0"/>
                        <a:t>Dictionary element can be accessible using its key</a:t>
                      </a:r>
                    </a:p>
                  </a:txBody>
                  <a:tcPr/>
                </a:tc>
                <a:extLst>
                  <a:ext uri="{0D108BD9-81ED-4DB2-BD59-A6C34878D82A}">
                    <a16:rowId xmlns:a16="http://schemas.microsoft.com/office/drawing/2014/main" val="3977743603"/>
                  </a:ext>
                </a:extLst>
              </a:tr>
              <a:tr h="1111713">
                <a:tc>
                  <a:txBody>
                    <a:bodyPr/>
                    <a:lstStyle/>
                    <a:p>
                      <a:r>
                        <a:rPr lang="en-US" sz="1600" dirty="0" err="1"/>
                        <a:t>len</a:t>
                      </a:r>
                      <a:r>
                        <a:rPr lang="en-US" sz="1600" dirty="0"/>
                        <a:t>() function used to get length/size of list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t>len</a:t>
                      </a:r>
                      <a:r>
                        <a:rPr lang="en-US" sz="1600" dirty="0"/>
                        <a:t>() function used to get length/size of Tuple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t>len</a:t>
                      </a:r>
                      <a:r>
                        <a:rPr lang="en-US" sz="1600" dirty="0"/>
                        <a:t>() function used to get length/size of set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t>len</a:t>
                      </a:r>
                      <a:r>
                        <a:rPr lang="en-US" sz="1600" dirty="0"/>
                        <a:t>() function used to get length/size of dictionary</a:t>
                      </a:r>
                    </a:p>
                  </a:txBody>
                  <a:tcPr/>
                </a:tc>
                <a:extLst>
                  <a:ext uri="{0D108BD9-81ED-4DB2-BD59-A6C34878D82A}">
                    <a16:rowId xmlns:a16="http://schemas.microsoft.com/office/drawing/2014/main" val="3479499174"/>
                  </a:ext>
                </a:extLst>
              </a:tr>
              <a:tr h="1111713">
                <a:tc>
                  <a:txBody>
                    <a:bodyPr/>
                    <a:lstStyle/>
                    <a:p>
                      <a:r>
                        <a:rPr lang="en-US" sz="1600" dirty="0"/>
                        <a:t>Easy to combine two or more lists with + (plus) operator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Easy to combine two or more Tuple with + (plus) operator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union to be used for combining two set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update function used to combine two dictionary</a:t>
                      </a:r>
                    </a:p>
                  </a:txBody>
                  <a:tcPr/>
                </a:tc>
                <a:extLst>
                  <a:ext uri="{0D108BD9-81ED-4DB2-BD59-A6C34878D82A}">
                    <a16:rowId xmlns:a16="http://schemas.microsoft.com/office/drawing/2014/main" val="2535474134"/>
                  </a:ext>
                </a:extLst>
              </a:tr>
            </a:tbl>
          </a:graphicData>
        </a:graphic>
      </p:graphicFrame>
    </p:spTree>
    <p:extLst>
      <p:ext uri="{BB962C8B-B14F-4D97-AF65-F5344CB8AC3E}">
        <p14:creationId xmlns:p14="http://schemas.microsoft.com/office/powerpoint/2010/main" val="16593371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773A-839D-43B5-A848-486C9C8D3AF2}"/>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4354D82C-AC95-4BBC-873B-24198C0FDA74}"/>
              </a:ext>
            </a:extLst>
          </p:cNvPr>
          <p:cNvSpPr>
            <a:spLocks noGrp="1"/>
          </p:cNvSpPr>
          <p:nvPr>
            <p:ph type="body" idx="1"/>
          </p:nvPr>
        </p:nvSpPr>
        <p:spPr/>
        <p:txBody>
          <a:bodyPr/>
          <a:lstStyle/>
          <a:p>
            <a:pPr marL="114300" indent="0">
              <a:buNone/>
            </a:pPr>
            <a:r>
              <a:rPr lang="en-US" sz="2000" dirty="0"/>
              <a:t>Create a List with given element [10,20,30,40,50,60,70,80,90,100]</a:t>
            </a:r>
          </a:p>
          <a:p>
            <a:endParaRPr lang="en-US" sz="2000" dirty="0"/>
          </a:p>
          <a:p>
            <a:pPr marL="114300" indent="0">
              <a:buNone/>
            </a:pPr>
            <a:r>
              <a:rPr lang="en-US" sz="2000" dirty="0"/>
              <a:t>Write a python code for :</a:t>
            </a:r>
          </a:p>
          <a:p>
            <a:pPr marL="1028700" lvl="1" indent="-457200">
              <a:buFont typeface="+mj-lt"/>
              <a:buAutoNum type="arabicPeriod"/>
            </a:pPr>
            <a:r>
              <a:rPr lang="en-US" sz="2000" dirty="0"/>
              <a:t>Create a List</a:t>
            </a:r>
          </a:p>
          <a:p>
            <a:pPr marL="1028700" lvl="1" indent="-457200">
              <a:buFont typeface="+mj-lt"/>
              <a:buAutoNum type="arabicPeriod"/>
            </a:pPr>
            <a:r>
              <a:rPr lang="en-US" sz="2000" dirty="0"/>
              <a:t>Print element using print()</a:t>
            </a:r>
          </a:p>
          <a:p>
            <a:pPr marL="1028700" lvl="1" indent="-457200">
              <a:buFont typeface="+mj-lt"/>
              <a:buAutoNum type="arabicPeriod"/>
            </a:pPr>
            <a:r>
              <a:rPr lang="en-US" sz="2000" dirty="0"/>
              <a:t>Print element using iteration (For loop)</a:t>
            </a:r>
          </a:p>
          <a:p>
            <a:pPr marL="1028700" lvl="1" indent="-457200">
              <a:buFont typeface="+mj-lt"/>
              <a:buAutoNum type="arabicPeriod"/>
            </a:pPr>
            <a:r>
              <a:rPr lang="en-US" sz="2000" dirty="0"/>
              <a:t>Multiply list elements with number 2</a:t>
            </a:r>
          </a:p>
          <a:p>
            <a:pPr marL="1028700" lvl="1" indent="-457200">
              <a:buFont typeface="+mj-lt"/>
              <a:buAutoNum type="arabicPeriod"/>
            </a:pPr>
            <a:r>
              <a:rPr lang="en-US" sz="2000" dirty="0"/>
              <a:t>Display first element of list</a:t>
            </a:r>
          </a:p>
          <a:p>
            <a:pPr marL="1028700" lvl="1" indent="-457200">
              <a:buFont typeface="+mj-lt"/>
              <a:buAutoNum type="arabicPeriod"/>
            </a:pPr>
            <a:r>
              <a:rPr lang="en-US" sz="2000" dirty="0"/>
              <a:t>Display last element of list</a:t>
            </a:r>
          </a:p>
          <a:p>
            <a:pPr marL="1028700" lvl="1" indent="-457200">
              <a:buFont typeface="+mj-lt"/>
              <a:buAutoNum type="arabicPeriod"/>
            </a:pPr>
            <a:r>
              <a:rPr lang="en-US" sz="2000" dirty="0"/>
              <a:t>Display first 3 elements of list</a:t>
            </a:r>
          </a:p>
          <a:p>
            <a:pPr marL="1028700" lvl="1" indent="-457200">
              <a:buFont typeface="+mj-lt"/>
              <a:buAutoNum type="arabicPeriod"/>
            </a:pPr>
            <a:r>
              <a:rPr lang="en-US" sz="2000" dirty="0"/>
              <a:t>Display last 3 elements of list</a:t>
            </a:r>
          </a:p>
        </p:txBody>
      </p:sp>
      <p:sp>
        <p:nvSpPr>
          <p:cNvPr id="4" name="Date Placeholder 3">
            <a:extLst>
              <a:ext uri="{FF2B5EF4-FFF2-40B4-BE49-F238E27FC236}">
                <a16:creationId xmlns:a16="http://schemas.microsoft.com/office/drawing/2014/main" id="{F4CAAECE-4970-42DB-B958-95F7081B856A}"/>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A2B2BC97-2B0B-4046-824E-C0ACCEB76BF9}"/>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5163F758-DE7D-44EF-B929-813BC3CBA4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63</a:t>
            </a:fld>
            <a:endParaRPr lang="en-US"/>
          </a:p>
        </p:txBody>
      </p:sp>
    </p:spTree>
    <p:extLst>
      <p:ext uri="{BB962C8B-B14F-4D97-AF65-F5344CB8AC3E}">
        <p14:creationId xmlns:p14="http://schemas.microsoft.com/office/powerpoint/2010/main" val="3047586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773A-839D-43B5-A848-486C9C8D3AF2}"/>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4354D82C-AC95-4BBC-873B-24198C0FDA74}"/>
              </a:ext>
            </a:extLst>
          </p:cNvPr>
          <p:cNvSpPr>
            <a:spLocks noGrp="1"/>
          </p:cNvSpPr>
          <p:nvPr>
            <p:ph type="body" idx="1"/>
          </p:nvPr>
        </p:nvSpPr>
        <p:spPr>
          <a:xfrm>
            <a:off x="457200" y="1257297"/>
            <a:ext cx="8229600" cy="4526100"/>
          </a:xfrm>
        </p:spPr>
        <p:txBody>
          <a:bodyPr/>
          <a:lstStyle/>
          <a:p>
            <a:pPr marL="114300" indent="0">
              <a:buNone/>
            </a:pPr>
            <a:r>
              <a:rPr lang="en-US" sz="2000" dirty="0"/>
              <a:t># Create a dictionary for Employee data</a:t>
            </a:r>
          </a:p>
          <a:p>
            <a:pPr marL="114300" indent="0">
              <a:buNone/>
            </a:pPr>
            <a:r>
              <a:rPr lang="en-US" sz="2000" dirty="0"/>
              <a:t>	</a:t>
            </a:r>
            <a:r>
              <a:rPr lang="en-US" sz="2000" dirty="0" err="1"/>
              <a:t>employee_Name</a:t>
            </a:r>
            <a:r>
              <a:rPr lang="en-US" sz="2000" dirty="0"/>
              <a:t> : John</a:t>
            </a:r>
          </a:p>
          <a:p>
            <a:pPr marL="114300" indent="0">
              <a:buNone/>
            </a:pPr>
            <a:r>
              <a:rPr lang="en-US" sz="2000" dirty="0"/>
              <a:t>	</a:t>
            </a:r>
            <a:r>
              <a:rPr lang="en-US" sz="2000" dirty="0" err="1"/>
              <a:t>employee_City</a:t>
            </a:r>
            <a:r>
              <a:rPr lang="en-US" sz="2000" dirty="0"/>
              <a:t> : Bangalore</a:t>
            </a:r>
          </a:p>
          <a:p>
            <a:pPr marL="114300" indent="0">
              <a:buNone/>
            </a:pPr>
            <a:r>
              <a:rPr lang="en-US" sz="2000" dirty="0"/>
              <a:t>	</a:t>
            </a:r>
            <a:r>
              <a:rPr lang="en-US" sz="2000" dirty="0" err="1"/>
              <a:t>employee_Mobile</a:t>
            </a:r>
            <a:r>
              <a:rPr lang="en-US" sz="2000" dirty="0"/>
              <a:t>: 9876512345</a:t>
            </a:r>
          </a:p>
          <a:p>
            <a:pPr marL="114300" indent="0">
              <a:buNone/>
            </a:pPr>
            <a:r>
              <a:rPr lang="en-US" sz="2000" dirty="0"/>
              <a:t>	</a:t>
            </a:r>
            <a:r>
              <a:rPr lang="en-US" sz="2000" dirty="0" err="1"/>
              <a:t>employee_Email</a:t>
            </a:r>
            <a:r>
              <a:rPr lang="en-US" sz="2000" dirty="0"/>
              <a:t> : john@gmail.com</a:t>
            </a:r>
          </a:p>
          <a:p>
            <a:endParaRPr lang="en-US" sz="2000" dirty="0"/>
          </a:p>
          <a:p>
            <a:pPr marL="114300" indent="0">
              <a:buNone/>
            </a:pPr>
            <a:r>
              <a:rPr lang="en-US" sz="2000" dirty="0"/>
              <a:t>Write a python code for :</a:t>
            </a:r>
          </a:p>
          <a:p>
            <a:pPr marL="1028700" lvl="1" indent="-457200">
              <a:buFont typeface="+mj-lt"/>
              <a:buAutoNum type="arabicPeriod"/>
            </a:pPr>
            <a:r>
              <a:rPr lang="en-US" sz="2000" dirty="0"/>
              <a:t>Create a employee dictionary</a:t>
            </a:r>
          </a:p>
          <a:p>
            <a:pPr marL="1028700" lvl="1" indent="-457200">
              <a:buFont typeface="+mj-lt"/>
              <a:buAutoNum type="arabicPeriod"/>
            </a:pPr>
            <a:r>
              <a:rPr lang="en-US" sz="2000" dirty="0"/>
              <a:t>Display all the key present in dictionary</a:t>
            </a:r>
          </a:p>
          <a:p>
            <a:pPr marL="1028700" lvl="1" indent="-457200">
              <a:buFont typeface="+mj-lt"/>
              <a:buAutoNum type="arabicPeriod"/>
            </a:pPr>
            <a:r>
              <a:rPr lang="en-US" sz="2000" dirty="0"/>
              <a:t>Display all the value present in dictionary</a:t>
            </a:r>
          </a:p>
          <a:p>
            <a:pPr marL="1028700" lvl="1" indent="-457200">
              <a:buFont typeface="+mj-lt"/>
              <a:buAutoNum type="arabicPeriod"/>
            </a:pPr>
            <a:r>
              <a:rPr lang="en-US" sz="2000" dirty="0"/>
              <a:t>Print Dictionary element </a:t>
            </a:r>
          </a:p>
          <a:p>
            <a:pPr marL="1028700" lvl="1" indent="-457200">
              <a:buFont typeface="+mj-lt"/>
              <a:buAutoNum type="arabicPeriod"/>
            </a:pPr>
            <a:r>
              <a:rPr lang="en-US" sz="2000" dirty="0"/>
              <a:t>Access dictionary element using </a:t>
            </a:r>
            <a:r>
              <a:rPr lang="en-US" sz="2000" dirty="0" err="1"/>
              <a:t>employee_Name</a:t>
            </a:r>
            <a:endParaRPr lang="en-US" sz="2000" dirty="0"/>
          </a:p>
          <a:p>
            <a:pPr marL="1028700" lvl="1" indent="-457200">
              <a:buFont typeface="+mj-lt"/>
              <a:buAutoNum type="arabicPeriod"/>
            </a:pPr>
            <a:r>
              <a:rPr lang="en-US" sz="2000" dirty="0"/>
              <a:t>Access dictionary element using </a:t>
            </a:r>
            <a:r>
              <a:rPr lang="en-US" sz="2000" dirty="0" err="1"/>
              <a:t>employee_Email</a:t>
            </a:r>
            <a:endParaRPr lang="en-US" sz="2000" dirty="0"/>
          </a:p>
        </p:txBody>
      </p:sp>
      <p:sp>
        <p:nvSpPr>
          <p:cNvPr id="4" name="Date Placeholder 3">
            <a:extLst>
              <a:ext uri="{FF2B5EF4-FFF2-40B4-BE49-F238E27FC236}">
                <a16:creationId xmlns:a16="http://schemas.microsoft.com/office/drawing/2014/main" id="{F4CAAECE-4970-42DB-B958-95F7081B856A}"/>
              </a:ext>
            </a:extLst>
          </p:cNvPr>
          <p:cNvSpPr>
            <a:spLocks noGrp="1"/>
          </p:cNvSpPr>
          <p:nvPr>
            <p:ph type="dt" idx="10"/>
          </p:nvPr>
        </p:nvSpPr>
        <p:spPr/>
        <p:txBody>
          <a:bodyPr/>
          <a:lstStyle/>
          <a:p>
            <a:fld id="{0C62BD34-D5E2-4C87-AA2A-F8D5808875C3}" type="datetime1">
              <a:rPr lang="en-US" smtClean="0"/>
              <a:t>9/15/2023</a:t>
            </a:fld>
            <a:endParaRPr lang="en-US"/>
          </a:p>
        </p:txBody>
      </p:sp>
      <p:sp>
        <p:nvSpPr>
          <p:cNvPr id="5" name="Footer Placeholder 4">
            <a:extLst>
              <a:ext uri="{FF2B5EF4-FFF2-40B4-BE49-F238E27FC236}">
                <a16:creationId xmlns:a16="http://schemas.microsoft.com/office/drawing/2014/main" id="{A2B2BC97-2B0B-4046-824E-C0ACCEB76BF9}"/>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5163F758-DE7D-44EF-B929-813BC3CBA4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64</a:t>
            </a:fld>
            <a:endParaRPr lang="en-US"/>
          </a:p>
        </p:txBody>
      </p:sp>
    </p:spTree>
    <p:extLst>
      <p:ext uri="{BB962C8B-B14F-4D97-AF65-F5344CB8AC3E}">
        <p14:creationId xmlns:p14="http://schemas.microsoft.com/office/powerpoint/2010/main" val="346399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Reserved Words</a:t>
            </a:r>
            <a:endParaRPr dirty="0">
              <a:solidFill>
                <a:schemeClr val="dk1"/>
              </a:solidFill>
            </a:endParaRPr>
          </a:p>
        </p:txBody>
      </p:sp>
      <p:sp>
        <p:nvSpPr>
          <p:cNvPr id="109" name="Google Shape;109;p15"/>
          <p:cNvSpPr txBox="1">
            <a:spLocks noGrp="1"/>
          </p:cNvSpPr>
          <p:nvPr>
            <p:ph type="body" idx="1"/>
          </p:nvPr>
        </p:nvSpPr>
        <p:spPr>
          <a:xfrm>
            <a:off x="198782" y="1417638"/>
            <a:ext cx="8746435" cy="3425860"/>
          </a:xfrm>
          <a:prstGeom prst="rect">
            <a:avLst/>
          </a:prstGeom>
          <a:noFill/>
          <a:ln>
            <a:noFill/>
          </a:ln>
        </p:spPr>
        <p:txBody>
          <a:bodyPr spcFirstLastPara="1" wrap="square" lIns="91425" tIns="45700" rIns="91425" bIns="45700" anchor="t" anchorCtr="0">
            <a:noAutofit/>
          </a:bodyPr>
          <a:lstStyle/>
          <a:p>
            <a:pPr indent="-457200">
              <a:spcBef>
                <a:spcPts val="0"/>
              </a:spcBef>
              <a:buSzPts val="3200"/>
            </a:pPr>
            <a:r>
              <a:rPr lang="en-US" sz="2200" dirty="0"/>
              <a:t>The following list shows the Python keywords. These are reserved words and you cannot use them as variables or any other identifier names. </a:t>
            </a:r>
          </a:p>
          <a:p>
            <a:pPr indent="-457200">
              <a:spcBef>
                <a:spcPts val="0"/>
              </a:spcBef>
              <a:buSzPts val="3200"/>
            </a:pPr>
            <a:endParaRPr lang="en-US" sz="2200" dirty="0"/>
          </a:p>
          <a:p>
            <a:pPr indent="-457200">
              <a:spcBef>
                <a:spcPts val="0"/>
              </a:spcBef>
              <a:buSzPts val="3200"/>
            </a:pPr>
            <a:r>
              <a:rPr lang="en-US" sz="2200" dirty="0"/>
              <a:t>All the Python keywords contain lowercase letters only.</a:t>
            </a:r>
          </a:p>
        </p:txBody>
      </p:sp>
      <p:graphicFrame>
        <p:nvGraphicFramePr>
          <p:cNvPr id="2" name="Table 1">
            <a:extLst>
              <a:ext uri="{FF2B5EF4-FFF2-40B4-BE49-F238E27FC236}">
                <a16:creationId xmlns:a16="http://schemas.microsoft.com/office/drawing/2014/main" id="{A8914A6C-0D51-4015-B3E6-B5B7064383B8}"/>
              </a:ext>
            </a:extLst>
          </p:cNvPr>
          <p:cNvGraphicFramePr>
            <a:graphicFrameLocks noGrp="1"/>
          </p:cNvGraphicFramePr>
          <p:nvPr>
            <p:extLst>
              <p:ext uri="{D42A27DB-BD31-4B8C-83A1-F6EECF244321}">
                <p14:modId xmlns:p14="http://schemas.microsoft.com/office/powerpoint/2010/main" val="3282524506"/>
              </p:ext>
            </p:extLst>
          </p:nvPr>
        </p:nvGraphicFramePr>
        <p:xfrm>
          <a:off x="1988127" y="3378032"/>
          <a:ext cx="4693227" cy="2598420"/>
        </p:xfrm>
        <a:graphic>
          <a:graphicData uri="http://schemas.openxmlformats.org/drawingml/2006/table">
            <a:tbl>
              <a:tblPr>
                <a:tableStyleId>{ED083AE6-46FA-4A59-8FB0-9F97EB10719F}</a:tableStyleId>
              </a:tblPr>
              <a:tblGrid>
                <a:gridCol w="1564409">
                  <a:extLst>
                    <a:ext uri="{9D8B030D-6E8A-4147-A177-3AD203B41FA5}">
                      <a16:colId xmlns:a16="http://schemas.microsoft.com/office/drawing/2014/main" val="2988762531"/>
                    </a:ext>
                  </a:extLst>
                </a:gridCol>
                <a:gridCol w="1564409">
                  <a:extLst>
                    <a:ext uri="{9D8B030D-6E8A-4147-A177-3AD203B41FA5}">
                      <a16:colId xmlns:a16="http://schemas.microsoft.com/office/drawing/2014/main" val="1869103105"/>
                    </a:ext>
                  </a:extLst>
                </a:gridCol>
                <a:gridCol w="1564409">
                  <a:extLst>
                    <a:ext uri="{9D8B030D-6E8A-4147-A177-3AD203B41FA5}">
                      <a16:colId xmlns:a16="http://schemas.microsoft.com/office/drawing/2014/main" val="4108075247"/>
                    </a:ext>
                  </a:extLst>
                </a:gridCol>
              </a:tblGrid>
              <a:tr h="190500">
                <a:tc>
                  <a:txBody>
                    <a:bodyPr/>
                    <a:lstStyle/>
                    <a:p>
                      <a:pPr algn="ctr" fontAlgn="t"/>
                      <a:r>
                        <a:rPr lang="en-US" sz="1500" u="none" strike="noStrike" dirty="0">
                          <a:effectLst/>
                        </a:rPr>
                        <a:t>and</a:t>
                      </a:r>
                      <a:endParaRPr lang="en-US" sz="1500" b="0" i="0" u="none" strike="noStrike" dirty="0">
                        <a:solidFill>
                          <a:srgbClr val="212529"/>
                        </a:solidFill>
                        <a:effectLst/>
                        <a:latin typeface="Nunito" pitchFamily="2" charset="0"/>
                      </a:endParaRPr>
                    </a:p>
                  </a:txBody>
                  <a:tcPr marL="7620" marR="7620" marT="7620" marB="0"/>
                </a:tc>
                <a:tc>
                  <a:txBody>
                    <a:bodyPr/>
                    <a:lstStyle/>
                    <a:p>
                      <a:pPr algn="ctr" fontAlgn="t"/>
                      <a:r>
                        <a:rPr lang="en-US" sz="1500" u="none" strike="noStrike" dirty="0">
                          <a:effectLst/>
                        </a:rPr>
                        <a:t>exec</a:t>
                      </a:r>
                      <a:endParaRPr lang="en-US" sz="1500" b="0" i="0" u="none" strike="noStrike" dirty="0">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not</a:t>
                      </a:r>
                      <a:endParaRPr lang="en-US" sz="1500" b="0" i="0" u="none" strike="noStrike">
                        <a:solidFill>
                          <a:srgbClr val="212529"/>
                        </a:solidFill>
                        <a:effectLst/>
                        <a:latin typeface="Nunito" pitchFamily="2" charset="0"/>
                      </a:endParaRPr>
                    </a:p>
                  </a:txBody>
                  <a:tcPr marL="7620" marR="7620" marT="7620" marB="0"/>
                </a:tc>
                <a:extLst>
                  <a:ext uri="{0D108BD9-81ED-4DB2-BD59-A6C34878D82A}">
                    <a16:rowId xmlns:a16="http://schemas.microsoft.com/office/drawing/2014/main" val="4048825495"/>
                  </a:ext>
                </a:extLst>
              </a:tr>
              <a:tr h="190500">
                <a:tc>
                  <a:txBody>
                    <a:bodyPr/>
                    <a:lstStyle/>
                    <a:p>
                      <a:pPr algn="ctr" fontAlgn="t"/>
                      <a:r>
                        <a:rPr lang="en-US" sz="1500" u="none" strike="noStrike">
                          <a:effectLst/>
                        </a:rPr>
                        <a:t>as</a:t>
                      </a:r>
                      <a:endParaRPr lang="en-US" sz="1500" b="0" i="0" u="none" strike="noStrike">
                        <a:solidFill>
                          <a:srgbClr val="212529"/>
                        </a:solidFill>
                        <a:effectLst/>
                        <a:latin typeface="Nunito" pitchFamily="2" charset="0"/>
                      </a:endParaRPr>
                    </a:p>
                  </a:txBody>
                  <a:tcPr marL="7620" marR="7620" marT="7620" marB="0"/>
                </a:tc>
                <a:tc>
                  <a:txBody>
                    <a:bodyPr/>
                    <a:lstStyle/>
                    <a:p>
                      <a:pPr algn="ctr" fontAlgn="t"/>
                      <a:r>
                        <a:rPr lang="en-US" sz="1500" u="none" strike="noStrike" dirty="0">
                          <a:effectLst/>
                        </a:rPr>
                        <a:t>Finally</a:t>
                      </a:r>
                      <a:endParaRPr lang="en-US" sz="1500" b="0" i="0" u="none" strike="noStrike" dirty="0">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or</a:t>
                      </a:r>
                      <a:endParaRPr lang="en-US" sz="1500" b="0" i="0" u="none" strike="noStrike">
                        <a:solidFill>
                          <a:srgbClr val="212529"/>
                        </a:solidFill>
                        <a:effectLst/>
                        <a:latin typeface="Nunito" pitchFamily="2" charset="0"/>
                      </a:endParaRPr>
                    </a:p>
                  </a:txBody>
                  <a:tcPr marL="7620" marR="7620" marT="7620" marB="0"/>
                </a:tc>
                <a:extLst>
                  <a:ext uri="{0D108BD9-81ED-4DB2-BD59-A6C34878D82A}">
                    <a16:rowId xmlns:a16="http://schemas.microsoft.com/office/drawing/2014/main" val="1400559431"/>
                  </a:ext>
                </a:extLst>
              </a:tr>
              <a:tr h="190500">
                <a:tc>
                  <a:txBody>
                    <a:bodyPr/>
                    <a:lstStyle/>
                    <a:p>
                      <a:pPr algn="ctr" fontAlgn="t"/>
                      <a:r>
                        <a:rPr lang="en-US" sz="1500" u="none" strike="noStrike">
                          <a:effectLst/>
                        </a:rPr>
                        <a:t>assert</a:t>
                      </a:r>
                      <a:endParaRPr lang="en-US" sz="1500" b="0" i="0" u="none" strike="noStrike">
                        <a:solidFill>
                          <a:srgbClr val="212529"/>
                        </a:solidFill>
                        <a:effectLst/>
                        <a:latin typeface="Nunito" pitchFamily="2" charset="0"/>
                      </a:endParaRPr>
                    </a:p>
                  </a:txBody>
                  <a:tcPr marL="7620" marR="7620" marT="7620" marB="0"/>
                </a:tc>
                <a:tc>
                  <a:txBody>
                    <a:bodyPr/>
                    <a:lstStyle/>
                    <a:p>
                      <a:pPr algn="ctr" fontAlgn="t"/>
                      <a:r>
                        <a:rPr lang="en-US" sz="1500" u="none" strike="noStrike" dirty="0">
                          <a:effectLst/>
                        </a:rPr>
                        <a:t>For</a:t>
                      </a:r>
                      <a:endParaRPr lang="en-US" sz="1500" b="0" i="0" u="none" strike="noStrike" dirty="0">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pass</a:t>
                      </a:r>
                      <a:endParaRPr lang="en-US" sz="1500" b="0" i="0" u="none" strike="noStrike">
                        <a:solidFill>
                          <a:srgbClr val="212529"/>
                        </a:solidFill>
                        <a:effectLst/>
                        <a:latin typeface="Nunito" pitchFamily="2" charset="0"/>
                      </a:endParaRPr>
                    </a:p>
                  </a:txBody>
                  <a:tcPr marL="7620" marR="7620" marT="7620" marB="0"/>
                </a:tc>
                <a:extLst>
                  <a:ext uri="{0D108BD9-81ED-4DB2-BD59-A6C34878D82A}">
                    <a16:rowId xmlns:a16="http://schemas.microsoft.com/office/drawing/2014/main" val="990033162"/>
                  </a:ext>
                </a:extLst>
              </a:tr>
              <a:tr h="190500">
                <a:tc>
                  <a:txBody>
                    <a:bodyPr/>
                    <a:lstStyle/>
                    <a:p>
                      <a:pPr algn="ctr" fontAlgn="t"/>
                      <a:r>
                        <a:rPr lang="en-US" sz="1500" u="none" strike="noStrike">
                          <a:effectLst/>
                        </a:rPr>
                        <a:t>break</a:t>
                      </a:r>
                      <a:endParaRPr lang="en-US" sz="1500" b="0" i="0" u="none" strike="noStrike">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from</a:t>
                      </a:r>
                      <a:endParaRPr lang="en-US" sz="1500" b="0" i="0" u="none" strike="noStrike">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print</a:t>
                      </a:r>
                      <a:endParaRPr lang="en-US" sz="1500" b="0" i="0" u="none" strike="noStrike">
                        <a:solidFill>
                          <a:srgbClr val="212529"/>
                        </a:solidFill>
                        <a:effectLst/>
                        <a:latin typeface="Nunito" pitchFamily="2" charset="0"/>
                      </a:endParaRPr>
                    </a:p>
                  </a:txBody>
                  <a:tcPr marL="7620" marR="7620" marT="7620" marB="0"/>
                </a:tc>
                <a:extLst>
                  <a:ext uri="{0D108BD9-81ED-4DB2-BD59-A6C34878D82A}">
                    <a16:rowId xmlns:a16="http://schemas.microsoft.com/office/drawing/2014/main" val="4108324925"/>
                  </a:ext>
                </a:extLst>
              </a:tr>
              <a:tr h="190500">
                <a:tc>
                  <a:txBody>
                    <a:bodyPr/>
                    <a:lstStyle/>
                    <a:p>
                      <a:pPr algn="ctr" fontAlgn="t"/>
                      <a:r>
                        <a:rPr lang="en-US" sz="1500" u="none" strike="noStrike">
                          <a:effectLst/>
                        </a:rPr>
                        <a:t>class</a:t>
                      </a:r>
                      <a:endParaRPr lang="en-US" sz="1500" b="0" i="0" u="none" strike="noStrike">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global</a:t>
                      </a:r>
                      <a:endParaRPr lang="en-US" sz="1500" b="0" i="0" u="none" strike="noStrike">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raise</a:t>
                      </a:r>
                      <a:endParaRPr lang="en-US" sz="1500" b="0" i="0" u="none" strike="noStrike">
                        <a:solidFill>
                          <a:srgbClr val="212529"/>
                        </a:solidFill>
                        <a:effectLst/>
                        <a:latin typeface="Nunito" pitchFamily="2" charset="0"/>
                      </a:endParaRPr>
                    </a:p>
                  </a:txBody>
                  <a:tcPr marL="7620" marR="7620" marT="7620" marB="0"/>
                </a:tc>
                <a:extLst>
                  <a:ext uri="{0D108BD9-81ED-4DB2-BD59-A6C34878D82A}">
                    <a16:rowId xmlns:a16="http://schemas.microsoft.com/office/drawing/2014/main" val="1780659961"/>
                  </a:ext>
                </a:extLst>
              </a:tr>
              <a:tr h="190500">
                <a:tc>
                  <a:txBody>
                    <a:bodyPr/>
                    <a:lstStyle/>
                    <a:p>
                      <a:pPr algn="ctr" fontAlgn="t"/>
                      <a:r>
                        <a:rPr lang="en-US" sz="1500" u="none" strike="noStrike">
                          <a:effectLst/>
                        </a:rPr>
                        <a:t>continue</a:t>
                      </a:r>
                      <a:endParaRPr lang="en-US" sz="1500" b="0" i="0" u="none" strike="noStrike">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if</a:t>
                      </a:r>
                      <a:endParaRPr lang="en-US" sz="1500" b="0" i="0" u="none" strike="noStrike">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return</a:t>
                      </a:r>
                      <a:endParaRPr lang="en-US" sz="1500" b="0" i="0" u="none" strike="noStrike">
                        <a:solidFill>
                          <a:srgbClr val="212529"/>
                        </a:solidFill>
                        <a:effectLst/>
                        <a:latin typeface="Nunito" pitchFamily="2" charset="0"/>
                      </a:endParaRPr>
                    </a:p>
                  </a:txBody>
                  <a:tcPr marL="7620" marR="7620" marT="7620" marB="0"/>
                </a:tc>
                <a:extLst>
                  <a:ext uri="{0D108BD9-81ED-4DB2-BD59-A6C34878D82A}">
                    <a16:rowId xmlns:a16="http://schemas.microsoft.com/office/drawing/2014/main" val="3102743549"/>
                  </a:ext>
                </a:extLst>
              </a:tr>
              <a:tr h="190500">
                <a:tc>
                  <a:txBody>
                    <a:bodyPr/>
                    <a:lstStyle/>
                    <a:p>
                      <a:pPr algn="ctr" fontAlgn="t"/>
                      <a:r>
                        <a:rPr lang="en-US" sz="1500" u="none" strike="noStrike" dirty="0">
                          <a:effectLst/>
                        </a:rPr>
                        <a:t>def</a:t>
                      </a:r>
                      <a:endParaRPr lang="en-US" sz="1500" b="0" i="0" u="none" strike="noStrike" dirty="0">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import</a:t>
                      </a:r>
                      <a:endParaRPr lang="en-US" sz="1500" b="0" i="0" u="none" strike="noStrike">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try</a:t>
                      </a:r>
                      <a:endParaRPr lang="en-US" sz="1500" b="0" i="0" u="none" strike="noStrike">
                        <a:solidFill>
                          <a:srgbClr val="212529"/>
                        </a:solidFill>
                        <a:effectLst/>
                        <a:latin typeface="Nunito" pitchFamily="2" charset="0"/>
                      </a:endParaRPr>
                    </a:p>
                  </a:txBody>
                  <a:tcPr marL="7620" marR="7620" marT="7620" marB="0"/>
                </a:tc>
                <a:extLst>
                  <a:ext uri="{0D108BD9-81ED-4DB2-BD59-A6C34878D82A}">
                    <a16:rowId xmlns:a16="http://schemas.microsoft.com/office/drawing/2014/main" val="823866943"/>
                  </a:ext>
                </a:extLst>
              </a:tr>
              <a:tr h="190500">
                <a:tc>
                  <a:txBody>
                    <a:bodyPr/>
                    <a:lstStyle/>
                    <a:p>
                      <a:pPr algn="ctr" fontAlgn="t"/>
                      <a:r>
                        <a:rPr lang="en-US" sz="1500" u="none" strike="noStrike" dirty="0">
                          <a:effectLst/>
                        </a:rPr>
                        <a:t>del</a:t>
                      </a:r>
                      <a:endParaRPr lang="en-US" sz="1500" b="0" i="0" u="none" strike="noStrike" dirty="0">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in</a:t>
                      </a:r>
                      <a:endParaRPr lang="en-US" sz="1500" b="0" i="0" u="none" strike="noStrike">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while</a:t>
                      </a:r>
                      <a:endParaRPr lang="en-US" sz="1500" b="0" i="0" u="none" strike="noStrike">
                        <a:solidFill>
                          <a:srgbClr val="212529"/>
                        </a:solidFill>
                        <a:effectLst/>
                        <a:latin typeface="Nunito" pitchFamily="2" charset="0"/>
                      </a:endParaRPr>
                    </a:p>
                  </a:txBody>
                  <a:tcPr marL="7620" marR="7620" marT="7620" marB="0"/>
                </a:tc>
                <a:extLst>
                  <a:ext uri="{0D108BD9-81ED-4DB2-BD59-A6C34878D82A}">
                    <a16:rowId xmlns:a16="http://schemas.microsoft.com/office/drawing/2014/main" val="3324984297"/>
                  </a:ext>
                </a:extLst>
              </a:tr>
              <a:tr h="190500">
                <a:tc>
                  <a:txBody>
                    <a:bodyPr/>
                    <a:lstStyle/>
                    <a:p>
                      <a:pPr algn="ctr" fontAlgn="t"/>
                      <a:r>
                        <a:rPr lang="en-US" sz="1500" u="none" strike="noStrike" dirty="0" err="1">
                          <a:effectLst/>
                        </a:rPr>
                        <a:t>elif</a:t>
                      </a:r>
                      <a:endParaRPr lang="en-US" sz="1500" b="0" i="0" u="none" strike="noStrike" dirty="0">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is</a:t>
                      </a:r>
                      <a:endParaRPr lang="en-US" sz="1500" b="0" i="0" u="none" strike="noStrike">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with</a:t>
                      </a:r>
                      <a:endParaRPr lang="en-US" sz="1500" b="0" i="0" u="none" strike="noStrike">
                        <a:solidFill>
                          <a:srgbClr val="212529"/>
                        </a:solidFill>
                        <a:effectLst/>
                        <a:latin typeface="Nunito" pitchFamily="2" charset="0"/>
                      </a:endParaRPr>
                    </a:p>
                  </a:txBody>
                  <a:tcPr marL="7620" marR="7620" marT="7620" marB="0"/>
                </a:tc>
                <a:extLst>
                  <a:ext uri="{0D108BD9-81ED-4DB2-BD59-A6C34878D82A}">
                    <a16:rowId xmlns:a16="http://schemas.microsoft.com/office/drawing/2014/main" val="509093707"/>
                  </a:ext>
                </a:extLst>
              </a:tr>
              <a:tr h="190500">
                <a:tc>
                  <a:txBody>
                    <a:bodyPr/>
                    <a:lstStyle/>
                    <a:p>
                      <a:pPr algn="ctr" fontAlgn="t"/>
                      <a:r>
                        <a:rPr lang="en-US" sz="1500" u="none" strike="noStrike" dirty="0">
                          <a:effectLst/>
                        </a:rPr>
                        <a:t>else</a:t>
                      </a:r>
                      <a:endParaRPr lang="en-US" sz="1500" b="0" i="0" u="none" strike="noStrike" dirty="0">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lambda</a:t>
                      </a:r>
                      <a:endParaRPr lang="en-US" sz="1500" b="0" i="0" u="none" strike="noStrike">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yield</a:t>
                      </a:r>
                      <a:endParaRPr lang="en-US" sz="1500" b="0" i="0" u="none" strike="noStrike">
                        <a:solidFill>
                          <a:srgbClr val="212529"/>
                        </a:solidFill>
                        <a:effectLst/>
                        <a:latin typeface="Nunito" pitchFamily="2" charset="0"/>
                      </a:endParaRPr>
                    </a:p>
                  </a:txBody>
                  <a:tcPr marL="7620" marR="7620" marT="7620" marB="0"/>
                </a:tc>
                <a:extLst>
                  <a:ext uri="{0D108BD9-81ED-4DB2-BD59-A6C34878D82A}">
                    <a16:rowId xmlns:a16="http://schemas.microsoft.com/office/drawing/2014/main" val="337239642"/>
                  </a:ext>
                </a:extLst>
              </a:tr>
              <a:tr h="190500">
                <a:tc>
                  <a:txBody>
                    <a:bodyPr/>
                    <a:lstStyle/>
                    <a:p>
                      <a:pPr algn="ctr" fontAlgn="t"/>
                      <a:r>
                        <a:rPr lang="en-US" sz="1500" u="none" strike="noStrike" dirty="0">
                          <a:effectLst/>
                        </a:rPr>
                        <a:t>except</a:t>
                      </a:r>
                      <a:endParaRPr lang="en-US" sz="1500" b="0" i="0" u="none" strike="noStrike" dirty="0">
                        <a:solidFill>
                          <a:srgbClr val="212529"/>
                        </a:solidFill>
                        <a:effectLst/>
                        <a:latin typeface="Nunito" pitchFamily="2" charset="0"/>
                      </a:endParaRPr>
                    </a:p>
                  </a:txBody>
                  <a:tcPr marL="7620" marR="7620" marT="7620" marB="0"/>
                </a:tc>
                <a:tc>
                  <a:txBody>
                    <a:bodyPr/>
                    <a:lstStyle/>
                    <a:p>
                      <a:pPr algn="ctr" fontAlgn="t"/>
                      <a:r>
                        <a:rPr lang="en-US" sz="1500" u="none" strike="noStrike">
                          <a:effectLst/>
                        </a:rPr>
                        <a:t> </a:t>
                      </a:r>
                      <a:endParaRPr lang="en-US" sz="1500" b="0" i="0" u="none" strike="noStrike">
                        <a:solidFill>
                          <a:srgbClr val="212529"/>
                        </a:solidFill>
                        <a:effectLst/>
                        <a:latin typeface="Nunito" pitchFamily="2" charset="0"/>
                      </a:endParaRPr>
                    </a:p>
                  </a:txBody>
                  <a:tcPr marL="7620" marR="7620" marT="7620" marB="0"/>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46775"/>
                  </a:ext>
                </a:extLst>
              </a:tr>
            </a:tbl>
          </a:graphicData>
        </a:graphic>
      </p:graphicFrame>
    </p:spTree>
    <p:extLst>
      <p:ext uri="{BB962C8B-B14F-4D97-AF65-F5344CB8AC3E}">
        <p14:creationId xmlns:p14="http://schemas.microsoft.com/office/powerpoint/2010/main" val="4199906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Variables</a:t>
            </a:r>
            <a:endParaRPr dirty="0">
              <a:solidFill>
                <a:schemeClr val="dk1"/>
              </a:solidFill>
            </a:endParaRPr>
          </a:p>
        </p:txBody>
      </p:sp>
      <p:sp>
        <p:nvSpPr>
          <p:cNvPr id="109" name="Google Shape;109;p15"/>
          <p:cNvSpPr txBox="1">
            <a:spLocks noGrp="1"/>
          </p:cNvSpPr>
          <p:nvPr>
            <p:ph type="body" idx="1"/>
          </p:nvPr>
        </p:nvSpPr>
        <p:spPr>
          <a:xfrm>
            <a:off x="198782" y="1417638"/>
            <a:ext cx="8746435" cy="3425860"/>
          </a:xfrm>
          <a:prstGeom prst="rect">
            <a:avLst/>
          </a:prstGeom>
          <a:noFill/>
          <a:ln>
            <a:noFill/>
          </a:ln>
        </p:spPr>
        <p:txBody>
          <a:bodyPr spcFirstLastPara="1" wrap="square" lIns="91425" tIns="45700" rIns="91425" bIns="45700" anchor="t" anchorCtr="0">
            <a:noAutofit/>
          </a:bodyPr>
          <a:lstStyle/>
          <a:p>
            <a:pPr indent="-457200">
              <a:spcBef>
                <a:spcPts val="0"/>
              </a:spcBef>
              <a:buSzPts val="3200"/>
            </a:pPr>
            <a:r>
              <a:rPr lang="en-US" sz="2600" dirty="0"/>
              <a:t>Variables are container for storing data value in memory.</a:t>
            </a:r>
          </a:p>
          <a:p>
            <a:pPr indent="-457200">
              <a:spcBef>
                <a:spcPts val="0"/>
              </a:spcBef>
              <a:buSzPts val="3200"/>
            </a:pPr>
            <a:r>
              <a:rPr lang="en-US" sz="2600" dirty="0"/>
              <a:t>A variable is created the moment you first assign a value to it.</a:t>
            </a:r>
          </a:p>
          <a:p>
            <a:pPr indent="-457200">
              <a:spcBef>
                <a:spcPts val="0"/>
              </a:spcBef>
              <a:buSzPts val="3200"/>
            </a:pPr>
            <a:endParaRPr lang="en-US" sz="2600" dirty="0"/>
          </a:p>
        </p:txBody>
      </p:sp>
      <p:sp>
        <p:nvSpPr>
          <p:cNvPr id="8" name="TextBox 7">
            <a:extLst>
              <a:ext uri="{FF2B5EF4-FFF2-40B4-BE49-F238E27FC236}">
                <a16:creationId xmlns:a16="http://schemas.microsoft.com/office/drawing/2014/main" id="{E8D47BD8-FE8D-46E7-9BE7-CF7680474D93}"/>
              </a:ext>
            </a:extLst>
          </p:cNvPr>
          <p:cNvSpPr txBox="1"/>
          <p:nvPr/>
        </p:nvSpPr>
        <p:spPr>
          <a:xfrm>
            <a:off x="3252353" y="3371059"/>
            <a:ext cx="4769428" cy="2062103"/>
          </a:xfrm>
          <a:prstGeom prst="rect">
            <a:avLst/>
          </a:prstGeom>
          <a:noFill/>
        </p:spPr>
        <p:txBody>
          <a:bodyPr wrap="square">
            <a:spAutoFit/>
          </a:bodyPr>
          <a:lstStyle/>
          <a:p>
            <a:pPr algn="l"/>
            <a:r>
              <a:rPr lang="en-US" sz="3200" b="0" i="0" dirty="0">
                <a:solidFill>
                  <a:srgbClr val="000000"/>
                </a:solidFill>
                <a:effectLst/>
                <a:latin typeface="Consolas" panose="020B0609020204030204" pitchFamily="49" charset="0"/>
              </a:rPr>
              <a:t>x = </a:t>
            </a:r>
            <a:r>
              <a:rPr lang="en-US" sz="3200" b="0" i="0" dirty="0">
                <a:solidFill>
                  <a:srgbClr val="FF0000"/>
                </a:solidFill>
                <a:effectLst/>
                <a:latin typeface="Consolas" panose="020B0609020204030204" pitchFamily="49" charset="0"/>
              </a:rPr>
              <a:t>5</a:t>
            </a:r>
            <a:br>
              <a:rPr lang="en-US" sz="3200" b="0" i="0" dirty="0">
                <a:solidFill>
                  <a:srgbClr val="000000"/>
                </a:solidFill>
                <a:effectLst/>
                <a:latin typeface="Consolas" panose="020B0609020204030204" pitchFamily="49" charset="0"/>
              </a:rPr>
            </a:br>
            <a:r>
              <a:rPr lang="en-US" sz="3200" b="0" i="0" dirty="0">
                <a:solidFill>
                  <a:srgbClr val="000000"/>
                </a:solidFill>
                <a:effectLst/>
                <a:latin typeface="Consolas" panose="020B0609020204030204" pitchFamily="49" charset="0"/>
              </a:rPr>
              <a:t>y = </a:t>
            </a:r>
            <a:r>
              <a:rPr lang="en-US" sz="3200" b="0" i="0" dirty="0">
                <a:solidFill>
                  <a:srgbClr val="A52A2A"/>
                </a:solidFill>
                <a:effectLst/>
                <a:latin typeface="Consolas" panose="020B0609020204030204" pitchFamily="49" charset="0"/>
              </a:rPr>
              <a:t>"John"</a:t>
            </a:r>
            <a:br>
              <a:rPr lang="en-US" sz="3200" b="0" i="0" dirty="0">
                <a:solidFill>
                  <a:srgbClr val="000000"/>
                </a:solidFill>
                <a:effectLst/>
                <a:latin typeface="Consolas" panose="020B0609020204030204" pitchFamily="49" charset="0"/>
              </a:rPr>
            </a:br>
            <a:r>
              <a:rPr lang="en-US" sz="3200" b="0" i="0" dirty="0">
                <a:solidFill>
                  <a:srgbClr val="0000CD"/>
                </a:solidFill>
                <a:effectLst/>
                <a:latin typeface="Consolas" panose="020B0609020204030204" pitchFamily="49" charset="0"/>
              </a:rPr>
              <a:t>print</a:t>
            </a:r>
            <a:r>
              <a:rPr lang="en-US" sz="3200" b="0" i="0" dirty="0">
                <a:solidFill>
                  <a:srgbClr val="000000"/>
                </a:solidFill>
                <a:effectLst/>
                <a:latin typeface="Consolas" panose="020B0609020204030204" pitchFamily="49" charset="0"/>
              </a:rPr>
              <a:t>(x)</a:t>
            </a:r>
            <a:br>
              <a:rPr lang="en-US" sz="3200" b="0" i="0" dirty="0">
                <a:solidFill>
                  <a:srgbClr val="000000"/>
                </a:solidFill>
                <a:effectLst/>
                <a:latin typeface="Consolas" panose="020B0609020204030204" pitchFamily="49" charset="0"/>
              </a:rPr>
            </a:br>
            <a:r>
              <a:rPr lang="en-US" sz="3200" b="0" i="0" dirty="0">
                <a:solidFill>
                  <a:srgbClr val="0000CD"/>
                </a:solidFill>
                <a:effectLst/>
                <a:latin typeface="Consolas" panose="020B0609020204030204" pitchFamily="49" charset="0"/>
              </a:rPr>
              <a:t>print</a:t>
            </a:r>
            <a:r>
              <a:rPr lang="en-US" sz="3200" b="0" i="0" dirty="0">
                <a:solidFill>
                  <a:srgbClr val="000000"/>
                </a:solidFill>
                <a:effectLst/>
                <a:latin typeface="Consolas" panose="020B0609020204030204" pitchFamily="49" charset="0"/>
              </a:rPr>
              <a:t>(y)</a:t>
            </a:r>
            <a:endParaRPr lang="en-US" sz="3200" dirty="0"/>
          </a:p>
        </p:txBody>
      </p:sp>
      <p:sp>
        <p:nvSpPr>
          <p:cNvPr id="3" name="TextBox 2">
            <a:extLst>
              <a:ext uri="{FF2B5EF4-FFF2-40B4-BE49-F238E27FC236}">
                <a16:creationId xmlns:a16="http://schemas.microsoft.com/office/drawing/2014/main" id="{E6D78361-0904-456A-99B6-AC02ABF44868}"/>
              </a:ext>
            </a:extLst>
          </p:cNvPr>
          <p:cNvSpPr txBox="1"/>
          <p:nvPr/>
        </p:nvSpPr>
        <p:spPr>
          <a:xfrm>
            <a:off x="302692" y="3307500"/>
            <a:ext cx="1576072" cy="492443"/>
          </a:xfrm>
          <a:prstGeom prst="rect">
            <a:avLst/>
          </a:prstGeom>
          <a:noFill/>
        </p:spPr>
        <p:txBody>
          <a:bodyPr wrap="none" rtlCol="0">
            <a:spAutoFit/>
          </a:bodyPr>
          <a:lstStyle/>
          <a:p>
            <a:r>
              <a:rPr lang="en-US" sz="2600" dirty="0">
                <a:solidFill>
                  <a:schemeClr val="dk1"/>
                </a:solidFill>
              </a:rPr>
              <a:t>Example:</a:t>
            </a:r>
            <a:endParaRPr lang="en-US" dirty="0"/>
          </a:p>
        </p:txBody>
      </p:sp>
    </p:spTree>
    <p:extLst>
      <p:ext uri="{BB962C8B-B14F-4D97-AF65-F5344CB8AC3E}">
        <p14:creationId xmlns:p14="http://schemas.microsoft.com/office/powerpoint/2010/main" val="137278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8325990E-89A1-418C-BAD2-0015B9725131}" type="datetime1">
              <a:rPr lang="en-US" smtClean="0"/>
              <a:t>9/15/2023</a:t>
            </a:fld>
            <a:endParaRPr/>
          </a:p>
        </p:txBody>
      </p:sp>
      <p:sp>
        <p:nvSpPr>
          <p:cNvPr id="106" name="Google Shape;106;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Ankit Velani, MBA-SIT,Tumkur</a:t>
            </a:r>
            <a:endParaRPr/>
          </a:p>
        </p:txBody>
      </p:sp>
      <p:sp>
        <p:nvSpPr>
          <p:cNvPr id="107" name="Google Shape;107;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dirty="0"/>
          </a:p>
        </p:txBody>
      </p:sp>
      <p:sp>
        <p:nvSpPr>
          <p:cNvPr id="108" name="Google Shape;1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Variables</a:t>
            </a:r>
            <a:endParaRPr dirty="0">
              <a:solidFill>
                <a:schemeClr val="dk1"/>
              </a:solidFill>
            </a:endParaRPr>
          </a:p>
        </p:txBody>
      </p:sp>
      <p:sp>
        <p:nvSpPr>
          <p:cNvPr id="109" name="Google Shape;109;p15"/>
          <p:cNvSpPr txBox="1">
            <a:spLocks noGrp="1"/>
          </p:cNvSpPr>
          <p:nvPr>
            <p:ph type="body" idx="1"/>
          </p:nvPr>
        </p:nvSpPr>
        <p:spPr>
          <a:xfrm>
            <a:off x="198782" y="1168253"/>
            <a:ext cx="8746435" cy="4515571"/>
          </a:xfrm>
          <a:prstGeom prst="rect">
            <a:avLst/>
          </a:prstGeom>
          <a:noFill/>
          <a:ln>
            <a:noFill/>
          </a:ln>
        </p:spPr>
        <p:txBody>
          <a:bodyPr spcFirstLastPara="1" wrap="square" lIns="91425" tIns="45700" rIns="91425" bIns="45700" anchor="t" anchorCtr="0">
            <a:noAutofit/>
          </a:bodyPr>
          <a:lstStyle/>
          <a:p>
            <a:pPr marL="0" indent="0">
              <a:spcBef>
                <a:spcPts val="0"/>
              </a:spcBef>
              <a:buSzPts val="3200"/>
              <a:buNone/>
            </a:pPr>
            <a:r>
              <a:rPr lang="en-US" sz="2100" dirty="0"/>
              <a:t>Rules to create variable name:</a:t>
            </a:r>
          </a:p>
          <a:p>
            <a:pPr algn="l">
              <a:buFont typeface="Arial" panose="020B0604020202020204" pitchFamily="34" charset="0"/>
              <a:buChar char="•"/>
            </a:pPr>
            <a:r>
              <a:rPr lang="en-US" sz="2100" dirty="0"/>
              <a:t>A variable name must start with a letter or the underscore character</a:t>
            </a:r>
          </a:p>
          <a:p>
            <a:pPr algn="l">
              <a:buFont typeface="Arial" panose="020B0604020202020204" pitchFamily="34" charset="0"/>
              <a:buChar char="•"/>
            </a:pPr>
            <a:endParaRPr lang="en-US" sz="2100" dirty="0"/>
          </a:p>
          <a:p>
            <a:pPr algn="l">
              <a:buFont typeface="Arial" panose="020B0604020202020204" pitchFamily="34" charset="0"/>
              <a:buChar char="•"/>
            </a:pPr>
            <a:r>
              <a:rPr lang="en-US" sz="2100" dirty="0"/>
              <a:t>A variable name cannot start with a number</a:t>
            </a:r>
          </a:p>
          <a:p>
            <a:pPr algn="l">
              <a:buFont typeface="Arial" panose="020B0604020202020204" pitchFamily="34" charset="0"/>
              <a:buChar char="•"/>
            </a:pPr>
            <a:endParaRPr lang="en-US" sz="2100" dirty="0"/>
          </a:p>
          <a:p>
            <a:pPr algn="l">
              <a:buFont typeface="Arial" panose="020B0604020202020204" pitchFamily="34" charset="0"/>
              <a:buChar char="•"/>
            </a:pPr>
            <a:r>
              <a:rPr lang="en-US" sz="2100" dirty="0"/>
              <a:t>A variable name can only contain alpha-numeric characters and underscores (A-z, 0-9, and _ )</a:t>
            </a:r>
          </a:p>
          <a:p>
            <a:pPr algn="l">
              <a:buFont typeface="Arial" panose="020B0604020202020204" pitchFamily="34" charset="0"/>
              <a:buChar char="•"/>
            </a:pPr>
            <a:endParaRPr lang="en-US" sz="2100" dirty="0"/>
          </a:p>
          <a:p>
            <a:pPr algn="l">
              <a:buFont typeface="Arial" panose="020B0604020202020204" pitchFamily="34" charset="0"/>
              <a:buChar char="•"/>
            </a:pPr>
            <a:r>
              <a:rPr lang="en-US" sz="2100" dirty="0"/>
              <a:t>Variable names are case-sensitive (age, Age and AGE are three different variables)</a:t>
            </a:r>
          </a:p>
          <a:p>
            <a:pPr algn="l">
              <a:buFont typeface="Arial" panose="020B0604020202020204" pitchFamily="34" charset="0"/>
              <a:buChar char="•"/>
            </a:pPr>
            <a:endParaRPr lang="en-US" sz="2100" dirty="0"/>
          </a:p>
          <a:p>
            <a:pPr algn="l">
              <a:buFont typeface="Arial" panose="020B0604020202020204" pitchFamily="34" charset="0"/>
              <a:buChar char="•"/>
            </a:pPr>
            <a:r>
              <a:rPr lang="en-US" sz="2100" dirty="0"/>
              <a:t>Python do not allow punctuation characters such as @, $, and % within variable name or identifiers</a:t>
            </a:r>
          </a:p>
          <a:p>
            <a:pPr marL="342900">
              <a:spcBef>
                <a:spcPts val="0"/>
              </a:spcBef>
              <a:buSzPts val="3200"/>
            </a:pPr>
            <a:endParaRPr lang="en-US" sz="2100" dirty="0"/>
          </a:p>
        </p:txBody>
      </p:sp>
    </p:spTree>
    <p:extLst>
      <p:ext uri="{BB962C8B-B14F-4D97-AF65-F5344CB8AC3E}">
        <p14:creationId xmlns:p14="http://schemas.microsoft.com/office/powerpoint/2010/main" val="279266297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1470</TotalTime>
  <Words>4139</Words>
  <Application>Microsoft Office PowerPoint</Application>
  <PresentationFormat>On-screen Show (4:3)</PresentationFormat>
  <Paragraphs>851</Paragraphs>
  <Slides>64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Calibri Light</vt:lpstr>
      <vt:lpstr>Consolas</vt:lpstr>
      <vt:lpstr>Nunito</vt:lpstr>
      <vt:lpstr>Wingdings</vt:lpstr>
      <vt:lpstr>Default Design</vt:lpstr>
      <vt:lpstr>BIG DATA TOOLS FOR MANAGERS</vt:lpstr>
      <vt:lpstr>Overview</vt:lpstr>
      <vt:lpstr>Introduction to Python</vt:lpstr>
      <vt:lpstr>How Python is useful?</vt:lpstr>
      <vt:lpstr>Python Software</vt:lpstr>
      <vt:lpstr>Tools to Run Python Code</vt:lpstr>
      <vt:lpstr>Reserved Words</vt:lpstr>
      <vt:lpstr>Variables</vt:lpstr>
      <vt:lpstr>Variables</vt:lpstr>
      <vt:lpstr>Variables</vt:lpstr>
      <vt:lpstr>Variables</vt:lpstr>
      <vt:lpstr>Print Function</vt:lpstr>
      <vt:lpstr>Python Indentation</vt:lpstr>
      <vt:lpstr>Python Indentation</vt:lpstr>
      <vt:lpstr>Quotation in Python</vt:lpstr>
      <vt:lpstr>Comments in Python</vt:lpstr>
      <vt:lpstr>Python Packages</vt:lpstr>
      <vt:lpstr>Python Packages</vt:lpstr>
      <vt:lpstr>Import Packages</vt:lpstr>
      <vt:lpstr>Read csv file in Pandas</vt:lpstr>
      <vt:lpstr>Read csv file in Pandas</vt:lpstr>
      <vt:lpstr>Recap</vt:lpstr>
      <vt:lpstr>Python Programming</vt:lpstr>
      <vt:lpstr>Declaring Variables</vt:lpstr>
      <vt:lpstr>Declaring Variables</vt:lpstr>
      <vt:lpstr>Declaring Variables</vt:lpstr>
      <vt:lpstr>Declaring Variables</vt:lpstr>
      <vt:lpstr>Conditional Statement</vt:lpstr>
      <vt:lpstr>Conditional Statement</vt:lpstr>
      <vt:lpstr>Conditional Statement</vt:lpstr>
      <vt:lpstr>Conditional Statement</vt:lpstr>
      <vt:lpstr>Sequence Numbers Generation</vt:lpstr>
      <vt:lpstr>Control Flow Statements</vt:lpstr>
      <vt:lpstr>Control Flow Statements</vt:lpstr>
      <vt:lpstr>Control Flow Statements</vt:lpstr>
      <vt:lpstr>Functions</vt:lpstr>
      <vt:lpstr>Functions</vt:lpstr>
      <vt:lpstr>Functions</vt:lpstr>
      <vt:lpstr>Data Structures/ Collections</vt:lpstr>
      <vt:lpstr>List - Data Structures</vt:lpstr>
      <vt:lpstr>List - Data Structures</vt:lpstr>
      <vt:lpstr>List - Data Structures</vt:lpstr>
      <vt:lpstr>List - Data Structures</vt:lpstr>
      <vt:lpstr>List - Data Structures</vt:lpstr>
      <vt:lpstr>List - Data Structures</vt:lpstr>
      <vt:lpstr>List - Data Structures</vt:lpstr>
      <vt:lpstr>Tuple - Data Structures</vt:lpstr>
      <vt:lpstr>Tuple - Data Structures</vt:lpstr>
      <vt:lpstr>Tuple - Data Structures</vt:lpstr>
      <vt:lpstr>Tuple - Data Structures</vt:lpstr>
      <vt:lpstr>Tuple - Data Structures</vt:lpstr>
      <vt:lpstr>Tuple - Data Structures</vt:lpstr>
      <vt:lpstr>Tuple - Data Structures</vt:lpstr>
      <vt:lpstr>Set - Data Structures</vt:lpstr>
      <vt:lpstr>Set - Data Structures</vt:lpstr>
      <vt:lpstr>Set - Data Structures</vt:lpstr>
      <vt:lpstr>Set - Data Structures</vt:lpstr>
      <vt:lpstr>Dictionary - Data Structures</vt:lpstr>
      <vt:lpstr>Dictionary - Data Structures</vt:lpstr>
      <vt:lpstr>Dictionary - Data Structures</vt:lpstr>
      <vt:lpstr>Dictionary - Data Structures</vt:lpstr>
      <vt:lpstr>Comparison with Python Data structure</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TOOLS FOR MANAGERS</dc:title>
  <cp:lastModifiedBy>Velani, Ankitkumar</cp:lastModifiedBy>
  <cp:revision>69</cp:revision>
  <dcterms:modified xsi:type="dcterms:W3CDTF">2023-09-15T12:43:31Z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2022-07-13T16:40:51Z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20905070-b132-40d0-9b68-6b1ec7519804</vt:lpwstr>
  </property>
  <property fmtid="{D5CDD505-2E9C-101B-9397-08002B2CF9AE}" pid="8" name="MSIP_Label_ea60d57e-af5b-4752-ac57-3e4f28ca11dc_ContentBits">
    <vt:lpwstr>0</vt:lpwstr>
  </property>
</Properties>
</file>