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75"/>
  </p:notesMasterIdLst>
  <p:sldIdLst>
    <p:sldId id="256" r:id="rId2"/>
    <p:sldId id="288" r:id="rId3"/>
    <p:sldId id="293" r:id="rId4"/>
    <p:sldId id="321" r:id="rId5"/>
    <p:sldId id="297" r:id="rId6"/>
    <p:sldId id="300" r:id="rId7"/>
    <p:sldId id="301" r:id="rId8"/>
    <p:sldId id="322" r:id="rId9"/>
    <p:sldId id="302" r:id="rId10"/>
    <p:sldId id="323" r:id="rId11"/>
    <p:sldId id="296" r:id="rId12"/>
    <p:sldId id="311" r:id="rId13"/>
    <p:sldId id="312" r:id="rId14"/>
    <p:sldId id="313" r:id="rId15"/>
    <p:sldId id="295" r:id="rId16"/>
    <p:sldId id="324" r:id="rId17"/>
    <p:sldId id="298" r:id="rId18"/>
    <p:sldId id="326" r:id="rId19"/>
    <p:sldId id="325" r:id="rId20"/>
    <p:sldId id="327" r:id="rId21"/>
    <p:sldId id="299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294" r:id="rId31"/>
    <p:sldId id="329" r:id="rId32"/>
    <p:sldId id="331" r:id="rId33"/>
    <p:sldId id="332" r:id="rId34"/>
    <p:sldId id="330" r:id="rId35"/>
    <p:sldId id="314" r:id="rId36"/>
    <p:sldId id="333" r:id="rId37"/>
    <p:sldId id="337" r:id="rId38"/>
    <p:sldId id="338" r:id="rId39"/>
    <p:sldId id="339" r:id="rId40"/>
    <p:sldId id="334" r:id="rId41"/>
    <p:sldId id="335" r:id="rId42"/>
    <p:sldId id="336" r:id="rId43"/>
    <p:sldId id="340" r:id="rId44"/>
    <p:sldId id="342" r:id="rId45"/>
    <p:sldId id="343" r:id="rId46"/>
    <p:sldId id="341" r:id="rId47"/>
    <p:sldId id="344" r:id="rId48"/>
    <p:sldId id="345" r:id="rId49"/>
    <p:sldId id="346" r:id="rId50"/>
    <p:sldId id="347" r:id="rId51"/>
    <p:sldId id="348" r:id="rId52"/>
    <p:sldId id="349" r:id="rId53"/>
    <p:sldId id="350" r:id="rId54"/>
    <p:sldId id="351" r:id="rId55"/>
    <p:sldId id="352" r:id="rId56"/>
    <p:sldId id="355" r:id="rId57"/>
    <p:sldId id="354" r:id="rId58"/>
    <p:sldId id="356" r:id="rId59"/>
    <p:sldId id="357" r:id="rId60"/>
    <p:sldId id="358" r:id="rId61"/>
    <p:sldId id="359" r:id="rId62"/>
    <p:sldId id="360" r:id="rId63"/>
    <p:sldId id="361" r:id="rId64"/>
    <p:sldId id="362" r:id="rId65"/>
    <p:sldId id="363" r:id="rId66"/>
    <p:sldId id="364" r:id="rId67"/>
    <p:sldId id="365" r:id="rId68"/>
    <p:sldId id="366" r:id="rId69"/>
    <p:sldId id="367" r:id="rId70"/>
    <p:sldId id="369" r:id="rId71"/>
    <p:sldId id="370" r:id="rId72"/>
    <p:sldId id="368" r:id="rId73"/>
    <p:sldId id="371" r:id="rId74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00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ani, Ankitkumar" userId="039f6639-35cd-4471-8ac8-1e78077ab1db" providerId="ADAL" clId="{84352D96-93B9-4F72-AE8C-18860CDEFF5B}"/>
    <pc:docChg chg="undo custSel addSld delSld modSld sldOrd modNotesMaster">
      <pc:chgData name="Velani, Ankitkumar" userId="039f6639-35cd-4471-8ac8-1e78077ab1db" providerId="ADAL" clId="{84352D96-93B9-4F72-AE8C-18860CDEFF5B}" dt="2022-07-15T17:08:30.945" v="14559" actId="14100"/>
      <pc:docMkLst>
        <pc:docMk/>
      </pc:docMkLst>
      <pc:sldChg chg="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6"/>
        </pc:sldMkLst>
      </pc:sldChg>
      <pc:sldChg chg="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7"/>
        </pc:sldMkLst>
        <pc:spChg chg="mod">
          <ac:chgData name="Velani, Ankitkumar" userId="039f6639-35cd-4471-8ac8-1e78077ab1db" providerId="ADAL" clId="{84352D96-93B9-4F72-AE8C-18860CDEFF5B}" dt="2022-07-13T16:42:57.698" v="8" actId="20577"/>
          <ac:spMkLst>
            <pc:docMk/>
            <pc:sldMk cId="0" sldId="257"/>
            <ac:spMk id="100" creationId="{00000000-0000-0000-0000-000000000000}"/>
          </ac:spMkLst>
        </pc:spChg>
      </pc:sldChg>
      <pc:sldChg chg="addSp 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8"/>
        </pc:sldMkLst>
        <pc:spChg chg="mod">
          <ac:chgData name="Velani, Ankitkumar" userId="039f6639-35cd-4471-8ac8-1e78077ab1db" providerId="ADAL" clId="{84352D96-93B9-4F72-AE8C-18860CDEFF5B}" dt="2022-07-13T16:48:25.128" v="25" actId="20577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6:56:52.985" v="409" actId="20577"/>
          <ac:spMkLst>
            <pc:docMk/>
            <pc:sldMk cId="0" sldId="258"/>
            <ac:spMk id="109" creationId="{00000000-0000-0000-0000-000000000000}"/>
          </ac:spMkLst>
        </pc:spChg>
        <pc:picChg chg="add mod">
          <ac:chgData name="Velani, Ankitkumar" userId="039f6639-35cd-4471-8ac8-1e78077ab1db" providerId="ADAL" clId="{84352D96-93B9-4F72-AE8C-18860CDEFF5B}" dt="2022-07-13T16:56:58.602" v="410" actId="1076"/>
          <ac:picMkLst>
            <pc:docMk/>
            <pc:sldMk cId="0" sldId="258"/>
            <ac:picMk id="7" creationId="{82D688DE-B6F5-4F65-9BCB-BA72C7FC1EB8}"/>
          </ac:picMkLst>
        </pc:picChg>
      </pc:sldChg>
      <pc:sldChg chg="del">
        <pc:chgData name="Velani, Ankitkumar" userId="039f6639-35cd-4471-8ac8-1e78077ab1db" providerId="ADAL" clId="{84352D96-93B9-4F72-AE8C-18860CDEFF5B}" dt="2022-07-13T16:57:07.321" v="412" actId="47"/>
        <pc:sldMkLst>
          <pc:docMk/>
          <pc:sldMk cId="0" sldId="259"/>
        </pc:sldMkLst>
      </pc:sldChg>
      <pc:sldChg chg="del">
        <pc:chgData name="Velani, Ankitkumar" userId="039f6639-35cd-4471-8ac8-1e78077ab1db" providerId="ADAL" clId="{84352D96-93B9-4F72-AE8C-18860CDEFF5B}" dt="2022-07-13T16:57:07.676" v="413" actId="47"/>
        <pc:sldMkLst>
          <pc:docMk/>
          <pc:sldMk cId="0" sldId="260"/>
        </pc:sldMkLst>
      </pc:sldChg>
      <pc:sldChg chg="del">
        <pc:chgData name="Velani, Ankitkumar" userId="039f6639-35cd-4471-8ac8-1e78077ab1db" providerId="ADAL" clId="{84352D96-93B9-4F72-AE8C-18860CDEFF5B}" dt="2022-07-13T16:57:08.140" v="414" actId="47"/>
        <pc:sldMkLst>
          <pc:docMk/>
          <pc:sldMk cId="0" sldId="261"/>
        </pc:sldMkLst>
      </pc:sldChg>
      <pc:sldChg chg="del">
        <pc:chgData name="Velani, Ankitkumar" userId="039f6639-35cd-4471-8ac8-1e78077ab1db" providerId="ADAL" clId="{84352D96-93B9-4F72-AE8C-18860CDEFF5B}" dt="2022-07-13T16:57:08.579" v="415" actId="47"/>
        <pc:sldMkLst>
          <pc:docMk/>
          <pc:sldMk cId="0" sldId="262"/>
        </pc:sldMkLst>
      </pc:sldChg>
      <pc:sldChg chg="del">
        <pc:chgData name="Velani, Ankitkumar" userId="039f6639-35cd-4471-8ac8-1e78077ab1db" providerId="ADAL" clId="{84352D96-93B9-4F72-AE8C-18860CDEFF5B}" dt="2022-07-13T16:57:10.489" v="416" actId="47"/>
        <pc:sldMkLst>
          <pc:docMk/>
          <pc:sldMk cId="0" sldId="263"/>
        </pc:sldMkLst>
      </pc:sldChg>
      <pc:sldChg chg="del">
        <pc:chgData name="Velani, Ankitkumar" userId="039f6639-35cd-4471-8ac8-1e78077ab1db" providerId="ADAL" clId="{84352D96-93B9-4F72-AE8C-18860CDEFF5B}" dt="2022-07-13T16:57:10.993" v="417" actId="47"/>
        <pc:sldMkLst>
          <pc:docMk/>
          <pc:sldMk cId="0" sldId="264"/>
        </pc:sldMkLst>
      </pc:sldChg>
      <pc:sldChg chg="del">
        <pc:chgData name="Velani, Ankitkumar" userId="039f6639-35cd-4471-8ac8-1e78077ab1db" providerId="ADAL" clId="{84352D96-93B9-4F72-AE8C-18860CDEFF5B}" dt="2022-07-13T16:57:11.672" v="418" actId="47"/>
        <pc:sldMkLst>
          <pc:docMk/>
          <pc:sldMk cId="0" sldId="265"/>
        </pc:sldMkLst>
      </pc:sldChg>
      <pc:sldChg chg="del">
        <pc:chgData name="Velani, Ankitkumar" userId="039f6639-35cd-4471-8ac8-1e78077ab1db" providerId="ADAL" clId="{84352D96-93B9-4F72-AE8C-18860CDEFF5B}" dt="2022-07-13T16:57:12.150" v="419" actId="47"/>
        <pc:sldMkLst>
          <pc:docMk/>
          <pc:sldMk cId="0" sldId="266"/>
        </pc:sldMkLst>
      </pc:sldChg>
      <pc:sldChg chg="del">
        <pc:chgData name="Velani, Ankitkumar" userId="039f6639-35cd-4471-8ac8-1e78077ab1db" providerId="ADAL" clId="{84352D96-93B9-4F72-AE8C-18860CDEFF5B}" dt="2022-07-13T16:57:12.781" v="420" actId="47"/>
        <pc:sldMkLst>
          <pc:docMk/>
          <pc:sldMk cId="0" sldId="267"/>
        </pc:sldMkLst>
      </pc:sldChg>
      <pc:sldChg chg="del">
        <pc:chgData name="Velani, Ankitkumar" userId="039f6639-35cd-4471-8ac8-1e78077ab1db" providerId="ADAL" clId="{84352D96-93B9-4F72-AE8C-18860CDEFF5B}" dt="2022-07-13T16:57:13.259" v="421" actId="47"/>
        <pc:sldMkLst>
          <pc:docMk/>
          <pc:sldMk cId="0" sldId="268"/>
        </pc:sldMkLst>
      </pc:sldChg>
      <pc:sldChg chg="del">
        <pc:chgData name="Velani, Ankitkumar" userId="039f6639-35cd-4471-8ac8-1e78077ab1db" providerId="ADAL" clId="{84352D96-93B9-4F72-AE8C-18860CDEFF5B}" dt="2022-07-13T16:57:14.028" v="422" actId="47"/>
        <pc:sldMkLst>
          <pc:docMk/>
          <pc:sldMk cId="0" sldId="269"/>
        </pc:sldMkLst>
      </pc:sldChg>
      <pc:sldChg chg="del">
        <pc:chgData name="Velani, Ankitkumar" userId="039f6639-35cd-4471-8ac8-1e78077ab1db" providerId="ADAL" clId="{84352D96-93B9-4F72-AE8C-18860CDEFF5B}" dt="2022-07-13T16:57:14.840" v="423" actId="47"/>
        <pc:sldMkLst>
          <pc:docMk/>
          <pc:sldMk cId="0" sldId="270"/>
        </pc:sldMkLst>
      </pc:sldChg>
      <pc:sldChg chg="del">
        <pc:chgData name="Velani, Ankitkumar" userId="039f6639-35cd-4471-8ac8-1e78077ab1db" providerId="ADAL" clId="{84352D96-93B9-4F72-AE8C-18860CDEFF5B}" dt="2022-07-13T16:57:15.508" v="424" actId="47"/>
        <pc:sldMkLst>
          <pc:docMk/>
          <pc:sldMk cId="0" sldId="271"/>
        </pc:sldMkLst>
      </pc:sldChg>
      <pc:sldChg chg="addSp delSp modSp add mod modNotes">
        <pc:chgData name="Velani, Ankitkumar" userId="039f6639-35cd-4471-8ac8-1e78077ab1db" providerId="ADAL" clId="{84352D96-93B9-4F72-AE8C-18860CDEFF5B}" dt="2022-07-14T06:53:05.951" v="5754" actId="20577"/>
        <pc:sldMkLst>
          <pc:docMk/>
          <pc:sldMk cId="4065110562" sldId="272"/>
        </pc:sldMkLst>
        <pc:spChg chg="add del mod">
          <ac:chgData name="Velani, Ankitkumar" userId="039f6639-35cd-4471-8ac8-1e78077ab1db" providerId="ADAL" clId="{84352D96-93B9-4F72-AE8C-18860CDEFF5B}" dt="2022-07-13T17:08:17.918" v="599" actId="478"/>
          <ac:spMkLst>
            <pc:docMk/>
            <pc:sldMk cId="4065110562" sldId="272"/>
            <ac:spMk id="2" creationId="{291FA58C-F360-48E1-9688-13F5293D514D}"/>
          </ac:spMkLst>
        </pc:spChg>
        <pc:spChg chg="mod">
          <ac:chgData name="Velani, Ankitkumar" userId="039f6639-35cd-4471-8ac8-1e78077ab1db" providerId="ADAL" clId="{84352D96-93B9-4F72-AE8C-18860CDEFF5B}" dt="2022-07-13T17:20:48.139" v="1137" actId="1076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53:05.951" v="5754" actId="20577"/>
          <ac:spMkLst>
            <pc:docMk/>
            <pc:sldMk cId="4065110562" sldId="272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08:23.499" v="601" actId="478"/>
          <ac:picMkLst>
            <pc:docMk/>
            <pc:sldMk cId="4065110562" sldId="272"/>
            <ac:picMk id="7" creationId="{82D688DE-B6F5-4F65-9BCB-BA72C7FC1EB8}"/>
          </ac:picMkLst>
        </pc:pic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14794549" sldId="273"/>
        </pc:sldMkLst>
        <pc:spChg chg="mod">
          <ac:chgData name="Velani, Ankitkumar" userId="039f6639-35cd-4471-8ac8-1e78077ab1db" providerId="ADAL" clId="{84352D96-93B9-4F72-AE8C-18860CDEFF5B}" dt="2022-07-13T17:09:24.286" v="674" actId="20577"/>
          <ac:spMkLst>
            <pc:docMk/>
            <pc:sldMk cId="114794549" sldId="27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2:05.727" v="939" actId="20577"/>
          <ac:spMkLst>
            <pc:docMk/>
            <pc:sldMk cId="114794549" sldId="273"/>
            <ac:spMk id="109" creationId="{00000000-0000-0000-0000-000000000000}"/>
          </ac:spMkLst>
        </pc:spChg>
      </pc:sldChg>
      <pc:sldChg chg="addSp delSp modSp new mod">
        <pc:chgData name="Velani, Ankitkumar" userId="039f6639-35cd-4471-8ac8-1e78077ab1db" providerId="ADAL" clId="{84352D96-93B9-4F72-AE8C-18860CDEFF5B}" dt="2022-07-15T17:08:30.945" v="14559" actId="14100"/>
        <pc:sldMkLst>
          <pc:docMk/>
          <pc:sldMk cId="1592126093" sldId="274"/>
        </pc:sldMkLst>
        <pc:spChg chg="mod">
          <ac:chgData name="Velani, Ankitkumar" userId="039f6639-35cd-4471-8ac8-1e78077ab1db" providerId="ADAL" clId="{84352D96-93B9-4F72-AE8C-18860CDEFF5B}" dt="2022-07-13T17:12:57.706" v="953" actId="20577"/>
          <ac:spMkLst>
            <pc:docMk/>
            <pc:sldMk cId="1592126093" sldId="274"/>
            <ac:spMk id="2" creationId="{816F87FA-2679-4AA9-A354-19DC3F157DF1}"/>
          </ac:spMkLst>
        </pc:spChg>
        <pc:spChg chg="del">
          <ac:chgData name="Velani, Ankitkumar" userId="039f6639-35cd-4471-8ac8-1e78077ab1db" providerId="ADAL" clId="{84352D96-93B9-4F72-AE8C-18860CDEFF5B}" dt="2022-07-13T17:14:11.917" v="954" actId="478"/>
          <ac:spMkLst>
            <pc:docMk/>
            <pc:sldMk cId="1592126093" sldId="274"/>
            <ac:spMk id="3" creationId="{3A3FA94E-50D4-485E-A463-B60E425121C8}"/>
          </ac:spMkLst>
        </pc:spChg>
        <pc:picChg chg="add mod">
          <ac:chgData name="Velani, Ankitkumar" userId="039f6639-35cd-4471-8ac8-1e78077ab1db" providerId="ADAL" clId="{84352D96-93B9-4F72-AE8C-18860CDEFF5B}" dt="2022-07-15T17:08:30.945" v="14559" actId="14100"/>
          <ac:picMkLst>
            <pc:docMk/>
            <pc:sldMk cId="1592126093" sldId="274"/>
            <ac:picMk id="7" creationId="{485AA240-F133-4718-B132-0B64228BC540}"/>
          </ac:picMkLst>
        </pc:picChg>
        <pc:picChg chg="add del mod">
          <ac:chgData name="Velani, Ankitkumar" userId="039f6639-35cd-4471-8ac8-1e78077ab1db" providerId="ADAL" clId="{84352D96-93B9-4F72-AE8C-18860CDEFF5B}" dt="2022-07-13T17:14:30.051" v="960"/>
          <ac:picMkLst>
            <pc:docMk/>
            <pc:sldMk cId="1592126093" sldId="274"/>
            <ac:picMk id="1026" creationId="{4905994D-77B5-459B-9237-A9D08C796225}"/>
          </ac:picMkLst>
        </pc:picChg>
        <pc:picChg chg="add del mod">
          <ac:chgData name="Velani, Ankitkumar" userId="039f6639-35cd-4471-8ac8-1e78077ab1db" providerId="ADAL" clId="{84352D96-93B9-4F72-AE8C-18860CDEFF5B}" dt="2022-07-15T17:08:05.682" v="14551" actId="478"/>
          <ac:picMkLst>
            <pc:docMk/>
            <pc:sldMk cId="1592126093" sldId="274"/>
            <ac:picMk id="1028" creationId="{FE4EDC87-835C-41E8-8824-8422588A696D}"/>
          </ac:picMkLst>
        </pc:picChg>
      </pc:sldChg>
      <pc:sldChg chg="modSp add mod ord modNotes">
        <pc:chgData name="Velani, Ankitkumar" userId="039f6639-35cd-4471-8ac8-1e78077ab1db" providerId="ADAL" clId="{84352D96-93B9-4F72-AE8C-18860CDEFF5B}" dt="2022-07-14T01:44:07.358" v="5163"/>
        <pc:sldMkLst>
          <pc:docMk/>
          <pc:sldMk cId="2959000939" sldId="275"/>
        </pc:sldMkLst>
        <pc:spChg chg="mod">
          <ac:chgData name="Velani, Ankitkumar" userId="039f6639-35cd-4471-8ac8-1e78077ab1db" providerId="ADAL" clId="{84352D96-93B9-4F72-AE8C-18860CDEFF5B}" dt="2022-07-13T17:16:22.454" v="974" actId="20577"/>
          <ac:spMkLst>
            <pc:docMk/>
            <pc:sldMk cId="2959000939" sldId="27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8:08.872" v="1118" actId="113"/>
          <ac:spMkLst>
            <pc:docMk/>
            <pc:sldMk cId="2959000939" sldId="275"/>
            <ac:spMk id="109" creationId="{00000000-0000-0000-0000-000000000000}"/>
          </ac:spMkLst>
        </pc:spChg>
      </pc:sldChg>
      <pc:sldChg chg="addSp delSp modSp add mod setBg modNotes">
        <pc:chgData name="Velani, Ankitkumar" userId="039f6639-35cd-4471-8ac8-1e78077ab1db" providerId="ADAL" clId="{84352D96-93B9-4F72-AE8C-18860CDEFF5B}" dt="2022-07-14T01:44:07.358" v="5163"/>
        <pc:sldMkLst>
          <pc:docMk/>
          <pc:sldMk cId="1688761229" sldId="276"/>
        </pc:sldMkLst>
        <pc:spChg chg="add del mod">
          <ac:chgData name="Velani, Ankitkumar" userId="039f6639-35cd-4471-8ac8-1e78077ab1db" providerId="ADAL" clId="{84352D96-93B9-4F72-AE8C-18860CDEFF5B}" dt="2022-07-13T17:18:27.322" v="1121" actId="478"/>
          <ac:spMkLst>
            <pc:docMk/>
            <pc:sldMk cId="1688761229" sldId="276"/>
            <ac:spMk id="3" creationId="{8AE7E905-B9B0-47EC-A2C4-698501C27BFC}"/>
          </ac:spMkLst>
        </pc:spChg>
        <pc:spChg chg="add mod">
          <ac:chgData name="Velani, Ankitkumar" userId="039f6639-35cd-4471-8ac8-1e78077ab1db" providerId="ADAL" clId="{84352D96-93B9-4F72-AE8C-18860CDEFF5B}" dt="2022-07-14T01:17:21.977" v="3817" actId="122"/>
          <ac:spMkLst>
            <pc:docMk/>
            <pc:sldMk cId="1688761229" sldId="276"/>
            <ac:spMk id="4" creationId="{982E6F4A-9E6F-4B1C-9647-38D9E6E0F5F7}"/>
          </ac:spMkLst>
        </pc:spChg>
        <pc:spChg chg="add mod">
          <ac:chgData name="Velani, Ankitkumar" userId="039f6639-35cd-4471-8ac8-1e78077ab1db" providerId="ADAL" clId="{84352D96-93B9-4F72-AE8C-18860CDEFF5B}" dt="2022-07-14T01:17:41.935" v="3845" actId="20577"/>
          <ac:spMkLst>
            <pc:docMk/>
            <pc:sldMk cId="1688761229" sldId="276"/>
            <ac:spMk id="11" creationId="{807EC4FA-74C2-4CA3-931D-61B86C2FD670}"/>
          </ac:spMkLst>
        </pc:spChg>
        <pc:spChg chg="add mod">
          <ac:chgData name="Velani, Ankitkumar" userId="039f6639-35cd-4471-8ac8-1e78077ab1db" providerId="ADAL" clId="{84352D96-93B9-4F72-AE8C-18860CDEFF5B}" dt="2022-07-14T01:18:05.206" v="3856" actId="20577"/>
          <ac:spMkLst>
            <pc:docMk/>
            <pc:sldMk cId="1688761229" sldId="276"/>
            <ac:spMk id="12" creationId="{E7D9E9A5-8CB6-4F66-8A52-C5D521062658}"/>
          </ac:spMkLst>
        </pc:spChg>
        <pc:spChg chg="add mod">
          <ac:chgData name="Velani, Ankitkumar" userId="039f6639-35cd-4471-8ac8-1e78077ab1db" providerId="ADAL" clId="{84352D96-93B9-4F72-AE8C-18860CDEFF5B}" dt="2022-07-14T01:18:33.603" v="3895" actId="20577"/>
          <ac:spMkLst>
            <pc:docMk/>
            <pc:sldMk cId="1688761229" sldId="276"/>
            <ac:spMk id="13" creationId="{9483B858-FDF8-450B-9C62-CB542C667B54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3T17:18:25.064" v="1120" actId="478"/>
          <ac:spMkLst>
            <pc:docMk/>
            <pc:sldMk cId="1688761229" sldId="276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13" creationId="{A4AC5506-6312-4701-8D3C-40187889A947}"/>
          </ac:spMkLst>
        </pc:spChg>
        <pc:picChg chg="add mod ord">
          <ac:chgData name="Velani, Ankitkumar" userId="039f6639-35cd-4471-8ac8-1e78077ab1db" providerId="ADAL" clId="{84352D96-93B9-4F72-AE8C-18860CDEFF5B}" dt="2022-07-14T01:16:55.511" v="3814" actId="1076"/>
          <ac:picMkLst>
            <pc:docMk/>
            <pc:sldMk cId="1688761229" sldId="276"/>
            <ac:picMk id="3" creationId="{BEC6C2A9-2EE2-4DB3-A947-7855FD3F6463}"/>
          </ac:picMkLst>
        </pc:picChg>
        <pc:picChg chg="add del mod">
          <ac:chgData name="Velani, Ankitkumar" userId="039f6639-35cd-4471-8ac8-1e78077ab1db" providerId="ADAL" clId="{84352D96-93B9-4F72-AE8C-18860CDEFF5B}" dt="2022-07-14T01:15:50.197" v="3786" actId="478"/>
          <ac:picMkLst>
            <pc:docMk/>
            <pc:sldMk cId="1688761229" sldId="276"/>
            <ac:picMk id="2050" creationId="{73C0D200-2519-44EA-8747-AF4B000416CE}"/>
          </ac:picMkLst>
        </pc:picChg>
      </pc:sldChg>
      <pc:sldChg chg="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435176371" sldId="277"/>
        </pc:sldMkLst>
        <pc:spChg chg="mod">
          <ac:chgData name="Velani, Ankitkumar" userId="039f6639-35cd-4471-8ac8-1e78077ab1db" providerId="ADAL" clId="{84352D96-93B9-4F72-AE8C-18860CDEFF5B}" dt="2022-07-14T00:43:11.509" v="1640" actId="115"/>
          <ac:spMkLst>
            <pc:docMk/>
            <pc:sldMk cId="435176371" sldId="27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44:29.303" v="1660" actId="1076"/>
          <ac:spMkLst>
            <pc:docMk/>
            <pc:sldMk cId="435176371" sldId="277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23:27.159" v="1156" actId="478"/>
          <ac:picMkLst>
            <pc:docMk/>
            <pc:sldMk cId="435176371" sldId="277"/>
            <ac:picMk id="7" creationId="{82D688DE-B6F5-4F65-9BCB-BA72C7FC1EB8}"/>
          </ac:picMkLst>
        </pc:picChg>
      </pc:sldChg>
      <pc:sldChg chg="add del">
        <pc:chgData name="Velani, Ankitkumar" userId="039f6639-35cd-4471-8ac8-1e78077ab1db" providerId="ADAL" clId="{84352D96-93B9-4F72-AE8C-18860CDEFF5B}" dt="2022-07-13T17:22:27.204" v="1140" actId="47"/>
        <pc:sldMkLst>
          <pc:docMk/>
          <pc:sldMk cId="1661547983" sldId="277"/>
        </pc:sldMkLst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20955946" sldId="278"/>
        </pc:sldMkLst>
        <pc:spChg chg="mod">
          <ac:chgData name="Velani, Ankitkumar" userId="039f6639-35cd-4471-8ac8-1e78077ab1db" providerId="ADAL" clId="{84352D96-93B9-4F72-AE8C-18860CDEFF5B}" dt="2022-07-14T00:55:16.307" v="2515"/>
          <ac:spMkLst>
            <pc:docMk/>
            <pc:sldMk cId="320955946" sldId="27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9:01.966" v="2916" actId="20577"/>
          <ac:spMkLst>
            <pc:docMk/>
            <pc:sldMk cId="320955946" sldId="278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2174626971" sldId="279"/>
        </pc:sldMkLst>
        <pc:spChg chg="add del">
          <ac:chgData name="Velani, Ankitkumar" userId="039f6639-35cd-4471-8ac8-1e78077ab1db" providerId="ADAL" clId="{84352D96-93B9-4F72-AE8C-18860CDEFF5B}" dt="2022-07-13T17:23:49.952" v="1185" actId="22"/>
          <ac:spMkLst>
            <pc:docMk/>
            <pc:sldMk cId="2174626971" sldId="279"/>
            <ac:spMk id="8" creationId="{2FFC9474-EF97-4FF8-BAFB-C6A1497E152B}"/>
          </ac:spMkLst>
        </pc:spChg>
        <pc:spChg chg="mod">
          <ac:chgData name="Velani, Ankitkumar" userId="039f6639-35cd-4471-8ac8-1e78077ab1db" providerId="ADAL" clId="{84352D96-93B9-4F72-AE8C-18860CDEFF5B}" dt="2022-07-14T01:01:02.109" v="2917"/>
          <ac:spMkLst>
            <pc:docMk/>
            <pc:sldMk cId="2174626971" sldId="27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1:55.400" v="3700"/>
          <ac:spMkLst>
            <pc:docMk/>
            <pc:sldMk cId="2174626971" sldId="279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5:13:27.498" v="14538" actId="20577"/>
        <pc:sldMkLst>
          <pc:docMk/>
          <pc:sldMk cId="2469122854" sldId="280"/>
        </pc:sldMkLst>
        <pc:spChg chg="mod">
          <ac:chgData name="Velani, Ankitkumar" userId="039f6639-35cd-4471-8ac8-1e78077ab1db" providerId="ADAL" clId="{84352D96-93B9-4F72-AE8C-18860CDEFF5B}" dt="2022-07-14T01:19:18.608" v="3896"/>
          <ac:spMkLst>
            <pc:docMk/>
            <pc:sldMk cId="2469122854" sldId="280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5:13:27.498" v="14538" actId="20577"/>
          <ac:spMkLst>
            <pc:docMk/>
            <pc:sldMk cId="2469122854" sldId="280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4:53:18.624" v="14518" actId="20577"/>
        <pc:sldMkLst>
          <pc:docMk/>
          <pc:sldMk cId="2792662973" sldId="281"/>
        </pc:sldMkLst>
        <pc:spChg chg="mod">
          <ac:chgData name="Velani, Ankitkumar" userId="039f6639-35cd-4471-8ac8-1e78077ab1db" providerId="ADAL" clId="{84352D96-93B9-4F72-AE8C-18860CDEFF5B}" dt="2022-07-15T14:53:18.624" v="14518" actId="20577"/>
          <ac:spMkLst>
            <pc:docMk/>
            <pc:sldMk cId="2792662973" sldId="281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132053676" sldId="282"/>
        </pc:sldMkLst>
        <pc:spChg chg="add del">
          <ac:chgData name="Velani, Ankitkumar" userId="039f6639-35cd-4471-8ac8-1e78077ab1db" providerId="ADAL" clId="{84352D96-93B9-4F72-AE8C-18860CDEFF5B}" dt="2022-07-14T00:49:19.026" v="2218" actId="22"/>
          <ac:spMkLst>
            <pc:docMk/>
            <pc:sldMk cId="3132053676" sldId="282"/>
            <ac:spMk id="8" creationId="{EFC15BF3-E51C-4A0A-8087-F49DEA95C5C2}"/>
          </ac:spMkLst>
        </pc:spChg>
        <pc:spChg chg="mod">
          <ac:chgData name="Velani, Ankitkumar" userId="039f6639-35cd-4471-8ac8-1e78077ab1db" providerId="ADAL" clId="{84352D96-93B9-4F72-AE8C-18860CDEFF5B}" dt="2022-07-14T00:48:53.339" v="2216" actId="20577"/>
          <ac:spMkLst>
            <pc:docMk/>
            <pc:sldMk cId="3132053676" sldId="282"/>
            <ac:spMk id="109" creationId="{00000000-0000-0000-0000-000000000000}"/>
          </ac:spMkLst>
        </pc:spChg>
      </pc:sldChg>
      <pc:sldChg chg="add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575650393" sldId="283"/>
        </pc:sldMkLst>
        <pc:spChg chg="add mod">
          <ac:chgData name="Velani, Ankitkumar" userId="039f6639-35cd-4471-8ac8-1e78077ab1db" providerId="ADAL" clId="{84352D96-93B9-4F72-AE8C-18860CDEFF5B}" dt="2022-07-14T00:51:54.464" v="2425" actId="208"/>
          <ac:spMkLst>
            <pc:docMk/>
            <pc:sldMk cId="575650393" sldId="283"/>
            <ac:spMk id="2" creationId="{A6F5A4F1-A0A0-4831-8271-4370B9096C96}"/>
          </ac:spMkLst>
        </pc:spChg>
        <pc:spChg chg="add mod">
          <ac:chgData name="Velani, Ankitkumar" userId="039f6639-35cd-4471-8ac8-1e78077ab1db" providerId="ADAL" clId="{84352D96-93B9-4F72-AE8C-18860CDEFF5B}" dt="2022-07-14T00:52:41.262" v="2458" actId="1076"/>
          <ac:spMkLst>
            <pc:docMk/>
            <pc:sldMk cId="575650393" sldId="283"/>
            <ac:spMk id="3" creationId="{E73AD39F-BCC9-4863-BE02-255428EA8BBF}"/>
          </ac:spMkLst>
        </pc:spChg>
        <pc:spChg chg="add mod">
          <ac:chgData name="Velani, Ankitkumar" userId="039f6639-35cd-4471-8ac8-1e78077ab1db" providerId="ADAL" clId="{84352D96-93B9-4F72-AE8C-18860CDEFF5B}" dt="2022-07-14T00:52:55.574" v="2462" actId="688"/>
          <ac:spMkLst>
            <pc:docMk/>
            <pc:sldMk cId="575650393" sldId="283"/>
            <ac:spMk id="8" creationId="{7DDDC53F-0FD4-43C6-ACC0-83BF5A7F1A61}"/>
          </ac:spMkLst>
        </pc:spChg>
        <pc:spChg chg="add mod">
          <ac:chgData name="Velani, Ankitkumar" userId="039f6639-35cd-4471-8ac8-1e78077ab1db" providerId="ADAL" clId="{84352D96-93B9-4F72-AE8C-18860CDEFF5B}" dt="2022-07-14T00:53:38.238" v="2514" actId="1076"/>
          <ac:spMkLst>
            <pc:docMk/>
            <pc:sldMk cId="575650393" sldId="283"/>
            <ac:spMk id="10" creationId="{768BC7B8-2B41-4F0A-8465-2245D588D34D}"/>
          </ac:spMkLst>
        </pc:spChg>
        <pc:spChg chg="mod">
          <ac:chgData name="Velani, Ankitkumar" userId="039f6639-35cd-4471-8ac8-1e78077ab1db" providerId="ADAL" clId="{84352D96-93B9-4F72-AE8C-18860CDEFF5B}" dt="2022-07-14T00:49:26.372" v="2224" actId="20577"/>
          <ac:spMkLst>
            <pc:docMk/>
            <pc:sldMk cId="575650393" sldId="28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1:17.255" v="2419" actId="403"/>
          <ac:spMkLst>
            <pc:docMk/>
            <pc:sldMk cId="575650393" sldId="283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711818749" sldId="284"/>
        </pc:sldMkLst>
        <pc:spChg chg="add del">
          <ac:chgData name="Velani, Ankitkumar" userId="039f6639-35cd-4471-8ac8-1e78077ab1db" providerId="ADAL" clId="{84352D96-93B9-4F72-AE8C-18860CDEFF5B}" dt="2022-07-14T01:12:32.019" v="3731"/>
          <ac:spMkLst>
            <pc:docMk/>
            <pc:sldMk cId="3711818749" sldId="284"/>
            <ac:spMk id="2" creationId="{0DA88B5D-4A37-4FD2-B7B2-58E4B9E8AF7F}"/>
          </ac:spMkLst>
        </pc:spChg>
        <pc:spChg chg="add del">
          <ac:chgData name="Velani, Ankitkumar" userId="039f6639-35cd-4471-8ac8-1e78077ab1db" providerId="ADAL" clId="{84352D96-93B9-4F72-AE8C-18860CDEFF5B}" dt="2022-07-14T01:12:33.739" v="3733"/>
          <ac:spMkLst>
            <pc:docMk/>
            <pc:sldMk cId="3711818749" sldId="284"/>
            <ac:spMk id="3" creationId="{E743ABA0-30AD-4485-80CD-DB91DD951679}"/>
          </ac:spMkLst>
        </pc:spChg>
        <pc:spChg chg="mod">
          <ac:chgData name="Velani, Ankitkumar" userId="039f6639-35cd-4471-8ac8-1e78077ab1db" providerId="ADAL" clId="{84352D96-93B9-4F72-AE8C-18860CDEFF5B}" dt="2022-07-14T01:14:02.520" v="3785" actId="20577"/>
          <ac:spMkLst>
            <pc:docMk/>
            <pc:sldMk cId="3711818749" sldId="284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515200759" sldId="285"/>
        </pc:sldMkLst>
        <pc:spChg chg="mod">
          <ac:chgData name="Velani, Ankitkumar" userId="039f6639-35cd-4471-8ac8-1e78077ab1db" providerId="ADAL" clId="{84352D96-93B9-4F72-AE8C-18860CDEFF5B}" dt="2022-07-14T01:30:49.923" v="4298" actId="1035"/>
          <ac:spMkLst>
            <pc:docMk/>
            <pc:sldMk cId="1515200759" sldId="285"/>
            <ac:spMk id="109" creationId="{00000000-0000-0000-0000-000000000000}"/>
          </ac:spMkLst>
        </pc:spChg>
      </pc:sldChg>
      <pc:sldChg chg="add modNotes">
        <pc:chgData name="Velani, Ankitkumar" userId="039f6639-35cd-4471-8ac8-1e78077ab1db" providerId="ADAL" clId="{84352D96-93B9-4F72-AE8C-18860CDEFF5B}" dt="2022-07-14T01:44:07.358" v="5163"/>
        <pc:sldMkLst>
          <pc:docMk/>
          <pc:sldMk cId="4111025725" sldId="286"/>
        </pc:sldMkLst>
      </pc:sldChg>
      <pc:sldChg chg="addSp delSp modSp add mod modNotes">
        <pc:chgData name="Velani, Ankitkumar" userId="039f6639-35cd-4471-8ac8-1e78077ab1db" providerId="ADAL" clId="{84352D96-93B9-4F72-AE8C-18860CDEFF5B}" dt="2022-07-14T06:03:37.871" v="5165" actId="22"/>
        <pc:sldMkLst>
          <pc:docMk/>
          <pc:sldMk cId="2438622846" sldId="287"/>
        </pc:sldMkLst>
        <pc:spChg chg="add del">
          <ac:chgData name="Velani, Ankitkumar" userId="039f6639-35cd-4471-8ac8-1e78077ab1db" providerId="ADAL" clId="{84352D96-93B9-4F72-AE8C-18860CDEFF5B}" dt="2022-07-14T06:03:37.871" v="5165" actId="22"/>
          <ac:spMkLst>
            <pc:docMk/>
            <pc:sldMk cId="2438622846" sldId="287"/>
            <ac:spMk id="8" creationId="{D3C83A48-71E9-4A65-9791-E322E1A171E2}"/>
          </ac:spMkLst>
        </pc:spChg>
        <pc:spChg chg="mod">
          <ac:chgData name="Velani, Ankitkumar" userId="039f6639-35cd-4471-8ac8-1e78077ab1db" providerId="ADAL" clId="{84352D96-93B9-4F72-AE8C-18860CDEFF5B}" dt="2022-07-14T01:39:50.938" v="5160" actId="115"/>
          <ac:spMkLst>
            <pc:docMk/>
            <pc:sldMk cId="2438622846" sldId="28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39:35.868" v="5158" actId="255"/>
          <ac:spMkLst>
            <pc:docMk/>
            <pc:sldMk cId="2438622846" sldId="28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00:53.978" v="5823" actId="20577"/>
        <pc:sldMkLst>
          <pc:docMk/>
          <pc:sldMk cId="1205780775" sldId="288"/>
        </pc:sldMkLst>
        <pc:spChg chg="mod">
          <ac:chgData name="Velani, Ankitkumar" userId="039f6639-35cd-4471-8ac8-1e78077ab1db" providerId="ADAL" clId="{84352D96-93B9-4F72-AE8C-18860CDEFF5B}" dt="2022-07-14T06:06:53.288" v="5343" actId="20577"/>
          <ac:spMkLst>
            <pc:docMk/>
            <pc:sldMk cId="1205780775" sldId="288"/>
            <ac:spMk id="99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00:53.978" v="5823" actId="20577"/>
          <ac:spMkLst>
            <pc:docMk/>
            <pc:sldMk cId="1205780775" sldId="288"/>
            <ac:spMk id="100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5T16:13:27.109" v="14550" actId="20577"/>
        <pc:sldMkLst>
          <pc:docMk/>
          <pc:sldMk cId="2344059627" sldId="289"/>
        </pc:sldMkLst>
        <pc:spChg chg="add del">
          <ac:chgData name="Velani, Ankitkumar" userId="039f6639-35cd-4471-8ac8-1e78077ab1db" providerId="ADAL" clId="{84352D96-93B9-4F72-AE8C-18860CDEFF5B}" dt="2022-07-14T06:09:19.007" v="5370" actId="22"/>
          <ac:spMkLst>
            <pc:docMk/>
            <pc:sldMk cId="2344059627" sldId="289"/>
            <ac:spMk id="8" creationId="{82E7E761-74BD-49C9-A986-89C93091C1A8}"/>
          </ac:spMkLst>
        </pc:spChg>
        <pc:spChg chg="mod">
          <ac:chgData name="Velani, Ankitkumar" userId="039f6639-35cd-4471-8ac8-1e78077ab1db" providerId="ADAL" clId="{84352D96-93B9-4F72-AE8C-18860CDEFF5B}" dt="2022-07-14T06:07:03.403" v="5359" actId="20577"/>
          <ac:spMkLst>
            <pc:docMk/>
            <pc:sldMk cId="2344059627" sldId="28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6:13:27.109" v="14550" actId="20577"/>
          <ac:spMkLst>
            <pc:docMk/>
            <pc:sldMk cId="2344059627" sldId="289"/>
            <ac:spMk id="109" creationId="{00000000-0000-0000-0000-000000000000}"/>
          </ac:spMkLst>
        </pc:spChg>
      </pc:sldChg>
      <pc:sldChg chg="addSp delSp modSp add del mod setBg">
        <pc:chgData name="Velani, Ankitkumar" userId="039f6639-35cd-4471-8ac8-1e78077ab1db" providerId="ADAL" clId="{84352D96-93B9-4F72-AE8C-18860CDEFF5B}" dt="2022-07-14T06:16:28.819" v="5510" actId="2696"/>
        <pc:sldMkLst>
          <pc:docMk/>
          <pc:sldMk cId="641190302" sldId="290"/>
        </pc:sldMkLst>
        <pc:spChg chg="add 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3" creationId="{8BCEEDEF-FCC8-462E-A372-A15B5405FA26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0:33.718" v="5384" actId="1076"/>
          <ac:spMkLst>
            <pc:docMk/>
            <pc:sldMk cId="641190302" sldId="290"/>
            <ac:spMk id="108" creationId="{00000000-0000-0000-0000-000000000000}"/>
          </ac:spMkLst>
        </pc:spChg>
        <pc:spChg chg="del mod">
          <ac:chgData name="Velani, Ankitkumar" userId="039f6639-35cd-4471-8ac8-1e78077ab1db" providerId="ADAL" clId="{84352D96-93B9-4F72-AE8C-18860CDEFF5B}" dt="2022-07-14T06:09:36.618" v="5373" actId="478"/>
          <ac:spMkLst>
            <pc:docMk/>
            <pc:sldMk cId="641190302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3" creationId="{A3363022-C969-41E9-8EB2-E4C94908C1FA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5" creationId="{8D1AD6B3-BE88-4CEB-BA17-790657CC4729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5" creationId="{BEBFA723-5A7B-472D-ABD7-1526B8D3A38B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7" creationId="{A6B27065-399A-4CF7-BF70-CF79B9848FC1}"/>
          </ac:spMkLst>
        </pc:spChg>
        <pc:grpChg chg="add del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17" creationId="{89D1390B-7E13-4B4F-9CB2-391063412E54}"/>
          </ac:grpSpMkLst>
        </pc:grpChg>
        <pc:grpChg chg="add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29" creationId="{CF22986C-DDF7-4109-9D6A-006800D6B041}"/>
          </ac:grpSpMkLst>
        </pc:grpChg>
        <pc:graphicFrameChg chg="add mod ord modGraphic">
          <ac:chgData name="Velani, Ankitkumar" userId="039f6639-35cd-4471-8ac8-1e78077ab1db" providerId="ADAL" clId="{84352D96-93B9-4F72-AE8C-18860CDEFF5B}" dt="2022-07-14T06:16:22.086" v="5509" actId="14100"/>
          <ac:graphicFrameMkLst>
            <pc:docMk/>
            <pc:sldMk cId="641190302" sldId="290"/>
            <ac:graphicFrameMk id="2" creationId="{95E9052C-149B-4739-9DA6-93903CCF753C}"/>
          </ac:graphicFrameMkLst>
        </pc:graphicFrameChg>
      </pc:sldChg>
      <pc:sldChg chg="addSp delSp modSp add mod setBg setClrOvrMap">
        <pc:chgData name="Velani, Ankitkumar" userId="039f6639-35cd-4471-8ac8-1e78077ab1db" providerId="ADAL" clId="{84352D96-93B9-4F72-AE8C-18860CDEFF5B}" dt="2022-07-14T06:24:32.221" v="5540" actId="20577"/>
        <pc:sldMkLst>
          <pc:docMk/>
          <pc:sldMk cId="2673655364" sldId="290"/>
        </pc:sldMkLst>
        <pc:spChg chg="add del mod">
          <ac:chgData name="Velani, Ankitkumar" userId="039f6639-35cd-4471-8ac8-1e78077ab1db" providerId="ADAL" clId="{84352D96-93B9-4F72-AE8C-18860CDEFF5B}" dt="2022-07-14T06:16:34.521" v="5513" actId="478"/>
          <ac:spMkLst>
            <pc:docMk/>
            <pc:sldMk cId="2673655364" sldId="290"/>
            <ac:spMk id="3" creationId="{41F7DA64-0EB9-4036-8FF7-0662D1D2E8D1}"/>
          </ac:spMkLst>
        </pc:spChg>
        <pc:spChg chg="add del mod">
          <ac:chgData name="Velani, Ankitkumar" userId="039f6639-35cd-4471-8ac8-1e78077ab1db" providerId="ADAL" clId="{84352D96-93B9-4F72-AE8C-18860CDEFF5B}" dt="2022-07-14T06:16:58.853" v="5516" actId="478"/>
          <ac:spMkLst>
            <pc:docMk/>
            <pc:sldMk cId="2673655364" sldId="290"/>
            <ac:spMk id="5" creationId="{C9521D45-E6B7-4794-9D99-0C721F74759D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5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8:31.356" v="5536" actId="113"/>
          <ac:spMkLst>
            <pc:docMk/>
            <pc:sldMk cId="2673655364" sldId="290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16:32.703" v="5512" actId="478"/>
          <ac:spMkLst>
            <pc:docMk/>
            <pc:sldMk cId="2673655364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3" creationId="{18AC8E79-ECD6-4F34-BE5A-9F5E850E850A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5" creationId="{7D2BE1BB-2AB2-4D7E-9E27-8D245181B513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19" creationId="{90F533E9-6690-41A8-A372-4C6C622D028D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4" creationId="{65219498-D544-41AC-98FE-8F956EF66A62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5" creationId="{F500DBFC-17A9-4E0A-AEE2-A49F9AEEF0FD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2" creationId="{BA79A7CF-01AF-4178-9369-94E0C90EB046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3" creationId="{99413ED5-9ED4-4772-BCE4-2BCAE6B12E35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4" creationId="{04357C93-F0CB-4A1C-8F77-4E9063789819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6" creationId="{C0B27210-D0CA-4654-B3E3-9ABB4F178EA1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7" creationId="{1DB7C82F-AB7E-4F0C-B829-FA1B9C415180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8" creationId="{70B66945-4967-4040-926D-DCA44313CDAB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0" creationId="{BA79A7CF-01AF-4178-9369-94E0C90EB046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1" creationId="{99413ED5-9ED4-4772-BCE4-2BCAE6B12E35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2" creationId="{04357C93-F0CB-4A1C-8F77-4E9063789819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3" creationId="{90F533E9-6690-41A8-A372-4C6C622D028D}"/>
          </ac:spMkLst>
        </pc:spChg>
        <pc:grpChg chg="add del">
          <ac:chgData name="Velani, Ankitkumar" userId="039f6639-35cd-4471-8ac8-1e78077ab1db" providerId="ADAL" clId="{84352D96-93B9-4F72-AE8C-18860CDEFF5B}" dt="2022-07-14T06:17:25.730" v="5518" actId="26606"/>
          <ac:grpSpMkLst>
            <pc:docMk/>
            <pc:sldMk cId="2673655364" sldId="290"/>
            <ac:grpSpMk id="117" creationId="{22A1615C-2156-4B15-BF3E-39794B37905E}"/>
          </ac:grpSpMkLst>
        </pc:grpChg>
        <pc:grpChg chg="add del">
          <ac:chgData name="Velani, Ankitkumar" userId="039f6639-35cd-4471-8ac8-1e78077ab1db" providerId="ADAL" clId="{84352D96-93B9-4F72-AE8C-18860CDEFF5B}" dt="2022-07-14T06:17:30.106" v="5520" actId="26606"/>
          <ac:grpSpMkLst>
            <pc:docMk/>
            <pc:sldMk cId="2673655364" sldId="290"/>
            <ac:grpSpMk id="126" creationId="{D74613BB-817C-4C4F-8A24-4936F2F064C0}"/>
          </ac:grpSpMkLst>
        </pc:grpChg>
        <pc:graphicFrameChg chg="add del mod ord modGraphic">
          <ac:chgData name="Velani, Ankitkumar" userId="039f6639-35cd-4471-8ac8-1e78077ab1db" providerId="ADAL" clId="{84352D96-93B9-4F72-AE8C-18860CDEFF5B}" dt="2022-07-14T06:24:32.221" v="5540" actId="20577"/>
          <ac:graphicFrameMkLst>
            <pc:docMk/>
            <pc:sldMk cId="2673655364" sldId="290"/>
            <ac:graphicFrameMk id="4" creationId="{B4E9F0A1-1566-4C4D-8933-839EB9F5BC82}"/>
          </ac:graphicFrameMkLst>
        </pc:graphicFrameChg>
      </pc:sldChg>
      <pc:sldChg chg="addSp delSp modSp add mod ord">
        <pc:chgData name="Velani, Ankitkumar" userId="039f6639-35cd-4471-8ac8-1e78077ab1db" providerId="ADAL" clId="{84352D96-93B9-4F72-AE8C-18860CDEFF5B}" dt="2022-07-14T06:39:40.939" v="5751" actId="115"/>
        <pc:sldMkLst>
          <pc:docMk/>
          <pc:sldMk cId="3671309648" sldId="291"/>
        </pc:sldMkLst>
        <pc:spChg chg="add del mod">
          <ac:chgData name="Velani, Ankitkumar" userId="039f6639-35cd-4471-8ac8-1e78077ab1db" providerId="ADAL" clId="{84352D96-93B9-4F72-AE8C-18860CDEFF5B}" dt="2022-07-14T06:25:12.951" v="5592" actId="478"/>
          <ac:spMkLst>
            <pc:docMk/>
            <pc:sldMk cId="3671309648" sldId="291"/>
            <ac:spMk id="3" creationId="{69291159-4DEA-4D53-975E-DCACA168DE00}"/>
          </ac:spMkLst>
        </pc:spChg>
        <pc:spChg chg="add mod">
          <ac:chgData name="Velani, Ankitkumar" userId="039f6639-35cd-4471-8ac8-1e78077ab1db" providerId="ADAL" clId="{84352D96-93B9-4F72-AE8C-18860CDEFF5B}" dt="2022-07-14T06:39:40.939" v="5751" actId="115"/>
          <ac:spMkLst>
            <pc:docMk/>
            <pc:sldMk cId="3671309648" sldId="291"/>
            <ac:spMk id="10" creationId="{63F1B26F-E95C-4ED6-8A3D-F39A6A4D80C0}"/>
          </ac:spMkLst>
        </pc:spChg>
        <pc:spChg chg="add del">
          <ac:chgData name="Velani, Ankitkumar" userId="039f6639-35cd-4471-8ac8-1e78077ab1db" providerId="ADAL" clId="{84352D96-93B9-4F72-AE8C-18860CDEFF5B}" dt="2022-07-14T06:26:02.610" v="5599" actId="22"/>
          <ac:spMkLst>
            <pc:docMk/>
            <pc:sldMk cId="3671309648" sldId="291"/>
            <ac:spMk id="12" creationId="{CA968513-7954-443B-B994-C32A15C0CD45}"/>
          </ac:spMkLst>
        </pc:spChg>
        <pc:spChg chg="mod">
          <ac:chgData name="Velani, Ankitkumar" userId="039f6639-35cd-4471-8ac8-1e78077ab1db" providerId="ADAL" clId="{84352D96-93B9-4F72-AE8C-18860CDEFF5B}" dt="2022-07-14T06:25:10.262" v="5591" actId="20577"/>
          <ac:spMkLst>
            <pc:docMk/>
            <pc:sldMk cId="3671309648" sldId="291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24:49.891" v="5544" actId="478"/>
          <ac:spMkLst>
            <pc:docMk/>
            <pc:sldMk cId="3671309648" sldId="291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06:39:21.403" v="5747" actId="113"/>
        <pc:sldMkLst>
          <pc:docMk/>
          <pc:sldMk cId="981376725" sldId="292"/>
        </pc:sldMkLst>
        <pc:spChg chg="add mod">
          <ac:chgData name="Velani, Ankitkumar" userId="039f6639-35cd-4471-8ac8-1e78077ab1db" providerId="ADAL" clId="{84352D96-93B9-4F72-AE8C-18860CDEFF5B}" dt="2022-07-14T06:39:21.403" v="5747" actId="113"/>
          <ac:spMkLst>
            <pc:docMk/>
            <pc:sldMk cId="981376725" sldId="292"/>
            <ac:spMk id="8" creationId="{4BAE92AF-8EAA-498B-91E2-1E5DFB897C6C}"/>
          </ac:spMkLst>
        </pc:spChg>
        <pc:spChg chg="mod">
          <ac:chgData name="Velani, Ankitkumar" userId="039f6639-35cd-4471-8ac8-1e78077ab1db" providerId="ADAL" clId="{84352D96-93B9-4F72-AE8C-18860CDEFF5B}" dt="2022-07-14T06:39:16.312" v="5746" actId="113"/>
          <ac:spMkLst>
            <pc:docMk/>
            <pc:sldMk cId="981376725" sldId="292"/>
            <ac:spMk id="10" creationId="{63F1B26F-E95C-4ED6-8A3D-F39A6A4D80C0}"/>
          </ac:spMkLst>
        </pc:spChg>
      </pc:sldChg>
      <pc:sldChg chg="add del">
        <pc:chgData name="Velani, Ankitkumar" userId="039f6639-35cd-4471-8ac8-1e78077ab1db" providerId="ADAL" clId="{84352D96-93B9-4F72-AE8C-18860CDEFF5B}" dt="2022-07-14T06:25:59.379" v="5597" actId="2890"/>
        <pc:sldMkLst>
          <pc:docMk/>
          <pc:sldMk cId="1179370041" sldId="292"/>
        </pc:sldMkLst>
      </pc:sldChg>
      <pc:sldChg chg="modSp add mod">
        <pc:chgData name="Velani, Ankitkumar" userId="039f6639-35cd-4471-8ac8-1e78077ab1db" providerId="ADAL" clId="{84352D96-93B9-4F72-AE8C-18860CDEFF5B}" dt="2022-07-14T07:39:01.062" v="6585" actId="207"/>
        <pc:sldMkLst>
          <pc:docMk/>
          <pc:sldMk cId="2738354077" sldId="293"/>
        </pc:sldMkLst>
        <pc:spChg chg="mod">
          <ac:chgData name="Velani, Ankitkumar" userId="039f6639-35cd-4471-8ac8-1e78077ab1db" providerId="ADAL" clId="{84352D96-93B9-4F72-AE8C-18860CDEFF5B}" dt="2022-07-14T07:00:15.739" v="5813" actId="120"/>
          <ac:spMkLst>
            <pc:docMk/>
            <pc:sldMk cId="2738354077" sldId="29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39:01.062" v="6585" actId="207"/>
          <ac:spMkLst>
            <pc:docMk/>
            <pc:sldMk cId="2738354077" sldId="293"/>
            <ac:spMk id="109" creationId="{00000000-0000-0000-0000-000000000000}"/>
          </ac:spMkLst>
        </pc:spChg>
      </pc:sldChg>
      <pc:sldChg chg="modSp add mod ord">
        <pc:chgData name="Velani, Ankitkumar" userId="039f6639-35cd-4471-8ac8-1e78077ab1db" providerId="ADAL" clId="{84352D96-93B9-4F72-AE8C-18860CDEFF5B}" dt="2022-07-14T16:03:33.088" v="11912" actId="20577"/>
        <pc:sldMkLst>
          <pc:docMk/>
          <pc:sldMk cId="3138019313" sldId="294"/>
        </pc:sldMkLst>
        <pc:spChg chg="mod">
          <ac:chgData name="Velani, Ankitkumar" userId="039f6639-35cd-4471-8ac8-1e78077ab1db" providerId="ADAL" clId="{84352D96-93B9-4F72-AE8C-18860CDEFF5B}" dt="2022-07-14T07:00:24.453" v="5817" actId="120"/>
          <ac:spMkLst>
            <pc:docMk/>
            <pc:sldMk cId="3138019313" sldId="294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6:03:33.088" v="11912" actId="20577"/>
          <ac:spMkLst>
            <pc:docMk/>
            <pc:sldMk cId="3138019313" sldId="29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4:05.674" v="6779" actId="207"/>
        <pc:sldMkLst>
          <pc:docMk/>
          <pc:sldMk cId="1632705750" sldId="295"/>
        </pc:sldMkLst>
        <pc:spChg chg="mod">
          <ac:chgData name="Velani, Ankitkumar" userId="039f6639-35cd-4471-8ac8-1e78077ab1db" providerId="ADAL" clId="{84352D96-93B9-4F72-AE8C-18860CDEFF5B}" dt="2022-07-14T07:01:34.483" v="5824"/>
          <ac:spMkLst>
            <pc:docMk/>
            <pc:sldMk cId="1632705750" sldId="29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54:05.674" v="6779" actId="207"/>
          <ac:spMkLst>
            <pc:docMk/>
            <pc:sldMk cId="1632705750" sldId="295"/>
            <ac:spMk id="109" creationId="{00000000-0000-0000-0000-000000000000}"/>
          </ac:spMkLst>
        </pc:spChg>
      </pc:sldChg>
      <pc:sldChg chg="addSp delSp modSp add del mod">
        <pc:chgData name="Velani, Ankitkumar" userId="039f6639-35cd-4471-8ac8-1e78077ab1db" providerId="ADAL" clId="{84352D96-93B9-4F72-AE8C-18860CDEFF5B}" dt="2022-07-14T07:00:34.472" v="5819" actId="2696"/>
        <pc:sldMkLst>
          <pc:docMk/>
          <pc:sldMk cId="2442772370" sldId="295"/>
        </pc:sldMkLst>
        <pc:spChg chg="add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3" creationId="{F0602609-A2FC-44A7-9A8F-667CA829DB36}"/>
          </ac:spMkLst>
        </pc:spChg>
        <pc:spChg chg="del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5:48.362" v="10416" actId="113"/>
        <pc:sldMkLst>
          <pc:docMk/>
          <pc:sldMk cId="1513836142" sldId="296"/>
        </pc:sldMkLst>
        <pc:spChg chg="mod">
          <ac:chgData name="Velani, Ankitkumar" userId="039f6639-35cd-4471-8ac8-1e78077ab1db" providerId="ADAL" clId="{84352D96-93B9-4F72-AE8C-18860CDEFF5B}" dt="2022-07-14T07:01:42.142" v="5825"/>
          <ac:spMkLst>
            <pc:docMk/>
            <pc:sldMk cId="1513836142" sldId="296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45:48.362" v="10416" actId="113"/>
          <ac:spMkLst>
            <pc:docMk/>
            <pc:sldMk cId="1513836142" sldId="296"/>
            <ac:spMk id="109" creationId="{00000000-0000-0000-0000-000000000000}"/>
          </ac:spMkLst>
        </pc:spChg>
      </pc:sldChg>
      <pc:sldChg chg="modSp add del mod">
        <pc:chgData name="Velani, Ankitkumar" userId="039f6639-35cd-4471-8ac8-1e78077ab1db" providerId="ADAL" clId="{84352D96-93B9-4F72-AE8C-18860CDEFF5B}" dt="2022-07-14T07:00:37.327" v="5820" actId="2696"/>
        <pc:sldMkLst>
          <pc:docMk/>
          <pc:sldMk cId="3698080580" sldId="296"/>
        </pc:sldMkLst>
        <pc:spChg chg="mod">
          <ac:chgData name="Velani, Ankitkumar" userId="039f6639-35cd-4471-8ac8-1e78077ab1db" providerId="ADAL" clId="{84352D96-93B9-4F72-AE8C-18860CDEFF5B}" dt="2022-07-14T07:00:00.277" v="5808"/>
          <ac:spMkLst>
            <pc:docMk/>
            <pc:sldMk cId="3698080580" sldId="296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07.793" v="7614" actId="255"/>
        <pc:sldMkLst>
          <pc:docMk/>
          <pc:sldMk cId="2077387241" sldId="297"/>
        </pc:sldMkLst>
        <pc:spChg chg="mod">
          <ac:chgData name="Velani, Ankitkumar" userId="039f6639-35cd-4471-8ac8-1e78077ab1db" providerId="ADAL" clId="{84352D96-93B9-4F72-AE8C-18860CDEFF5B}" dt="2022-07-14T15:07:07.793" v="7614" actId="255"/>
          <ac:spMkLst>
            <pc:docMk/>
            <pc:sldMk cId="2077387241" sldId="29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6:57.335" v="6879" actId="207"/>
        <pc:sldMkLst>
          <pc:docMk/>
          <pc:sldMk cId="1149467149" sldId="298"/>
        </pc:sldMkLst>
        <pc:spChg chg="mod">
          <ac:chgData name="Velani, Ankitkumar" userId="039f6639-35cd-4471-8ac8-1e78077ab1db" providerId="ADAL" clId="{84352D96-93B9-4F72-AE8C-18860CDEFF5B}" dt="2022-07-14T07:56:57.335" v="6879" actId="207"/>
          <ac:spMkLst>
            <pc:docMk/>
            <pc:sldMk cId="1149467149" sldId="29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2:59.110" v="11899" actId="113"/>
        <pc:sldMkLst>
          <pc:docMk/>
          <pc:sldMk cId="2809169825" sldId="299"/>
        </pc:sldMkLst>
        <pc:spChg chg="mod">
          <ac:chgData name="Velani, Ankitkumar" userId="039f6639-35cd-4471-8ac8-1e78077ab1db" providerId="ADAL" clId="{84352D96-93B9-4F72-AE8C-18860CDEFF5B}" dt="2022-07-14T16:02:59.110" v="11899" actId="113"/>
          <ac:spMkLst>
            <pc:docMk/>
            <pc:sldMk cId="2809169825" sldId="29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16.997" v="7615" actId="255"/>
        <pc:sldMkLst>
          <pc:docMk/>
          <pc:sldMk cId="1642795635" sldId="300"/>
        </pc:sldMkLst>
        <pc:spChg chg="mod">
          <ac:chgData name="Velani, Ankitkumar" userId="039f6639-35cd-4471-8ac8-1e78077ab1db" providerId="ADAL" clId="{84352D96-93B9-4F72-AE8C-18860CDEFF5B}" dt="2022-07-14T15:07:16.997" v="7615" actId="255"/>
          <ac:spMkLst>
            <pc:docMk/>
            <pc:sldMk cId="1642795635" sldId="300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39.362" v="7637" actId="255"/>
        <pc:sldMkLst>
          <pc:docMk/>
          <pc:sldMk cId="3179861112" sldId="301"/>
        </pc:sldMkLst>
        <pc:spChg chg="mod">
          <ac:chgData name="Velani, Ankitkumar" userId="039f6639-35cd-4471-8ac8-1e78077ab1db" providerId="ADAL" clId="{84352D96-93B9-4F72-AE8C-18860CDEFF5B}" dt="2022-07-14T15:07:39.362" v="7637" actId="255"/>
          <ac:spMkLst>
            <pc:docMk/>
            <pc:sldMk cId="3179861112" sldId="301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14:10.387" v="8079" actId="255"/>
        <pc:sldMkLst>
          <pc:docMk/>
          <pc:sldMk cId="1531365578" sldId="302"/>
        </pc:sldMkLst>
        <pc:spChg chg="mod">
          <ac:chgData name="Velani, Ankitkumar" userId="039f6639-35cd-4471-8ac8-1e78077ab1db" providerId="ADAL" clId="{84352D96-93B9-4F72-AE8C-18860CDEFF5B}" dt="2022-07-14T15:14:10.387" v="8079" actId="255"/>
          <ac:spMkLst>
            <pc:docMk/>
            <pc:sldMk cId="1531365578" sldId="302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20:46.638" v="8495" actId="20577"/>
        <pc:sldMkLst>
          <pc:docMk/>
          <pc:sldMk cId="1104195167" sldId="303"/>
        </pc:sldMkLst>
        <pc:spChg chg="add del mod">
          <ac:chgData name="Velani, Ankitkumar" userId="039f6639-35cd-4471-8ac8-1e78077ab1db" providerId="ADAL" clId="{84352D96-93B9-4F72-AE8C-18860CDEFF5B}" dt="2022-07-14T15:19:35.970" v="8474" actId="478"/>
          <ac:spMkLst>
            <pc:docMk/>
            <pc:sldMk cId="1104195167" sldId="303"/>
            <ac:spMk id="7" creationId="{858BE6EC-9525-481B-AF06-32E4691920A6}"/>
          </ac:spMkLst>
        </pc:spChg>
        <pc:spChg chg="add mod">
          <ac:chgData name="Velani, Ankitkumar" userId="039f6639-35cd-4471-8ac8-1e78077ab1db" providerId="ADAL" clId="{84352D96-93B9-4F72-AE8C-18860CDEFF5B}" dt="2022-07-14T15:20:46.638" v="8495" actId="20577"/>
          <ac:spMkLst>
            <pc:docMk/>
            <pc:sldMk cId="1104195167" sldId="303"/>
            <ac:spMk id="8" creationId="{25C62930-5551-4B9B-8F35-EC23C2ADB091}"/>
          </ac:spMkLst>
        </pc:spChg>
        <pc:spChg chg="mod">
          <ac:chgData name="Velani, Ankitkumar" userId="039f6639-35cd-4471-8ac8-1e78077ab1db" providerId="ADAL" clId="{84352D96-93B9-4F72-AE8C-18860CDEFF5B}" dt="2022-07-14T15:19:57.064" v="8480" actId="1076"/>
          <ac:spMkLst>
            <pc:docMk/>
            <pc:sldMk cId="1104195167" sldId="30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19:45.306" v="8477" actId="14100"/>
          <ac:spMkLst>
            <pc:docMk/>
            <pc:sldMk cId="1104195167" sldId="303"/>
            <ac:spMk id="109" creationId="{00000000-0000-0000-0000-000000000000}"/>
          </ac:spMkLst>
        </pc:spChg>
      </pc:sldChg>
      <pc:sldChg chg="addSp modSp add mod ord">
        <pc:chgData name="Velani, Ankitkumar" userId="039f6639-35cd-4471-8ac8-1e78077ab1db" providerId="ADAL" clId="{84352D96-93B9-4F72-AE8C-18860CDEFF5B}" dt="2022-07-14T15:26:32.745" v="8803" actId="113"/>
        <pc:sldMkLst>
          <pc:docMk/>
          <pc:sldMk cId="2310146408" sldId="304"/>
        </pc:sldMkLst>
        <pc:spChg chg="add mod">
          <ac:chgData name="Velani, Ankitkumar" userId="039f6639-35cd-4471-8ac8-1e78077ab1db" providerId="ADAL" clId="{84352D96-93B9-4F72-AE8C-18860CDEFF5B}" dt="2022-07-14T15:25:22.405" v="8777" actId="207"/>
          <ac:spMkLst>
            <pc:docMk/>
            <pc:sldMk cId="2310146408" sldId="304"/>
            <ac:spMk id="2" creationId="{47805E23-4C32-470E-8B5D-659BB6BE826E}"/>
          </ac:spMkLst>
        </pc:spChg>
        <pc:spChg chg="add mod">
          <ac:chgData name="Velani, Ankitkumar" userId="039f6639-35cd-4471-8ac8-1e78077ab1db" providerId="ADAL" clId="{84352D96-93B9-4F72-AE8C-18860CDEFF5B}" dt="2022-07-14T15:26:18.175" v="8801" actId="207"/>
          <ac:spMkLst>
            <pc:docMk/>
            <pc:sldMk cId="2310146408" sldId="304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6:32.745" v="8803" actId="113"/>
          <ac:spMkLst>
            <pc:docMk/>
            <pc:sldMk cId="2310146408" sldId="304"/>
            <ac:spMk id="109" creationId="{00000000-0000-0000-0000-000000000000}"/>
          </ac:spMkLst>
        </pc:spChg>
      </pc:sldChg>
      <pc:sldChg chg="delSp modSp add mod">
        <pc:chgData name="Velani, Ankitkumar" userId="039f6639-35cd-4471-8ac8-1e78077ab1db" providerId="ADAL" clId="{84352D96-93B9-4F72-AE8C-18860CDEFF5B}" dt="2022-07-14T15:28:06.742" v="9006" actId="113"/>
        <pc:sldMkLst>
          <pc:docMk/>
          <pc:sldMk cId="3164702486" sldId="305"/>
        </pc:sldMkLst>
        <pc:spChg chg="del">
          <ac:chgData name="Velani, Ankitkumar" userId="039f6639-35cd-4471-8ac8-1e78077ab1db" providerId="ADAL" clId="{84352D96-93B9-4F72-AE8C-18860CDEFF5B}" dt="2022-07-14T15:26:47.591" v="8806" actId="478"/>
          <ac:spMkLst>
            <pc:docMk/>
            <pc:sldMk cId="3164702486" sldId="305"/>
            <ac:spMk id="2" creationId="{47805E23-4C32-470E-8B5D-659BB6BE826E}"/>
          </ac:spMkLst>
        </pc:spChg>
        <pc:spChg chg="del">
          <ac:chgData name="Velani, Ankitkumar" userId="039f6639-35cd-4471-8ac8-1e78077ab1db" providerId="ADAL" clId="{84352D96-93B9-4F72-AE8C-18860CDEFF5B}" dt="2022-07-14T15:26:49.041" v="8807" actId="478"/>
          <ac:spMkLst>
            <pc:docMk/>
            <pc:sldMk cId="3164702486" sldId="305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8:06.742" v="9006" actId="113"/>
          <ac:spMkLst>
            <pc:docMk/>
            <pc:sldMk cId="3164702486" sldId="30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2:06.992" v="9386" actId="20577"/>
        <pc:sldMkLst>
          <pc:docMk/>
          <pc:sldMk cId="3836807520" sldId="306"/>
        </pc:sldMkLst>
        <pc:spChg chg="mod">
          <ac:chgData name="Velani, Ankitkumar" userId="039f6639-35cd-4471-8ac8-1e78077ab1db" providerId="ADAL" clId="{84352D96-93B9-4F72-AE8C-18860CDEFF5B}" dt="2022-07-14T15:32:06.992" v="9386" actId="20577"/>
          <ac:spMkLst>
            <pc:docMk/>
            <pc:sldMk cId="3836807520" sldId="306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36:22.504" v="9574" actId="1036"/>
        <pc:sldMkLst>
          <pc:docMk/>
          <pc:sldMk cId="2944235571" sldId="307"/>
        </pc:sldMkLst>
        <pc:spChg chg="add del mod">
          <ac:chgData name="Velani, Ankitkumar" userId="039f6639-35cd-4471-8ac8-1e78077ab1db" providerId="ADAL" clId="{84352D96-93B9-4F72-AE8C-18860CDEFF5B}" dt="2022-07-14T15:33:58.012" v="9443" actId="478"/>
          <ac:spMkLst>
            <pc:docMk/>
            <pc:sldMk cId="2944235571" sldId="307"/>
            <ac:spMk id="2" creationId="{F9340464-7110-483D-9143-FFB8DB306AE3}"/>
          </ac:spMkLst>
        </pc:spChg>
        <pc:spChg chg="add mod">
          <ac:chgData name="Velani, Ankitkumar" userId="039f6639-35cd-4471-8ac8-1e78077ab1db" providerId="ADAL" clId="{84352D96-93B9-4F72-AE8C-18860CDEFF5B}" dt="2022-07-14T15:36:22.504" v="9574" actId="1036"/>
          <ac:spMkLst>
            <pc:docMk/>
            <pc:sldMk cId="2944235571" sldId="307"/>
            <ac:spMk id="3" creationId="{0EA967CB-E3D1-4BCE-8FE5-D24A466B837D}"/>
          </ac:spMkLst>
        </pc:spChg>
        <pc:spChg chg="add del mod">
          <ac:chgData name="Velani, Ankitkumar" userId="039f6639-35cd-4471-8ac8-1e78077ab1db" providerId="ADAL" clId="{84352D96-93B9-4F72-AE8C-18860CDEFF5B}" dt="2022-07-14T15:36:06.199" v="9563" actId="478"/>
          <ac:spMkLst>
            <pc:docMk/>
            <pc:sldMk cId="2944235571" sldId="307"/>
            <ac:spMk id="4" creationId="{843205DE-0072-4333-BEE7-0E7811529CBB}"/>
          </ac:spMkLst>
        </pc:spChg>
        <pc:spChg chg="mod">
          <ac:chgData name="Velani, Ankitkumar" userId="039f6639-35cd-4471-8ac8-1e78077ab1db" providerId="ADAL" clId="{84352D96-93B9-4F72-AE8C-18860CDEFF5B}" dt="2022-07-14T15:33:06.380" v="9402" actId="20577"/>
          <ac:spMkLst>
            <pc:docMk/>
            <pc:sldMk cId="2944235571" sldId="30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33:42.115" v="9435" actId="113"/>
          <ac:spMkLst>
            <pc:docMk/>
            <pc:sldMk cId="2944235571" sldId="30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8:22.707" v="9742" actId="20577"/>
        <pc:sldMkLst>
          <pc:docMk/>
          <pc:sldMk cId="3224482173" sldId="308"/>
        </pc:sldMkLst>
        <pc:spChg chg="mod">
          <ac:chgData name="Velani, Ankitkumar" userId="039f6639-35cd-4471-8ac8-1e78077ab1db" providerId="ADAL" clId="{84352D96-93B9-4F72-AE8C-18860CDEFF5B}" dt="2022-07-14T15:38:22.707" v="9742" actId="20577"/>
          <ac:spMkLst>
            <pc:docMk/>
            <pc:sldMk cId="3224482173" sldId="308"/>
            <ac:spMk id="3" creationId="{0EA967CB-E3D1-4BCE-8FE5-D24A466B837D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1:00.549" v="9926" actId="207"/>
        <pc:sldMkLst>
          <pc:docMk/>
          <pc:sldMk cId="2995025662" sldId="309"/>
        </pc:sldMkLst>
        <pc:spChg chg="mod">
          <ac:chgData name="Velani, Ankitkumar" userId="039f6639-35cd-4471-8ac8-1e78077ab1db" providerId="ADAL" clId="{84352D96-93B9-4F72-AE8C-18860CDEFF5B}" dt="2022-07-14T15:41:00.549" v="9926" actId="207"/>
          <ac:spMkLst>
            <pc:docMk/>
            <pc:sldMk cId="2995025662" sldId="309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38:51.756" v="9758" actId="20577"/>
          <ac:spMkLst>
            <pc:docMk/>
            <pc:sldMk cId="2995025662" sldId="30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2:43.917" v="10053" actId="20577"/>
        <pc:sldMkLst>
          <pc:docMk/>
          <pc:sldMk cId="3743774038" sldId="310"/>
        </pc:sldMkLst>
        <pc:spChg chg="mod">
          <ac:chgData name="Velani, Ankitkumar" userId="039f6639-35cd-4471-8ac8-1e78077ab1db" providerId="ADAL" clId="{84352D96-93B9-4F72-AE8C-18860CDEFF5B}" dt="2022-07-14T15:42:43.917" v="10053" actId="20577"/>
          <ac:spMkLst>
            <pc:docMk/>
            <pc:sldMk cId="3743774038" sldId="310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41:38.062" v="9944" actId="20577"/>
          <ac:spMkLst>
            <pc:docMk/>
            <pc:sldMk cId="3743774038" sldId="310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15:50:01.653" v="10710" actId="255"/>
        <pc:sldMkLst>
          <pc:docMk/>
          <pc:sldMk cId="3535413999" sldId="311"/>
        </pc:sldMkLst>
        <pc:spChg chg="add mod">
          <ac:chgData name="Velani, Ankitkumar" userId="039f6639-35cd-4471-8ac8-1e78077ab1db" providerId="ADAL" clId="{84352D96-93B9-4F72-AE8C-18860CDEFF5B}" dt="2022-07-14T15:50:01.653" v="10710" actId="255"/>
          <ac:spMkLst>
            <pc:docMk/>
            <pc:sldMk cId="3535413999" sldId="311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48:32.177" v="10654" actId="114"/>
          <ac:spMkLst>
            <pc:docMk/>
            <pc:sldMk cId="3535413999" sldId="311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84352D96-93B9-4F72-AE8C-18860CDEFF5B}" dt="2022-07-14T15:49:50.664" v="10700"/>
          <ac:graphicFrameMkLst>
            <pc:docMk/>
            <pc:sldMk cId="3535413999" sldId="311"/>
            <ac:graphicFrameMk id="2" creationId="{7EB3525F-8460-4683-9954-757464AB7594}"/>
          </ac:graphicFrameMkLst>
        </pc:graphicFrameChg>
      </pc:sldChg>
      <pc:sldChg chg="delSp modSp add mod">
        <pc:chgData name="Velani, Ankitkumar" userId="039f6639-35cd-4471-8ac8-1e78077ab1db" providerId="ADAL" clId="{84352D96-93B9-4F72-AE8C-18860CDEFF5B}" dt="2022-07-14T15:53:14.918" v="11079" actId="113"/>
        <pc:sldMkLst>
          <pc:docMk/>
          <pc:sldMk cId="2675418257" sldId="312"/>
        </pc:sldMkLst>
        <pc:spChg chg="del">
          <ac:chgData name="Velani, Ankitkumar" userId="039f6639-35cd-4471-8ac8-1e78077ab1db" providerId="ADAL" clId="{84352D96-93B9-4F72-AE8C-18860CDEFF5B}" dt="2022-07-14T15:50:40.439" v="10746" actId="478"/>
          <ac:spMkLst>
            <pc:docMk/>
            <pc:sldMk cId="2675418257" sldId="312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53:14.918" v="11079" actId="113"/>
          <ac:spMkLst>
            <pc:docMk/>
            <pc:sldMk cId="2675418257" sldId="312"/>
            <ac:spMk id="109" creationId="{00000000-0000-0000-0000-000000000000}"/>
          </ac:spMkLst>
        </pc:spChg>
        <pc:graphicFrameChg chg="del">
          <ac:chgData name="Velani, Ankitkumar" userId="039f6639-35cd-4471-8ac8-1e78077ab1db" providerId="ADAL" clId="{84352D96-93B9-4F72-AE8C-18860CDEFF5B}" dt="2022-07-14T15:50:38.753" v="10745" actId="478"/>
          <ac:graphicFrameMkLst>
            <pc:docMk/>
            <pc:sldMk cId="2675418257" sldId="312"/>
            <ac:graphicFrameMk id="2" creationId="{7EB3525F-8460-4683-9954-757464AB7594}"/>
          </ac:graphicFrameMkLst>
        </pc:graphicFrameChg>
      </pc:sldChg>
      <pc:sldChg chg="modSp add mod">
        <pc:chgData name="Velani, Ankitkumar" userId="039f6639-35cd-4471-8ac8-1e78077ab1db" providerId="ADAL" clId="{84352D96-93B9-4F72-AE8C-18860CDEFF5B}" dt="2022-07-14T16:03:19.120" v="11901" actId="20577"/>
        <pc:sldMkLst>
          <pc:docMk/>
          <pc:sldMk cId="2772585780" sldId="313"/>
        </pc:sldMkLst>
        <pc:spChg chg="mod">
          <ac:chgData name="Velani, Ankitkumar" userId="039f6639-35cd-4471-8ac8-1e78077ab1db" providerId="ADAL" clId="{84352D96-93B9-4F72-AE8C-18860CDEFF5B}" dt="2022-07-14T16:03:19.120" v="11901" actId="20577"/>
          <ac:spMkLst>
            <pc:docMk/>
            <pc:sldMk cId="2772585780" sldId="313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1:35.974" v="11897" actId="20577"/>
        <pc:sldMkLst>
          <pc:docMk/>
          <pc:sldMk cId="967904056" sldId="314"/>
        </pc:sldMkLst>
        <pc:spChg chg="mod">
          <ac:chgData name="Velani, Ankitkumar" userId="039f6639-35cd-4471-8ac8-1e78077ab1db" providerId="ADAL" clId="{84352D96-93B9-4F72-AE8C-18860CDEFF5B}" dt="2022-07-14T16:01:35.974" v="11897" actId="20577"/>
          <ac:spMkLst>
            <pc:docMk/>
            <pc:sldMk cId="967904056" sldId="31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28:38.034" v="12795" actId="20577"/>
        <pc:sldMkLst>
          <pc:docMk/>
          <pc:sldMk cId="1220571586" sldId="315"/>
        </pc:sldMkLst>
        <pc:spChg chg="mod">
          <ac:chgData name="Velani, Ankitkumar" userId="039f6639-35cd-4471-8ac8-1e78077ab1db" providerId="ADAL" clId="{84352D96-93B9-4F72-AE8C-18860CDEFF5B}" dt="2022-07-15T02:20:53.298" v="11941" actId="20577"/>
          <ac:spMkLst>
            <pc:docMk/>
            <pc:sldMk cId="1220571586" sldId="31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02:28:38.034" v="12795" actId="20577"/>
          <ac:spMkLst>
            <pc:docMk/>
            <pc:sldMk cId="1220571586" sldId="31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24.102" v="13828" actId="20577"/>
        <pc:sldMkLst>
          <pc:docMk/>
          <pc:sldMk cId="1006699271" sldId="316"/>
        </pc:sldMkLst>
        <pc:spChg chg="mod">
          <ac:chgData name="Velani, Ankitkumar" userId="039f6639-35cd-4471-8ac8-1e78077ab1db" providerId="ADAL" clId="{84352D96-93B9-4F72-AE8C-18860CDEFF5B}" dt="2022-07-15T02:37:24.102" v="13828" actId="20577"/>
          <ac:spMkLst>
            <pc:docMk/>
            <pc:sldMk cId="1006699271" sldId="316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11.699" v="13825" actId="113"/>
        <pc:sldMkLst>
          <pc:docMk/>
          <pc:sldMk cId="3804771162" sldId="317"/>
        </pc:sldMkLst>
        <pc:spChg chg="mod">
          <ac:chgData name="Velani, Ankitkumar" userId="039f6639-35cd-4471-8ac8-1e78077ab1db" providerId="ADAL" clId="{84352D96-93B9-4F72-AE8C-18860CDEFF5B}" dt="2022-07-15T02:37:11.699" v="13825" actId="113"/>
          <ac:spMkLst>
            <pc:docMk/>
            <pc:sldMk cId="3804771162" sldId="31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0:08.749" v="14051" actId="20577"/>
        <pc:sldMkLst>
          <pc:docMk/>
          <pc:sldMk cId="882034974" sldId="318"/>
        </pc:sldMkLst>
        <pc:spChg chg="mod">
          <ac:chgData name="Velani, Ankitkumar" userId="039f6639-35cd-4471-8ac8-1e78077ab1db" providerId="ADAL" clId="{84352D96-93B9-4F72-AE8C-18860CDEFF5B}" dt="2022-07-15T02:40:08.749" v="14051" actId="20577"/>
          <ac:spMkLst>
            <pc:docMk/>
            <pc:sldMk cId="882034974" sldId="31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4:11.682" v="14517"/>
        <pc:sldMkLst>
          <pc:docMk/>
          <pc:sldMk cId="2257831915" sldId="319"/>
        </pc:sldMkLst>
        <pc:spChg chg="mod">
          <ac:chgData name="Velani, Ankitkumar" userId="039f6639-35cd-4471-8ac8-1e78077ab1db" providerId="ADAL" clId="{84352D96-93B9-4F72-AE8C-18860CDEFF5B}" dt="2022-07-15T02:44:11.682" v="14517"/>
          <ac:spMkLst>
            <pc:docMk/>
            <pc:sldMk cId="2257831915" sldId="319"/>
            <ac:spMk id="109" creationId="{00000000-0000-0000-0000-000000000000}"/>
          </ac:spMkLst>
        </pc:spChg>
      </pc:sldChg>
    </pc:docChg>
  </pc:docChgLst>
  <pc:docChgLst>
    <pc:chgData name="Velani, Ankitkumar" userId="039f6639-35cd-4471-8ac8-1e78077ab1db" providerId="ADAL" clId="{2CAE00B5-9BF5-4EF1-922A-EA7B497DCED4}"/>
    <pc:docChg chg="modSld">
      <pc:chgData name="Velani, Ankitkumar" userId="039f6639-35cd-4471-8ac8-1e78077ab1db" providerId="ADAL" clId="{2CAE00B5-9BF5-4EF1-922A-EA7B497DCED4}" dt="2022-09-09T06:53:42.207" v="0" actId="1036"/>
      <pc:docMkLst>
        <pc:docMk/>
      </pc:docMkLst>
      <pc:sldChg chg="modSp mod">
        <pc:chgData name="Velani, Ankitkumar" userId="039f6639-35cd-4471-8ac8-1e78077ab1db" providerId="ADAL" clId="{2CAE00B5-9BF5-4EF1-922A-EA7B497DCED4}" dt="2022-09-09T06:53:42.207" v="0" actId="1036"/>
        <pc:sldMkLst>
          <pc:docMk/>
          <pc:sldMk cId="4065110562" sldId="272"/>
        </pc:sldMkLst>
        <pc:spChg chg="mod">
          <ac:chgData name="Velani, Ankitkumar" userId="039f6639-35cd-4471-8ac8-1e78077ab1db" providerId="ADAL" clId="{2CAE00B5-9BF5-4EF1-922A-EA7B497DCED4}" dt="2022-09-09T06:53:42.207" v="0" actId="1036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2CAE00B5-9BF5-4EF1-922A-EA7B497DCED4}" dt="2022-09-09T06:53:42.207" v="0" actId="1036"/>
          <ac:spMkLst>
            <pc:docMk/>
            <pc:sldMk cId="4065110562" sldId="272"/>
            <ac:spMk id="10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5136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9873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8775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5484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8403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7451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630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3021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8290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6550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17247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98043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7318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39363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72600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65123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80783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03114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62590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09456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200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97132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05887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91838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37195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07906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95144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52348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1170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4406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2215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2481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8823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3873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666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C7CBA4D-D1BF-4799-AFB6-DEAFC6EDC389}" type="datetime1">
              <a:rPr lang="en-US" smtClean="0"/>
              <a:t>9/1/2023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2142BB5-71BA-4403-ACBC-AC0ADABE599D}" type="datetime1">
              <a:rPr lang="en-US" smtClean="0"/>
              <a:t>9/1/2023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3162F0C-96E0-40FF-9E1B-9D227A4A314C}" type="datetime1">
              <a:rPr lang="en-US" smtClean="0"/>
              <a:t>9/1/2023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C62BD34-D5E2-4C87-AA2A-F8D5808875C3}" type="datetime1">
              <a:rPr lang="en-US" smtClean="0"/>
              <a:t>9/1/2023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599DCB5-5EA8-40ED-B6F6-94DEA97C34A4}" type="datetime1">
              <a:rPr lang="en-US" smtClean="0"/>
              <a:t>9/1/2023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2BE42F2-D6E8-4175-AB2C-D0ED52518F51}" type="datetime1">
              <a:rPr lang="en-US" smtClean="0"/>
              <a:t>9/1/2023</a:t>
            </a:fld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E08C2CB-A4F7-4ED3-B68D-00B974296F17}" type="datetime1">
              <a:rPr lang="en-US" smtClean="0"/>
              <a:t>9/1/2023</a:t>
            </a:fld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5C33B7-3119-4F7E-9A47-39575B828DEA}" type="datetime1">
              <a:rPr lang="en-US" smtClean="0"/>
              <a:t>9/1/2023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6729030-588F-4AB5-8600-A0779876BA82}" type="datetime1">
              <a:rPr lang="en-US" smtClean="0"/>
              <a:t>9/1/2023</a:t>
            </a:fld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E094DC0-DFD9-4438-AAB3-6F0EAD517DD1}" type="datetime1">
              <a:rPr lang="en-US" smtClean="0"/>
              <a:t>9/1/2023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9E74B8F-DD15-4D57-890A-1843ABE3D877}" type="datetime1">
              <a:rPr lang="en-US" smtClean="0"/>
              <a:t>9/1/2023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10FDBE2-1077-4F25-BEBD-151DC496D77A}" type="datetime1">
              <a:rPr lang="en-US" smtClean="0"/>
              <a:t>9/1/2023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EPQhl0wVCZnNP1vx7BE43phOUljzZXGD/view?usp=sharing" TargetMode="External"/><Relationship Id="rId2" Type="http://schemas.openxmlformats.org/officeDocument/2006/relationships/hyperlink" Target="https://raw.githubusercontent.com/sitmbadept/sitmbadept.github.io/main/BDTM/DATASET/VEHICLE_PARK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w.githubusercontent.com/sitmbadept/sitmbadept.github.io/main/BDTM/CODES/R/VehiclePark.R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723900" y="7402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2"/>
                </a:solidFill>
              </a:rPr>
              <a:t>BIG DATA TOOLS FOR MANAGERS</a:t>
            </a:r>
            <a:endParaRPr sz="5200" b="1">
              <a:solidFill>
                <a:schemeClr val="accent2"/>
              </a:solidFill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447800" y="5036000"/>
            <a:ext cx="64008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None/>
            </a:pPr>
            <a:r>
              <a:rPr lang="en-US" sz="2000"/>
              <a:t>by</a:t>
            </a:r>
            <a:endParaRPr sz="20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None/>
            </a:pPr>
            <a:r>
              <a:rPr lang="en-US" sz="2300"/>
              <a:t>Ankit Velani</a:t>
            </a:r>
            <a:endParaRPr sz="35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Adjunct Faculty, Dept. of MBA,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Siddaganga Institute of Technology,Tumkur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564675" y="16764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accent2"/>
                </a:solidFill>
              </a:rPr>
              <a:t>Unit-3 : Introduction to R</a:t>
            </a:r>
            <a:endParaRPr sz="4700">
              <a:solidFill>
                <a:schemeClr val="accent2"/>
              </a:solidFill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776" y="2714600"/>
            <a:ext cx="2564849" cy="1987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Vector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11946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600" b="1" dirty="0">
                <a:solidFill>
                  <a:schemeClr val="tx1"/>
                </a:solidFill>
              </a:rPr>
              <a:t>Accessing Vector Elements</a:t>
            </a:r>
            <a:endParaRPr lang="en-US" sz="2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Index to be used to access the vector elements, index starts from 1 to length of vector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Syntax: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	</a:t>
            </a:r>
            <a:r>
              <a:rPr lang="en-US" sz="2600" dirty="0" err="1">
                <a:solidFill>
                  <a:schemeClr val="tx1"/>
                </a:solidFill>
              </a:rPr>
              <a:t>vector_name</a:t>
            </a:r>
            <a:r>
              <a:rPr lang="en-US" sz="2600" dirty="0">
                <a:solidFill>
                  <a:schemeClr val="tx1"/>
                </a:solidFill>
              </a:rPr>
              <a:t>[index]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Example :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FF0000"/>
                </a:solidFill>
              </a:rPr>
              <a:t>	num &lt;- c(“A”, “B”, “C”, “D”, “E”)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FF0000"/>
                </a:solidFill>
              </a:rPr>
              <a:t>	num[1] #1</a:t>
            </a:r>
            <a:r>
              <a:rPr lang="en-US" sz="2600" b="1" baseline="30000" dirty="0">
                <a:solidFill>
                  <a:srgbClr val="FF0000"/>
                </a:solidFill>
              </a:rPr>
              <a:t>st</a:t>
            </a:r>
            <a:r>
              <a:rPr lang="en-US" sz="2600" b="1" dirty="0">
                <a:solidFill>
                  <a:srgbClr val="FF0000"/>
                </a:solidFill>
              </a:rPr>
              <a:t> Element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FF0000"/>
                </a:solidFill>
              </a:rPr>
              <a:t>	num[5] #5</a:t>
            </a:r>
            <a:r>
              <a:rPr lang="en-US" sz="2600" b="1" baseline="30000" dirty="0">
                <a:solidFill>
                  <a:srgbClr val="FF0000"/>
                </a:solidFill>
              </a:rPr>
              <a:t>th</a:t>
            </a:r>
            <a:r>
              <a:rPr lang="en-US" sz="2600" b="1" dirty="0">
                <a:solidFill>
                  <a:srgbClr val="FF0000"/>
                </a:solidFill>
              </a:rPr>
              <a:t> Element </a:t>
            </a:r>
          </a:p>
        </p:txBody>
      </p:sp>
    </p:spTree>
    <p:extLst>
      <p:ext uri="{BB962C8B-B14F-4D97-AF65-F5344CB8AC3E}">
        <p14:creationId xmlns:p14="http://schemas.microsoft.com/office/powerpoint/2010/main" val="1110347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Data Frames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A data frame is R’s most natural way of presenting two-dimensional dataset with collection of observation with one or more variables.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Data frame is one of the most important and frequently used in R for data analysis.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b="1" dirty="0" err="1"/>
              <a:t>data.frame</a:t>
            </a:r>
            <a:r>
              <a:rPr lang="en-US" sz="2600" b="1" dirty="0"/>
              <a:t>()</a:t>
            </a:r>
            <a:r>
              <a:rPr lang="en-US" sz="2600" dirty="0"/>
              <a:t> function helps to create data frame in R</a:t>
            </a:r>
          </a:p>
        </p:txBody>
      </p:sp>
    </p:spTree>
    <p:extLst>
      <p:ext uri="{BB962C8B-B14F-4D97-AF65-F5344CB8AC3E}">
        <p14:creationId xmlns:p14="http://schemas.microsoft.com/office/powerpoint/2010/main" val="1513836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Data Frames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614012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Creation of data frame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my_data</a:t>
            </a:r>
            <a:r>
              <a:rPr lang="en-US" sz="2400" b="1" dirty="0">
                <a:solidFill>
                  <a:srgbClr val="FF0000"/>
                </a:solidFill>
              </a:rPr>
              <a:t> &lt;- </a:t>
            </a:r>
            <a:r>
              <a:rPr lang="en-US" sz="2400" b="1" dirty="0" err="1">
                <a:solidFill>
                  <a:srgbClr val="FF0000"/>
                </a:solidFill>
              </a:rPr>
              <a:t>data.frame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>
                <a:solidFill>
                  <a:srgbClr val="FF0000"/>
                </a:solidFill>
              </a:rPr>
              <a:t>	name    = c(“A”,”B”,”C”,”D”),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>
                <a:solidFill>
                  <a:srgbClr val="FF0000"/>
                </a:solidFill>
              </a:rPr>
              <a:t>	age       = c(40,45,70,60),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>
                <a:solidFill>
                  <a:srgbClr val="FF0000"/>
                </a:solidFill>
              </a:rPr>
              <a:t>	gender = c(“F”,”M”,”F”,”M”)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i="1" dirty="0"/>
              <a:t>name, age, gender are the vectors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B3525F-8460-4683-9954-757464AB7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301931"/>
              </p:ext>
            </p:extLst>
          </p:nvPr>
        </p:nvGraphicFramePr>
        <p:xfrm>
          <a:off x="5857461" y="2501900"/>
          <a:ext cx="328653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513">
                  <a:extLst>
                    <a:ext uri="{9D8B030D-6E8A-4147-A177-3AD203B41FA5}">
                      <a16:colId xmlns:a16="http://schemas.microsoft.com/office/drawing/2014/main" val="3438317156"/>
                    </a:ext>
                  </a:extLst>
                </a:gridCol>
                <a:gridCol w="1095513">
                  <a:extLst>
                    <a:ext uri="{9D8B030D-6E8A-4147-A177-3AD203B41FA5}">
                      <a16:colId xmlns:a16="http://schemas.microsoft.com/office/drawing/2014/main" val="2193999294"/>
                    </a:ext>
                  </a:extLst>
                </a:gridCol>
                <a:gridCol w="1095513">
                  <a:extLst>
                    <a:ext uri="{9D8B030D-6E8A-4147-A177-3AD203B41FA5}">
                      <a16:colId xmlns:a16="http://schemas.microsoft.com/office/drawing/2014/main" val="216257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89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53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33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65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6765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92385E0-7579-4745-923A-A07F6FC70859}"/>
              </a:ext>
            </a:extLst>
          </p:cNvPr>
          <p:cNvSpPr txBox="1"/>
          <p:nvPr/>
        </p:nvSpPr>
        <p:spPr>
          <a:xfrm>
            <a:off x="5857461" y="1948070"/>
            <a:ext cx="11112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535413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Data Frames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4" y="1417638"/>
            <a:ext cx="8617224" cy="482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Accessing elements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/>
              <a:t>     data-</a:t>
            </a:r>
            <a:r>
              <a:rPr lang="en-US" sz="2200" b="1" dirty="0" err="1"/>
              <a:t>frame_object</a:t>
            </a:r>
            <a:r>
              <a:rPr lang="en-US" sz="2200" b="1" dirty="0"/>
              <a:t>[ </a:t>
            </a:r>
            <a:r>
              <a:rPr lang="en-US" sz="2200" b="1" dirty="0" err="1">
                <a:solidFill>
                  <a:srgbClr val="1E64B6"/>
                </a:solidFill>
              </a:rPr>
              <a:t>row_range</a:t>
            </a:r>
            <a:r>
              <a:rPr lang="en-US" sz="2200" b="1" dirty="0">
                <a:solidFill>
                  <a:srgbClr val="1E64B6"/>
                </a:solidFill>
              </a:rPr>
              <a:t> </a:t>
            </a:r>
            <a:r>
              <a:rPr lang="en-US" sz="2200" b="1" dirty="0"/>
              <a:t>, </a:t>
            </a:r>
            <a:r>
              <a:rPr lang="en-US" sz="2200" b="1" dirty="0" err="1">
                <a:solidFill>
                  <a:schemeClr val="accent1">
                    <a:lumMod val="50000"/>
                  </a:schemeClr>
                </a:solidFill>
              </a:rPr>
              <a:t>col_range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200" b="1" dirty="0"/>
              <a:t>]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/>
              <a:t>Example: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>
                <a:solidFill>
                  <a:srgbClr val="FF0000"/>
                </a:solidFill>
              </a:rPr>
              <a:t>     </a:t>
            </a:r>
            <a:r>
              <a:rPr lang="en-US" sz="2400" b="1" dirty="0" err="1">
                <a:solidFill>
                  <a:srgbClr val="FF0000"/>
                </a:solidFill>
              </a:rPr>
              <a:t>my_data</a:t>
            </a:r>
            <a:r>
              <a:rPr lang="en-US" sz="2400" b="1" dirty="0">
                <a:solidFill>
                  <a:srgbClr val="FF0000"/>
                </a:solidFill>
              </a:rPr>
              <a:t>[]  </a:t>
            </a:r>
            <a:r>
              <a:rPr lang="en-US" sz="2400" b="1" dirty="0">
                <a:solidFill>
                  <a:schemeClr val="tx1"/>
                </a:solidFill>
              </a:rPr>
              <a:t>#display all the rows &amp; cols</a:t>
            </a:r>
            <a:r>
              <a:rPr lang="en-US" sz="2400" b="1" dirty="0">
                <a:solidFill>
                  <a:srgbClr val="FF0000"/>
                </a:solidFill>
              </a:rPr>
              <a:t>  	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my_data</a:t>
            </a:r>
            <a:r>
              <a:rPr lang="en-US" sz="2400" b="1" dirty="0">
                <a:solidFill>
                  <a:srgbClr val="FF0000"/>
                </a:solidFill>
              </a:rPr>
              <a:t>[1, ]       </a:t>
            </a:r>
            <a:r>
              <a:rPr lang="en-US" sz="2400" b="1" dirty="0">
                <a:solidFill>
                  <a:schemeClr val="tx1"/>
                </a:solidFill>
              </a:rPr>
              <a:t>#first row with all the columns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my_data</a:t>
            </a:r>
            <a:r>
              <a:rPr lang="en-US" sz="2400" b="1" dirty="0">
                <a:solidFill>
                  <a:srgbClr val="FF0000"/>
                </a:solidFill>
              </a:rPr>
              <a:t>[1,3] 	 </a:t>
            </a:r>
            <a:r>
              <a:rPr lang="en-US" sz="2400" b="1" dirty="0">
                <a:solidFill>
                  <a:schemeClr val="tx1"/>
                </a:solidFill>
              </a:rPr>
              <a:t># first row with only 3</a:t>
            </a:r>
            <a:r>
              <a:rPr lang="en-US" sz="2400" b="1" baseline="30000" dirty="0">
                <a:solidFill>
                  <a:schemeClr val="tx1"/>
                </a:solidFill>
              </a:rPr>
              <a:t>rd</a:t>
            </a:r>
            <a:r>
              <a:rPr lang="en-US" sz="2400" b="1" dirty="0">
                <a:solidFill>
                  <a:schemeClr val="tx1"/>
                </a:solidFill>
              </a:rPr>
              <a:t> columns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my_data</a:t>
            </a:r>
            <a:r>
              <a:rPr lang="en-US" sz="2400" b="1" dirty="0">
                <a:solidFill>
                  <a:srgbClr val="FF0000"/>
                </a:solidFill>
              </a:rPr>
              <a:t>[1, 2:3 ] </a:t>
            </a:r>
            <a:r>
              <a:rPr lang="en-US" sz="2400" b="1" dirty="0">
                <a:solidFill>
                  <a:schemeClr val="tx1"/>
                </a:solidFill>
              </a:rPr>
              <a:t># first row with 2 &amp; 3</a:t>
            </a:r>
            <a:r>
              <a:rPr lang="en-US" sz="2400" b="1" baseline="30000" dirty="0">
                <a:solidFill>
                  <a:schemeClr val="tx1"/>
                </a:solidFill>
              </a:rPr>
              <a:t>rd</a:t>
            </a:r>
            <a:r>
              <a:rPr lang="en-US" sz="2400" b="1" dirty="0">
                <a:solidFill>
                  <a:schemeClr val="tx1"/>
                </a:solidFill>
              </a:rPr>
              <a:t> columns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my_data</a:t>
            </a:r>
            <a:r>
              <a:rPr lang="en-US" sz="2400" b="1" dirty="0">
                <a:solidFill>
                  <a:srgbClr val="FF0000"/>
                </a:solidFill>
              </a:rPr>
              <a:t>[2:3, 1]  </a:t>
            </a:r>
            <a:r>
              <a:rPr lang="en-US" sz="2400" b="1" dirty="0">
                <a:solidFill>
                  <a:schemeClr val="tx1"/>
                </a:solidFill>
              </a:rPr>
              <a:t># 2 &amp; 3</a:t>
            </a:r>
            <a:r>
              <a:rPr lang="en-US" sz="2400" b="1" baseline="30000" dirty="0">
                <a:solidFill>
                  <a:schemeClr val="tx1"/>
                </a:solidFill>
              </a:rPr>
              <a:t>rd</a:t>
            </a:r>
            <a:r>
              <a:rPr lang="en-US" sz="2400" b="1" dirty="0">
                <a:solidFill>
                  <a:schemeClr val="tx1"/>
                </a:solidFill>
              </a:rPr>
              <a:t> row with 1</a:t>
            </a:r>
            <a:r>
              <a:rPr lang="en-US" sz="2400" b="1" baseline="30000" dirty="0">
                <a:solidFill>
                  <a:schemeClr val="tx1"/>
                </a:solidFill>
              </a:rPr>
              <a:t>st</a:t>
            </a:r>
            <a:r>
              <a:rPr lang="en-US" sz="2400" b="1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60E1D4-2927-4E17-BF77-A4382CCC94EF}"/>
              </a:ext>
            </a:extLst>
          </p:cNvPr>
          <p:cNvSpPr txBox="1"/>
          <p:nvPr/>
        </p:nvSpPr>
        <p:spPr>
          <a:xfrm>
            <a:off x="3595255" y="2090547"/>
            <a:ext cx="97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index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49776-9570-AE28-DE0A-509B6B0A841F}"/>
              </a:ext>
            </a:extLst>
          </p:cNvPr>
          <p:cNvSpPr txBox="1"/>
          <p:nvPr/>
        </p:nvSpPr>
        <p:spPr>
          <a:xfrm>
            <a:off x="5233856" y="2090547"/>
            <a:ext cx="97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675418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Data Frames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4" y="1417638"/>
            <a:ext cx="861722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Accessing elements with Variable Name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/>
              <a:t>     </a:t>
            </a:r>
            <a:r>
              <a:rPr lang="en-US" sz="2200" dirty="0" err="1"/>
              <a:t>data-frame_object</a:t>
            </a:r>
            <a:r>
              <a:rPr lang="en-US" sz="2200" b="1" dirty="0" err="1">
                <a:solidFill>
                  <a:schemeClr val="accent1">
                    <a:lumMod val="50000"/>
                  </a:schemeClr>
                </a:solidFill>
              </a:rPr>
              <a:t>$variable_name</a:t>
            </a:r>
            <a:endParaRPr lang="en-US" sz="22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>
                <a:solidFill>
                  <a:srgbClr val="FF0000"/>
                </a:solidFill>
              </a:rPr>
              <a:t>	</a:t>
            </a:r>
            <a:r>
              <a:rPr lang="en-US" sz="2200" b="1" dirty="0" err="1">
                <a:solidFill>
                  <a:srgbClr val="FF0000"/>
                </a:solidFill>
              </a:rPr>
              <a:t>my_data$name</a:t>
            </a:r>
            <a:endParaRPr lang="en-US" sz="22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>
                <a:solidFill>
                  <a:srgbClr val="FF0000"/>
                </a:solidFill>
              </a:rPr>
              <a:t>	</a:t>
            </a:r>
            <a:r>
              <a:rPr lang="en-US" sz="2200" b="1" dirty="0" err="1">
                <a:solidFill>
                  <a:srgbClr val="FF0000"/>
                </a:solidFill>
              </a:rPr>
              <a:t>my_date$age</a:t>
            </a:r>
            <a:endParaRPr lang="en-US" sz="22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b="1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Accessing elements with condition on row index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/>
              <a:t>     </a:t>
            </a:r>
            <a:r>
              <a:rPr lang="en-US" sz="2200" dirty="0"/>
              <a:t>data-</a:t>
            </a:r>
            <a:r>
              <a:rPr lang="en-US" sz="2200" dirty="0" err="1"/>
              <a:t>frame_object</a:t>
            </a:r>
            <a:r>
              <a:rPr lang="en-US" sz="2200" b="1" dirty="0">
                <a:solidFill>
                  <a:srgbClr val="1E64B6"/>
                </a:solidFill>
              </a:rPr>
              <a:t>[condition, ]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>
                <a:solidFill>
                  <a:srgbClr val="FF0000"/>
                </a:solidFill>
              </a:rPr>
              <a:t>      </a:t>
            </a:r>
            <a:r>
              <a:rPr lang="en-US" sz="2200" b="1" dirty="0" err="1">
                <a:solidFill>
                  <a:srgbClr val="FF0000"/>
                </a:solidFill>
              </a:rPr>
              <a:t>my_data</a:t>
            </a:r>
            <a:r>
              <a:rPr lang="en-US" sz="2200" b="1" dirty="0">
                <a:solidFill>
                  <a:srgbClr val="FF0000"/>
                </a:solidFill>
              </a:rPr>
              <a:t>[</a:t>
            </a:r>
            <a:r>
              <a:rPr lang="en-US" sz="2200" b="1" dirty="0" err="1">
                <a:solidFill>
                  <a:srgbClr val="FF0000"/>
                </a:solidFill>
              </a:rPr>
              <a:t>my_data$gender</a:t>
            </a:r>
            <a:r>
              <a:rPr lang="en-US" sz="2200" b="1" dirty="0">
                <a:solidFill>
                  <a:srgbClr val="FF0000"/>
                </a:solidFill>
              </a:rPr>
              <a:t>==“M”, ]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>
                <a:solidFill>
                  <a:srgbClr val="FF0000"/>
                </a:solidFill>
              </a:rPr>
              <a:t>      </a:t>
            </a:r>
            <a:r>
              <a:rPr lang="en-US" sz="2200" b="1" dirty="0" err="1">
                <a:solidFill>
                  <a:srgbClr val="FF0000"/>
                </a:solidFill>
              </a:rPr>
              <a:t>my_data</a:t>
            </a:r>
            <a:r>
              <a:rPr lang="en-US" sz="2200" b="1" dirty="0">
                <a:solidFill>
                  <a:srgbClr val="FF0000"/>
                </a:solidFill>
              </a:rPr>
              <a:t>[</a:t>
            </a:r>
            <a:r>
              <a:rPr lang="en-US" sz="2200" b="1" dirty="0" err="1">
                <a:solidFill>
                  <a:srgbClr val="FF0000"/>
                </a:solidFill>
              </a:rPr>
              <a:t>my_data$gender</a:t>
            </a:r>
            <a:r>
              <a:rPr lang="en-US" sz="2200" b="1" dirty="0">
                <a:solidFill>
                  <a:srgbClr val="FF0000"/>
                </a:solidFill>
              </a:rPr>
              <a:t>==“F”, 2]</a:t>
            </a:r>
          </a:p>
        </p:txBody>
      </p:sp>
    </p:spTree>
    <p:extLst>
      <p:ext uri="{BB962C8B-B14F-4D97-AF65-F5344CB8AC3E}">
        <p14:creationId xmlns:p14="http://schemas.microsoft.com/office/powerpoint/2010/main" val="2772585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217973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400" dirty="0"/>
              <a:t>Matrices are the R objects wherein the elements are organized in a 2-D rectangular shape. In a matrix, it contains elements of the same type.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4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400" dirty="0"/>
              <a:t>A column is a vertical representation of data, while a row is a horizontal representation of data.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4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/>
              <a:t>Syntax:</a:t>
            </a:r>
            <a:endParaRPr lang="en-US" sz="2400" dirty="0">
              <a:solidFill>
                <a:srgbClr val="1E64B6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1E64B6"/>
                </a:solidFill>
              </a:rPr>
              <a:t>	</a:t>
            </a:r>
            <a:r>
              <a:rPr lang="en-US" dirty="0">
                <a:solidFill>
                  <a:srgbClr val="1E64B6"/>
                </a:solidFill>
              </a:rPr>
              <a:t> matrix(x=  ,nrow=  ,ncol=  ,byrow= )</a:t>
            </a:r>
            <a:endParaRPr lang="en-US" sz="2400" dirty="0">
              <a:solidFill>
                <a:srgbClr val="1E64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705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04361" y="1488139"/>
            <a:ext cx="89352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/>
              <a:t>Syntax:</a:t>
            </a:r>
            <a:endParaRPr lang="en-US" sz="2400" dirty="0">
              <a:solidFill>
                <a:srgbClr val="1E64B6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1E64B6"/>
                </a:solidFill>
              </a:rPr>
              <a:t>	</a:t>
            </a:r>
            <a:r>
              <a:rPr lang="en-US" dirty="0">
                <a:solidFill>
                  <a:srgbClr val="1E64B6"/>
                </a:solidFill>
              </a:rPr>
              <a:t> matrix(x=  ,nrow=  ,ncol=  ,byrow= 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dirty="0">
              <a:solidFill>
                <a:srgbClr val="1E64B6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dirty="0">
              <a:solidFill>
                <a:srgbClr val="1E64B6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olidFill>
                <a:srgbClr val="1E64B6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rgbClr val="1E64B6"/>
                </a:solidFill>
              </a:rPr>
              <a:t>matrix()	: Name of the functions in R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rgbClr val="1E64B6"/>
                </a:solidFill>
              </a:rPr>
              <a:t>nrow		: is number of rows to be created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rgbClr val="1E64B6"/>
                </a:solidFill>
              </a:rPr>
              <a:t>ncol		: is number of columns to be created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rgbClr val="1E64B6"/>
                </a:solidFill>
              </a:rPr>
              <a:t>byrow		: TRUE or FALSE data filling direction in matrix 	</a:t>
            </a:r>
            <a:r>
              <a:rPr lang="en-US" sz="2800" dirty="0">
                <a:solidFill>
                  <a:srgbClr val="1E64B6"/>
                </a:solidFill>
              </a:rPr>
              <a:t>        				  </a:t>
            </a:r>
          </a:p>
        </p:txBody>
      </p:sp>
    </p:spTree>
    <p:extLst>
      <p:ext uri="{BB962C8B-B14F-4D97-AF65-F5344CB8AC3E}">
        <p14:creationId xmlns:p14="http://schemas.microsoft.com/office/powerpoint/2010/main" val="2638509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380509"/>
            <a:ext cx="89352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/>
              <a:t>Example</a:t>
            </a:r>
            <a:r>
              <a:rPr lang="en-US" sz="3400" dirty="0">
                <a:solidFill>
                  <a:schemeClr val="tx1"/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3400" dirty="0">
              <a:solidFill>
                <a:srgbClr val="1E64B6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3400" dirty="0">
                <a:solidFill>
                  <a:srgbClr val="1E64B6"/>
                </a:solidFill>
              </a:rPr>
              <a:t>data = c(10, 20, 30, 40, 50, 60, 70, 80, 90)  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3400" dirty="0">
              <a:solidFill>
                <a:srgbClr val="1E64B6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3400" dirty="0" err="1">
                <a:solidFill>
                  <a:srgbClr val="1E64B6"/>
                </a:solidFill>
              </a:rPr>
              <a:t>num_mat</a:t>
            </a:r>
            <a:r>
              <a:rPr lang="en-US" sz="3400" dirty="0">
                <a:solidFill>
                  <a:srgbClr val="1E64B6"/>
                </a:solidFill>
              </a:rPr>
              <a:t> </a:t>
            </a:r>
            <a:r>
              <a:rPr lang="en-US" sz="3400" dirty="0">
                <a:solidFill>
                  <a:srgbClr val="1E64B6"/>
                </a:solidFill>
                <a:sym typeface="Wingdings" panose="05000000000000000000" pitchFamily="2" charset="2"/>
              </a:rPr>
              <a:t> = matrix(data, nrow=3, ncol=3)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3400" dirty="0">
                <a:solidFill>
                  <a:srgbClr val="1E64B6"/>
                </a:solidFill>
                <a:sym typeface="Wingdings" panose="05000000000000000000" pitchFamily="2" charset="2"/>
              </a:rPr>
              <a:t>print(</a:t>
            </a:r>
            <a:r>
              <a:rPr lang="en-US" sz="3400" dirty="0" err="1">
                <a:solidFill>
                  <a:srgbClr val="1E64B6"/>
                </a:solidFill>
              </a:rPr>
              <a:t>num_mat</a:t>
            </a:r>
            <a:r>
              <a:rPr lang="en-US" sz="3400" dirty="0">
                <a:solidFill>
                  <a:srgbClr val="1E64B6"/>
                </a:solidFill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9467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 lang="en-US"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/>
              <a:t>Matrices</a:t>
            </a:r>
            <a:endParaRPr lang="en-US"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297381"/>
            <a:ext cx="89352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chemeClr val="tx1"/>
                </a:solidFill>
              </a:rPr>
              <a:t>Example:</a:t>
            </a:r>
            <a:endParaRPr lang="en-US" sz="2400" dirty="0">
              <a:solidFill>
                <a:srgbClr val="1E64B6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1E64B6"/>
                </a:solidFill>
              </a:rPr>
              <a:t>data = c(10, 20, 30, 40, 50, 60, 70, 80, 90)  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 err="1">
                <a:solidFill>
                  <a:srgbClr val="1E64B6"/>
                </a:solidFill>
              </a:rPr>
              <a:t>num_mat</a:t>
            </a:r>
            <a:r>
              <a:rPr lang="en-US" sz="2400" dirty="0">
                <a:solidFill>
                  <a:srgbClr val="1E64B6"/>
                </a:solidFill>
              </a:rPr>
              <a:t> </a:t>
            </a:r>
            <a:r>
              <a:rPr lang="en-US" sz="2400" dirty="0">
                <a:solidFill>
                  <a:srgbClr val="1E64B6"/>
                </a:solidFill>
                <a:sym typeface="Wingdings" panose="05000000000000000000" pitchFamily="2" charset="2"/>
              </a:rPr>
              <a:t> = matrix(data, nrow=3, ncol=3)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1E64B6"/>
                </a:solidFill>
                <a:sym typeface="Wingdings" panose="05000000000000000000" pitchFamily="2" charset="2"/>
              </a:rPr>
              <a:t>print(</a:t>
            </a:r>
            <a:r>
              <a:rPr lang="en-US" sz="2400" dirty="0" err="1">
                <a:solidFill>
                  <a:srgbClr val="1E64B6"/>
                </a:solidFill>
              </a:rPr>
              <a:t>num_mat</a:t>
            </a:r>
            <a:r>
              <a:rPr lang="en-US" sz="2400" dirty="0">
                <a:solidFill>
                  <a:srgbClr val="1E64B6"/>
                </a:solidFill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1179B-2486-73A1-4FF1-604800C277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0"/>
          <a:stretch/>
        </p:blipFill>
        <p:spPr>
          <a:xfrm>
            <a:off x="3013364" y="2948604"/>
            <a:ext cx="5831301" cy="29578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77BB73-0945-1579-02BE-565BA11290B4}"/>
              </a:ext>
            </a:extLst>
          </p:cNvPr>
          <p:cNvSpPr txBox="1"/>
          <p:nvPr/>
        </p:nvSpPr>
        <p:spPr>
          <a:xfrm>
            <a:off x="1267691" y="4081712"/>
            <a:ext cx="1620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579436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37011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Example: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3400" dirty="0">
              <a:solidFill>
                <a:srgbClr val="1E64B6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3400" dirty="0">
                <a:solidFill>
                  <a:srgbClr val="1E64B6"/>
                </a:solidFill>
                <a:sym typeface="Wingdings" panose="05000000000000000000" pitchFamily="2" charset="2"/>
              </a:rPr>
              <a:t>data = c("A", "B", "C", "D", "E", "F")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3400" dirty="0">
              <a:solidFill>
                <a:srgbClr val="1E64B6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3400" dirty="0" err="1">
                <a:solidFill>
                  <a:srgbClr val="1E64B6"/>
                </a:solidFill>
                <a:sym typeface="Wingdings" panose="05000000000000000000" pitchFamily="2" charset="2"/>
              </a:rPr>
              <a:t>char_mat</a:t>
            </a:r>
            <a:r>
              <a:rPr lang="en-US" sz="3400" dirty="0">
                <a:solidFill>
                  <a:srgbClr val="1E64B6"/>
                </a:solidFill>
                <a:sym typeface="Wingdings" panose="05000000000000000000" pitchFamily="2" charset="2"/>
              </a:rPr>
              <a:t> = matrix(data, nrow=2, ncol=3)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3400" dirty="0">
                <a:solidFill>
                  <a:srgbClr val="1E64B6"/>
                </a:solidFill>
                <a:sym typeface="Wingdings" panose="05000000000000000000" pitchFamily="2" charset="2"/>
              </a:rPr>
              <a:t>print(</a:t>
            </a:r>
            <a:r>
              <a:rPr lang="en-US" sz="3400" dirty="0" err="1">
                <a:solidFill>
                  <a:srgbClr val="1E64B6"/>
                </a:solidFill>
                <a:sym typeface="Wingdings" panose="05000000000000000000" pitchFamily="2" charset="2"/>
              </a:rPr>
              <a:t>char_mat</a:t>
            </a:r>
            <a:r>
              <a:rPr lang="en-US" sz="3400" dirty="0">
                <a:solidFill>
                  <a:srgbClr val="1E64B6"/>
                </a:solidFill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471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B043858A-016D-46DF-9F6C-759BADD211B1}" type="datetime1">
              <a:rPr lang="en-US" smtClean="0"/>
              <a:t>9/1/2023</a:t>
            </a:fld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Session-2 : R data types</a:t>
            </a:r>
            <a:endParaRPr dirty="0"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Advanced data structures (Continue from Part-1)</a:t>
            </a:r>
          </a:p>
          <a:p>
            <a:pPr marL="800100" lvl="1">
              <a:spcBef>
                <a:spcPts val="560"/>
              </a:spcBef>
              <a:buClr>
                <a:schemeClr val="accent2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2"/>
                </a:solidFill>
              </a:rPr>
              <a:t>Vectors</a:t>
            </a:r>
          </a:p>
          <a:p>
            <a:pPr marL="800100" lvl="1">
              <a:spcBef>
                <a:spcPts val="560"/>
              </a:spcBef>
              <a:buClr>
                <a:schemeClr val="accent2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2"/>
                </a:solidFill>
              </a:rPr>
              <a:t>Lists</a:t>
            </a:r>
          </a:p>
          <a:p>
            <a:pPr marL="800100" lvl="1">
              <a:spcBef>
                <a:spcPts val="560"/>
              </a:spcBef>
              <a:buClr>
                <a:schemeClr val="accent2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2"/>
                </a:solidFill>
              </a:rPr>
              <a:t>Matrices</a:t>
            </a:r>
          </a:p>
          <a:p>
            <a:pPr marL="800100" lvl="1">
              <a:spcBef>
                <a:spcPts val="560"/>
              </a:spcBef>
              <a:buClr>
                <a:schemeClr val="accent2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2"/>
                </a:solidFill>
              </a:rPr>
              <a:t>Data Frames</a:t>
            </a:r>
          </a:p>
        </p:txBody>
      </p:sp>
    </p:spTree>
    <p:extLst>
      <p:ext uri="{BB962C8B-B14F-4D97-AF65-F5344CB8AC3E}">
        <p14:creationId xmlns:p14="http://schemas.microsoft.com/office/powerpoint/2010/main" val="1205780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37011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Example:</a:t>
            </a:r>
            <a:endParaRPr lang="en-US" sz="3400" dirty="0">
              <a:solidFill>
                <a:srgbClr val="1E64B6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1E64B6"/>
                </a:solidFill>
                <a:sym typeface="Wingdings" panose="05000000000000000000" pitchFamily="2" charset="2"/>
              </a:rPr>
              <a:t>data = c("A", "B", "C", "D", "E", "F")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 err="1">
                <a:solidFill>
                  <a:srgbClr val="1E64B6"/>
                </a:solidFill>
                <a:sym typeface="Wingdings" panose="05000000000000000000" pitchFamily="2" charset="2"/>
              </a:rPr>
              <a:t>char_mat</a:t>
            </a:r>
            <a:r>
              <a:rPr lang="en-US" sz="2400" dirty="0">
                <a:solidFill>
                  <a:srgbClr val="1E64B6"/>
                </a:solidFill>
                <a:sym typeface="Wingdings" panose="05000000000000000000" pitchFamily="2" charset="2"/>
              </a:rPr>
              <a:t> = matrix(data, nrow=2, ncol=3)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1E64B6"/>
                </a:solidFill>
                <a:sym typeface="Wingdings" panose="05000000000000000000" pitchFamily="2" charset="2"/>
              </a:rPr>
              <a:t>print(</a:t>
            </a:r>
            <a:r>
              <a:rPr lang="en-US" sz="2400" dirty="0" err="1">
                <a:solidFill>
                  <a:srgbClr val="1E64B6"/>
                </a:solidFill>
                <a:sym typeface="Wingdings" panose="05000000000000000000" pitchFamily="2" charset="2"/>
              </a:rPr>
              <a:t>char_mat</a:t>
            </a:r>
            <a:r>
              <a:rPr lang="en-US" sz="2400" dirty="0">
                <a:solidFill>
                  <a:srgbClr val="1E64B6"/>
                </a:solidFill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00BA44-969E-17EF-588E-9F46D8E85666}"/>
              </a:ext>
            </a:extLst>
          </p:cNvPr>
          <p:cNvSpPr txBox="1"/>
          <p:nvPr/>
        </p:nvSpPr>
        <p:spPr>
          <a:xfrm>
            <a:off x="1267691" y="4081712"/>
            <a:ext cx="1620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Output: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4DEAA4-DA65-E8C4-4A2B-9B5495C306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043" b="20009"/>
          <a:stretch/>
        </p:blipFill>
        <p:spPr>
          <a:xfrm>
            <a:off x="3034145" y="3546441"/>
            <a:ext cx="5877583" cy="234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29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380509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>
                <a:solidFill>
                  <a:schemeClr val="tx1"/>
                </a:solidFill>
              </a:rPr>
              <a:t>Filling direction: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R also allow to specify the filling direction for Matrix either by row or columns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</a:rPr>
              <a:t>byrow</a:t>
            </a:r>
            <a:r>
              <a:rPr lang="en-US" sz="2800" dirty="0">
                <a:solidFill>
                  <a:schemeClr val="tx1"/>
                </a:solidFill>
              </a:rPr>
              <a:t> = TRUE/FALSE argument can control filling direction in matrix function.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m 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 matrix(data=c(1,2,3,4,5,6),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		   nrow=3,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		   ncol=2, </a:t>
            </a: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byrow=FALSE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9169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0101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337932" y="1274440"/>
            <a:ext cx="8348868" cy="246267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</a:rPr>
              <a:t>m 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 matrix(data=c(1,2,3,4,5,6),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	   nrow=3,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	   ncol=2, </a:t>
            </a:r>
            <a:r>
              <a:rPr lang="en-US" sz="2200" b="1" dirty="0">
                <a:solidFill>
                  <a:schemeClr val="tx1"/>
                </a:solidFill>
                <a:sym typeface="Wingdings" panose="05000000000000000000" pitchFamily="2" charset="2"/>
              </a:rPr>
              <a:t>byrow=FALSE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o/p: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1 4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2 5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3 6</a:t>
            </a:r>
          </a:p>
        </p:txBody>
      </p:sp>
      <p:sp>
        <p:nvSpPr>
          <p:cNvPr id="8" name="Google Shape;109;p15">
            <a:extLst>
              <a:ext uri="{FF2B5EF4-FFF2-40B4-BE49-F238E27FC236}">
                <a16:creationId xmlns:a16="http://schemas.microsoft.com/office/drawing/2014/main" id="{25C62930-5551-4B9B-8F35-EC23C2ADB091}"/>
              </a:ext>
            </a:extLst>
          </p:cNvPr>
          <p:cNvSpPr txBox="1">
            <a:spLocks/>
          </p:cNvSpPr>
          <p:nvPr/>
        </p:nvSpPr>
        <p:spPr>
          <a:xfrm>
            <a:off x="347871" y="3782552"/>
            <a:ext cx="8348868" cy="24626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SzPts val="3200"/>
              <a:buFont typeface="Arial"/>
              <a:buNone/>
            </a:pPr>
            <a:r>
              <a:rPr lang="en-US" sz="2200" dirty="0">
                <a:solidFill>
                  <a:schemeClr val="tx1"/>
                </a:solidFill>
              </a:rPr>
              <a:t>m 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 matrix(data=c(1,2,3,4,5,6),</a:t>
            </a:r>
          </a:p>
          <a:p>
            <a:pPr marL="0" indent="0">
              <a:spcBef>
                <a:spcPts val="0"/>
              </a:spcBef>
              <a:buSzPts val="3200"/>
              <a:buFont typeface="Arial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	   nrow=3,</a:t>
            </a:r>
          </a:p>
          <a:p>
            <a:pPr marL="0" indent="0">
              <a:spcBef>
                <a:spcPts val="0"/>
              </a:spcBef>
              <a:buSzPts val="3200"/>
              <a:buFont typeface="Arial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	   ncol=2, </a:t>
            </a:r>
            <a:r>
              <a:rPr lang="en-US" sz="2200" b="1" dirty="0">
                <a:solidFill>
                  <a:schemeClr val="tx1"/>
                </a:solidFill>
                <a:sym typeface="Wingdings" panose="05000000000000000000" pitchFamily="2" charset="2"/>
              </a:rPr>
              <a:t>byrow=TRUE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  <a:p>
            <a:pPr marL="0" indent="0">
              <a:spcBef>
                <a:spcPts val="0"/>
              </a:spcBef>
              <a:buSzPts val="3200"/>
              <a:buFont typeface="Arial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o/p:</a:t>
            </a:r>
          </a:p>
          <a:p>
            <a:pPr marL="0" indent="0">
              <a:spcBef>
                <a:spcPts val="0"/>
              </a:spcBef>
              <a:buSzPts val="3200"/>
              <a:buFont typeface="Arial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1 2</a:t>
            </a:r>
          </a:p>
          <a:p>
            <a:pPr marL="0" indent="0">
              <a:spcBef>
                <a:spcPts val="0"/>
              </a:spcBef>
              <a:buSzPts val="3200"/>
              <a:buFont typeface="Arial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3 4</a:t>
            </a:r>
          </a:p>
          <a:p>
            <a:pPr marL="0" indent="0">
              <a:spcBef>
                <a:spcPts val="0"/>
              </a:spcBef>
              <a:buSzPts val="3200"/>
              <a:buFont typeface="Arial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5 6</a:t>
            </a:r>
          </a:p>
        </p:txBody>
      </p:sp>
    </p:spTree>
    <p:extLst>
      <p:ext uri="{BB962C8B-B14F-4D97-AF65-F5344CB8AC3E}">
        <p14:creationId xmlns:p14="http://schemas.microsoft.com/office/powerpoint/2010/main" val="1104195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380509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For equal length of Vectors/Matrices/DataFrame can be combined into rows or cols using </a:t>
            </a:r>
            <a:r>
              <a:rPr 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rbind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() and </a:t>
            </a:r>
            <a:r>
              <a:rPr 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cbind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() functions. 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b="1" dirty="0" err="1">
                <a:solidFill>
                  <a:schemeClr val="tx1"/>
                </a:solidFill>
                <a:sym typeface="Wingdings" panose="05000000000000000000" pitchFamily="2" charset="2"/>
              </a:rPr>
              <a:t>rbind</a:t>
            </a: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()  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: for combining data by rows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b="1" dirty="0" err="1">
                <a:solidFill>
                  <a:schemeClr val="tx1"/>
                </a:solidFill>
                <a:sym typeface="Wingdings" panose="05000000000000000000" pitchFamily="2" charset="2"/>
              </a:rPr>
              <a:t>cbind</a:t>
            </a: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() 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: for combining data by cols</a:t>
            </a:r>
            <a:endParaRPr lang="en-US" sz="2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indent="-457200">
              <a:spcBef>
                <a:spcPts val="0"/>
              </a:spcBef>
              <a:buSzPts val="3200"/>
            </a:pPr>
            <a:endParaRPr lang="en-US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Ex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a  c(1,2,3)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b  c(4,5,6)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805E23-4C32-470E-8B5D-659BB6BE826E}"/>
              </a:ext>
            </a:extLst>
          </p:cNvPr>
          <p:cNvSpPr txBox="1"/>
          <p:nvPr/>
        </p:nvSpPr>
        <p:spPr>
          <a:xfrm>
            <a:off x="3425539" y="4027957"/>
            <a:ext cx="2133599" cy="138499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/>
              <a:t>rbind</a:t>
            </a:r>
            <a:r>
              <a:rPr lang="en-US" sz="2800" dirty="0"/>
              <a:t>(</a:t>
            </a:r>
            <a:r>
              <a:rPr lang="en-US" sz="2800" dirty="0" err="1"/>
              <a:t>a,b</a:t>
            </a:r>
            <a:r>
              <a:rPr lang="en-US" sz="2800" dirty="0"/>
              <a:t>)</a:t>
            </a:r>
          </a:p>
          <a:p>
            <a:r>
              <a:rPr lang="en-US" sz="2800" dirty="0"/>
              <a:t>1 2 3</a:t>
            </a:r>
          </a:p>
          <a:p>
            <a:r>
              <a:rPr lang="en-US" sz="2800" dirty="0"/>
              <a:t>4 5 6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D91693-171D-4765-BFB6-5272422B76BE}"/>
              </a:ext>
            </a:extLst>
          </p:cNvPr>
          <p:cNvSpPr txBox="1"/>
          <p:nvPr/>
        </p:nvSpPr>
        <p:spPr>
          <a:xfrm>
            <a:off x="6163769" y="4027957"/>
            <a:ext cx="2310846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/>
              <a:t>cbind</a:t>
            </a:r>
            <a:r>
              <a:rPr lang="en-US" sz="2800" dirty="0"/>
              <a:t>(</a:t>
            </a:r>
            <a:r>
              <a:rPr lang="en-US" sz="2800" dirty="0" err="1"/>
              <a:t>a,b</a:t>
            </a:r>
            <a:r>
              <a:rPr lang="en-US" sz="2800" dirty="0"/>
              <a:t>)</a:t>
            </a:r>
          </a:p>
          <a:p>
            <a:r>
              <a:rPr lang="en-US" sz="2800" dirty="0"/>
              <a:t>1 4</a:t>
            </a:r>
          </a:p>
          <a:p>
            <a:r>
              <a:rPr lang="en-US" sz="2800" dirty="0"/>
              <a:t>2 5</a:t>
            </a:r>
          </a:p>
          <a:p>
            <a:r>
              <a:rPr lang="en-US" sz="2800" dirty="0"/>
              <a:t>3 6</a:t>
            </a:r>
          </a:p>
        </p:txBody>
      </p:sp>
    </p:spTree>
    <p:extLst>
      <p:ext uri="{BB962C8B-B14F-4D97-AF65-F5344CB8AC3E}">
        <p14:creationId xmlns:p14="http://schemas.microsoft.com/office/powerpoint/2010/main" val="2310146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380509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dim() function is used to find the dimension of matrices.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&gt; </a:t>
            </a: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dim(m)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Output : number of rows, number of cols</a:t>
            </a:r>
          </a:p>
        </p:txBody>
      </p:sp>
    </p:spTree>
    <p:extLst>
      <p:ext uri="{BB962C8B-B14F-4D97-AF65-F5344CB8AC3E}">
        <p14:creationId xmlns:p14="http://schemas.microsoft.com/office/powerpoint/2010/main" val="3164702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551623" y="1383771"/>
            <a:ext cx="8960677" cy="502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Accessing Elements </a:t>
            </a:r>
            <a:endParaRPr lang="en-US" sz="2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 err="1">
                <a:solidFill>
                  <a:schemeClr val="tx1"/>
                </a:solidFill>
                <a:sym typeface="Wingdings" panose="05000000000000000000" pitchFamily="2" charset="2"/>
              </a:rPr>
              <a:t>matrix_object</a:t>
            </a: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[row-range, col-range]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Ex.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m[]      	 # display all the rows &amp; cols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m[1:2]	 # get the 1</a:t>
            </a:r>
            <a:r>
              <a:rPr lang="en-US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st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element from row 1 &amp; 2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m[1,1]	 # get the 1</a:t>
            </a:r>
            <a:r>
              <a:rPr lang="en-US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st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column from 1</a:t>
            </a:r>
            <a:r>
              <a:rPr lang="en-US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st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row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m[1, 2]	 # get the 2</a:t>
            </a:r>
            <a:r>
              <a:rPr lang="en-US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column from 1</a:t>
            </a:r>
            <a:r>
              <a:rPr lang="en-US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st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row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m[3, 1:2] # get the 1&amp;2 columns from 3</a:t>
            </a:r>
            <a:r>
              <a:rPr lang="en-US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rd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row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diag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(m)   # get the diagonal elements of matrix</a:t>
            </a:r>
          </a:p>
        </p:txBody>
      </p:sp>
    </p:spTree>
    <p:extLst>
      <p:ext uri="{BB962C8B-B14F-4D97-AF65-F5344CB8AC3E}">
        <p14:creationId xmlns:p14="http://schemas.microsoft.com/office/powerpoint/2010/main" val="3836807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Operation on 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536713" y="1402910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A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2 5 2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6 1 4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b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967CB-E3D1-4BCE-8FE5-D24A466B837D}"/>
              </a:ext>
            </a:extLst>
          </p:cNvPr>
          <p:cNvSpPr txBox="1"/>
          <p:nvPr/>
        </p:nvSpPr>
        <p:spPr>
          <a:xfrm>
            <a:off x="2773017" y="1560443"/>
            <a:ext cx="62417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Transpose </a:t>
            </a:r>
            <a:r>
              <a:rPr lang="en-US" sz="2800" b="1" dirty="0">
                <a:solidFill>
                  <a:srgbClr val="FF0000"/>
                </a:solidFill>
              </a:rPr>
              <a:t>t() </a:t>
            </a:r>
            <a:r>
              <a:rPr lang="en-US" sz="2800" dirty="0"/>
              <a:t>function to get the transpose of matrix</a:t>
            </a:r>
          </a:p>
          <a:p>
            <a:r>
              <a:rPr lang="en-US" sz="2800" dirty="0"/>
              <a:t> </a:t>
            </a:r>
          </a:p>
          <a:p>
            <a:r>
              <a:rPr lang="en-US" sz="2800" b="1" dirty="0"/>
              <a:t>t(A)</a:t>
            </a:r>
          </a:p>
          <a:p>
            <a:endParaRPr lang="en-US" sz="2800" b="1" dirty="0"/>
          </a:p>
          <a:p>
            <a:r>
              <a:rPr lang="en-US" sz="2800" b="1" u="sng" dirty="0"/>
              <a:t>O/p:</a:t>
            </a:r>
          </a:p>
          <a:p>
            <a:r>
              <a:rPr lang="en-US" sz="2800" b="1" dirty="0"/>
              <a:t>2 6</a:t>
            </a:r>
          </a:p>
          <a:p>
            <a:r>
              <a:rPr lang="en-US" sz="2800" b="1" dirty="0"/>
              <a:t>5 1</a:t>
            </a:r>
          </a:p>
          <a:p>
            <a:r>
              <a:rPr lang="en-US" sz="2800" b="1" dirty="0"/>
              <a:t>2 4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4235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Operation on 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457200" y="138377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A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2 5 2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6 1 4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b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967CB-E3D1-4BCE-8FE5-D24A466B837D}"/>
              </a:ext>
            </a:extLst>
          </p:cNvPr>
          <p:cNvSpPr txBox="1"/>
          <p:nvPr/>
        </p:nvSpPr>
        <p:spPr>
          <a:xfrm>
            <a:off x="2773017" y="1560443"/>
            <a:ext cx="62417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Scaler multiplication of matrix</a:t>
            </a:r>
          </a:p>
          <a:p>
            <a:r>
              <a:rPr lang="en-US" sz="2800" b="1" dirty="0" err="1"/>
              <a:t>matrix_obj</a:t>
            </a:r>
            <a:r>
              <a:rPr lang="en-US" sz="2800" b="1" dirty="0"/>
              <a:t>  * scaler value</a:t>
            </a:r>
          </a:p>
          <a:p>
            <a:endParaRPr lang="en-US" sz="2800" dirty="0"/>
          </a:p>
          <a:p>
            <a:r>
              <a:rPr lang="en-US" sz="2800" dirty="0"/>
              <a:t>Ex: </a:t>
            </a:r>
          </a:p>
          <a:p>
            <a:r>
              <a:rPr lang="en-US" sz="2800" b="1" dirty="0"/>
              <a:t>A * 2</a:t>
            </a:r>
          </a:p>
          <a:p>
            <a:endParaRPr lang="en-US" sz="2800" b="1" dirty="0"/>
          </a:p>
          <a:p>
            <a:r>
              <a:rPr lang="en-US" sz="2800" b="1" dirty="0"/>
              <a:t>Output:</a:t>
            </a:r>
          </a:p>
          <a:p>
            <a:r>
              <a:rPr lang="en-US" sz="2800" dirty="0"/>
              <a:t>4 10 4</a:t>
            </a:r>
          </a:p>
          <a:p>
            <a:r>
              <a:rPr lang="en-US" sz="2800" dirty="0"/>
              <a:t>12 2 8</a:t>
            </a:r>
          </a:p>
        </p:txBody>
      </p:sp>
    </p:spTree>
    <p:extLst>
      <p:ext uri="{BB962C8B-B14F-4D97-AF65-F5344CB8AC3E}">
        <p14:creationId xmlns:p14="http://schemas.microsoft.com/office/powerpoint/2010/main" val="3224482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Operation on 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665923" y="138377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A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2 5 2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6 1 4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B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2 3 2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3 1 2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b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967CB-E3D1-4BCE-8FE5-D24A466B837D}"/>
              </a:ext>
            </a:extLst>
          </p:cNvPr>
          <p:cNvSpPr txBox="1"/>
          <p:nvPr/>
        </p:nvSpPr>
        <p:spPr>
          <a:xfrm>
            <a:off x="2773017" y="1560443"/>
            <a:ext cx="62417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Element wise arithmetic operation</a:t>
            </a:r>
          </a:p>
          <a:p>
            <a:endParaRPr lang="en-US" sz="2800" b="1" dirty="0"/>
          </a:p>
          <a:p>
            <a:r>
              <a:rPr lang="en-US" sz="2800" b="1" dirty="0"/>
              <a:t>matrix_object1 + matrix_objct2 </a:t>
            </a:r>
          </a:p>
          <a:p>
            <a:r>
              <a:rPr lang="en-US" sz="2800" b="1" dirty="0"/>
              <a:t>matrix_object1 -  matrix_objct2</a:t>
            </a:r>
            <a:r>
              <a:rPr lang="en-US" sz="2800" dirty="0"/>
              <a:t> </a:t>
            </a:r>
            <a:endParaRPr lang="en-US" sz="2800" b="1" dirty="0"/>
          </a:p>
          <a:p>
            <a:r>
              <a:rPr lang="en-US" sz="2800" b="1" dirty="0">
                <a:solidFill>
                  <a:srgbClr val="FF0000"/>
                </a:solidFill>
              </a:rPr>
              <a:t>matrix_object1 *  matrix_objct2</a:t>
            </a:r>
            <a:r>
              <a:rPr lang="en-US" sz="2800" dirty="0"/>
              <a:t> </a:t>
            </a:r>
            <a:endParaRPr lang="en-US" sz="2800" b="1" dirty="0"/>
          </a:p>
          <a:p>
            <a:r>
              <a:rPr lang="en-US" sz="2800" b="1" dirty="0"/>
              <a:t>matrix_object1 /  matrix_objct2</a:t>
            </a:r>
            <a:r>
              <a:rPr lang="en-US" sz="2800" dirty="0"/>
              <a:t>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5025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Operation on 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665923" y="138377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A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2 5 2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6 1 4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5 -3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-1 1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1  5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967CB-E3D1-4BCE-8FE5-D24A466B837D}"/>
              </a:ext>
            </a:extLst>
          </p:cNvPr>
          <p:cNvSpPr txBox="1"/>
          <p:nvPr/>
        </p:nvSpPr>
        <p:spPr>
          <a:xfrm>
            <a:off x="2773017" y="1560443"/>
            <a:ext cx="62417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Matrix Multiplication</a:t>
            </a:r>
          </a:p>
          <a:p>
            <a:endParaRPr lang="en-US" sz="2800" dirty="0"/>
          </a:p>
          <a:p>
            <a:r>
              <a:rPr lang="en-US" sz="2800" dirty="0" err="1"/>
              <a:t>matrix_obj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%*%</a:t>
            </a:r>
            <a:r>
              <a:rPr lang="en-US" sz="2800" dirty="0"/>
              <a:t> </a:t>
            </a:r>
            <a:r>
              <a:rPr lang="en-US" sz="2800" dirty="0" err="1"/>
              <a:t>matrix_obj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Example:</a:t>
            </a:r>
          </a:p>
          <a:p>
            <a:r>
              <a:rPr lang="en-US" sz="2800" dirty="0"/>
              <a:t>A %*% C</a:t>
            </a:r>
          </a:p>
        </p:txBody>
      </p:sp>
    </p:spTree>
    <p:extLst>
      <p:ext uri="{BB962C8B-B14F-4D97-AF65-F5344CB8AC3E}">
        <p14:creationId xmlns:p14="http://schemas.microsoft.com/office/powerpoint/2010/main" val="3743774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Vector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19185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Vector is the essential building block for handling multiple items in R.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It’s a list of items that are of the same type.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Combine function </a:t>
            </a:r>
            <a:r>
              <a:rPr lang="en-US" sz="2600" b="1" dirty="0">
                <a:solidFill>
                  <a:srgbClr val="1E64B6"/>
                </a:solidFill>
              </a:rPr>
              <a:t>c()</a:t>
            </a:r>
            <a:r>
              <a:rPr lang="en-US" sz="2600" dirty="0"/>
              <a:t> used to combine multiple values of same type.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 err="1"/>
              <a:t>ie</a:t>
            </a:r>
            <a:r>
              <a:rPr lang="en-US" sz="2600" dirty="0"/>
              <a:t>.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dirty="0"/>
              <a:t>	</a:t>
            </a:r>
            <a:r>
              <a:rPr lang="en-US" sz="2200" b="1" dirty="0">
                <a:solidFill>
                  <a:srgbClr val="1E64B6"/>
                </a:solidFill>
              </a:rPr>
              <a:t>fruits </a:t>
            </a:r>
            <a:r>
              <a:rPr lang="en-US" sz="2200" b="1" dirty="0">
                <a:solidFill>
                  <a:srgbClr val="1E64B6"/>
                </a:solidFill>
                <a:sym typeface="Wingdings" panose="05000000000000000000" pitchFamily="2" charset="2"/>
              </a:rPr>
              <a:t> c(“Apple”, “Banana”, “Orange”)</a:t>
            </a:r>
            <a:r>
              <a:rPr lang="en-US" sz="2200" b="1" dirty="0">
                <a:solidFill>
                  <a:srgbClr val="1E64B6"/>
                </a:solidFill>
              </a:rPr>
              <a:t> 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200" b="1" dirty="0">
              <a:solidFill>
                <a:srgbClr val="1E64B6"/>
              </a:solidFill>
            </a:endParaRP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b="1" dirty="0">
                <a:solidFill>
                  <a:srgbClr val="1E64B6"/>
                </a:solidFill>
              </a:rPr>
              <a:t>	num  </a:t>
            </a:r>
            <a:r>
              <a:rPr lang="en-US" sz="2200" b="1" dirty="0">
                <a:solidFill>
                  <a:srgbClr val="1E64B6"/>
                </a:solidFill>
                <a:sym typeface="Wingdings" panose="05000000000000000000" pitchFamily="2" charset="2"/>
              </a:rPr>
              <a:t> c(1,2,3,4,5,6)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1E64B6"/>
                </a:solidFill>
              </a:rPr>
              <a:t>     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1E64B6"/>
                </a:solidFill>
              </a:rPr>
              <a:t>	</a:t>
            </a:r>
            <a:r>
              <a:rPr lang="en-US" sz="2200" b="1" dirty="0">
                <a:solidFill>
                  <a:srgbClr val="1E64B6"/>
                </a:solidFill>
              </a:rPr>
              <a:t>num </a:t>
            </a:r>
            <a:r>
              <a:rPr lang="en-US" sz="2200" b="1" dirty="0">
                <a:solidFill>
                  <a:srgbClr val="1E64B6"/>
                </a:solidFill>
                <a:sym typeface="Wingdings" panose="05000000000000000000" pitchFamily="2" charset="2"/>
              </a:rPr>
              <a:t> 1:100 </a:t>
            </a:r>
            <a:r>
              <a:rPr lang="en-US" sz="2200" dirty="0">
                <a:solidFill>
                  <a:schemeClr val="bg2"/>
                </a:solidFill>
                <a:sym typeface="Wingdings" panose="05000000000000000000" pitchFamily="2" charset="2"/>
              </a:rPr>
              <a:t>#Integer values in a sequence</a:t>
            </a:r>
            <a:r>
              <a:rPr lang="en-US" sz="2200" dirty="0">
                <a:solidFill>
                  <a:srgbClr val="1E64B6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1E64B6"/>
                </a:solidFill>
                <a:sym typeface="Wingdings" panose="05000000000000000000" pitchFamily="2" charset="2"/>
              </a:rPr>
              <a:t>     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1E64B6"/>
                </a:solidFill>
                <a:sym typeface="Wingdings" panose="05000000000000000000" pitchFamily="2" charset="2"/>
              </a:rPr>
              <a:t>	</a:t>
            </a:r>
            <a:r>
              <a:rPr lang="en-US" sz="2200" b="1" dirty="0">
                <a:solidFill>
                  <a:srgbClr val="1E64B6"/>
                </a:solidFill>
                <a:sym typeface="Wingdings" panose="05000000000000000000" pitchFamily="2" charset="2"/>
              </a:rPr>
              <a:t>dec   1.5 : 6.5 </a:t>
            </a:r>
            <a:r>
              <a:rPr lang="en-US" sz="2200" dirty="0">
                <a:solidFill>
                  <a:schemeClr val="bg2"/>
                </a:solidFill>
                <a:sym typeface="Wingdings" panose="05000000000000000000" pitchFamily="2" charset="2"/>
              </a:rPr>
              <a:t>#Numeric values in a sequence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38354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Lists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List is powerful data structures in R, which allows to group together any kind of data types &amp; data.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A single list contains vectors, matrix, logical vector, character, Data frame and list itself.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list() function used to create a list in R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/>
              <a:t>	list_1 = list(c(1,2,3,4,5,))</a:t>
            </a:r>
          </a:p>
        </p:txBody>
      </p:sp>
    </p:spTree>
    <p:extLst>
      <p:ext uri="{BB962C8B-B14F-4D97-AF65-F5344CB8AC3E}">
        <p14:creationId xmlns:p14="http://schemas.microsoft.com/office/powerpoint/2010/main" val="3138019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119823" y="-15240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Lists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457200" y="419099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 err="1">
                <a:solidFill>
                  <a:srgbClr val="00B050"/>
                </a:solidFill>
              </a:rPr>
              <a:t>fruits_vector</a:t>
            </a:r>
            <a:r>
              <a:rPr lang="en-US" sz="2400" dirty="0">
                <a:solidFill>
                  <a:srgbClr val="00B050"/>
                </a:solidFill>
              </a:rPr>
              <a:t> &lt;- c("Apple", "Banana", "Orange")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num_vector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&lt;- c(1,2,3,4,5,6,7,8,9,10,11,12)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 err="1">
                <a:solidFill>
                  <a:srgbClr val="0070C0"/>
                </a:solidFill>
              </a:rPr>
              <a:t>num_matrix</a:t>
            </a:r>
            <a:r>
              <a:rPr lang="en-US" sz="2400" dirty="0">
                <a:solidFill>
                  <a:srgbClr val="0070C0"/>
                </a:solidFill>
              </a:rPr>
              <a:t>  &lt;- matrix(c(10, 20, 30, 40, 50, 60),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0070C0"/>
                </a:solidFill>
              </a:rPr>
              <a:t>				nrow=3,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0070C0"/>
                </a:solidFill>
              </a:rPr>
              <a:t>				ncol=2)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 err="1">
                <a:solidFill>
                  <a:srgbClr val="0070C0"/>
                </a:solidFill>
              </a:rPr>
              <a:t>my_data</a:t>
            </a:r>
            <a:r>
              <a:rPr lang="en-US" sz="2400" dirty="0">
                <a:solidFill>
                  <a:srgbClr val="0070C0"/>
                </a:solidFill>
              </a:rPr>
              <a:t> &lt;- </a:t>
            </a:r>
            <a:r>
              <a:rPr lang="en-US" sz="2400" dirty="0" err="1">
                <a:solidFill>
                  <a:srgbClr val="0070C0"/>
                </a:solidFill>
              </a:rPr>
              <a:t>data.frame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0070C0"/>
                </a:solidFill>
              </a:rPr>
              <a:t>  name   = c("A","B","C","D"),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0070C0"/>
                </a:solidFill>
              </a:rPr>
              <a:t>  age    = c(40,45,70,60),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0070C0"/>
                </a:solidFill>
              </a:rPr>
              <a:t>  gender = c("F","M","F","M")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5656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119823" y="-15240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Lists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457200" y="419099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 err="1">
                <a:solidFill>
                  <a:srgbClr val="00B050"/>
                </a:solidFill>
              </a:rPr>
              <a:t>fruits_vector</a:t>
            </a:r>
            <a:r>
              <a:rPr lang="en-US" sz="2400" dirty="0">
                <a:solidFill>
                  <a:srgbClr val="00B050"/>
                </a:solidFill>
              </a:rPr>
              <a:t> &lt;- c("Apple", "Banana", "Orange")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num_vector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&lt;- c(1,2,3,4,5,6,7,8,9,10,11,12)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 err="1">
                <a:solidFill>
                  <a:srgbClr val="0070C0"/>
                </a:solidFill>
              </a:rPr>
              <a:t>num_matrix</a:t>
            </a:r>
            <a:r>
              <a:rPr lang="en-US" sz="2400" dirty="0">
                <a:solidFill>
                  <a:srgbClr val="0070C0"/>
                </a:solidFill>
              </a:rPr>
              <a:t>  &lt;- matrix(c(10, 20, 30, 40, 50, 60),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0070C0"/>
                </a:solidFill>
              </a:rPr>
              <a:t>				nrow=3,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0070C0"/>
                </a:solidFill>
              </a:rPr>
              <a:t>				ncol=2)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 err="1">
                <a:solidFill>
                  <a:srgbClr val="0070C0"/>
                </a:solidFill>
              </a:rPr>
              <a:t>my_data</a:t>
            </a:r>
            <a:r>
              <a:rPr lang="en-US" sz="2400" dirty="0">
                <a:solidFill>
                  <a:srgbClr val="0070C0"/>
                </a:solidFill>
              </a:rPr>
              <a:t> &lt;- </a:t>
            </a:r>
            <a:r>
              <a:rPr lang="en-US" sz="2400" dirty="0" err="1">
                <a:solidFill>
                  <a:srgbClr val="0070C0"/>
                </a:solidFill>
              </a:rPr>
              <a:t>data.frame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0070C0"/>
                </a:solidFill>
              </a:rPr>
              <a:t>  name   = c("A","B","C","D"),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0070C0"/>
                </a:solidFill>
              </a:rPr>
              <a:t>  age    = c(40,45,70,60),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0070C0"/>
                </a:solidFill>
              </a:rPr>
              <a:t>  gender = c("F","M","F","M")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C9E046-DC67-0DC1-A0DD-7263D273754E}"/>
              </a:ext>
            </a:extLst>
          </p:cNvPr>
          <p:cNvSpPr txBox="1"/>
          <p:nvPr/>
        </p:nvSpPr>
        <p:spPr>
          <a:xfrm>
            <a:off x="5521739" y="4394814"/>
            <a:ext cx="32893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x = 100</a:t>
            </a:r>
          </a:p>
          <a:p>
            <a:r>
              <a:rPr lang="en-US" sz="2400" dirty="0"/>
              <a:t>y = 6+10i</a:t>
            </a:r>
          </a:p>
          <a:p>
            <a:r>
              <a:rPr lang="en-US" sz="2400" dirty="0"/>
              <a:t>flag = FALSE</a:t>
            </a:r>
          </a:p>
        </p:txBody>
      </p:sp>
    </p:spTree>
    <p:extLst>
      <p:ext uri="{BB962C8B-B14F-4D97-AF65-F5344CB8AC3E}">
        <p14:creationId xmlns:p14="http://schemas.microsoft.com/office/powerpoint/2010/main" val="1698939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119823" y="-15240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Lists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457200" y="419099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 err="1">
                <a:solidFill>
                  <a:srgbClr val="00B050"/>
                </a:solidFill>
                <a:highlight>
                  <a:srgbClr val="FFFF00"/>
                </a:highlight>
              </a:rPr>
              <a:t>fruits_vector</a:t>
            </a:r>
            <a:r>
              <a:rPr lang="en-US" sz="2400" dirty="0">
                <a:solidFill>
                  <a:srgbClr val="00B050"/>
                </a:solidFill>
                <a:highlight>
                  <a:srgbClr val="FFFF00"/>
                </a:highlight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&lt;- c("Apple", "Banana", "Orange")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num_vector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&lt;- c(1,2,3,4,5,6,7,8,9,10,11,12)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 err="1">
                <a:solidFill>
                  <a:srgbClr val="0070C0"/>
                </a:solidFill>
                <a:highlight>
                  <a:srgbClr val="FFFF00"/>
                </a:highlight>
              </a:rPr>
              <a:t>num_matrix</a:t>
            </a:r>
            <a:r>
              <a:rPr lang="en-US" sz="2400" dirty="0">
                <a:solidFill>
                  <a:srgbClr val="0070C0"/>
                </a:solidFill>
                <a:highlight>
                  <a:srgbClr val="FFFF00"/>
                </a:highlight>
              </a:rPr>
              <a:t>  </a:t>
            </a:r>
            <a:r>
              <a:rPr lang="en-US" sz="2400" dirty="0">
                <a:solidFill>
                  <a:srgbClr val="0070C0"/>
                </a:solidFill>
              </a:rPr>
              <a:t>&lt;- matrix(c(10, 20, 30, 40, 50, 60),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0070C0"/>
                </a:solidFill>
              </a:rPr>
              <a:t>				nrow=3,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0070C0"/>
                </a:solidFill>
              </a:rPr>
              <a:t>				ncol=2)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 err="1">
                <a:solidFill>
                  <a:srgbClr val="0070C0"/>
                </a:solidFill>
                <a:highlight>
                  <a:srgbClr val="FFFF00"/>
                </a:highlight>
              </a:rPr>
              <a:t>my_data</a:t>
            </a:r>
            <a:r>
              <a:rPr lang="en-US" sz="2400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&lt;- </a:t>
            </a:r>
            <a:r>
              <a:rPr lang="en-US" sz="2400" dirty="0" err="1">
                <a:solidFill>
                  <a:srgbClr val="0070C0"/>
                </a:solidFill>
              </a:rPr>
              <a:t>data.frame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0070C0"/>
                </a:solidFill>
              </a:rPr>
              <a:t>  name   = c("A","B","C","D"),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0070C0"/>
                </a:solidFill>
              </a:rPr>
              <a:t>  age    = c(40,45,70,60),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0070C0"/>
                </a:solidFill>
              </a:rPr>
              <a:t>  gender = c("F","M","F","M")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C9E046-DC67-0DC1-A0DD-7263D273754E}"/>
              </a:ext>
            </a:extLst>
          </p:cNvPr>
          <p:cNvSpPr txBox="1"/>
          <p:nvPr/>
        </p:nvSpPr>
        <p:spPr>
          <a:xfrm>
            <a:off x="5521739" y="4394814"/>
            <a:ext cx="32893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x</a:t>
            </a:r>
            <a:r>
              <a:rPr lang="en-US" sz="2400" dirty="0"/>
              <a:t> = 100</a:t>
            </a:r>
          </a:p>
          <a:p>
            <a:r>
              <a:rPr lang="en-US" sz="2400" dirty="0">
                <a:highlight>
                  <a:srgbClr val="FFFF00"/>
                </a:highlight>
              </a:rPr>
              <a:t>y</a:t>
            </a:r>
            <a:r>
              <a:rPr lang="en-US" sz="2400" dirty="0"/>
              <a:t> = 6+10i</a:t>
            </a:r>
          </a:p>
          <a:p>
            <a:r>
              <a:rPr lang="en-US" sz="2400" dirty="0">
                <a:highlight>
                  <a:srgbClr val="FFFF00"/>
                </a:highlight>
              </a:rPr>
              <a:t>flag</a:t>
            </a:r>
            <a:r>
              <a:rPr lang="en-US" sz="2400" dirty="0"/>
              <a:t> = FALSE</a:t>
            </a:r>
          </a:p>
        </p:txBody>
      </p:sp>
    </p:spTree>
    <p:extLst>
      <p:ext uri="{BB962C8B-B14F-4D97-AF65-F5344CB8AC3E}">
        <p14:creationId xmlns:p14="http://schemas.microsoft.com/office/powerpoint/2010/main" val="3366224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Lists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457200" y="138377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/>
              <a:t>Create a new list which contains vectors, matrix, data frame and basic datatype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 err="1">
                <a:solidFill>
                  <a:srgbClr val="1E64B6"/>
                </a:solidFill>
              </a:rPr>
              <a:t>all_data</a:t>
            </a:r>
            <a:r>
              <a:rPr lang="en-US" sz="2600" b="1" dirty="0">
                <a:solidFill>
                  <a:srgbClr val="1E64B6"/>
                </a:solidFill>
              </a:rPr>
              <a:t> = list(</a:t>
            </a:r>
            <a:r>
              <a:rPr lang="en-US" sz="2600" b="1" dirty="0" err="1">
                <a:solidFill>
                  <a:srgbClr val="1E64B6"/>
                </a:solidFill>
              </a:rPr>
              <a:t>fruits_vector</a:t>
            </a:r>
            <a:r>
              <a:rPr lang="en-US" sz="2600" b="1" dirty="0">
                <a:solidFill>
                  <a:srgbClr val="1E64B6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1E64B6"/>
                </a:solidFill>
              </a:rPr>
              <a:t>		    </a:t>
            </a:r>
            <a:r>
              <a:rPr lang="en-US" sz="2600" b="1" dirty="0" err="1">
                <a:solidFill>
                  <a:srgbClr val="1E64B6"/>
                </a:solidFill>
              </a:rPr>
              <a:t>num_vector</a:t>
            </a:r>
            <a:r>
              <a:rPr lang="en-US" sz="2600" b="1" dirty="0">
                <a:solidFill>
                  <a:srgbClr val="1E64B6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1E64B6"/>
                </a:solidFill>
              </a:rPr>
              <a:t>		    </a:t>
            </a:r>
            <a:r>
              <a:rPr lang="en-US" sz="2600" b="1" dirty="0" err="1">
                <a:solidFill>
                  <a:srgbClr val="1E64B6"/>
                </a:solidFill>
              </a:rPr>
              <a:t>num_matrix</a:t>
            </a:r>
            <a:r>
              <a:rPr lang="en-US" sz="2600" b="1" dirty="0">
                <a:solidFill>
                  <a:srgbClr val="1E64B6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1E64B6"/>
                </a:solidFill>
              </a:rPr>
              <a:t>		    </a:t>
            </a:r>
            <a:r>
              <a:rPr lang="en-US" sz="2600" b="1" dirty="0" err="1">
                <a:solidFill>
                  <a:srgbClr val="1E64B6"/>
                </a:solidFill>
              </a:rPr>
              <a:t>my_data</a:t>
            </a:r>
            <a:r>
              <a:rPr lang="en-US" sz="2600" b="1" dirty="0">
                <a:solidFill>
                  <a:srgbClr val="1E64B6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1E64B6"/>
                </a:solidFill>
              </a:rPr>
              <a:t>		    x,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1E64B6"/>
                </a:solidFill>
              </a:rPr>
              <a:t>		    y,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1E64B6"/>
                </a:solidFill>
              </a:rPr>
              <a:t>		    flag)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552552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297623" y="1952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Lists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335723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/>
              <a:t>Accessing List element: list element can be accessible by [[]] double square brackets with index.</a:t>
            </a:r>
            <a:br>
              <a:rPr lang="en-US" sz="2800" dirty="0"/>
            </a:br>
            <a:endParaRPr lang="en-US" sz="28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 err="1">
                <a:solidFill>
                  <a:srgbClr val="1E64B6"/>
                </a:solidFill>
              </a:rPr>
              <a:t>all_data</a:t>
            </a:r>
            <a:endParaRPr lang="en-US" sz="2400" b="1" dirty="0">
              <a:solidFill>
                <a:srgbClr val="1E64B6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b="1" dirty="0">
              <a:solidFill>
                <a:srgbClr val="1E64B6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 err="1">
                <a:solidFill>
                  <a:srgbClr val="1E64B6"/>
                </a:solidFill>
              </a:rPr>
              <a:t>all_data</a:t>
            </a:r>
            <a:r>
              <a:rPr lang="en-US" sz="2400" b="1" dirty="0">
                <a:solidFill>
                  <a:srgbClr val="1E64B6"/>
                </a:solidFill>
              </a:rPr>
              <a:t>[[1]] # Accessing 1</a:t>
            </a:r>
            <a:r>
              <a:rPr lang="en-US" sz="2400" b="1" baseline="30000" dirty="0">
                <a:solidFill>
                  <a:srgbClr val="1E64B6"/>
                </a:solidFill>
              </a:rPr>
              <a:t>st</a:t>
            </a:r>
            <a:r>
              <a:rPr lang="en-US" sz="2400" b="1" dirty="0">
                <a:solidFill>
                  <a:srgbClr val="1E64B6"/>
                </a:solidFill>
              </a:rPr>
              <a:t> elements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b="1" dirty="0">
              <a:solidFill>
                <a:srgbClr val="1E64B6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 err="1">
                <a:solidFill>
                  <a:srgbClr val="1E64B6"/>
                </a:solidFill>
              </a:rPr>
              <a:t>all_data</a:t>
            </a:r>
            <a:r>
              <a:rPr lang="en-US" sz="2400" b="1" dirty="0">
                <a:solidFill>
                  <a:srgbClr val="1E64B6"/>
                </a:solidFill>
              </a:rPr>
              <a:t>[[2]] # Accessing 2</a:t>
            </a:r>
            <a:r>
              <a:rPr lang="en-US" sz="2400" b="1" baseline="30000" dirty="0">
                <a:solidFill>
                  <a:srgbClr val="1E64B6"/>
                </a:solidFill>
              </a:rPr>
              <a:t>nd</a:t>
            </a:r>
            <a:r>
              <a:rPr lang="en-US" sz="2400" b="1" dirty="0">
                <a:solidFill>
                  <a:srgbClr val="1E64B6"/>
                </a:solidFill>
              </a:rPr>
              <a:t> elements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b="1" dirty="0">
              <a:solidFill>
                <a:srgbClr val="1E64B6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 err="1">
                <a:solidFill>
                  <a:srgbClr val="1E64B6"/>
                </a:solidFill>
              </a:rPr>
              <a:t>all_data</a:t>
            </a:r>
            <a:r>
              <a:rPr lang="en-US" sz="2400" b="1" dirty="0">
                <a:solidFill>
                  <a:srgbClr val="1E64B6"/>
                </a:solidFill>
              </a:rPr>
              <a:t>[[2:5]] # Elements from 2 to 5 elements</a:t>
            </a:r>
          </a:p>
        </p:txBody>
      </p:sp>
    </p:spTree>
    <p:extLst>
      <p:ext uri="{BB962C8B-B14F-4D97-AF65-F5344CB8AC3E}">
        <p14:creationId xmlns:p14="http://schemas.microsoft.com/office/powerpoint/2010/main" val="9679040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EC73DF-740E-C296-BD40-4D02CCB5B0B3}"/>
              </a:ext>
            </a:extLst>
          </p:cNvPr>
          <p:cNvSpPr/>
          <p:nvPr/>
        </p:nvSpPr>
        <p:spPr>
          <a:xfrm>
            <a:off x="1524000" y="1571033"/>
            <a:ext cx="7003223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332961" y="296069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/>
              <a:t>Access DataFrame from list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 err="1"/>
              <a:t>all_data</a:t>
            </a:r>
            <a:r>
              <a:rPr lang="en-US" sz="2000" dirty="0"/>
              <a:t> = list(</a:t>
            </a:r>
            <a:r>
              <a:rPr lang="en-US" sz="2000" dirty="0" err="1"/>
              <a:t>fruits_vector</a:t>
            </a:r>
            <a:r>
              <a:rPr lang="en-US" sz="2000" dirty="0"/>
              <a:t>, </a:t>
            </a:r>
            <a:r>
              <a:rPr lang="en-US" sz="2000" dirty="0" err="1"/>
              <a:t>num_vector</a:t>
            </a:r>
            <a:r>
              <a:rPr lang="en-US" sz="2000" dirty="0"/>
              <a:t>, </a:t>
            </a:r>
            <a:r>
              <a:rPr lang="en-US" sz="2000" dirty="0" err="1"/>
              <a:t>num_matrix</a:t>
            </a:r>
            <a:r>
              <a:rPr lang="en-US" sz="2000" dirty="0"/>
              <a:t>, </a:t>
            </a:r>
            <a:r>
              <a:rPr lang="en-US" sz="2000" dirty="0" err="1">
                <a:highlight>
                  <a:srgbClr val="FFFF00"/>
                </a:highlight>
              </a:rPr>
              <a:t>my_data</a:t>
            </a:r>
            <a:r>
              <a:rPr lang="en-US" sz="2000" dirty="0"/>
              <a:t>, x, y, flag)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 err="1"/>
              <a:t>all_data</a:t>
            </a:r>
            <a:r>
              <a:rPr lang="en-US" sz="2000" dirty="0"/>
              <a:t>[[4]] 		#4</a:t>
            </a:r>
            <a:r>
              <a:rPr lang="en-US" sz="2000" baseline="30000" dirty="0"/>
              <a:t>th</a:t>
            </a:r>
            <a:r>
              <a:rPr lang="en-US" sz="2000" dirty="0"/>
              <a:t> element is Data Frame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 err="1"/>
              <a:t>all_data</a:t>
            </a:r>
            <a:r>
              <a:rPr lang="en-US" sz="2000" dirty="0"/>
              <a:t>[[4]][]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 err="1"/>
              <a:t>all_data</a:t>
            </a:r>
            <a:r>
              <a:rPr lang="en-US" sz="2000" dirty="0"/>
              <a:t>[[4]][ 1 , 2 ]     #1</a:t>
            </a:r>
            <a:r>
              <a:rPr lang="en-US" sz="2000" baseline="30000" dirty="0"/>
              <a:t>st</a:t>
            </a:r>
            <a:r>
              <a:rPr lang="en-US" sz="2000" dirty="0"/>
              <a:t> row &amp; 2</a:t>
            </a:r>
            <a:r>
              <a:rPr lang="en-US" sz="2000" baseline="30000" dirty="0"/>
              <a:t>nd</a:t>
            </a:r>
            <a:r>
              <a:rPr lang="en-US" sz="2000" dirty="0"/>
              <a:t> Columns from 4</a:t>
            </a:r>
            <a:r>
              <a:rPr lang="en-US" sz="2000" baseline="30000" dirty="0"/>
              <a:t>th</a:t>
            </a:r>
            <a:r>
              <a:rPr lang="en-US" sz="2000" dirty="0"/>
              <a:t> Element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 err="1"/>
              <a:t>all_data</a:t>
            </a:r>
            <a:r>
              <a:rPr lang="en-US" sz="2000" dirty="0"/>
              <a:t>[[4]][  , 3 ]       # all the rows and 3</a:t>
            </a:r>
            <a:r>
              <a:rPr lang="en-US" sz="2000" baseline="30000" dirty="0"/>
              <a:t>rd</a:t>
            </a:r>
            <a:r>
              <a:rPr lang="en-US" sz="2000" dirty="0"/>
              <a:t> column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 err="1"/>
              <a:t>all_data</a:t>
            </a:r>
            <a:r>
              <a:rPr lang="en-US" sz="2000" dirty="0"/>
              <a:t>[[4]][ 1:3 , 3 ]   # 1 to 3 Rows and 3</a:t>
            </a:r>
            <a:r>
              <a:rPr lang="en-US" sz="2000" baseline="30000" dirty="0"/>
              <a:t>rd</a:t>
            </a:r>
            <a:r>
              <a:rPr lang="en-US" sz="2000" dirty="0"/>
              <a:t> column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 err="1"/>
              <a:t>all_data</a:t>
            </a:r>
            <a:r>
              <a:rPr lang="en-US" sz="2000" dirty="0"/>
              <a:t>[[4]][ 1:3 , 1:2 ]   # 1 to 3 Rows &amp; 1 to 2 columns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51EFAE-6687-441A-F696-4BF79132F729}"/>
              </a:ext>
            </a:extLst>
          </p:cNvPr>
          <p:cNvGrpSpPr/>
          <p:nvPr/>
        </p:nvGrpSpPr>
        <p:grpSpPr>
          <a:xfrm>
            <a:off x="1524000" y="1574405"/>
            <a:ext cx="7150100" cy="327223"/>
            <a:chOff x="1524000" y="2679305"/>
            <a:chExt cx="7150100" cy="32722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9270EB9-03BA-4438-F5B5-B23E21F7DC42}"/>
                </a:ext>
              </a:extLst>
            </p:cNvPr>
            <p:cNvSpPr txBox="1"/>
            <p:nvPr/>
          </p:nvSpPr>
          <p:spPr>
            <a:xfrm>
              <a:off x="2527300" y="2687737"/>
              <a:ext cx="596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5FD05FD-B9FB-A144-C008-70F8267641D0}"/>
                </a:ext>
              </a:extLst>
            </p:cNvPr>
            <p:cNvSpPr txBox="1"/>
            <p:nvPr/>
          </p:nvSpPr>
          <p:spPr>
            <a:xfrm>
              <a:off x="4113973" y="2698751"/>
              <a:ext cx="596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5ECCEE8-27F0-2CAD-7396-4171FCCDA898}"/>
                </a:ext>
              </a:extLst>
            </p:cNvPr>
            <p:cNvSpPr txBox="1"/>
            <p:nvPr/>
          </p:nvSpPr>
          <p:spPr>
            <a:xfrm>
              <a:off x="5422900" y="2698751"/>
              <a:ext cx="596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64D296-31E6-9A17-7D73-BC4DEBB27A48}"/>
                </a:ext>
              </a:extLst>
            </p:cNvPr>
            <p:cNvSpPr txBox="1"/>
            <p:nvPr/>
          </p:nvSpPr>
          <p:spPr>
            <a:xfrm>
              <a:off x="6819900" y="2698751"/>
              <a:ext cx="596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A27156-8D45-4267-56B8-3F81C17A1CAE}"/>
                </a:ext>
              </a:extLst>
            </p:cNvPr>
            <p:cNvSpPr txBox="1"/>
            <p:nvPr/>
          </p:nvSpPr>
          <p:spPr>
            <a:xfrm>
              <a:off x="7518400" y="2687736"/>
              <a:ext cx="596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168554-6255-6B78-F769-83A58F1AF65C}"/>
                </a:ext>
              </a:extLst>
            </p:cNvPr>
            <p:cNvSpPr txBox="1"/>
            <p:nvPr/>
          </p:nvSpPr>
          <p:spPr>
            <a:xfrm>
              <a:off x="7778750" y="2684364"/>
              <a:ext cx="596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B6F813-C821-1726-E34C-9785A07C8441}"/>
                </a:ext>
              </a:extLst>
            </p:cNvPr>
            <p:cNvSpPr txBox="1"/>
            <p:nvPr/>
          </p:nvSpPr>
          <p:spPr>
            <a:xfrm>
              <a:off x="8077200" y="2680992"/>
              <a:ext cx="596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39FFF3-7DEE-320C-DB2F-8F6089F320FD}"/>
                </a:ext>
              </a:extLst>
            </p:cNvPr>
            <p:cNvSpPr txBox="1"/>
            <p:nvPr/>
          </p:nvSpPr>
          <p:spPr>
            <a:xfrm>
              <a:off x="1524000" y="2679305"/>
              <a:ext cx="952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9933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59311-D039-AA89-BF61-EBD21ABE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91A7F-B8B0-0AAC-2E4B-62EC6AD25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The </a:t>
            </a:r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iew() function in R can be used to invoke a spreadsheet-style data viewer within RStudio.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Example: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iew(x)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iew(</a:t>
            </a:r>
            <a:r>
              <a:rPr lang="en-US" dirty="0" err="1"/>
              <a:t>my_data</a:t>
            </a:r>
            <a:r>
              <a:rPr lang="en-US" dirty="0"/>
              <a:t>)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iew(</a:t>
            </a:r>
            <a:r>
              <a:rPr lang="en-US" dirty="0" err="1"/>
              <a:t>all_data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2FF05-46D0-0870-5B25-BDE818A1712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6E255-F6E7-149D-22C8-E17E06BFD76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841EB-7DB5-CC86-5A3A-BA2B19D101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56504-2719-39DD-241B-DAD17D2E37A0}"/>
              </a:ext>
            </a:extLst>
          </p:cNvPr>
          <p:cNvSpPr txBox="1"/>
          <p:nvPr/>
        </p:nvSpPr>
        <p:spPr>
          <a:xfrm>
            <a:off x="5549900" y="45085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/>
              <a:t>Note : </a:t>
            </a:r>
          </a:p>
          <a:p>
            <a:r>
              <a:rPr lang="en-US" sz="1800" i="1" dirty="0"/>
              <a:t>V is upper case in View function</a:t>
            </a:r>
          </a:p>
        </p:txBody>
      </p:sp>
    </p:spTree>
    <p:extLst>
      <p:ext uri="{BB962C8B-B14F-4D97-AF65-F5344CB8AC3E}">
        <p14:creationId xmlns:p14="http://schemas.microsoft.com/office/powerpoint/2010/main" val="11952437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E7DB-757D-38C4-2727-D895C5B4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iew(</a:t>
            </a:r>
            <a:r>
              <a:rPr lang="en-US" dirty="0" err="1"/>
              <a:t>my_data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8A0F2-3DF4-DEE4-C05D-DF9164FECBC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95FB8-BD0E-EB3E-6367-2825EA910F4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A0986-5C2F-1B83-3C2C-F89204F94C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E84203-4538-A628-5E4E-5B7177F7B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12" y="1924049"/>
            <a:ext cx="6173788" cy="326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864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0D81-7D17-BF42-5B72-8DCF00EF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 indent="0" algn="l">
              <a:buNone/>
            </a:pPr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iew(</a:t>
            </a:r>
            <a:r>
              <a:rPr lang="en-US" dirty="0" err="1"/>
              <a:t>all_data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15641-7A5C-904D-F0E2-565BB85C1A9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BF31-501C-0A84-C65F-A268474011E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8E79F-4CFB-E018-45C4-89E6DC8395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3AECD2-FB43-F443-578D-CF65B40DD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1474"/>
            <a:ext cx="8534902" cy="360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1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Vector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600" dirty="0"/>
              <a:t>Length function which helps to find out how many items a vector has.</a:t>
            </a:r>
          </a:p>
          <a:p>
            <a:pPr marL="342900">
              <a:spcBef>
                <a:spcPts val="0"/>
              </a:spcBef>
              <a:buSzPts val="3200"/>
            </a:pPr>
            <a:endParaRPr lang="en-US" sz="2600" dirty="0"/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600" dirty="0"/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1E64B6"/>
                </a:solidFill>
              </a:rPr>
              <a:t>length(fruits)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600" b="1" dirty="0">
              <a:solidFill>
                <a:srgbClr val="1E64B6"/>
              </a:solidFill>
            </a:endParaRP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1E64B6"/>
                </a:solidFill>
              </a:rPr>
              <a:t>length(num)</a:t>
            </a:r>
          </a:p>
        </p:txBody>
      </p:sp>
    </p:spTree>
    <p:extLst>
      <p:ext uri="{BB962C8B-B14F-4D97-AF65-F5344CB8AC3E}">
        <p14:creationId xmlns:p14="http://schemas.microsoft.com/office/powerpoint/2010/main" val="7773566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19DF-6487-0489-A1E4-242E8128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CD5D6-63AB-FF2D-4943-4E5A038581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  <a:p>
            <a:pPr lvl="1"/>
            <a:r>
              <a:rPr lang="en-US" dirty="0"/>
              <a:t>Logical</a:t>
            </a:r>
          </a:p>
          <a:p>
            <a:pPr lvl="1"/>
            <a:r>
              <a:rPr lang="en-US" dirty="0"/>
              <a:t>Numeric</a:t>
            </a:r>
          </a:p>
          <a:p>
            <a:pPr lvl="1"/>
            <a:r>
              <a:rPr lang="en-US" dirty="0"/>
              <a:t>Complex</a:t>
            </a:r>
          </a:p>
          <a:p>
            <a:pPr lvl="1"/>
            <a:r>
              <a:rPr lang="en-US" dirty="0"/>
              <a:t>Character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131BD-1F1D-5716-83AB-500548C3BC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384C5-79E2-B13C-F042-45D056E75D9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F73B-5CEB-22FD-2354-4AF21B33FD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384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19DF-6487-0489-A1E4-242E8128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CD5D6-63AB-FF2D-4943-4E5A038581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 Data Types / Data Structure</a:t>
            </a:r>
          </a:p>
          <a:p>
            <a:pPr lvl="1"/>
            <a:r>
              <a:rPr lang="en-US" dirty="0"/>
              <a:t>Vector         ( Single Dimension )</a:t>
            </a:r>
          </a:p>
          <a:p>
            <a:pPr lvl="1"/>
            <a:r>
              <a:rPr lang="en-US" dirty="0"/>
              <a:t>Matrix          ( Two Dimension )</a:t>
            </a:r>
          </a:p>
          <a:p>
            <a:pPr lvl="1"/>
            <a:r>
              <a:rPr lang="en-US" dirty="0"/>
              <a:t>Data Frame (Two Dimension )</a:t>
            </a:r>
          </a:p>
          <a:p>
            <a:pPr lvl="1"/>
            <a:r>
              <a:rPr lang="en-US" dirty="0"/>
              <a:t>List               (Mix in terms of dimension)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131BD-1F1D-5716-83AB-500548C3BC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384C5-79E2-B13C-F042-45D056E75D9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F73B-5CEB-22FD-2354-4AF21B33FD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858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19DF-6487-0489-A1E4-242E8128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CD5D6-63AB-FF2D-4943-4E5A038581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  <a:p>
            <a:pPr lvl="1"/>
            <a:r>
              <a:rPr lang="en-US" dirty="0"/>
              <a:t>Vector	  [index]</a:t>
            </a:r>
          </a:p>
          <a:p>
            <a:pPr lvl="1"/>
            <a:r>
              <a:rPr lang="en-US" dirty="0"/>
              <a:t>Matrix           [row-index, col-index]</a:t>
            </a:r>
          </a:p>
          <a:p>
            <a:pPr lvl="1"/>
            <a:r>
              <a:rPr lang="en-US" dirty="0"/>
              <a:t>Data Frame  [row-index, col-index]</a:t>
            </a:r>
          </a:p>
          <a:p>
            <a:pPr lvl="1"/>
            <a:r>
              <a:rPr lang="en-US" dirty="0"/>
              <a:t>List		  [[index]]</a:t>
            </a:r>
          </a:p>
          <a:p>
            <a:pPr lvl="1"/>
            <a:r>
              <a:rPr lang="en-US" dirty="0"/>
              <a:t>View function to view the data in excel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131BD-1F1D-5716-83AB-500548C3BC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384C5-79E2-B13C-F042-45D056E75D9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F73B-5CEB-22FD-2354-4AF21B33FD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64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E8AE-0ADC-7236-32E5-158D575B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 into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DE13C-4076-B191-E71F-D75C266A4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Text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CSV 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Excel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SPSS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SAS files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From the web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FEFA0-8821-7B64-0355-7735DF17E4E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58575-8D36-DAE0-B14E-6FBA73F3EF5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8755C-4C39-8155-A632-DD0DE8E941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163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E8AE-0ADC-7236-32E5-158D575B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</a:t>
            </a:r>
            <a:r>
              <a:rPr lang="en-US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CSV</a:t>
            </a:r>
            <a:r>
              <a:rPr lang="en-US" dirty="0"/>
              <a:t> file into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DE13C-4076-B191-E71F-D75C266A4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36551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CSV (Comma Separated Values) is a text file in which the values in columns are separated by a comma.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FEFA0-8821-7B64-0355-7735DF17E4E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58575-8D36-DAE0-B14E-6FBA73F3EF5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8755C-4C39-8155-A632-DD0DE8E941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11B83C-37D9-9F89-8EF0-4D8857F9C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743" y="3371885"/>
            <a:ext cx="5815013" cy="29036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E9A2EB-C1B0-E26D-1C23-A8658C64577A}"/>
              </a:ext>
            </a:extLst>
          </p:cNvPr>
          <p:cNvSpPr txBox="1"/>
          <p:nvPr/>
        </p:nvSpPr>
        <p:spPr>
          <a:xfrm>
            <a:off x="457200" y="3763989"/>
            <a:ext cx="146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10016030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E8AE-0ADC-7236-32E5-158D575B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</a:t>
            </a:r>
            <a:r>
              <a:rPr lang="en-US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CSV</a:t>
            </a:r>
            <a:r>
              <a:rPr lang="en-US" dirty="0"/>
              <a:t> file into 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FEFA0-8821-7B64-0355-7735DF17E4E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58575-8D36-DAE0-B14E-6FBA73F3EF5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8755C-4C39-8155-A632-DD0DE8E941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45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04BE45C-983F-40AC-09FC-B078F31DF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150" y="1568381"/>
            <a:ext cx="8775700" cy="4526100"/>
          </a:xfrm>
        </p:spPr>
        <p:txBody>
          <a:bodyPr/>
          <a:lstStyle/>
          <a:p>
            <a:r>
              <a:rPr lang="en-US" dirty="0"/>
              <a:t>read.csv() function to read CSV files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read.csv(</a:t>
            </a:r>
            <a:r>
              <a:rPr lang="en-US" sz="2800" dirty="0" err="1">
                <a:solidFill>
                  <a:srgbClr val="FF0000"/>
                </a:solidFill>
              </a:rPr>
              <a:t>file_path</a:t>
            </a:r>
            <a:r>
              <a:rPr lang="en-US" sz="2800" dirty="0">
                <a:solidFill>
                  <a:srgbClr val="FF0000"/>
                </a:solidFill>
              </a:rPr>
              <a:t>=" ", header=FALSE, </a:t>
            </a:r>
            <a:r>
              <a:rPr lang="en-US" sz="2800" dirty="0" err="1">
                <a:solidFill>
                  <a:srgbClr val="FF0000"/>
                </a:solidFill>
              </a:rPr>
              <a:t>sep</a:t>
            </a:r>
            <a:r>
              <a:rPr lang="en-US" sz="2800" dirty="0">
                <a:solidFill>
                  <a:srgbClr val="FF0000"/>
                </a:solidFill>
              </a:rPr>
              <a:t>=",")</a:t>
            </a:r>
          </a:p>
        </p:txBody>
      </p:sp>
    </p:spTree>
    <p:extLst>
      <p:ext uri="{BB962C8B-B14F-4D97-AF65-F5344CB8AC3E}">
        <p14:creationId xmlns:p14="http://schemas.microsoft.com/office/powerpoint/2010/main" val="28206511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9FFF-90C3-8CF5-222D-AFF57D88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Park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8AF22-F739-8147-DEC9-4AF6CBCEF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00" y="1244600"/>
            <a:ext cx="8890000" cy="4881700"/>
          </a:xfrm>
        </p:spPr>
        <p:txBody>
          <a:bodyPr/>
          <a:lstStyle/>
          <a:p>
            <a:r>
              <a:rPr lang="en-US" sz="2200" dirty="0">
                <a:latin typeface="+mj-lt"/>
                <a:cs typeface="Times New Roman" panose="02020603050405020304" pitchFamily="18" charset="0"/>
              </a:rPr>
              <a:t>Vehicle park data contains the no of vehicles are present on road or market in India from Year 2000 to 2022</a:t>
            </a:r>
          </a:p>
          <a:p>
            <a:r>
              <a:rPr lang="en-US" sz="2200" b="1" dirty="0">
                <a:latin typeface="+mj-lt"/>
                <a:cs typeface="Times New Roman" panose="02020603050405020304" pitchFamily="18" charset="0"/>
              </a:rPr>
              <a:t>Columns :</a:t>
            </a:r>
          </a:p>
          <a:p>
            <a:pPr lvl="1"/>
            <a:r>
              <a:rPr lang="en-US" sz="2000" dirty="0">
                <a:latin typeface="+mj-lt"/>
                <a:cs typeface="Times New Roman" panose="02020603050405020304" pitchFamily="18" charset="0"/>
              </a:rPr>
              <a:t>YEAR : Vehicle Sales Year</a:t>
            </a:r>
          </a:p>
          <a:p>
            <a:pPr lvl="1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VEHICLE_TYPE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: Type of vehicle sold to the market (Truck, Bus, Four &amp; Two wheeler, Others)</a:t>
            </a:r>
          </a:p>
          <a:p>
            <a:pPr lvl="1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BRAND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: Vehicle brand &amp; Manufacturer</a:t>
            </a:r>
          </a:p>
          <a:p>
            <a:pPr lvl="1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VEHICLE_COUNT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: No of vehicle sold in market for a year</a:t>
            </a:r>
          </a:p>
          <a:p>
            <a:pPr lvl="1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AGE_GROUP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: Age group of the vehicle</a:t>
            </a:r>
          </a:p>
          <a:p>
            <a:pPr lvl="1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AGE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: Vehicle age represent how old vehicle is</a:t>
            </a:r>
          </a:p>
          <a:p>
            <a:pPr lvl="1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RTO_REGISTRATION_YEAR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: Year on which vehicle go registration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5D36A-B7FD-33E9-2B1F-00DF9603A2D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A4D1B-2068-89F7-079B-BF216553E90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06CEB-45BB-47D3-7A21-6ABCFC1872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142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583A-2AFC-5F46-41C7-B750CDA7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Vehicle data into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0BBAA-1A9F-F33D-E59B-44B5959206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importing any datasets in R, first create </a:t>
            </a:r>
            <a:r>
              <a:rPr lang="en-US" b="1" dirty="0"/>
              <a:t>dataset </a:t>
            </a:r>
            <a:r>
              <a:rPr lang="en-US" dirty="0"/>
              <a:t>folder in C drive</a:t>
            </a:r>
          </a:p>
          <a:p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246A6-51A8-3F74-22F3-E82CF63C836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AAE43-5FFB-DDB1-FB21-D4CFCA91914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75B37-4858-728D-973D-9A872856CE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C07C3F-DB9B-7E31-444F-F7C179596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0" y="2911475"/>
            <a:ext cx="35909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154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C55-2DD5-AB6E-9987-04E85905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VEHICLE_PARK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898CD-B9C2-BC92-8B54-4BFDEB506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2470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600" dirty="0"/>
              <a:t>Download the VEHICLE_PARK.csv file from  link-1 or link- 2 and copy paste or save in C:\dataset folder</a:t>
            </a:r>
          </a:p>
          <a:p>
            <a:pPr marL="114300" indent="0">
              <a:buNone/>
            </a:pPr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9012-FCA0-FDDD-84DC-D6672D175B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2B53-86C7-1618-E277-15891FDE54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DDE3-BB63-13BE-3887-F0367BCBEA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C850D0-48DB-F086-55A8-0EE754089929}"/>
              </a:ext>
            </a:extLst>
          </p:cNvPr>
          <p:cNvSpPr txBox="1"/>
          <p:nvPr/>
        </p:nvSpPr>
        <p:spPr>
          <a:xfrm>
            <a:off x="1371600" y="2361168"/>
            <a:ext cx="76327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https://raw.githubusercontent.com/sitmbadept/sitmbadept.github.io/main/BDTM/DATASET/VEHICLE_PARK.csv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47214D-0CF4-021C-2D6A-CB495EAFEEF3}"/>
              </a:ext>
            </a:extLst>
          </p:cNvPr>
          <p:cNvSpPr txBox="1"/>
          <p:nvPr/>
        </p:nvSpPr>
        <p:spPr>
          <a:xfrm>
            <a:off x="1371599" y="3364677"/>
            <a:ext cx="76327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https://drive.google.com/file/d/1EPQhl0wVCZnNP1vx7BE43phOUljzZXGD/view?usp=sharing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669FBC-A9F5-4793-4933-14E4EC16FEFF}"/>
              </a:ext>
            </a:extLst>
          </p:cNvPr>
          <p:cNvSpPr txBox="1"/>
          <p:nvPr/>
        </p:nvSpPr>
        <p:spPr>
          <a:xfrm>
            <a:off x="374651" y="2398388"/>
            <a:ext cx="1231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Link -1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BC3B67-C7C7-06BC-315D-9137861E6CF2}"/>
              </a:ext>
            </a:extLst>
          </p:cNvPr>
          <p:cNvSpPr txBox="1"/>
          <p:nvPr/>
        </p:nvSpPr>
        <p:spPr>
          <a:xfrm>
            <a:off x="368301" y="3386244"/>
            <a:ext cx="1231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Link -2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045C402-C13C-BD86-003E-0522FA55E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7687" y="4249968"/>
            <a:ext cx="2562225" cy="23050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34EF18D-F3A2-2558-4082-ADC0A2F77DF3}"/>
              </a:ext>
            </a:extLst>
          </p:cNvPr>
          <p:cNvSpPr txBox="1"/>
          <p:nvPr/>
        </p:nvSpPr>
        <p:spPr>
          <a:xfrm>
            <a:off x="609600" y="4774387"/>
            <a:ext cx="2845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Store in C:\dataset</a:t>
            </a:r>
          </a:p>
        </p:txBody>
      </p:sp>
    </p:spTree>
    <p:extLst>
      <p:ext uri="{BB962C8B-B14F-4D97-AF65-F5344CB8AC3E}">
        <p14:creationId xmlns:p14="http://schemas.microsoft.com/office/powerpoint/2010/main" val="23523543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C55-2DD5-AB6E-9987-04E85905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VEHICLE_PARK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9012-FCA0-FDDD-84DC-D6672D175B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2B53-86C7-1618-E277-15891FDE54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DDE3-BB63-13BE-3887-F0367BCBEA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49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FFD051-C5F5-C445-D3BF-24FD0F56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344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b="1" u="sng" dirty="0"/>
              <a:t>Read CSV file in 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sz="2600" b="1" dirty="0"/>
              <a:t>data = read.csv("C:/dataset/VEHICLE_PARK.csv")</a:t>
            </a:r>
          </a:p>
        </p:txBody>
      </p:sp>
    </p:spTree>
    <p:extLst>
      <p:ext uri="{BB962C8B-B14F-4D97-AF65-F5344CB8AC3E}">
        <p14:creationId xmlns:p14="http://schemas.microsoft.com/office/powerpoint/2010/main" val="273322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Vector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600" dirty="0">
              <a:solidFill>
                <a:srgbClr val="1E64B6"/>
              </a:solidFill>
            </a:endParaRPr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>
                <a:solidFill>
                  <a:schemeClr val="bg2"/>
                </a:solidFill>
              </a:rPr>
              <a:t>Combining two vectors</a:t>
            </a:r>
            <a:endParaRPr lang="en-US" sz="2600" dirty="0">
              <a:solidFill>
                <a:srgbClr val="1E64B6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rgbClr val="1E64B6"/>
                </a:solidFill>
              </a:rPr>
              <a:t>    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rgbClr val="1E64B6"/>
                </a:solidFill>
              </a:rPr>
              <a:t>	</a:t>
            </a:r>
            <a:r>
              <a:rPr lang="en-US" sz="2600" b="1" dirty="0" err="1">
                <a:solidFill>
                  <a:srgbClr val="1E64B6"/>
                </a:solidFill>
              </a:rPr>
              <a:t>num_all</a:t>
            </a:r>
            <a:r>
              <a:rPr lang="en-US" sz="2600" b="1" dirty="0">
                <a:solidFill>
                  <a:srgbClr val="1E64B6"/>
                </a:solidFill>
              </a:rPr>
              <a:t> &lt;- c(num, dec)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1E64B6"/>
                </a:solidFill>
              </a:rPr>
              <a:t>	print(</a:t>
            </a:r>
            <a:r>
              <a:rPr lang="en-US" sz="2600" b="1" dirty="0" err="1">
                <a:solidFill>
                  <a:srgbClr val="1E64B6"/>
                </a:solidFill>
              </a:rPr>
              <a:t>num_all</a:t>
            </a:r>
            <a:r>
              <a:rPr lang="en-US" sz="2600" b="1" dirty="0">
                <a:solidFill>
                  <a:srgbClr val="1E64B6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b="1" dirty="0">
              <a:solidFill>
                <a:srgbClr val="1E64B6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FF0000"/>
                </a:solidFill>
              </a:rPr>
              <a:t>	alpha = c(“A”, “B”, “C”, “D”)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FF0000"/>
                </a:solidFill>
              </a:rPr>
              <a:t>	fruits = c(“Apple”, “</a:t>
            </a:r>
            <a:r>
              <a:rPr 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Banana</a:t>
            </a:r>
            <a:r>
              <a:rPr lang="en-US" sz="2600" b="1" dirty="0">
                <a:solidFill>
                  <a:srgbClr val="FF0000"/>
                </a:solidFill>
              </a:rPr>
              <a:t>”, “Orange”)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FF0000"/>
                </a:solidFill>
              </a:rPr>
              <a:t>	data = c(alpha, fruits, </a:t>
            </a:r>
            <a:r>
              <a:rPr lang="en-US" sz="2600" b="1" dirty="0" err="1">
                <a:solidFill>
                  <a:srgbClr val="FF0000"/>
                </a:solidFill>
              </a:rPr>
              <a:t>num_all</a:t>
            </a:r>
            <a:r>
              <a:rPr lang="en-US" sz="2600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FF0000"/>
                </a:solidFill>
              </a:rPr>
              <a:t>	print(data)</a:t>
            </a:r>
          </a:p>
        </p:txBody>
      </p:sp>
    </p:spTree>
    <p:extLst>
      <p:ext uri="{BB962C8B-B14F-4D97-AF65-F5344CB8AC3E}">
        <p14:creationId xmlns:p14="http://schemas.microsoft.com/office/powerpoint/2010/main" val="20773872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C55-2DD5-AB6E-9987-04E85905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Data Frame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9012-FCA0-FDDD-84DC-D6672D175B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2B53-86C7-1618-E277-15891FDE54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DDE3-BB63-13BE-3887-F0367BCBEA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50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FFD051-C5F5-C445-D3BF-24FD0F56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344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600" b="1" dirty="0"/>
              <a:t>str() </a:t>
            </a:r>
            <a:r>
              <a:rPr lang="en-US" sz="2600" dirty="0"/>
              <a:t>function gives details information about the data frame.</a:t>
            </a:r>
          </a:p>
          <a:p>
            <a:pPr marL="114300" indent="0">
              <a:buNone/>
            </a:pPr>
            <a:endParaRPr lang="en-US" sz="2600" b="1" dirty="0"/>
          </a:p>
          <a:p>
            <a:pPr marL="114300" indent="0">
              <a:buNone/>
            </a:pPr>
            <a:r>
              <a:rPr lang="en-US" sz="2600" dirty="0"/>
              <a:t>Syntax:</a:t>
            </a:r>
          </a:p>
          <a:p>
            <a:pPr marL="114300" indent="0">
              <a:buNone/>
            </a:pPr>
            <a:r>
              <a:rPr lang="en-US" sz="2600" dirty="0"/>
              <a:t>	</a:t>
            </a:r>
            <a:r>
              <a:rPr lang="en-US" sz="2600" b="1" dirty="0"/>
              <a:t>str(data-frame-variable)</a:t>
            </a:r>
          </a:p>
          <a:p>
            <a:pPr marL="114300" indent="0">
              <a:buNone/>
            </a:pPr>
            <a:endParaRPr lang="en-US" sz="2600" dirty="0"/>
          </a:p>
          <a:p>
            <a:pPr marL="114300" indent="0">
              <a:buNone/>
            </a:pPr>
            <a:r>
              <a:rPr lang="en-US" sz="2600" dirty="0"/>
              <a:t>Example:</a:t>
            </a:r>
          </a:p>
          <a:p>
            <a:pPr marL="114300" indent="0">
              <a:buNone/>
            </a:pPr>
            <a:r>
              <a:rPr lang="en-US" sz="2600" b="1" dirty="0"/>
              <a:t>	str(data)</a:t>
            </a:r>
          </a:p>
        </p:txBody>
      </p:sp>
    </p:spTree>
    <p:extLst>
      <p:ext uri="{BB962C8B-B14F-4D97-AF65-F5344CB8AC3E}">
        <p14:creationId xmlns:p14="http://schemas.microsoft.com/office/powerpoint/2010/main" val="25292457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C55-2DD5-AB6E-9987-04E85905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Data Frame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9012-FCA0-FDDD-84DC-D6672D175B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2B53-86C7-1618-E277-15891FDE54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DDE3-BB63-13BE-3887-F0367BCBEA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51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FFD051-C5F5-C445-D3BF-24FD0F56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344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600" b="1" dirty="0"/>
              <a:t>str() </a:t>
            </a:r>
            <a:r>
              <a:rPr lang="en-US" sz="2600" dirty="0"/>
              <a:t>function gives details information about the data frame.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88A498-0044-B90A-325C-71FF80F0D7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944"/>
          <a:stretch/>
        </p:blipFill>
        <p:spPr>
          <a:xfrm>
            <a:off x="457200" y="2877603"/>
            <a:ext cx="8051800" cy="238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842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C55-2DD5-AB6E-9987-04E85905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Data Frame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9012-FCA0-FDDD-84DC-D6672D175B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2B53-86C7-1618-E277-15891FDE54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DDE3-BB63-13BE-3887-F0367BCBEA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52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FFD051-C5F5-C445-D3BF-24FD0F56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344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600" b="1" dirty="0"/>
              <a:t>dim() </a:t>
            </a:r>
            <a:r>
              <a:rPr lang="en-US" sz="2600" dirty="0"/>
              <a:t>function gives dimensions of data frame.</a:t>
            </a:r>
          </a:p>
          <a:p>
            <a:pPr marL="114300" indent="0">
              <a:buNone/>
            </a:pPr>
            <a:r>
              <a:rPr lang="en-US" sz="2600" b="1" dirty="0"/>
              <a:t>nrow()</a:t>
            </a:r>
            <a:r>
              <a:rPr lang="en-US" sz="2600" dirty="0"/>
              <a:t> function gives #rows available in data frame</a:t>
            </a:r>
          </a:p>
          <a:p>
            <a:pPr marL="114300" indent="0">
              <a:buNone/>
            </a:pPr>
            <a:r>
              <a:rPr lang="en-US" sz="2600" b="1" dirty="0"/>
              <a:t>ncol()</a:t>
            </a:r>
            <a:r>
              <a:rPr lang="en-US" sz="2600" dirty="0"/>
              <a:t> function gives #columns available in data frame</a:t>
            </a:r>
          </a:p>
          <a:p>
            <a:pPr marL="114300" indent="0">
              <a:buNone/>
            </a:pPr>
            <a:endParaRPr lang="en-US" sz="2600" b="1" dirty="0"/>
          </a:p>
          <a:p>
            <a:pPr marL="114300" indent="0">
              <a:buNone/>
            </a:pPr>
            <a:r>
              <a:rPr lang="en-US" sz="2600" dirty="0"/>
              <a:t>Syntax:</a:t>
            </a:r>
          </a:p>
          <a:p>
            <a:pPr marL="114300" indent="0">
              <a:buNone/>
            </a:pPr>
            <a:r>
              <a:rPr lang="en-US" sz="2600" dirty="0"/>
              <a:t>	</a:t>
            </a:r>
            <a:r>
              <a:rPr lang="en-US" sz="2600" b="1" dirty="0"/>
              <a:t>dim(data-frame-variable)</a:t>
            </a:r>
          </a:p>
          <a:p>
            <a:pPr marL="114300" indent="0">
              <a:buNone/>
            </a:pPr>
            <a:r>
              <a:rPr lang="en-US" sz="2600" b="1" dirty="0"/>
              <a:t>	nrow(data-frame-variable)</a:t>
            </a:r>
          </a:p>
          <a:p>
            <a:pPr marL="114300" indent="0">
              <a:buNone/>
            </a:pPr>
            <a:r>
              <a:rPr lang="en-US" sz="2600" b="1" dirty="0"/>
              <a:t>	ncol(data-frame-variable)</a:t>
            </a:r>
          </a:p>
          <a:p>
            <a:pPr marL="114300" indent="0">
              <a:buNone/>
            </a:pPr>
            <a:r>
              <a:rPr lang="en-US" sz="26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537245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C55-2DD5-AB6E-9987-04E85905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Data Frame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9012-FCA0-FDDD-84DC-D6672D175B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2B53-86C7-1618-E277-15891FDE54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DDE3-BB63-13BE-3887-F0367BCBEA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53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FFD051-C5F5-C445-D3BF-24FD0F56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344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600" u="sng" dirty="0"/>
              <a:t>Example:</a:t>
            </a:r>
          </a:p>
          <a:p>
            <a:pPr marL="114300" indent="0">
              <a:buNone/>
            </a:pPr>
            <a:r>
              <a:rPr lang="en-US" sz="2600" dirty="0"/>
              <a:t>	</a:t>
            </a:r>
            <a:r>
              <a:rPr lang="en-US" sz="2600" b="1" dirty="0"/>
              <a:t>dim(data)</a:t>
            </a:r>
          </a:p>
          <a:p>
            <a:pPr marL="114300" indent="0">
              <a:buNone/>
            </a:pPr>
            <a:r>
              <a:rPr lang="en-US" sz="2600" b="1" dirty="0"/>
              <a:t>	nrow(data)</a:t>
            </a:r>
          </a:p>
          <a:p>
            <a:pPr marL="114300" indent="0">
              <a:buNone/>
            </a:pPr>
            <a:r>
              <a:rPr lang="en-US" sz="2600" b="1" dirty="0"/>
              <a:t>	ncol(data)</a:t>
            </a:r>
          </a:p>
          <a:p>
            <a:pPr marL="114300" indent="0">
              <a:buNone/>
            </a:pPr>
            <a:r>
              <a:rPr lang="en-US" sz="2600" b="1" dirty="0"/>
              <a:t>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E201EA-55B3-EAA2-5EAE-9ED2DAED7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348" y="3556000"/>
            <a:ext cx="4204252" cy="2387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9095BA-408B-806A-6E09-21DFE663B566}"/>
              </a:ext>
            </a:extLst>
          </p:cNvPr>
          <p:cNvSpPr txBox="1"/>
          <p:nvPr/>
        </p:nvSpPr>
        <p:spPr>
          <a:xfrm>
            <a:off x="4825448" y="3071167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3130582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C55-2DD5-AB6E-9987-04E85905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 of Data Frame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9012-FCA0-FDDD-84DC-D6672D175B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2B53-86C7-1618-E277-15891FDE54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DDE3-BB63-13BE-3887-F0367BCBEA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54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FFD051-C5F5-C445-D3BF-24FD0F56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344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600" b="1" dirty="0" err="1"/>
              <a:t>colnames</a:t>
            </a:r>
            <a:r>
              <a:rPr lang="en-US" sz="2600" b="1" dirty="0"/>
              <a:t>() </a:t>
            </a:r>
            <a:r>
              <a:rPr lang="en-US" sz="2600" dirty="0"/>
              <a:t>function gives columns name of the data frame.</a:t>
            </a:r>
          </a:p>
          <a:p>
            <a:pPr marL="114300" indent="0">
              <a:buNone/>
            </a:pPr>
            <a:endParaRPr lang="en-US" sz="2600" dirty="0"/>
          </a:p>
          <a:p>
            <a:pPr marL="114300" indent="0">
              <a:buNone/>
            </a:pPr>
            <a:r>
              <a:rPr lang="en-US" sz="2600" u="sng" dirty="0"/>
              <a:t>Syntax:</a:t>
            </a:r>
          </a:p>
          <a:p>
            <a:pPr marL="114300" indent="0">
              <a:buNone/>
            </a:pPr>
            <a:r>
              <a:rPr lang="en-US" sz="2600" b="1" dirty="0"/>
              <a:t>	</a:t>
            </a:r>
            <a:r>
              <a:rPr lang="en-US" sz="2600" b="1" dirty="0" err="1"/>
              <a:t>colnames</a:t>
            </a:r>
            <a:r>
              <a:rPr lang="en-US" sz="2600" b="1" dirty="0"/>
              <a:t>(data-frame-variable)</a:t>
            </a:r>
          </a:p>
          <a:p>
            <a:pPr marL="114300" indent="0">
              <a:buNone/>
            </a:pPr>
            <a:endParaRPr lang="en-US" sz="2600" dirty="0"/>
          </a:p>
          <a:p>
            <a:pPr marL="114300" indent="0">
              <a:buNone/>
            </a:pPr>
            <a:r>
              <a:rPr lang="en-US" sz="2600" u="sng" dirty="0"/>
              <a:t>Example:</a:t>
            </a:r>
          </a:p>
          <a:p>
            <a:pPr marL="114300" indent="0">
              <a:buNone/>
            </a:pPr>
            <a:r>
              <a:rPr lang="en-US" sz="2600" b="1" dirty="0"/>
              <a:t>	</a:t>
            </a:r>
            <a:r>
              <a:rPr lang="en-US" sz="2600" b="1" dirty="0" err="1"/>
              <a:t>colnames</a:t>
            </a:r>
            <a:r>
              <a:rPr lang="en-US" sz="2600" b="1" dirty="0"/>
              <a:t>(data)</a:t>
            </a:r>
          </a:p>
        </p:txBody>
      </p:sp>
    </p:spTree>
    <p:extLst>
      <p:ext uri="{BB962C8B-B14F-4D97-AF65-F5344CB8AC3E}">
        <p14:creationId xmlns:p14="http://schemas.microsoft.com/office/powerpoint/2010/main" val="16352486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C55-2DD5-AB6E-9987-04E85905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 of Data Frame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9012-FCA0-FDDD-84DC-D6672D175B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2B53-86C7-1618-E277-15891FDE54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DDE3-BB63-13BE-3887-F0367BCBEA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55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FFD051-C5F5-C445-D3BF-24FD0F56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344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600" b="1" dirty="0" err="1"/>
              <a:t>colnames</a:t>
            </a:r>
            <a:r>
              <a:rPr lang="en-US" sz="2600" b="1" dirty="0"/>
              <a:t>() </a:t>
            </a:r>
            <a:r>
              <a:rPr lang="en-US" sz="2600" dirty="0"/>
              <a:t>function gives columns name of the data frame.</a:t>
            </a:r>
          </a:p>
          <a:p>
            <a:pPr marL="114300" indent="0">
              <a:buNone/>
            </a:pPr>
            <a:endParaRPr lang="en-US" sz="2600" dirty="0"/>
          </a:p>
          <a:p>
            <a:pPr marL="114300" indent="0">
              <a:buNone/>
            </a:pPr>
            <a:r>
              <a:rPr lang="en-US" sz="2600" u="sng" dirty="0"/>
              <a:t>Example:</a:t>
            </a:r>
          </a:p>
          <a:p>
            <a:pPr marL="114300" indent="0">
              <a:buNone/>
            </a:pPr>
            <a:r>
              <a:rPr lang="en-US" sz="2600" b="1" dirty="0"/>
              <a:t>	</a:t>
            </a:r>
            <a:r>
              <a:rPr lang="en-US" sz="2600" b="1" dirty="0" err="1"/>
              <a:t>colnames</a:t>
            </a:r>
            <a:r>
              <a:rPr lang="en-US" sz="2600" b="1" dirty="0"/>
              <a:t>(data)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A87B55-33D8-1294-8F5D-1D65DD365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05287"/>
            <a:ext cx="85248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277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C55-2DD5-AB6E-9987-04E85905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9012-FCA0-FDDD-84DC-D6672D175B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2B53-86C7-1618-E277-15891FDE54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DDE3-BB63-13BE-3887-F0367BCBEA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56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FFD051-C5F5-C445-D3BF-24FD0F56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5344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600" b="1" dirty="0"/>
              <a:t>summary() </a:t>
            </a:r>
            <a:r>
              <a:rPr lang="en-US" sz="2600" dirty="0"/>
              <a:t>function gives quick summary for the data frame.</a:t>
            </a:r>
          </a:p>
          <a:p>
            <a:pPr marL="114300" indent="0">
              <a:buNone/>
            </a:pPr>
            <a:endParaRPr lang="en-US" sz="2600" dirty="0"/>
          </a:p>
          <a:p>
            <a:pPr marL="114300" indent="0">
              <a:buNone/>
            </a:pPr>
            <a:r>
              <a:rPr lang="en-US" sz="2600" u="sng" dirty="0"/>
              <a:t>Syntax:</a:t>
            </a:r>
          </a:p>
          <a:p>
            <a:pPr marL="114300" indent="0">
              <a:buNone/>
            </a:pPr>
            <a:r>
              <a:rPr lang="en-US" sz="2600" b="1" dirty="0"/>
              <a:t>	 summary(data-frame-variable)</a:t>
            </a:r>
          </a:p>
          <a:p>
            <a:pPr marL="114300" indent="0">
              <a:buNone/>
            </a:pPr>
            <a:endParaRPr lang="en-US" sz="2600" u="sng" dirty="0"/>
          </a:p>
          <a:p>
            <a:pPr marL="114300" indent="0">
              <a:buNone/>
            </a:pPr>
            <a:r>
              <a:rPr lang="en-US" sz="2600" u="sng" dirty="0"/>
              <a:t>Example:</a:t>
            </a:r>
          </a:p>
          <a:p>
            <a:pPr marL="114300" indent="0">
              <a:buNone/>
            </a:pPr>
            <a:r>
              <a:rPr lang="en-US" sz="2600" b="1" dirty="0"/>
              <a:t>	 summary(data)</a:t>
            </a:r>
          </a:p>
        </p:txBody>
      </p:sp>
    </p:spTree>
    <p:extLst>
      <p:ext uri="{BB962C8B-B14F-4D97-AF65-F5344CB8AC3E}">
        <p14:creationId xmlns:p14="http://schemas.microsoft.com/office/powerpoint/2010/main" val="15464960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C55-2DD5-AB6E-9987-04E85905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9012-FCA0-FDDD-84DC-D6672D175B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2B53-86C7-1618-E277-15891FDE54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DDE3-BB63-13BE-3887-F0367BCBEA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57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FFD051-C5F5-C445-D3BF-24FD0F56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5344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600" b="1" dirty="0"/>
              <a:t>summary() </a:t>
            </a:r>
            <a:r>
              <a:rPr lang="en-US" sz="2600" dirty="0"/>
              <a:t>function gives quick summary for the data frame.</a:t>
            </a:r>
          </a:p>
          <a:p>
            <a:pPr marL="114300" indent="0">
              <a:buNone/>
            </a:pPr>
            <a:r>
              <a:rPr lang="en-US" sz="2600" u="sng" dirty="0"/>
              <a:t>Example:</a:t>
            </a:r>
          </a:p>
          <a:p>
            <a:pPr marL="114300" indent="0">
              <a:buNone/>
            </a:pPr>
            <a:r>
              <a:rPr lang="en-US" sz="2600" b="1" dirty="0"/>
              <a:t>	 summary(data)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B676F9-7A66-1EAD-4DF3-7546CC70F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2845"/>
            <a:ext cx="9144000" cy="385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469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C55-2DD5-AB6E-9987-04E85905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First/Last few rows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9012-FCA0-FDDD-84DC-D6672D175B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2B53-86C7-1618-E277-15891FDE54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DDE3-BB63-13BE-3887-F0367BCBEA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58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FFD051-C5F5-C445-D3BF-24FD0F56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5344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600" b="1" dirty="0"/>
              <a:t>head() </a:t>
            </a:r>
            <a:r>
              <a:rPr lang="en-US" sz="2600" dirty="0"/>
              <a:t>function gives top records</a:t>
            </a:r>
          </a:p>
          <a:p>
            <a:pPr marL="114300" indent="0">
              <a:buNone/>
            </a:pPr>
            <a:r>
              <a:rPr lang="en-US" sz="2600" b="1" dirty="0"/>
              <a:t>tail() </a:t>
            </a:r>
            <a:r>
              <a:rPr lang="en-US" sz="2600" dirty="0"/>
              <a:t>function gives last records</a:t>
            </a:r>
          </a:p>
          <a:p>
            <a:pPr marL="114300" indent="0">
              <a:buNone/>
            </a:pPr>
            <a:r>
              <a:rPr lang="en-US" sz="2600" u="sng" dirty="0"/>
              <a:t>Syntax:</a:t>
            </a:r>
          </a:p>
          <a:p>
            <a:pPr marL="114300" indent="0">
              <a:buNone/>
            </a:pPr>
            <a:r>
              <a:rPr lang="en-US" sz="2600" b="1" dirty="0"/>
              <a:t>	head(data-frame-variable,  n= )</a:t>
            </a:r>
          </a:p>
          <a:p>
            <a:pPr marL="114300" indent="0">
              <a:buNone/>
            </a:pPr>
            <a:r>
              <a:rPr lang="en-US" sz="2600" b="1" dirty="0"/>
              <a:t>	tail(data-frame-variable,     n= )</a:t>
            </a:r>
          </a:p>
          <a:p>
            <a:pPr marL="114300" indent="0">
              <a:buNone/>
            </a:pPr>
            <a:endParaRPr lang="en-US" sz="2600" u="sng" dirty="0"/>
          </a:p>
          <a:p>
            <a:pPr marL="114300" indent="0">
              <a:buNone/>
            </a:pPr>
            <a:r>
              <a:rPr lang="en-US" sz="2600" u="sng" dirty="0"/>
              <a:t>Example:</a:t>
            </a:r>
          </a:p>
          <a:p>
            <a:pPr marL="114300" indent="0">
              <a:buNone/>
            </a:pPr>
            <a:r>
              <a:rPr lang="en-US" sz="2600" b="1" dirty="0"/>
              <a:t>	 head(data, n=10)</a:t>
            </a:r>
          </a:p>
          <a:p>
            <a:pPr marL="114300" indent="0">
              <a:buNone/>
            </a:pPr>
            <a:r>
              <a:rPr lang="en-US" sz="2600" b="1" dirty="0"/>
              <a:t>	 tail(data, n=20)</a:t>
            </a:r>
          </a:p>
        </p:txBody>
      </p:sp>
    </p:spTree>
    <p:extLst>
      <p:ext uri="{BB962C8B-B14F-4D97-AF65-F5344CB8AC3E}">
        <p14:creationId xmlns:p14="http://schemas.microsoft.com/office/powerpoint/2010/main" val="31034480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C55-2DD5-AB6E-9987-04E85905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u="none" strike="noStrike" baseline="0" dirty="0">
                <a:solidFill>
                  <a:srgbClr val="000000"/>
                </a:solidFill>
                <a:latin typeface="+mj-lt"/>
              </a:rPr>
              <a:t>Slicing and Indexing of DataFrame</a:t>
            </a:r>
            <a:endParaRPr lang="en-US" sz="32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9012-FCA0-FDDD-84DC-D6672D175B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2B53-86C7-1618-E277-15891FDE54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DDE3-BB63-13BE-3887-F0367BCBEA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59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FFD051-C5F5-C445-D3BF-24FD0F56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17600"/>
            <a:ext cx="85344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600" dirty="0"/>
              <a:t>Access element using indexes</a:t>
            </a:r>
          </a:p>
          <a:p>
            <a:pPr marL="114300" indent="0">
              <a:buNone/>
            </a:pPr>
            <a:r>
              <a:rPr lang="en-US" sz="2600" b="1" dirty="0" err="1"/>
              <a:t>data_frame_variable</a:t>
            </a:r>
            <a:r>
              <a:rPr lang="en-US" sz="2600" b="1" dirty="0"/>
              <a:t>[row-index, col-index]</a:t>
            </a:r>
          </a:p>
          <a:p>
            <a:pPr marL="114300" indent="0">
              <a:buNone/>
            </a:pPr>
            <a:endParaRPr lang="en-US" sz="2600" b="1" dirty="0"/>
          </a:p>
          <a:p>
            <a:pPr marL="114300" indent="0">
              <a:buNone/>
            </a:pPr>
            <a:r>
              <a:rPr lang="en-US" sz="2600" b="1" dirty="0"/>
              <a:t>data[ ]    </a:t>
            </a:r>
            <a:r>
              <a:rPr lang="en-US" sz="2600" dirty="0"/>
              <a:t>#Display all the rows &amp; cols</a:t>
            </a:r>
          </a:p>
          <a:p>
            <a:pPr marL="114300" indent="0">
              <a:buNone/>
            </a:pPr>
            <a:r>
              <a:rPr lang="en-US" sz="2600" b="1" dirty="0"/>
              <a:t>data[5:7, ] </a:t>
            </a:r>
            <a:r>
              <a:rPr lang="en-US" sz="2600" dirty="0"/>
              <a:t>#Display rows from 5 to 7 and all the cols</a:t>
            </a:r>
          </a:p>
          <a:p>
            <a:pPr marL="114300" indent="0">
              <a:buNone/>
            </a:pPr>
            <a:r>
              <a:rPr lang="en-US" sz="2600" b="1" dirty="0"/>
              <a:t>data[c(1, 10, 20),  ] </a:t>
            </a:r>
            <a:r>
              <a:rPr lang="en-US" sz="2600" dirty="0"/>
              <a:t>#Display rows 1, 10, 20 and all cols</a:t>
            </a:r>
          </a:p>
          <a:p>
            <a:pPr marL="114300" indent="0">
              <a:buNone/>
            </a:pPr>
            <a:endParaRPr lang="en-US" sz="2600" dirty="0"/>
          </a:p>
          <a:p>
            <a:pPr marL="114300" indent="0">
              <a:buNone/>
            </a:pPr>
            <a:r>
              <a:rPr lang="en-US" sz="2600" b="1" dirty="0"/>
              <a:t>data[ , c(1,3)]</a:t>
            </a:r>
            <a:r>
              <a:rPr lang="en-US" sz="2600" dirty="0"/>
              <a:t> #Display all rows, 1 &amp; 3 columns</a:t>
            </a:r>
          </a:p>
          <a:p>
            <a:pPr marL="114300" indent="0">
              <a:buNone/>
            </a:pPr>
            <a:endParaRPr lang="en-US" sz="2600" b="1" dirty="0"/>
          </a:p>
          <a:p>
            <a:pPr marL="114300" indent="0">
              <a:buNone/>
            </a:pPr>
            <a:r>
              <a:rPr lang="en-US" sz="2600" b="1" dirty="0"/>
              <a:t>data[ c(1, 10, 20), c(1,3)] </a:t>
            </a:r>
          </a:p>
          <a:p>
            <a:pPr marL="114300" indent="0">
              <a:buNone/>
            </a:pPr>
            <a:r>
              <a:rPr lang="en-US" sz="2600" dirty="0"/>
              <a:t>#Display 1, 10, 30 rows, 1 &amp; 3 columns</a:t>
            </a:r>
          </a:p>
          <a:p>
            <a:pPr marL="11430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0263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Vector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600" b="1" dirty="0">
                <a:solidFill>
                  <a:schemeClr val="tx1"/>
                </a:solidFill>
              </a:rPr>
              <a:t>Sequence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	common useful functions to create continuous number generation.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seq(from=, to=, by=)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seq(from=, to=, </a:t>
            </a:r>
            <a:r>
              <a:rPr lang="en-US" sz="2600" dirty="0" err="1">
                <a:solidFill>
                  <a:schemeClr val="tx1"/>
                </a:solidFill>
              </a:rPr>
              <a:t>length.out</a:t>
            </a:r>
            <a:r>
              <a:rPr lang="en-US" sz="2600" dirty="0">
                <a:solidFill>
                  <a:schemeClr val="tx1"/>
                </a:solidFill>
              </a:rPr>
              <a:t>=)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Example: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FF0000"/>
                </a:solidFill>
              </a:rPr>
              <a:t>seq(from=1, to=10, by=2)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FF0000"/>
                </a:solidFill>
              </a:rPr>
              <a:t>seq(from=1, to=10, </a:t>
            </a:r>
            <a:r>
              <a:rPr lang="en-US" sz="2600" b="1" dirty="0" err="1">
                <a:solidFill>
                  <a:srgbClr val="FF0000"/>
                </a:solidFill>
              </a:rPr>
              <a:t>length.out</a:t>
            </a:r>
            <a:r>
              <a:rPr lang="en-US" sz="2600" b="1" dirty="0">
                <a:solidFill>
                  <a:srgbClr val="FF0000"/>
                </a:solidFill>
              </a:rPr>
              <a:t>=20)</a:t>
            </a:r>
          </a:p>
        </p:txBody>
      </p:sp>
    </p:spTree>
    <p:extLst>
      <p:ext uri="{BB962C8B-B14F-4D97-AF65-F5344CB8AC3E}">
        <p14:creationId xmlns:p14="http://schemas.microsoft.com/office/powerpoint/2010/main" val="16427956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C55-2DD5-AB6E-9987-04E85905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u="none" strike="noStrike" baseline="0" dirty="0">
                <a:solidFill>
                  <a:srgbClr val="000000"/>
                </a:solidFill>
                <a:latin typeface="+mj-lt"/>
              </a:rPr>
              <a:t>Slicing and Indexing of DataFrame</a:t>
            </a:r>
            <a:endParaRPr lang="en-US" sz="32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9012-FCA0-FDDD-84DC-D6672D175B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2B53-86C7-1618-E277-15891FDE54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DDE3-BB63-13BE-3887-F0367BCBEA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60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FFD051-C5F5-C445-D3BF-24FD0F56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17600"/>
            <a:ext cx="85344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600" dirty="0"/>
              <a:t>Access Specific Columns using $ and c() function</a:t>
            </a:r>
          </a:p>
          <a:p>
            <a:pPr marL="114300" indent="0">
              <a:buNone/>
            </a:pPr>
            <a:endParaRPr lang="en-US" sz="2600" dirty="0"/>
          </a:p>
          <a:p>
            <a:pPr marL="114300" indent="0">
              <a:buNone/>
            </a:pPr>
            <a:r>
              <a:rPr lang="en-US" sz="2600" b="1" dirty="0" err="1"/>
              <a:t>data$AGE</a:t>
            </a:r>
            <a:endParaRPr lang="en-US" sz="2600" b="1" dirty="0"/>
          </a:p>
          <a:p>
            <a:pPr marL="114300" indent="0">
              <a:buNone/>
            </a:pPr>
            <a:r>
              <a:rPr lang="en-US" sz="2600" b="1" dirty="0" err="1"/>
              <a:t>data$YEAR</a:t>
            </a:r>
            <a:endParaRPr lang="en-US" sz="2600" b="1" dirty="0"/>
          </a:p>
          <a:p>
            <a:pPr marL="114300" indent="0">
              <a:buNone/>
            </a:pPr>
            <a:endParaRPr lang="en-US" sz="2600" dirty="0"/>
          </a:p>
          <a:p>
            <a:pPr marL="114300" indent="0">
              <a:buNone/>
            </a:pPr>
            <a:r>
              <a:rPr lang="en-US" sz="2600" dirty="0"/>
              <a:t> # All the rows &amp; selected column</a:t>
            </a:r>
          </a:p>
          <a:p>
            <a:pPr marL="114300" indent="0">
              <a:buNone/>
            </a:pPr>
            <a:r>
              <a:rPr lang="en-US" sz="2600" b="1" dirty="0"/>
              <a:t>data[   , c('BRAND', 'YEAR', 'AGE') ]</a:t>
            </a:r>
          </a:p>
          <a:p>
            <a:pPr marL="114300" indent="0">
              <a:buNone/>
            </a:pPr>
            <a:endParaRPr lang="en-US" sz="2600" dirty="0"/>
          </a:p>
          <a:p>
            <a:pPr marL="114300" indent="0">
              <a:buNone/>
            </a:pPr>
            <a:r>
              <a:rPr lang="en-US" sz="2600" dirty="0"/>
              <a:t># First 10 rows &amp; selected column</a:t>
            </a:r>
          </a:p>
          <a:p>
            <a:pPr marL="114300" indent="0">
              <a:buNone/>
            </a:pPr>
            <a:r>
              <a:rPr lang="en-US" sz="2600" b="1" dirty="0"/>
              <a:t>data[ 1:10 , c('BRAND', 'YEAR', 'AGE’) ]</a:t>
            </a:r>
          </a:p>
          <a:p>
            <a:pPr marL="11430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219050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11CA5-D97C-4FC2-5078-BED09C80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1BB40-8D47-2C49-80ED-C69CA050F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read.csv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colnames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Summary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head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tail</a:t>
            </a:r>
          </a:p>
          <a:p>
            <a:pPr marL="11430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C5A18-AE93-086A-8366-D453B839339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09315-7E1F-1EC7-88C2-F11D78A3009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FCD7D-EB6E-846C-7B1A-F8B74DDAEA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658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11CA5-D97C-4FC2-5078-BED09C80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1BB40-8D47-2C49-80ED-C69CA050F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read.csv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colnames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Summary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head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tail</a:t>
            </a:r>
          </a:p>
          <a:p>
            <a:pPr marL="11430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C5A18-AE93-086A-8366-D453B839339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09315-7E1F-1EC7-88C2-F11D78A3009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FCD7D-EB6E-846C-7B1A-F8B74DDAEA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D2081F-966B-9360-0498-E9EA61D19715}"/>
              </a:ext>
            </a:extLst>
          </p:cNvPr>
          <p:cNvSpPr txBox="1"/>
          <p:nvPr/>
        </p:nvSpPr>
        <p:spPr>
          <a:xfrm>
            <a:off x="3835400" y="2303313"/>
            <a:ext cx="51816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>
              <a:solidFill>
                <a:schemeClr val="dk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Using Index ( row &amp; column)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Using $ and c() combine function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912592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C55-2DD5-AB6E-9987-04E85905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u="none" strike="noStrike" baseline="0" dirty="0">
                <a:solidFill>
                  <a:srgbClr val="000000"/>
                </a:solidFill>
                <a:latin typeface="+mj-lt"/>
              </a:rPr>
              <a:t>Splitting</a:t>
            </a:r>
            <a:endParaRPr lang="en-US" sz="32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9012-FCA0-FDDD-84DC-D6672D175B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2B53-86C7-1618-E277-15891FDE54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DDE3-BB63-13BE-3887-F0367BCBEA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63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FFD051-C5F5-C445-D3BF-24FD0F56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17600"/>
            <a:ext cx="85344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600" b="1" dirty="0"/>
              <a:t>split()</a:t>
            </a:r>
            <a:r>
              <a:rPr lang="en-US" sz="2600" dirty="0"/>
              <a:t> function perform partition on the dataset by specific columns/variables.</a:t>
            </a:r>
          </a:p>
          <a:p>
            <a:pPr marL="114300" indent="0">
              <a:buNone/>
            </a:pPr>
            <a:endParaRPr lang="en-US" sz="2600" dirty="0"/>
          </a:p>
          <a:p>
            <a:pPr marL="114300" indent="0">
              <a:buNone/>
            </a:pPr>
            <a:r>
              <a:rPr lang="en-US" sz="2600" dirty="0"/>
              <a:t>Syntax:</a:t>
            </a:r>
          </a:p>
          <a:p>
            <a:pPr marL="114300" indent="0">
              <a:buNone/>
            </a:pPr>
            <a:r>
              <a:rPr lang="en-US" sz="2600" b="1" dirty="0"/>
              <a:t>split(data-frame-variable, </a:t>
            </a:r>
            <a:r>
              <a:rPr lang="en-US" sz="2600" dirty="0"/>
              <a:t>column-name-for-split</a:t>
            </a:r>
            <a:r>
              <a:rPr lang="en-US" sz="2600" b="1" dirty="0"/>
              <a:t>)</a:t>
            </a:r>
          </a:p>
          <a:p>
            <a:pPr marL="114300" indent="0">
              <a:buNone/>
            </a:pPr>
            <a:endParaRPr lang="en-US" sz="2600" b="1" dirty="0"/>
          </a:p>
          <a:p>
            <a:pPr marL="114300" indent="0">
              <a:buNone/>
            </a:pPr>
            <a:r>
              <a:rPr lang="en-US" sz="2600" u="sng" dirty="0"/>
              <a:t>Example: Split dataset by BRAND</a:t>
            </a:r>
          </a:p>
          <a:p>
            <a:pPr marL="114300" indent="0">
              <a:buNone/>
            </a:pPr>
            <a:r>
              <a:rPr lang="en-US" sz="2600" b="1" dirty="0"/>
              <a:t>result = split(data, </a:t>
            </a:r>
            <a:r>
              <a:rPr lang="en-US" sz="2600" b="1" dirty="0" err="1"/>
              <a:t>data$BRAND</a:t>
            </a:r>
            <a:r>
              <a:rPr lang="en-US" sz="2600" b="1" dirty="0"/>
              <a:t>)</a:t>
            </a:r>
          </a:p>
          <a:p>
            <a:pPr marL="114300" indent="0">
              <a:buNone/>
            </a:pPr>
            <a:r>
              <a:rPr lang="en-US" sz="2600" b="1" dirty="0"/>
              <a:t>View(result)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674324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C55-2DD5-AB6E-9987-04E85905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u="none" strike="noStrike" baseline="0" dirty="0">
                <a:solidFill>
                  <a:srgbClr val="000000"/>
                </a:solidFill>
                <a:latin typeface="+mj-lt"/>
              </a:rPr>
              <a:t>Splitting</a:t>
            </a:r>
            <a:endParaRPr lang="en-US" sz="32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9012-FCA0-FDDD-84DC-D6672D175B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2B53-86C7-1618-E277-15891FDE54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DDE3-BB63-13BE-3887-F0367BCBEA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64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FFD051-C5F5-C445-D3BF-24FD0F56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17600"/>
            <a:ext cx="85344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600" b="1" dirty="0"/>
              <a:t>split()</a:t>
            </a:r>
            <a:r>
              <a:rPr lang="en-US" sz="2600" dirty="0"/>
              <a:t> function perform partition on the dataset by specific columns/variables.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EFA732-1761-5A8A-B2B1-A6C14EE0E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30525"/>
            <a:ext cx="75565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009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C55-2DD5-AB6E-9987-04E85905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u="none" strike="noStrike" baseline="0" dirty="0">
                <a:solidFill>
                  <a:srgbClr val="000000"/>
                </a:solidFill>
                <a:latin typeface="+mj-lt"/>
              </a:rPr>
              <a:t>Subset</a:t>
            </a:r>
            <a:endParaRPr lang="en-US" sz="32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9012-FCA0-FDDD-84DC-D6672D175B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2B53-86C7-1618-E277-15891FDE54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DDE3-BB63-13BE-3887-F0367BCBEA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65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FFD051-C5F5-C445-D3BF-24FD0F56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17600"/>
            <a:ext cx="85344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600" b="1" dirty="0"/>
              <a:t>subset()</a:t>
            </a:r>
            <a:r>
              <a:rPr lang="en-US" sz="2600" dirty="0"/>
              <a:t> function perform data filter based on given conditions.</a:t>
            </a:r>
          </a:p>
          <a:p>
            <a:pPr marL="114300" indent="0">
              <a:buNone/>
            </a:pPr>
            <a:endParaRPr lang="en-US" sz="2600" dirty="0"/>
          </a:p>
          <a:p>
            <a:pPr marL="114300" indent="0">
              <a:buNone/>
            </a:pPr>
            <a:r>
              <a:rPr lang="en-US" sz="2600" dirty="0"/>
              <a:t>Syntax:</a:t>
            </a:r>
          </a:p>
          <a:p>
            <a:pPr marL="114300" indent="0">
              <a:buNone/>
            </a:pPr>
            <a:r>
              <a:rPr lang="en-US" sz="2600" b="1" dirty="0"/>
              <a:t>subset(data-frame-variable, conditions)</a:t>
            </a:r>
          </a:p>
          <a:p>
            <a:pPr marL="114300" indent="0">
              <a:buNone/>
            </a:pPr>
            <a:endParaRPr lang="en-US" sz="2600" b="1" dirty="0"/>
          </a:p>
          <a:p>
            <a:pPr marL="114300" indent="0">
              <a:buNone/>
            </a:pPr>
            <a:r>
              <a:rPr lang="en-US" sz="2600" u="sng" dirty="0"/>
              <a:t>Example: Split dataset by AGE</a:t>
            </a:r>
          </a:p>
          <a:p>
            <a:pPr marL="114300" indent="0">
              <a:buNone/>
            </a:pPr>
            <a:endParaRPr lang="en-US" sz="2600" u="sng" dirty="0"/>
          </a:p>
          <a:p>
            <a:pPr marL="114300" indent="0">
              <a:buNone/>
            </a:pPr>
            <a:r>
              <a:rPr lang="en-US" sz="2600" b="1" dirty="0"/>
              <a:t>subset(data, </a:t>
            </a:r>
            <a:r>
              <a:rPr lang="en-US" sz="2600" b="1" dirty="0" err="1"/>
              <a:t>data$AGE</a:t>
            </a:r>
            <a:r>
              <a:rPr lang="en-US" sz="2600" b="1" dirty="0"/>
              <a:t> == 10)</a:t>
            </a:r>
          </a:p>
        </p:txBody>
      </p:sp>
    </p:spTree>
    <p:extLst>
      <p:ext uri="{BB962C8B-B14F-4D97-AF65-F5344CB8AC3E}">
        <p14:creationId xmlns:p14="http://schemas.microsoft.com/office/powerpoint/2010/main" val="25304407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C55-2DD5-AB6E-9987-04E85905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u="none" strike="noStrike" baseline="0" dirty="0">
                <a:solidFill>
                  <a:srgbClr val="000000"/>
                </a:solidFill>
                <a:latin typeface="+mj-lt"/>
              </a:rPr>
              <a:t>Subset</a:t>
            </a:r>
            <a:endParaRPr lang="en-US" sz="32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9012-FCA0-FDDD-84DC-D6672D175B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2B53-86C7-1618-E277-15891FDE54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DDE3-BB63-13BE-3887-F0367BCBEA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66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FFD051-C5F5-C445-D3BF-24FD0F56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17600"/>
            <a:ext cx="95250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600" b="1" dirty="0"/>
              <a:t>subset()</a:t>
            </a:r>
            <a:r>
              <a:rPr lang="en-US" sz="2600" dirty="0"/>
              <a:t> function perform data filter based on given conditions.</a:t>
            </a:r>
          </a:p>
          <a:p>
            <a:pPr marL="114300" indent="0">
              <a:buNone/>
            </a:pPr>
            <a:endParaRPr lang="en-US" sz="2600" b="1" dirty="0"/>
          </a:p>
          <a:p>
            <a:pPr marL="114300" indent="0">
              <a:buNone/>
            </a:pPr>
            <a:r>
              <a:rPr lang="en-US" sz="2600" u="sng" dirty="0"/>
              <a:t>Example: Split dataset by BRAND &amp; AGE</a:t>
            </a:r>
          </a:p>
          <a:p>
            <a:pPr marL="114300" indent="0">
              <a:buNone/>
            </a:pPr>
            <a:endParaRPr lang="en-US" sz="2600" u="sng" dirty="0"/>
          </a:p>
          <a:p>
            <a:pPr marL="114300" indent="0">
              <a:buNone/>
            </a:pPr>
            <a:r>
              <a:rPr lang="en-US" sz="2400" b="1" dirty="0"/>
              <a:t>subset(data, </a:t>
            </a:r>
            <a:r>
              <a:rPr lang="en-US" sz="2400" b="1" dirty="0" err="1"/>
              <a:t>data$AGE</a:t>
            </a:r>
            <a:r>
              <a:rPr lang="en-US" sz="2400" b="1" dirty="0"/>
              <a:t> == 10 </a:t>
            </a:r>
            <a:r>
              <a:rPr lang="en-US" sz="2400" b="1" dirty="0">
                <a:highlight>
                  <a:srgbClr val="FFFF00"/>
                </a:highlight>
              </a:rPr>
              <a:t>&amp;</a:t>
            </a:r>
            <a:r>
              <a:rPr lang="en-US" sz="2400" b="1" dirty="0"/>
              <a:t> </a:t>
            </a:r>
            <a:r>
              <a:rPr lang="en-US" sz="2400" b="1" dirty="0" err="1"/>
              <a:t>data$BRAND</a:t>
            </a:r>
            <a:r>
              <a:rPr lang="en-US" sz="2400" b="1" dirty="0"/>
              <a:t>=='VOLVO')</a:t>
            </a:r>
          </a:p>
        </p:txBody>
      </p:sp>
    </p:spTree>
    <p:extLst>
      <p:ext uri="{BB962C8B-B14F-4D97-AF65-F5344CB8AC3E}">
        <p14:creationId xmlns:p14="http://schemas.microsoft.com/office/powerpoint/2010/main" val="39127558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C55-2DD5-AB6E-9987-04E85905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u="none" strike="noStrike" baseline="0" dirty="0">
                <a:solidFill>
                  <a:srgbClr val="000000"/>
                </a:solidFill>
                <a:latin typeface="+mj-lt"/>
              </a:rPr>
              <a:t>Subset</a:t>
            </a:r>
            <a:endParaRPr lang="en-US" sz="32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9012-FCA0-FDDD-84DC-D6672D175B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2B53-86C7-1618-E277-15891FDE54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DDE3-BB63-13BE-3887-F0367BCBEA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67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FFD051-C5F5-C445-D3BF-24FD0F56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17600"/>
            <a:ext cx="85344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600" dirty="0"/>
              <a:t>Another option to filter data by applying condition in row index.</a:t>
            </a:r>
          </a:p>
          <a:p>
            <a:pPr marL="114300" indent="0">
              <a:buNone/>
            </a:pPr>
            <a:endParaRPr lang="en-US" sz="2600" dirty="0"/>
          </a:p>
          <a:p>
            <a:pPr marL="114300" indent="0">
              <a:buNone/>
            </a:pPr>
            <a:r>
              <a:rPr lang="en-US" sz="2600" dirty="0"/>
              <a:t>Syntax:</a:t>
            </a:r>
          </a:p>
          <a:p>
            <a:pPr marL="114300" indent="0">
              <a:buNone/>
            </a:pPr>
            <a:r>
              <a:rPr lang="en-US" sz="2600" b="1" dirty="0"/>
              <a:t>data-frame-variable[ conditions,   column-index ]</a:t>
            </a:r>
          </a:p>
          <a:p>
            <a:pPr marL="114300" indent="0">
              <a:buNone/>
            </a:pPr>
            <a:endParaRPr lang="en-US" sz="2600" b="1" dirty="0"/>
          </a:p>
          <a:p>
            <a:pPr marL="114300" indent="0">
              <a:buNone/>
            </a:pPr>
            <a:r>
              <a:rPr lang="en-US" sz="2600" u="sng" dirty="0"/>
              <a:t>Example:</a:t>
            </a:r>
          </a:p>
          <a:p>
            <a:pPr marL="114300" indent="0">
              <a:buNone/>
            </a:pPr>
            <a:r>
              <a:rPr lang="en-US" sz="2600" b="1" dirty="0"/>
              <a:t>data[</a:t>
            </a:r>
            <a:r>
              <a:rPr lang="en-US" sz="2600" b="1" dirty="0" err="1"/>
              <a:t>data$AGE</a:t>
            </a:r>
            <a:r>
              <a:rPr lang="en-US" sz="2600" b="1" dirty="0"/>
              <a:t>==10, ]</a:t>
            </a:r>
            <a:r>
              <a:rPr lang="en-US" sz="2600" dirty="0"/>
              <a:t> </a:t>
            </a:r>
            <a:r>
              <a:rPr lang="en-US" sz="2000" dirty="0"/>
              <a:t># Filter where AGE is 10 and all columns</a:t>
            </a:r>
          </a:p>
          <a:p>
            <a:pPr marL="114300" indent="0">
              <a:buNone/>
            </a:pPr>
            <a:r>
              <a:rPr lang="en-US" sz="2600" b="1" dirty="0"/>
              <a:t>data[</a:t>
            </a:r>
            <a:r>
              <a:rPr lang="en-US" sz="2600" b="1" dirty="0" err="1"/>
              <a:t>data$AGE</a:t>
            </a:r>
            <a:r>
              <a:rPr lang="en-US" sz="2600" b="1" dirty="0"/>
              <a:t>==10, 2]</a:t>
            </a:r>
            <a:r>
              <a:rPr lang="en-US" sz="2600" dirty="0"/>
              <a:t> </a:t>
            </a:r>
            <a:r>
              <a:rPr lang="en-US" sz="1900" dirty="0"/>
              <a:t># Filter where AGE is 10 and 2nd columns</a:t>
            </a:r>
          </a:p>
        </p:txBody>
      </p:sp>
    </p:spTree>
    <p:extLst>
      <p:ext uri="{BB962C8B-B14F-4D97-AF65-F5344CB8AC3E}">
        <p14:creationId xmlns:p14="http://schemas.microsoft.com/office/powerpoint/2010/main" val="16780509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C55-2DD5-AB6E-9987-04E85905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u="none" strike="noStrike" baseline="0" dirty="0">
                <a:solidFill>
                  <a:srgbClr val="000000"/>
                </a:solidFill>
                <a:latin typeface="+mj-lt"/>
              </a:rPr>
              <a:t>Sorting / Ordering</a:t>
            </a:r>
            <a:endParaRPr lang="en-US" sz="32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9012-FCA0-FDDD-84DC-D6672D175B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2B53-86C7-1618-E277-15891FDE54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DDE3-BB63-13BE-3887-F0367BCBEA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68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FFD051-C5F5-C445-D3BF-24FD0F56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17600"/>
            <a:ext cx="85344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600" b="1" dirty="0"/>
              <a:t>order()</a:t>
            </a:r>
            <a:r>
              <a:rPr lang="en-US" sz="2600" dirty="0"/>
              <a:t> function perform data sorting on data frame, order function apply on row index.</a:t>
            </a:r>
          </a:p>
          <a:p>
            <a:pPr marL="114300" indent="0">
              <a:buNone/>
            </a:pPr>
            <a:endParaRPr lang="en-US" sz="2600" dirty="0"/>
          </a:p>
          <a:p>
            <a:pPr marL="114300" indent="0">
              <a:buNone/>
            </a:pPr>
            <a:r>
              <a:rPr lang="en-US" sz="2600" dirty="0"/>
              <a:t>Syntax:</a:t>
            </a:r>
          </a:p>
          <a:p>
            <a:pPr marL="114300" indent="0">
              <a:buNone/>
            </a:pPr>
            <a:r>
              <a:rPr lang="en-US" sz="2400" b="1" dirty="0"/>
              <a:t>data-frame-variable[ 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order(col-name, decreasing=TRUE)</a:t>
            </a:r>
            <a:r>
              <a:rPr lang="en-US" sz="2400" b="1" dirty="0"/>
              <a:t>, </a:t>
            </a:r>
          </a:p>
          <a:p>
            <a:pPr marL="114300" indent="0">
              <a:buNone/>
            </a:pPr>
            <a:r>
              <a:rPr lang="en-US" sz="2400" b="1" dirty="0"/>
              <a:t>		               column-index ]</a:t>
            </a:r>
          </a:p>
          <a:p>
            <a:pPr marL="114300" indent="0">
              <a:buNone/>
            </a:pPr>
            <a:endParaRPr lang="en-US" sz="2600" b="1" dirty="0"/>
          </a:p>
          <a:p>
            <a:pPr marL="114300" indent="0">
              <a:buNone/>
            </a:pPr>
            <a:r>
              <a:rPr lang="en-US" sz="2600" u="sng" dirty="0"/>
              <a:t>Example:</a:t>
            </a:r>
          </a:p>
          <a:p>
            <a:pPr marL="114300" indent="0">
              <a:buNone/>
            </a:pPr>
            <a:r>
              <a:rPr lang="en-US" sz="2600" b="1" dirty="0"/>
              <a:t>data[</a:t>
            </a:r>
            <a:r>
              <a:rPr lang="en-US" sz="2600" b="1" dirty="0">
                <a:highlight>
                  <a:srgbClr val="FFFF00"/>
                </a:highlight>
              </a:rPr>
              <a:t>order(</a:t>
            </a:r>
            <a:r>
              <a:rPr lang="en-US" sz="2600" b="1" dirty="0" err="1">
                <a:highlight>
                  <a:srgbClr val="FFFF00"/>
                </a:highlight>
              </a:rPr>
              <a:t>data$AGE</a:t>
            </a:r>
            <a:r>
              <a:rPr lang="en-US" sz="2600" b="1" dirty="0">
                <a:highlight>
                  <a:srgbClr val="FFFF00"/>
                </a:highlight>
              </a:rPr>
              <a:t>, decreasing=TRUE), </a:t>
            </a:r>
            <a:r>
              <a:rPr lang="en-US" sz="26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238263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B98B-CBAB-42A5-7C8E-A70CF28A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Column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CEB5A-864C-AD06-3DC8-C6B983838C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Adding new columns to existing DataFrame is quite easy, here are the option</a:t>
            </a:r>
          </a:p>
          <a:p>
            <a:pPr marL="11430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using </a:t>
            </a:r>
            <a:r>
              <a:rPr lang="en-US" dirty="0" err="1"/>
              <a:t>cbind</a:t>
            </a:r>
            <a:r>
              <a:rPr lang="en-US" dirty="0"/>
              <a:t>() function</a:t>
            </a:r>
          </a:p>
          <a:p>
            <a:pPr>
              <a:buFontTx/>
              <a:buChar char="-"/>
            </a:pPr>
            <a:r>
              <a:rPr lang="en-US" dirty="0"/>
              <a:t>using $ symbol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A7CF1-E657-60AD-2785-71C0FBD97C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AEAF1-D0D9-FBC0-689A-2489D5275AA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D72C0-EA84-FE44-0E7F-D5797506F8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4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Vector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228797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600" b="1" dirty="0">
                <a:solidFill>
                  <a:schemeClr val="tx1"/>
                </a:solidFill>
              </a:rPr>
              <a:t>Repeat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	common useful functions to repeat the certain values in vector.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rgbClr val="FF0000"/>
                </a:solidFill>
              </a:rPr>
              <a:t>rep(x=, each=, times=)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Example: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FF0000"/>
                </a:solidFill>
              </a:rPr>
              <a:t>rep(x=c(1,2,3), each=2)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chemeClr val="tx1"/>
                </a:solidFill>
              </a:rPr>
              <a:t>o/p: 112233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1E64B6"/>
                </a:solidFill>
              </a:rPr>
              <a:t>rep(x=c(1,2), each=2, times=4)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chemeClr val="tx1"/>
                </a:solidFill>
              </a:rPr>
              <a:t>O/p :1122 1122 1122 1122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8611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B98B-CBAB-42A5-7C8E-A70CF28A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Column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CEB5A-864C-AD06-3DC8-C6B983838C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 err="1"/>
              <a:t>cbind</a:t>
            </a:r>
            <a:r>
              <a:rPr lang="en-US" b="1" dirty="0"/>
              <a:t>()</a:t>
            </a:r>
            <a:r>
              <a:rPr lang="en-US" dirty="0"/>
              <a:t> function must have same number of rows while creating new columns.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/>
              <a:t>CITY = rep(c("TUMKUR"), times=22550)</a:t>
            </a:r>
          </a:p>
          <a:p>
            <a:pPr marL="114300" indent="0">
              <a:buNone/>
            </a:pPr>
            <a:r>
              <a:rPr lang="en-US" b="1" dirty="0"/>
              <a:t>data= </a:t>
            </a:r>
            <a:r>
              <a:rPr lang="en-US" b="1" dirty="0" err="1"/>
              <a:t>cbind</a:t>
            </a:r>
            <a:r>
              <a:rPr lang="en-US" b="1" dirty="0"/>
              <a:t>(data, CITY)</a:t>
            </a:r>
          </a:p>
          <a:p>
            <a:pPr marL="114300" indent="0">
              <a:buNone/>
            </a:pPr>
            <a:r>
              <a:rPr lang="en-US" b="1" dirty="0"/>
              <a:t>View(data)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A7CF1-E657-60AD-2785-71C0FBD97C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AEAF1-D0D9-FBC0-689A-2489D5275AA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D72C0-EA84-FE44-0E7F-D5797506F8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534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B98B-CBAB-42A5-7C8E-A70CF28A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Column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CEB5A-864C-AD06-3DC8-C6B983838C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u="sng" dirty="0"/>
              <a:t>Using $ symbol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b="1" dirty="0" err="1"/>
              <a:t>data$COUNTRY</a:t>
            </a:r>
            <a:r>
              <a:rPr lang="en-US" b="1" dirty="0"/>
              <a:t> = "INDIA“</a:t>
            </a:r>
          </a:p>
          <a:p>
            <a:pPr marL="114300" indent="0">
              <a:buNone/>
            </a:pPr>
            <a:r>
              <a:rPr lang="en-US" b="1" dirty="0" err="1"/>
              <a:t>data$PIN_CODE</a:t>
            </a:r>
            <a:r>
              <a:rPr lang="en-US" b="1" dirty="0"/>
              <a:t> = 572103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b="1" dirty="0"/>
              <a:t>View(data)</a:t>
            </a:r>
          </a:p>
          <a:p>
            <a:pPr marL="114300" indent="0">
              <a:buNone/>
            </a:pP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A7CF1-E657-60AD-2785-71C0FBD97C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AEAF1-D0D9-FBC0-689A-2489D5275AA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D72C0-EA84-FE44-0E7F-D5797506F8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890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1D7A-CB61-E6F6-EB18-EC507216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 Frame after adding new cols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BA472-65C0-D18E-6BDB-470FF200DBE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D6631-0A43-AFB9-632D-AB048FB7826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CCE12-1190-0F2D-B35B-3A8E24D492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02B9FF-D796-A9E1-2CBB-9A59EDCE0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3000"/>
            <a:ext cx="9144000" cy="29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581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EC60C-E670-E7C4-F7BD-CE0E9241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Park (R-Code)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CC907-D5DE-6761-A102-5D21941D5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R-code is available for basic exercises</a:t>
            </a:r>
          </a:p>
          <a:p>
            <a:pPr marL="11430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886B1-1161-5969-BF82-7793342CB12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8FDBB-00B3-3556-C13C-15F0AE666F8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E5C51-CED5-22E2-E7A7-C96871D0F6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73</a:t>
            </a:fld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71BA6D7-DDAD-DC0C-6A48-60DFACEC36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215590"/>
              </p:ext>
            </p:extLst>
          </p:nvPr>
        </p:nvGraphicFramePr>
        <p:xfrm>
          <a:off x="2802298" y="2471769"/>
          <a:ext cx="2465893" cy="1551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595440" imgH="374040" progId="Package">
                  <p:embed/>
                </p:oleObj>
              </mc:Choice>
              <mc:Fallback>
                <p:oleObj name="Packager Shell Object" showAsIcon="1" r:id="rId2" imgW="595440" imgH="374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02298" y="2471769"/>
                        <a:ext cx="2465893" cy="1551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32BCE1D-5364-B948-8A82-9884C038C268}"/>
              </a:ext>
            </a:extLst>
          </p:cNvPr>
          <p:cNvSpPr txBox="1"/>
          <p:nvPr/>
        </p:nvSpPr>
        <p:spPr>
          <a:xfrm>
            <a:off x="820882" y="2850370"/>
            <a:ext cx="2449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 click to download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28A674-958F-42D9-5F77-081C7E9829F9}"/>
              </a:ext>
            </a:extLst>
          </p:cNvPr>
          <p:cNvSpPr txBox="1"/>
          <p:nvPr/>
        </p:nvSpPr>
        <p:spPr>
          <a:xfrm>
            <a:off x="581891" y="4678709"/>
            <a:ext cx="476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 code from give link: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1747BF-5A5B-ADD9-91CC-608EA5A90E92}"/>
              </a:ext>
            </a:extLst>
          </p:cNvPr>
          <p:cNvSpPr txBox="1"/>
          <p:nvPr/>
        </p:nvSpPr>
        <p:spPr>
          <a:xfrm>
            <a:off x="581891" y="5077767"/>
            <a:ext cx="85621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https://raw.githubusercontent.com/sitmbadept/sitmbadept.github.io/main/BDTM/CODES/R/VehiclePark.R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0A334A-65F1-CCB0-5632-6708E484F4B4}"/>
              </a:ext>
            </a:extLst>
          </p:cNvPr>
          <p:cNvSpPr txBox="1"/>
          <p:nvPr/>
        </p:nvSpPr>
        <p:spPr>
          <a:xfrm>
            <a:off x="4405745" y="4048293"/>
            <a:ext cx="1454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34412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Vector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228797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600" b="1" dirty="0">
                <a:solidFill>
                  <a:schemeClr val="tx1"/>
                </a:solidFill>
              </a:rPr>
              <a:t>Repeat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	common useful functions to repeat the certain values in vector.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rgbClr val="FF0000"/>
                </a:solidFill>
              </a:rPr>
              <a:t>rep(x=, each=, times=)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Example: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FF0000"/>
                </a:solidFill>
              </a:rPr>
              <a:t>rep(x=c(1,2,3), each=2)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chemeClr val="tx1"/>
                </a:solidFill>
              </a:rPr>
              <a:t>o/p: 112233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1E64B6"/>
                </a:solidFill>
              </a:rPr>
              <a:t>rep(x=c(1,2), each=2, times=4)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chemeClr val="tx1"/>
                </a:solidFill>
              </a:rPr>
              <a:t>O/p :1122 1122 1122 1122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733DF-4BC3-D13E-4378-31D0235A2C15}"/>
              </a:ext>
            </a:extLst>
          </p:cNvPr>
          <p:cNvSpPr txBox="1"/>
          <p:nvPr/>
        </p:nvSpPr>
        <p:spPr>
          <a:xfrm>
            <a:off x="5101936" y="2551837"/>
            <a:ext cx="35848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1800" b="1" u="sng" dirty="0">
                <a:solidFill>
                  <a:schemeClr val="tx1"/>
                </a:solidFill>
              </a:rPr>
              <a:t>times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 provide no of times entire vector elements to repeat</a:t>
            </a:r>
          </a:p>
          <a:p>
            <a:pPr marL="285750" indent="-28575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1800" b="1" u="sng" dirty="0">
                <a:solidFill>
                  <a:schemeClr val="tx1"/>
                </a:solidFill>
                <a:sym typeface="Wingdings" panose="05000000000000000000" pitchFamily="2" charset="2"/>
              </a:rPr>
              <a:t>each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  provide no of times each vector elements to gets repeat. 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447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Vector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11946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600" b="1" dirty="0">
                <a:solidFill>
                  <a:schemeClr val="tx1"/>
                </a:solidFill>
              </a:rPr>
              <a:t>Sort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	Sort function used to sort vector elements in increasing or decreasing order.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sort(x=, decreasing=)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		x = is vector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		decreasing is TRUE/FALSE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Example</a:t>
            </a:r>
            <a:r>
              <a:rPr lang="en-US" sz="2400" b="1" dirty="0">
                <a:solidFill>
                  <a:schemeClr val="tx1"/>
                </a:solidFill>
              </a:rPr>
              <a:t>: Sort element in increasing order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>
                <a:solidFill>
                  <a:srgbClr val="FF0000"/>
                </a:solidFill>
              </a:rPr>
              <a:t>sort(x= c(2.5, -1, -10, 3.44), decreasing=FALSE) </a:t>
            </a:r>
            <a:endParaRPr lang="en-US" sz="2400" b="1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3655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4196</Words>
  <Application>Microsoft Office PowerPoint</Application>
  <PresentationFormat>On-screen Show (4:3)</PresentationFormat>
  <Paragraphs>880</Paragraphs>
  <Slides>73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Arial</vt:lpstr>
      <vt:lpstr>Times New Roman</vt:lpstr>
      <vt:lpstr>Wingdings</vt:lpstr>
      <vt:lpstr>Default Design</vt:lpstr>
      <vt:lpstr>Package</vt:lpstr>
      <vt:lpstr>BIG DATA TOOLS FOR MANAGERS</vt:lpstr>
      <vt:lpstr>Session-2 : R data types</vt:lpstr>
      <vt:lpstr>Vector</vt:lpstr>
      <vt:lpstr>Vector</vt:lpstr>
      <vt:lpstr>Vector</vt:lpstr>
      <vt:lpstr>Vector</vt:lpstr>
      <vt:lpstr>Vector</vt:lpstr>
      <vt:lpstr>Vector</vt:lpstr>
      <vt:lpstr>Vector</vt:lpstr>
      <vt:lpstr>Vector</vt:lpstr>
      <vt:lpstr>Data Frames</vt:lpstr>
      <vt:lpstr>Data Frames</vt:lpstr>
      <vt:lpstr>Data Frames</vt:lpstr>
      <vt:lpstr>Data Frames</vt:lpstr>
      <vt:lpstr>Matrices</vt:lpstr>
      <vt:lpstr>Matrices</vt:lpstr>
      <vt:lpstr>Matrices</vt:lpstr>
      <vt:lpstr>Matrices</vt:lpstr>
      <vt:lpstr>Matrices</vt:lpstr>
      <vt:lpstr>Matrices</vt:lpstr>
      <vt:lpstr>Matrices</vt:lpstr>
      <vt:lpstr>Matrices</vt:lpstr>
      <vt:lpstr>Matrices</vt:lpstr>
      <vt:lpstr>Matrices</vt:lpstr>
      <vt:lpstr>Matrices</vt:lpstr>
      <vt:lpstr>Operation on Matrices</vt:lpstr>
      <vt:lpstr>Operation on Matrices</vt:lpstr>
      <vt:lpstr>Operation on Matrices</vt:lpstr>
      <vt:lpstr>Operation on Matrices</vt:lpstr>
      <vt:lpstr>Lists</vt:lpstr>
      <vt:lpstr>Lists</vt:lpstr>
      <vt:lpstr>Lists</vt:lpstr>
      <vt:lpstr>Lists</vt:lpstr>
      <vt:lpstr>Lists</vt:lpstr>
      <vt:lpstr>Lists</vt:lpstr>
      <vt:lpstr>PowerPoint Presentation</vt:lpstr>
      <vt:lpstr>View Function</vt:lpstr>
      <vt:lpstr>View(my_data)</vt:lpstr>
      <vt:lpstr>View(all_data)</vt:lpstr>
      <vt:lpstr>Recap</vt:lpstr>
      <vt:lpstr>Recap</vt:lpstr>
      <vt:lpstr>Recap</vt:lpstr>
      <vt:lpstr>Importing data into R</vt:lpstr>
      <vt:lpstr>Importing CSV file into R</vt:lpstr>
      <vt:lpstr>Importing CSV file into R</vt:lpstr>
      <vt:lpstr>Vehicle Park Data</vt:lpstr>
      <vt:lpstr>Import Vehicle data into R</vt:lpstr>
      <vt:lpstr>Download VEHICLE_PARK</vt:lpstr>
      <vt:lpstr>Read VEHICLE_PARK data</vt:lpstr>
      <vt:lpstr>Structure of Data Frame</vt:lpstr>
      <vt:lpstr>Structure of Data Frame</vt:lpstr>
      <vt:lpstr>Structure of Data Frame</vt:lpstr>
      <vt:lpstr>Structure of Data Frame</vt:lpstr>
      <vt:lpstr>Columns of Data Frame</vt:lpstr>
      <vt:lpstr>Columns of Data Frame</vt:lpstr>
      <vt:lpstr>Summary</vt:lpstr>
      <vt:lpstr>Summary</vt:lpstr>
      <vt:lpstr>First/Last few rows</vt:lpstr>
      <vt:lpstr>Slicing and Indexing of DataFrame</vt:lpstr>
      <vt:lpstr>Slicing and Indexing of DataFrame</vt:lpstr>
      <vt:lpstr>Recap</vt:lpstr>
      <vt:lpstr>Recap</vt:lpstr>
      <vt:lpstr>Splitting</vt:lpstr>
      <vt:lpstr>Splitting</vt:lpstr>
      <vt:lpstr>Subset</vt:lpstr>
      <vt:lpstr>Subset</vt:lpstr>
      <vt:lpstr>Subset</vt:lpstr>
      <vt:lpstr>Sorting / Ordering</vt:lpstr>
      <vt:lpstr>Add New Column</vt:lpstr>
      <vt:lpstr>Add New Column</vt:lpstr>
      <vt:lpstr>Add New Column</vt:lpstr>
      <vt:lpstr>Data Frame after adding new cols</vt:lpstr>
      <vt:lpstr>Vehicle Park (R-Code)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TOOLS FOR MANAGERS</dc:title>
  <cp:lastModifiedBy>Velani, Ankitkumar</cp:lastModifiedBy>
  <cp:revision>185</cp:revision>
  <cp:lastPrinted>2023-08-25T15:51:46Z</cp:lastPrinted>
  <dcterms:modified xsi:type="dcterms:W3CDTF">2023-09-01T14:50:07Z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2022-07-13T16:40:51Z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20905070-b132-40d0-9b68-6b1ec7519804</vt:lpwstr>
  </property>
  <property fmtid="{D5CDD505-2E9C-101B-9397-08002B2CF9AE}" pid="8" name="MSIP_Label_ea60d57e-af5b-4752-ac57-3e4f28ca11dc_ContentBits">
    <vt:lpwstr>0</vt:lpwstr>
  </property>
</Properties>
</file>