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315" r:id="rId21"/>
    <p:sldId id="316" r:id="rId22"/>
    <p:sldId id="287" r:id="rId2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50" dt="2022-09-09T03:16:49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3" autoAdjust="0"/>
    <p:restoredTop sz="94679"/>
  </p:normalViewPr>
  <p:slideViewPr>
    <p:cSldViewPr snapToGrid="0">
      <p:cViewPr varScale="1">
        <p:scale>
          <a:sx n="158" d="100"/>
          <a:sy n="158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09T03:19:25.354" v="2044" actId="14100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01:24:03.489" v="413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01:24:03.489" v="413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9/9/22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9/9/22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9/9/22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9/9/22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9/9/22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9/9/22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9/9/22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9/9/22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9/9/22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9/9/22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9/9/22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9/9/22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PIP is a package manager for Python packages, or modules if you like.</a:t>
            </a:r>
          </a:p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IN" sz="2200" dirty="0"/>
              <a:t>A package contains all the files you need for a module/libraries.</a:t>
            </a:r>
          </a:p>
          <a:p>
            <a:pPr fontAlgn="base">
              <a:spcBef>
                <a:spcPts val="0"/>
              </a:spcBef>
            </a:pPr>
            <a:endParaRPr lang="en-IN" sz="2200" dirty="0"/>
          </a:p>
          <a:p>
            <a:pPr fontAlgn="base">
              <a:spcBef>
                <a:spcPts val="0"/>
              </a:spcBef>
            </a:pPr>
            <a:r>
              <a:rPr lang="en-IN" sz="2200" dirty="0"/>
              <a:t>Downloading Package from internet</a:t>
            </a:r>
            <a:endParaRPr lang="en-IN" sz="2200" dirty="0">
              <a:solidFill>
                <a:schemeClr val="accent4"/>
              </a:solidFill>
            </a:endParaRP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   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IN" sz="2200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On-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rgbClr val="FF0000"/>
                </a:solidFill>
              </a:rPr>
              <a:t>!</a:t>
            </a: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</a:t>
            </a: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pandas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spacy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matplotlib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pandasql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Import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Import statement used to import python packages in Python code.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     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 </a:t>
            </a:r>
            <a:r>
              <a:rPr lang="en-US" sz="2200" dirty="0">
                <a:solidFill>
                  <a:srgbClr val="FF0000"/>
                </a:solidFill>
              </a:rPr>
              <a:t>as pd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5C0DD57-D726-AA01-6F46-619DDCEC9356}"/>
              </a:ext>
            </a:extLst>
          </p:cNvPr>
          <p:cNvSpPr/>
          <p:nvPr/>
        </p:nvSpPr>
        <p:spPr>
          <a:xfrm rot="16200000">
            <a:off x="3287452" y="3753453"/>
            <a:ext cx="438123" cy="764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41084-D2BE-8ABF-966B-4025251235C1}"/>
              </a:ext>
            </a:extLst>
          </p:cNvPr>
          <p:cNvSpPr txBox="1"/>
          <p:nvPr/>
        </p:nvSpPr>
        <p:spPr>
          <a:xfrm>
            <a:off x="2418286" y="4354829"/>
            <a:ext cx="64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Alias of package name</a:t>
            </a:r>
          </a:p>
          <a:p>
            <a:r>
              <a:rPr lang="en-US" sz="1600" dirty="0" err="1"/>
              <a:t>Ie</a:t>
            </a:r>
            <a:r>
              <a:rPr lang="en-US" sz="1600" dirty="0"/>
              <a:t>. here pd is alias name of pandas 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9/9/22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Session-1 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Python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Python &amp; </a:t>
            </a:r>
            <a:r>
              <a:rPr lang="en-US" sz="2800" dirty="0" err="1">
                <a:solidFill>
                  <a:schemeClr val="accent2"/>
                </a:solidFill>
              </a:rPr>
              <a:t>Jupyter</a:t>
            </a:r>
            <a:r>
              <a:rPr lang="en-US" sz="2800" dirty="0">
                <a:solidFill>
                  <a:schemeClr val="accent2"/>
                </a:solidFill>
              </a:rPr>
              <a:t> Notebook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R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pandas.read_csv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IPL.csv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 pandas </a:t>
            </a:r>
            <a:r>
              <a:rPr lang="en-US" dirty="0">
                <a:solidFill>
                  <a:srgbClr val="FF0000"/>
                </a:solidFill>
              </a:rPr>
              <a:t>as pd </a:t>
            </a:r>
            <a:r>
              <a:rPr lang="en-US" dirty="0">
                <a:solidFill>
                  <a:schemeClr val="tx1"/>
                </a:solidFill>
              </a:rPr>
              <a:t>#pd is alias of pandas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pd</a:t>
            </a:r>
            <a:r>
              <a:rPr lang="en-US" dirty="0" err="1">
                <a:solidFill>
                  <a:schemeClr val="tx1"/>
                </a:solidFill>
              </a:rPr>
              <a:t>.read_csv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IPL.csv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43912" y="-194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32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43912" y="802646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 general-purpose interpreted, interactive, object-oriented, and high-level programming language.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available for all the operating system.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 err="1"/>
              <a:t>Jupyter</a:t>
            </a:r>
            <a:r>
              <a:rPr lang="en-US" sz="1700" dirty="0"/>
              <a:t> Notebook is an environment to execute Python Code.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Reserved Words can not used as variable or function name.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Variable name can only contain alpha-numeric character and underscores(A-z, 0-9 and _ 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Blocks of code are denoted by indentation, not with the braces ({})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accepts single ('), double (") and triple (''' or """) quotes to create strings.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pip command used to download &amp; install python packages from Internet.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Import statement used to import python package.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1137</Words>
  <Application>Microsoft Macintosh PowerPoint</Application>
  <PresentationFormat>On-screen Show (4:3)</PresentationFormat>
  <Paragraphs>264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Nunito</vt:lpstr>
      <vt:lpstr>Wingdings</vt:lpstr>
      <vt:lpstr>Default Design</vt:lpstr>
      <vt:lpstr>BIG DATA TOOLS FOR MANAGERS</vt:lpstr>
      <vt:lpstr>Session-1 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Import Packages</vt:lpstr>
      <vt:lpstr>Read csv file in Pandas</vt:lpstr>
      <vt:lpstr>Read csv file in Pandas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 SBOBNG-PTIY/FAB</cp:lastModifiedBy>
  <cp:revision>18</cp:revision>
  <dcterms:modified xsi:type="dcterms:W3CDTF">2022-09-09T13:19:15Z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