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7F7F7"/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EBFA6-20D7-458D-8FE4-D4D9E95247FF}" v="50" dt="2022-08-12T12:49:09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60"/>
  </p:normalViewPr>
  <p:slideViewPr>
    <p:cSldViewPr snapToGrid="0">
      <p:cViewPr>
        <p:scale>
          <a:sx n="70" d="100"/>
          <a:sy n="70" d="100"/>
        </p:scale>
        <p:origin x="2170" y="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6E7EBFA6-20D7-458D-8FE4-D4D9E95247FF}"/>
    <pc:docChg chg="undo custSel addSld delSld modSld">
      <pc:chgData name="Velani, Ankitkumar" userId="039f6639-35cd-4471-8ac8-1e78077ab1db" providerId="ADAL" clId="{6E7EBFA6-20D7-458D-8FE4-D4D9E95247FF}" dt="2022-08-12T12:52:02.700" v="2261" actId="20577"/>
      <pc:docMkLst>
        <pc:docMk/>
      </pc:docMkLst>
      <pc:sldChg chg="addSp delSp modSp mod">
        <pc:chgData name="Velani, Ankitkumar" userId="039f6639-35cd-4471-8ac8-1e78077ab1db" providerId="ADAL" clId="{6E7EBFA6-20D7-458D-8FE4-D4D9E95247FF}" dt="2022-08-12T12:01:22.861" v="357" actId="1076"/>
        <pc:sldMkLst>
          <pc:docMk/>
          <pc:sldMk cId="0" sldId="256"/>
        </pc:sldMkLst>
        <pc:spChg chg="add del">
          <ac:chgData name="Velani, Ankitkumar" userId="039f6639-35cd-4471-8ac8-1e78077ab1db" providerId="ADAL" clId="{6E7EBFA6-20D7-458D-8FE4-D4D9E95247FF}" dt="2022-08-12T12:00:47.002" v="348"/>
          <ac:spMkLst>
            <pc:docMk/>
            <pc:sldMk cId="0" sldId="256"/>
            <ac:spMk id="2" creationId="{55FDDD4D-F168-472E-BAC5-65F6E5504B45}"/>
          </ac:spMkLst>
        </pc:spChg>
        <pc:spChg chg="add del mod">
          <ac:chgData name="Velani, Ankitkumar" userId="039f6639-35cd-4471-8ac8-1e78077ab1db" providerId="ADAL" clId="{6E7EBFA6-20D7-458D-8FE4-D4D9E95247FF}" dt="2022-08-12T12:01:02.347" v="352" actId="478"/>
          <ac:spMkLst>
            <pc:docMk/>
            <pc:sldMk cId="0" sldId="256"/>
            <ac:spMk id="3" creationId="{C3DE7D6D-1879-42ED-98CB-38D923FD3F39}"/>
          </ac:spMkLst>
        </pc:spChg>
        <pc:spChg chg="mod">
          <ac:chgData name="Velani, Ankitkumar" userId="039f6639-35cd-4471-8ac8-1e78077ab1db" providerId="ADAL" clId="{6E7EBFA6-20D7-458D-8FE4-D4D9E95247FF}" dt="2022-08-12T11:49:50.196" v="31" actId="20577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00:17.426" v="34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6E7EBFA6-20D7-458D-8FE4-D4D9E95247FF}" dt="2022-08-12T12:01:22.861" v="357" actId="1076"/>
          <ac:picMkLst>
            <pc:docMk/>
            <pc:sldMk cId="0" sldId="256"/>
            <ac:picMk id="1030" creationId="{B011F6A3-1CD4-42F4-A2CE-0A39A514964F}"/>
          </ac:picMkLst>
        </pc:picChg>
      </pc:sldChg>
      <pc:sldChg chg="del">
        <pc:chgData name="Velani, Ankitkumar" userId="039f6639-35cd-4471-8ac8-1e78077ab1db" providerId="ADAL" clId="{6E7EBFA6-20D7-458D-8FE4-D4D9E95247FF}" dt="2022-08-12T11:50:10.240" v="75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6E7EBFA6-20D7-458D-8FE4-D4D9E95247FF}" dt="2022-08-12T11:50:00.535" v="32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6E7EBFA6-20D7-458D-8FE4-D4D9E95247FF}" dt="2022-08-12T11:50:00.936" v="33" actId="47"/>
        <pc:sldMkLst>
          <pc:docMk/>
          <pc:sldMk cId="4065110562" sldId="272"/>
        </pc:sldMkLst>
      </pc:sldChg>
      <pc:sldChg chg="del">
        <pc:chgData name="Velani, Ankitkumar" userId="039f6639-35cd-4471-8ac8-1e78077ab1db" providerId="ADAL" clId="{6E7EBFA6-20D7-458D-8FE4-D4D9E95247FF}" dt="2022-08-12T11:50:01.121" v="34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6E7EBFA6-20D7-458D-8FE4-D4D9E95247FF}" dt="2022-08-12T11:50:01.321" v="35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6E7EBFA6-20D7-458D-8FE4-D4D9E95247FF}" dt="2022-08-12T11:50:01.521" v="36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6E7EBFA6-20D7-458D-8FE4-D4D9E95247FF}" dt="2022-08-12T11:50:01.706" v="37" actId="47"/>
        <pc:sldMkLst>
          <pc:docMk/>
          <pc:sldMk cId="1688761229" sldId="276"/>
        </pc:sldMkLst>
      </pc:sldChg>
      <pc:sldChg chg="del">
        <pc:chgData name="Velani, Ankitkumar" userId="039f6639-35cd-4471-8ac8-1e78077ab1db" providerId="ADAL" clId="{6E7EBFA6-20D7-458D-8FE4-D4D9E95247FF}" dt="2022-08-12T11:50:01.891" v="38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6E7EBFA6-20D7-458D-8FE4-D4D9E95247FF}" dt="2022-08-12T11:50:02.670" v="42" actId="47"/>
        <pc:sldMkLst>
          <pc:docMk/>
          <pc:sldMk cId="320955946" sldId="278"/>
        </pc:sldMkLst>
      </pc:sldChg>
      <pc:sldChg chg="del">
        <pc:chgData name="Velani, Ankitkumar" userId="039f6639-35cd-4471-8ac8-1e78077ab1db" providerId="ADAL" clId="{6E7EBFA6-20D7-458D-8FE4-D4D9E95247FF}" dt="2022-08-12T11:50:02.854" v="43" actId="47"/>
        <pc:sldMkLst>
          <pc:docMk/>
          <pc:sldMk cId="2174626971" sldId="279"/>
        </pc:sldMkLst>
      </pc:sldChg>
      <pc:sldChg chg="del">
        <pc:chgData name="Velani, Ankitkumar" userId="039f6639-35cd-4471-8ac8-1e78077ab1db" providerId="ADAL" clId="{6E7EBFA6-20D7-458D-8FE4-D4D9E95247FF}" dt="2022-08-12T11:50:03.255" v="45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6E7EBFA6-20D7-458D-8FE4-D4D9E95247FF}" dt="2022-08-12T11:50:02.091" v="39" actId="47"/>
        <pc:sldMkLst>
          <pc:docMk/>
          <pc:sldMk cId="2792662973" sldId="281"/>
        </pc:sldMkLst>
      </pc:sldChg>
      <pc:sldChg chg="del">
        <pc:chgData name="Velani, Ankitkumar" userId="039f6639-35cd-4471-8ac8-1e78077ab1db" providerId="ADAL" clId="{6E7EBFA6-20D7-458D-8FE4-D4D9E95247FF}" dt="2022-08-12T11:50:02.281" v="40" actId="47"/>
        <pc:sldMkLst>
          <pc:docMk/>
          <pc:sldMk cId="3132053676" sldId="282"/>
        </pc:sldMkLst>
      </pc:sldChg>
      <pc:sldChg chg="del">
        <pc:chgData name="Velani, Ankitkumar" userId="039f6639-35cd-4471-8ac8-1e78077ab1db" providerId="ADAL" clId="{6E7EBFA6-20D7-458D-8FE4-D4D9E95247FF}" dt="2022-08-12T11:50:02.469" v="41" actId="47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6E7EBFA6-20D7-458D-8FE4-D4D9E95247FF}" dt="2022-08-12T11:50:03.072" v="44" actId="47"/>
        <pc:sldMkLst>
          <pc:docMk/>
          <pc:sldMk cId="3711818749" sldId="284"/>
        </pc:sldMkLst>
      </pc:sldChg>
      <pc:sldChg chg="del">
        <pc:chgData name="Velani, Ankitkumar" userId="039f6639-35cd-4471-8ac8-1e78077ab1db" providerId="ADAL" clId="{6E7EBFA6-20D7-458D-8FE4-D4D9E95247FF}" dt="2022-08-12T11:50:03.640" v="46" actId="47"/>
        <pc:sldMkLst>
          <pc:docMk/>
          <pc:sldMk cId="1515200759" sldId="285"/>
        </pc:sldMkLst>
      </pc:sldChg>
      <pc:sldChg chg="del">
        <pc:chgData name="Velani, Ankitkumar" userId="039f6639-35cd-4471-8ac8-1e78077ab1db" providerId="ADAL" clId="{6E7EBFA6-20D7-458D-8FE4-D4D9E95247FF}" dt="2022-08-12T11:50:03.856" v="47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6E7EBFA6-20D7-458D-8FE4-D4D9E95247FF}" dt="2022-08-12T11:50:04.056" v="48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6E7EBFA6-20D7-458D-8FE4-D4D9E95247FF}" dt="2022-08-12T11:50:04.256" v="49" actId="47"/>
        <pc:sldMkLst>
          <pc:docMk/>
          <pc:sldMk cId="1205780775" sldId="288"/>
        </pc:sldMkLst>
      </pc:sldChg>
      <pc:sldChg chg="del">
        <pc:chgData name="Velani, Ankitkumar" userId="039f6639-35cd-4471-8ac8-1e78077ab1db" providerId="ADAL" clId="{6E7EBFA6-20D7-458D-8FE4-D4D9E95247FF}" dt="2022-08-12T11:50:04.457" v="50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6E7EBFA6-20D7-458D-8FE4-D4D9E95247FF}" dt="2022-08-12T11:50:04.642" v="51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6E7EBFA6-20D7-458D-8FE4-D4D9E95247FF}" dt="2022-08-12T11:50:04.827" v="52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6E7EBFA6-20D7-458D-8FE4-D4D9E95247FF}" dt="2022-08-12T11:50:05.028" v="53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6E7EBFA6-20D7-458D-8FE4-D4D9E95247FF}" dt="2022-08-12T11:50:05.216" v="54" actId="47"/>
        <pc:sldMkLst>
          <pc:docMk/>
          <pc:sldMk cId="2738354077" sldId="293"/>
        </pc:sldMkLst>
      </pc:sldChg>
      <pc:sldChg chg="del">
        <pc:chgData name="Velani, Ankitkumar" userId="039f6639-35cd-4471-8ac8-1e78077ab1db" providerId="ADAL" clId="{6E7EBFA6-20D7-458D-8FE4-D4D9E95247FF}" dt="2022-08-12T11:50:09.122" v="74" actId="47"/>
        <pc:sldMkLst>
          <pc:docMk/>
          <pc:sldMk cId="3138019313" sldId="294"/>
        </pc:sldMkLst>
      </pc:sldChg>
      <pc:sldChg chg="del">
        <pc:chgData name="Velani, Ankitkumar" userId="039f6639-35cd-4471-8ac8-1e78077ab1db" providerId="ADAL" clId="{6E7EBFA6-20D7-458D-8FE4-D4D9E95247FF}" dt="2022-08-12T11:50:06.194" v="59" actId="47"/>
        <pc:sldMkLst>
          <pc:docMk/>
          <pc:sldMk cId="1632705750" sldId="295"/>
        </pc:sldMkLst>
      </pc:sldChg>
      <pc:sldChg chg="del">
        <pc:chgData name="Velani, Ankitkumar" userId="039f6639-35cd-4471-8ac8-1e78077ab1db" providerId="ADAL" clId="{6E7EBFA6-20D7-458D-8FE4-D4D9E95247FF}" dt="2022-08-12T11:50:08.337" v="70" actId="47"/>
        <pc:sldMkLst>
          <pc:docMk/>
          <pc:sldMk cId="1513836142" sldId="296"/>
        </pc:sldMkLst>
      </pc:sldChg>
      <pc:sldChg chg="del">
        <pc:chgData name="Velani, Ankitkumar" userId="039f6639-35cd-4471-8ac8-1e78077ab1db" providerId="ADAL" clId="{6E7EBFA6-20D7-458D-8FE4-D4D9E95247FF}" dt="2022-08-12T11:50:05.397" v="55" actId="47"/>
        <pc:sldMkLst>
          <pc:docMk/>
          <pc:sldMk cId="2077387241" sldId="297"/>
        </pc:sldMkLst>
      </pc:sldChg>
      <pc:sldChg chg="del">
        <pc:chgData name="Velani, Ankitkumar" userId="039f6639-35cd-4471-8ac8-1e78077ab1db" providerId="ADAL" clId="{6E7EBFA6-20D7-458D-8FE4-D4D9E95247FF}" dt="2022-08-12T11:50:06.363" v="60" actId="47"/>
        <pc:sldMkLst>
          <pc:docMk/>
          <pc:sldMk cId="1149467149" sldId="298"/>
        </pc:sldMkLst>
      </pc:sldChg>
      <pc:sldChg chg="del">
        <pc:chgData name="Velani, Ankitkumar" userId="039f6639-35cd-4471-8ac8-1e78077ab1db" providerId="ADAL" clId="{6E7EBFA6-20D7-458D-8FE4-D4D9E95247FF}" dt="2022-08-12T11:50:06.564" v="61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6E7EBFA6-20D7-458D-8FE4-D4D9E95247FF}" dt="2022-08-12T11:50:05.598" v="56" actId="47"/>
        <pc:sldMkLst>
          <pc:docMk/>
          <pc:sldMk cId="1642795635" sldId="300"/>
        </pc:sldMkLst>
      </pc:sldChg>
      <pc:sldChg chg="del">
        <pc:chgData name="Velani, Ankitkumar" userId="039f6639-35cd-4471-8ac8-1e78077ab1db" providerId="ADAL" clId="{6E7EBFA6-20D7-458D-8FE4-D4D9E95247FF}" dt="2022-08-12T11:50:05.792" v="57" actId="47"/>
        <pc:sldMkLst>
          <pc:docMk/>
          <pc:sldMk cId="3179861112" sldId="301"/>
        </pc:sldMkLst>
      </pc:sldChg>
      <pc:sldChg chg="del">
        <pc:chgData name="Velani, Ankitkumar" userId="039f6639-35cd-4471-8ac8-1e78077ab1db" providerId="ADAL" clId="{6E7EBFA6-20D7-458D-8FE4-D4D9E95247FF}" dt="2022-08-12T11:50:05.977" v="58" actId="47"/>
        <pc:sldMkLst>
          <pc:docMk/>
          <pc:sldMk cId="1531365578" sldId="302"/>
        </pc:sldMkLst>
      </pc:sldChg>
      <pc:sldChg chg="del">
        <pc:chgData name="Velani, Ankitkumar" userId="039f6639-35cd-4471-8ac8-1e78077ab1db" providerId="ADAL" clId="{6E7EBFA6-20D7-458D-8FE4-D4D9E95247FF}" dt="2022-08-12T11:50:06.765" v="62" actId="47"/>
        <pc:sldMkLst>
          <pc:docMk/>
          <pc:sldMk cId="1104195167" sldId="303"/>
        </pc:sldMkLst>
      </pc:sldChg>
      <pc:sldChg chg="del">
        <pc:chgData name="Velani, Ankitkumar" userId="039f6639-35cd-4471-8ac8-1e78077ab1db" providerId="ADAL" clId="{6E7EBFA6-20D7-458D-8FE4-D4D9E95247FF}" dt="2022-08-12T11:50:06.965" v="63" actId="47"/>
        <pc:sldMkLst>
          <pc:docMk/>
          <pc:sldMk cId="2310146408" sldId="304"/>
        </pc:sldMkLst>
      </pc:sldChg>
      <pc:sldChg chg="del">
        <pc:chgData name="Velani, Ankitkumar" userId="039f6639-35cd-4471-8ac8-1e78077ab1db" providerId="ADAL" clId="{6E7EBFA6-20D7-458D-8FE4-D4D9E95247FF}" dt="2022-08-12T11:50:07.166" v="64" actId="47"/>
        <pc:sldMkLst>
          <pc:docMk/>
          <pc:sldMk cId="3164702486" sldId="305"/>
        </pc:sldMkLst>
      </pc:sldChg>
      <pc:sldChg chg="del">
        <pc:chgData name="Velani, Ankitkumar" userId="039f6639-35cd-4471-8ac8-1e78077ab1db" providerId="ADAL" clId="{6E7EBFA6-20D7-458D-8FE4-D4D9E95247FF}" dt="2022-08-12T11:50:07.367" v="65" actId="47"/>
        <pc:sldMkLst>
          <pc:docMk/>
          <pc:sldMk cId="3836807520" sldId="306"/>
        </pc:sldMkLst>
      </pc:sldChg>
      <pc:sldChg chg="del">
        <pc:chgData name="Velani, Ankitkumar" userId="039f6639-35cd-4471-8ac8-1e78077ab1db" providerId="ADAL" clId="{6E7EBFA6-20D7-458D-8FE4-D4D9E95247FF}" dt="2022-08-12T11:50:07.551" v="66" actId="47"/>
        <pc:sldMkLst>
          <pc:docMk/>
          <pc:sldMk cId="2944235571" sldId="307"/>
        </pc:sldMkLst>
      </pc:sldChg>
      <pc:sldChg chg="del">
        <pc:chgData name="Velani, Ankitkumar" userId="039f6639-35cd-4471-8ac8-1e78077ab1db" providerId="ADAL" clId="{6E7EBFA6-20D7-458D-8FE4-D4D9E95247FF}" dt="2022-08-12T11:50:07.752" v="67" actId="47"/>
        <pc:sldMkLst>
          <pc:docMk/>
          <pc:sldMk cId="3224482173" sldId="308"/>
        </pc:sldMkLst>
      </pc:sldChg>
      <pc:sldChg chg="del">
        <pc:chgData name="Velani, Ankitkumar" userId="039f6639-35cd-4471-8ac8-1e78077ab1db" providerId="ADAL" clId="{6E7EBFA6-20D7-458D-8FE4-D4D9E95247FF}" dt="2022-08-12T11:50:07.936" v="68" actId="47"/>
        <pc:sldMkLst>
          <pc:docMk/>
          <pc:sldMk cId="2995025662" sldId="309"/>
        </pc:sldMkLst>
      </pc:sldChg>
      <pc:sldChg chg="del">
        <pc:chgData name="Velani, Ankitkumar" userId="039f6639-35cd-4471-8ac8-1e78077ab1db" providerId="ADAL" clId="{6E7EBFA6-20D7-458D-8FE4-D4D9E95247FF}" dt="2022-08-12T11:50:08.136" v="69" actId="47"/>
        <pc:sldMkLst>
          <pc:docMk/>
          <pc:sldMk cId="3743774038" sldId="310"/>
        </pc:sldMkLst>
      </pc:sldChg>
      <pc:sldChg chg="del">
        <pc:chgData name="Velani, Ankitkumar" userId="039f6639-35cd-4471-8ac8-1e78077ab1db" providerId="ADAL" clId="{6E7EBFA6-20D7-458D-8FE4-D4D9E95247FF}" dt="2022-08-12T11:50:08.521" v="71" actId="47"/>
        <pc:sldMkLst>
          <pc:docMk/>
          <pc:sldMk cId="3535413999" sldId="311"/>
        </pc:sldMkLst>
      </pc:sldChg>
      <pc:sldChg chg="del">
        <pc:chgData name="Velani, Ankitkumar" userId="039f6639-35cd-4471-8ac8-1e78077ab1db" providerId="ADAL" clId="{6E7EBFA6-20D7-458D-8FE4-D4D9E95247FF}" dt="2022-08-12T11:50:08.737" v="72" actId="47"/>
        <pc:sldMkLst>
          <pc:docMk/>
          <pc:sldMk cId="2675418257" sldId="312"/>
        </pc:sldMkLst>
      </pc:sldChg>
      <pc:sldChg chg="del">
        <pc:chgData name="Velani, Ankitkumar" userId="039f6639-35cd-4471-8ac8-1e78077ab1db" providerId="ADAL" clId="{6E7EBFA6-20D7-458D-8FE4-D4D9E95247FF}" dt="2022-08-12T11:50:08.921" v="73" actId="47"/>
        <pc:sldMkLst>
          <pc:docMk/>
          <pc:sldMk cId="2772585780" sldId="313"/>
        </pc:sldMkLst>
      </pc:sldChg>
      <pc:sldChg chg="addSp delSp modSp mod">
        <pc:chgData name="Velani, Ankitkumar" userId="039f6639-35cd-4471-8ac8-1e78077ab1db" providerId="ADAL" clId="{6E7EBFA6-20D7-458D-8FE4-D4D9E95247FF}" dt="2022-08-12T12:17:33.234" v="770" actId="255"/>
        <pc:sldMkLst>
          <pc:docMk/>
          <pc:sldMk cId="967904056" sldId="314"/>
        </pc:sldMkLst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7" creationId="{92FE4E43-37F6-4AD0-8737-4440BCF7C30C}"/>
          </ac:spMkLst>
        </pc:spChg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8" creationId="{FC350601-000C-4BCA-851F-9E5E3F095D3A}"/>
          </ac:spMkLst>
        </pc:spChg>
        <pc:spChg chg="mod">
          <ac:chgData name="Velani, Ankitkumar" userId="039f6639-35cd-4471-8ac8-1e78077ab1db" providerId="ADAL" clId="{6E7EBFA6-20D7-458D-8FE4-D4D9E95247FF}" dt="2022-08-12T12:00:02.997" v="344" actId="20577"/>
          <ac:spMkLst>
            <pc:docMk/>
            <pc:sldMk cId="967904056" sldId="31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17:33.234" v="770" actId="255"/>
          <ac:spMkLst>
            <pc:docMk/>
            <pc:sldMk cId="967904056" sldId="314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6E7EBFA6-20D7-458D-8FE4-D4D9E95247FF}" dt="2022-08-12T11:50:12.159" v="76" actId="47"/>
        <pc:sldMkLst>
          <pc:docMk/>
          <pc:sldMk cId="1220571586" sldId="315"/>
        </pc:sldMkLst>
      </pc:sldChg>
      <pc:sldChg chg="addSp modSp add mod">
        <pc:chgData name="Velani, Ankitkumar" userId="039f6639-35cd-4471-8ac8-1e78077ab1db" providerId="ADAL" clId="{6E7EBFA6-20D7-458D-8FE4-D4D9E95247FF}" dt="2022-08-12T12:20:05.197" v="800"/>
        <pc:sldMkLst>
          <pc:docMk/>
          <pc:sldMk cId="1229045445" sldId="315"/>
        </pc:sldMkLst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2" creationId="{FF4AC76B-F868-476E-BECE-C4D1E71C636B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3" creationId="{34A5043E-FC19-42B7-80FA-677A5F719831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4" creationId="{40FFB745-0040-46CA-9413-DA778A27248C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9" creationId="{0B0B215E-5FA3-48A4-BF12-88644AC0E4D9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0" creationId="{21FDB884-9ED3-48E4-BD9C-52834659F7D0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1" creationId="{9898E8A8-AEF1-4126-88A5-A69766706482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2" creationId="{CDDF9C05-A1B0-44A4-890B-B8928237ED5A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3" creationId="{20341F68-1DB4-4C05-9497-15D12EE39B74}"/>
          </ac:spMkLst>
        </pc:spChg>
        <pc:spChg chg="mod">
          <ac:chgData name="Velani, Ankitkumar" userId="039f6639-35cd-4471-8ac8-1e78077ab1db" providerId="ADAL" clId="{6E7EBFA6-20D7-458D-8FE4-D4D9E95247FF}" dt="2022-08-12T12:02:11.644" v="365" actId="20577"/>
          <ac:spMkLst>
            <pc:docMk/>
            <pc:sldMk cId="1229045445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05.197" v="800"/>
          <ac:spMkLst>
            <pc:docMk/>
            <pc:sldMk cId="1229045445" sldId="315"/>
            <ac:spMk id="109" creationId="{00000000-0000-0000-0000-000000000000}"/>
          </ac:spMkLst>
        </pc:spChg>
        <pc:grpChg chg="add mod">
          <ac:chgData name="Velani, Ankitkumar" userId="039f6639-35cd-4471-8ac8-1e78077ab1db" providerId="ADAL" clId="{6E7EBFA6-20D7-458D-8FE4-D4D9E95247FF}" dt="2022-08-12T12:17:51.221" v="772" actId="1076"/>
          <ac:grpSpMkLst>
            <pc:docMk/>
            <pc:sldMk cId="1229045445" sldId="315"/>
            <ac:grpSpMk id="7" creationId="{36058AF2-2198-4D19-B24F-FE777E37AE89}"/>
          </ac:grpSpMkLst>
        </pc:grpChg>
        <pc:cxnChg chg="add mod">
          <ac:chgData name="Velani, Ankitkumar" userId="039f6639-35cd-4471-8ac8-1e78077ab1db" providerId="ADAL" clId="{6E7EBFA6-20D7-458D-8FE4-D4D9E95247FF}" dt="2022-08-12T12:16:07.032" v="658" actId="164"/>
          <ac:cxnSpMkLst>
            <pc:docMk/>
            <pc:sldMk cId="1229045445" sldId="315"/>
            <ac:cxnSpMk id="6" creationId="{A261ABFA-A5FC-4A03-B0E1-A6D4F84F423C}"/>
          </ac:cxnSpMkLst>
        </pc:cxnChg>
      </pc:sldChg>
      <pc:sldChg chg="del">
        <pc:chgData name="Velani, Ankitkumar" userId="039f6639-35cd-4471-8ac8-1e78077ab1db" providerId="ADAL" clId="{6E7EBFA6-20D7-458D-8FE4-D4D9E95247FF}" dt="2022-08-12T11:50:12.714" v="77" actId="47"/>
        <pc:sldMkLst>
          <pc:docMk/>
          <pc:sldMk cId="1006699271" sldId="316"/>
        </pc:sldMkLst>
      </pc:sldChg>
      <pc:sldChg chg="addSp delSp modSp add mod">
        <pc:chgData name="Velani, Ankitkumar" userId="039f6639-35cd-4471-8ac8-1e78077ab1db" providerId="ADAL" clId="{6E7EBFA6-20D7-458D-8FE4-D4D9E95247FF}" dt="2022-08-12T12:22:39.040" v="816"/>
        <pc:sldMkLst>
          <pc:docMk/>
          <pc:sldMk cId="2449808103" sldId="316"/>
        </pc:sldMkLst>
        <pc:spChg chg="mod">
          <ac:chgData name="Velani, Ankitkumar" userId="039f6639-35cd-4471-8ac8-1e78077ab1db" providerId="ADAL" clId="{6E7EBFA6-20D7-458D-8FE4-D4D9E95247FF}" dt="2022-08-12T12:16:38.424" v="664" actId="20577"/>
          <ac:spMkLst>
            <pc:docMk/>
            <pc:sldMk cId="2449808103" sldId="31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36.605" v="806" actId="113"/>
          <ac:spMkLst>
            <pc:docMk/>
            <pc:sldMk cId="2449808103" sldId="316"/>
            <ac:spMk id="109" creationId="{00000000-0000-0000-0000-000000000000}"/>
          </ac:spMkLst>
        </pc:spChg>
        <pc:grpChg chg="del">
          <ac:chgData name="Velani, Ankitkumar" userId="039f6639-35cd-4471-8ac8-1e78077ab1db" providerId="ADAL" clId="{6E7EBFA6-20D7-458D-8FE4-D4D9E95247FF}" dt="2022-08-12T12:17:11.497" v="764" actId="478"/>
          <ac:grpSpMkLst>
            <pc:docMk/>
            <pc:sldMk cId="2449808103" sldId="316"/>
            <ac:grpSpMk id="7" creationId="{36058AF2-2198-4D19-B24F-FE777E37AE89}"/>
          </ac:grpSpMkLst>
        </pc:grpChg>
        <pc:picChg chg="add del mod">
          <ac:chgData name="Velani, Ankitkumar" userId="039f6639-35cd-4471-8ac8-1e78077ab1db" providerId="ADAL" clId="{6E7EBFA6-20D7-458D-8FE4-D4D9E95247FF}" dt="2022-08-12T12:21:56.728" v="809" actId="478"/>
          <ac:picMkLst>
            <pc:docMk/>
            <pc:sldMk cId="2449808103" sldId="316"/>
            <ac:picMk id="2050" creationId="{F87DD9A4-089B-4A45-B674-0E13B9FEF767}"/>
          </ac:picMkLst>
        </pc:picChg>
        <pc:picChg chg="add mod">
          <ac:chgData name="Velani, Ankitkumar" userId="039f6639-35cd-4471-8ac8-1e78077ab1db" providerId="ADAL" clId="{6E7EBFA6-20D7-458D-8FE4-D4D9E95247FF}" dt="2022-08-12T12:22:08.222" v="814" actId="1076"/>
          <ac:picMkLst>
            <pc:docMk/>
            <pc:sldMk cId="2449808103" sldId="316"/>
            <ac:picMk id="2052" creationId="{D8F6DDE6-7E07-40F5-A7F1-1494164F10A3}"/>
          </ac:picMkLst>
        </pc:picChg>
        <pc:picChg chg="add del">
          <ac:chgData name="Velani, Ankitkumar" userId="039f6639-35cd-4471-8ac8-1e78077ab1db" providerId="ADAL" clId="{6E7EBFA6-20D7-458D-8FE4-D4D9E95247FF}" dt="2022-08-12T12:22:39.040" v="816"/>
          <ac:picMkLst>
            <pc:docMk/>
            <pc:sldMk cId="2449808103" sldId="316"/>
            <ac:picMk id="2054" creationId="{C132F734-CEB6-45DA-B5C6-1892BAA2BCD4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8-12T12:26:04.041" v="1063" actId="5793"/>
        <pc:sldMkLst>
          <pc:docMk/>
          <pc:sldMk cId="2203076330" sldId="317"/>
        </pc:sldMkLst>
        <pc:spChg chg="mod">
          <ac:chgData name="Velani, Ankitkumar" userId="039f6639-35cd-4471-8ac8-1e78077ab1db" providerId="ADAL" clId="{6E7EBFA6-20D7-458D-8FE4-D4D9E95247FF}" dt="2022-08-12T12:22:46.141" v="818" actId="20577"/>
          <ac:spMkLst>
            <pc:docMk/>
            <pc:sldMk cId="2203076330" sldId="31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6:04.041" v="1063" actId="5793"/>
          <ac:spMkLst>
            <pc:docMk/>
            <pc:sldMk cId="2203076330" sldId="31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23:07.172" v="862" actId="478"/>
          <ac:picMkLst>
            <pc:docMk/>
            <pc:sldMk cId="2203076330" sldId="317"/>
            <ac:picMk id="2052" creationId="{D8F6DDE6-7E07-40F5-A7F1-1494164F10A3}"/>
          </ac:picMkLst>
        </pc:picChg>
      </pc:sldChg>
      <pc:sldChg chg="del">
        <pc:chgData name="Velani, Ankitkumar" userId="039f6639-35cd-4471-8ac8-1e78077ab1db" providerId="ADAL" clId="{6E7EBFA6-20D7-458D-8FE4-D4D9E95247FF}" dt="2022-08-12T11:50:12.962" v="78" actId="47"/>
        <pc:sldMkLst>
          <pc:docMk/>
          <pc:sldMk cId="3804771162" sldId="317"/>
        </pc:sldMkLst>
      </pc:sldChg>
      <pc:sldChg chg="del">
        <pc:chgData name="Velani, Ankitkumar" userId="039f6639-35cd-4471-8ac8-1e78077ab1db" providerId="ADAL" clId="{6E7EBFA6-20D7-458D-8FE4-D4D9E95247FF}" dt="2022-08-12T11:50:13.278" v="79" actId="47"/>
        <pc:sldMkLst>
          <pc:docMk/>
          <pc:sldMk cId="882034974" sldId="318"/>
        </pc:sldMkLst>
      </pc:sldChg>
      <pc:sldChg chg="addSp delSp modSp add mod">
        <pc:chgData name="Velani, Ankitkumar" userId="039f6639-35cd-4471-8ac8-1e78077ab1db" providerId="ADAL" clId="{6E7EBFA6-20D7-458D-8FE4-D4D9E95247FF}" dt="2022-08-12T12:32:42.934" v="1231" actId="14100"/>
        <pc:sldMkLst>
          <pc:docMk/>
          <pc:sldMk cId="2931442496" sldId="318"/>
        </pc:sldMkLst>
        <pc:spChg chg="add del mod">
          <ac:chgData name="Velani, Ankitkumar" userId="039f6639-35cd-4471-8ac8-1e78077ab1db" providerId="ADAL" clId="{6E7EBFA6-20D7-458D-8FE4-D4D9E95247FF}" dt="2022-08-12T12:27:40.653" v="1066" actId="478"/>
          <ac:spMkLst>
            <pc:docMk/>
            <pc:sldMk cId="2931442496" sldId="318"/>
            <ac:spMk id="3" creationId="{32CA33DE-7F13-4144-BA22-BF744C5E1468}"/>
          </ac:spMkLst>
        </pc:spChg>
        <pc:spChg chg="del">
          <ac:chgData name="Velani, Ankitkumar" userId="039f6639-35cd-4471-8ac8-1e78077ab1db" providerId="ADAL" clId="{6E7EBFA6-20D7-458D-8FE4-D4D9E95247FF}" dt="2022-08-12T12:27:38.819" v="1065" actId="478"/>
          <ac:spMkLst>
            <pc:docMk/>
            <pc:sldMk cId="2931442496" sldId="31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6E7EBFA6-20D7-458D-8FE4-D4D9E95247FF}" dt="2022-08-12T12:32:42.934" v="1231" actId="14100"/>
          <ac:graphicFrameMkLst>
            <pc:docMk/>
            <pc:sldMk cId="2931442496" sldId="318"/>
            <ac:graphicFrameMk id="4" creationId="{1F568CB2-F834-4C89-9938-05ACE8F644B3}"/>
          </ac:graphicFrameMkLst>
        </pc:graphicFrameChg>
        <pc:cxnChg chg="add del mod">
          <ac:chgData name="Velani, Ankitkumar" userId="039f6639-35cd-4471-8ac8-1e78077ab1db" providerId="ADAL" clId="{6E7EBFA6-20D7-458D-8FE4-D4D9E95247FF}" dt="2022-08-12T12:32:22.304" v="1225" actId="478"/>
          <ac:cxnSpMkLst>
            <pc:docMk/>
            <pc:sldMk cId="2931442496" sldId="318"/>
            <ac:cxnSpMk id="6" creationId="{0AD4FD74-7C77-4B01-B1B0-36E7A745FC60}"/>
          </ac:cxnSpMkLst>
        </pc:cxnChg>
        <pc:cxnChg chg="add del mod">
          <ac:chgData name="Velani, Ankitkumar" userId="039f6639-35cd-4471-8ac8-1e78077ab1db" providerId="ADAL" clId="{6E7EBFA6-20D7-458D-8FE4-D4D9E95247FF}" dt="2022-08-12T12:32:29.805" v="1229" actId="478"/>
          <ac:cxnSpMkLst>
            <pc:docMk/>
            <pc:sldMk cId="2931442496" sldId="318"/>
            <ac:cxnSpMk id="10" creationId="{A51F03E8-BF52-4C39-ABA8-8F6E1DA30B44}"/>
          </ac:cxnSpMkLst>
        </pc:cxnChg>
        <pc:cxnChg chg="add del mod">
          <ac:chgData name="Velani, Ankitkumar" userId="039f6639-35cd-4471-8ac8-1e78077ab1db" providerId="ADAL" clId="{6E7EBFA6-20D7-458D-8FE4-D4D9E95247FF}" dt="2022-08-12T12:32:28.085" v="1228" actId="478"/>
          <ac:cxnSpMkLst>
            <pc:docMk/>
            <pc:sldMk cId="2931442496" sldId="318"/>
            <ac:cxnSpMk id="16" creationId="{37A26067-202D-4428-BD0C-6C93527270C5}"/>
          </ac:cxnSpMkLst>
        </pc:cxnChg>
        <pc:cxnChg chg="add del mod">
          <ac:chgData name="Velani, Ankitkumar" userId="039f6639-35cd-4471-8ac8-1e78077ab1db" providerId="ADAL" clId="{6E7EBFA6-20D7-458D-8FE4-D4D9E95247FF}" dt="2022-08-12T12:32:26.512" v="1227" actId="478"/>
          <ac:cxnSpMkLst>
            <pc:docMk/>
            <pc:sldMk cId="2931442496" sldId="318"/>
            <ac:cxnSpMk id="17" creationId="{958742AF-5D0C-4B18-859E-8B63F8690819}"/>
          </ac:cxnSpMkLst>
        </pc:cxnChg>
        <pc:cxnChg chg="add del mod">
          <ac:chgData name="Velani, Ankitkumar" userId="039f6639-35cd-4471-8ac8-1e78077ab1db" providerId="ADAL" clId="{6E7EBFA6-20D7-458D-8FE4-D4D9E95247FF}" dt="2022-08-12T12:32:23.891" v="1226" actId="478"/>
          <ac:cxnSpMkLst>
            <pc:docMk/>
            <pc:sldMk cId="2931442496" sldId="318"/>
            <ac:cxnSpMk id="18" creationId="{27E91E58-AC29-4DB6-AE59-2E2280F48197}"/>
          </ac:cxnSpMkLst>
        </pc:cxnChg>
      </pc:sldChg>
      <pc:sldChg chg="addSp modSp add mod">
        <pc:chgData name="Velani, Ankitkumar" userId="039f6639-35cd-4471-8ac8-1e78077ab1db" providerId="ADAL" clId="{6E7EBFA6-20D7-458D-8FE4-D4D9E95247FF}" dt="2022-08-12T12:36:22.946" v="1364" actId="207"/>
        <pc:sldMkLst>
          <pc:docMk/>
          <pc:sldMk cId="159975424" sldId="319"/>
        </pc:sldMkLst>
        <pc:spChg chg="add mod">
          <ac:chgData name="Velani, Ankitkumar" userId="039f6639-35cd-4471-8ac8-1e78077ab1db" providerId="ADAL" clId="{6E7EBFA6-20D7-458D-8FE4-D4D9E95247FF}" dt="2022-08-12T12:33:40.650" v="1276" actId="1038"/>
          <ac:spMkLst>
            <pc:docMk/>
            <pc:sldMk cId="159975424" sldId="319"/>
            <ac:spMk id="2" creationId="{82CFE882-6CC3-4DCC-9115-4AEB71B95BA6}"/>
          </ac:spMkLst>
        </pc:spChg>
        <pc:spChg chg="add mod">
          <ac:chgData name="Velani, Ankitkumar" userId="039f6639-35cd-4471-8ac8-1e78077ab1db" providerId="ADAL" clId="{6E7EBFA6-20D7-458D-8FE4-D4D9E95247FF}" dt="2022-08-12T12:36:22.946" v="1364" actId="207"/>
          <ac:spMkLst>
            <pc:docMk/>
            <pc:sldMk cId="159975424" sldId="319"/>
            <ac:spMk id="9" creationId="{35C77D88-986B-4841-83A3-0F8A257630EB}"/>
          </ac:spMkLst>
        </pc:spChg>
        <pc:graphicFrameChg chg="mod">
          <ac:chgData name="Velani, Ankitkumar" userId="039f6639-35cd-4471-8ac8-1e78077ab1db" providerId="ADAL" clId="{6E7EBFA6-20D7-458D-8FE4-D4D9E95247FF}" dt="2022-08-12T12:33:40.650" v="1276" actId="1038"/>
          <ac:graphicFrameMkLst>
            <pc:docMk/>
            <pc:sldMk cId="159975424" sldId="319"/>
            <ac:graphicFrameMk id="4" creationId="{1F568CB2-F834-4C89-9938-05ACE8F644B3}"/>
          </ac:graphicFrameMkLst>
        </pc:graphicFrameChg>
        <pc:cxnChg chg="add mod">
          <ac:chgData name="Velani, Ankitkumar" userId="039f6639-35cd-4471-8ac8-1e78077ab1db" providerId="ADAL" clId="{6E7EBFA6-20D7-458D-8FE4-D4D9E95247FF}" dt="2022-08-12T12:34:39.859" v="1286" actId="1036"/>
          <ac:cxnSpMkLst>
            <pc:docMk/>
            <pc:sldMk cId="159975424" sldId="319"/>
            <ac:cxnSpMk id="5" creationId="{C29C948B-927B-4761-86EA-A9D8354AA276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6" creationId="{0AD4FD74-7C77-4B01-B1B0-36E7A745FC60}"/>
          </ac:cxnSpMkLst>
        </pc:cxnChg>
        <pc:cxnChg chg="add mod">
          <ac:chgData name="Velani, Ankitkumar" userId="039f6639-35cd-4471-8ac8-1e78077ab1db" providerId="ADAL" clId="{6E7EBFA6-20D7-458D-8FE4-D4D9E95247FF}" dt="2022-08-12T12:34:42.586" v="1287" actId="1035"/>
          <ac:cxnSpMkLst>
            <pc:docMk/>
            <pc:sldMk cId="159975424" sldId="319"/>
            <ac:cxnSpMk id="8" creationId="{C1148CFB-C06D-4C09-9C6D-A26E719AF412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0" creationId="{A51F03E8-BF52-4C39-ABA8-8F6E1DA30B44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6" creationId="{37A26067-202D-4428-BD0C-6C93527270C5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7" creationId="{958742AF-5D0C-4B18-859E-8B63F8690819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8" creationId="{27E91E58-AC29-4DB6-AE59-2E2280F48197}"/>
          </ac:cxnSpMkLst>
        </pc:cxnChg>
        <pc:cxnChg chg="add mod">
          <ac:chgData name="Velani, Ankitkumar" userId="039f6639-35cd-4471-8ac8-1e78077ab1db" providerId="ADAL" clId="{6E7EBFA6-20D7-458D-8FE4-D4D9E95247FF}" dt="2022-08-12T12:34:54.335" v="1321" actId="1036"/>
          <ac:cxnSpMkLst>
            <pc:docMk/>
            <pc:sldMk cId="159975424" sldId="319"/>
            <ac:cxnSpMk id="19" creationId="{9FC689DF-4508-47D6-BB2B-6B63F1CEB585}"/>
          </ac:cxnSpMkLst>
        </pc:cxnChg>
        <pc:cxnChg chg="add mod">
          <ac:chgData name="Velani, Ankitkumar" userId="039f6639-35cd-4471-8ac8-1e78077ab1db" providerId="ADAL" clId="{6E7EBFA6-20D7-458D-8FE4-D4D9E95247FF}" dt="2022-08-12T12:35:01.120" v="1323" actId="1076"/>
          <ac:cxnSpMkLst>
            <pc:docMk/>
            <pc:sldMk cId="159975424" sldId="319"/>
            <ac:cxnSpMk id="20" creationId="{DA172A57-93A4-4DDC-9DAB-5E1BBAF4F016}"/>
          </ac:cxnSpMkLst>
        </pc:cxnChg>
        <pc:cxnChg chg="add mod">
          <ac:chgData name="Velani, Ankitkumar" userId="039f6639-35cd-4471-8ac8-1e78077ab1db" providerId="ADAL" clId="{6E7EBFA6-20D7-458D-8FE4-D4D9E95247FF}" dt="2022-08-12T12:35:05.606" v="1325" actId="1076"/>
          <ac:cxnSpMkLst>
            <pc:docMk/>
            <pc:sldMk cId="159975424" sldId="319"/>
            <ac:cxnSpMk id="21" creationId="{1FC5C7AF-E7B2-4AAA-AEBB-D90155F1D894}"/>
          </ac:cxnSpMkLst>
        </pc:cxnChg>
      </pc:sldChg>
      <pc:sldChg chg="del">
        <pc:chgData name="Velani, Ankitkumar" userId="039f6639-35cd-4471-8ac8-1e78077ab1db" providerId="ADAL" clId="{6E7EBFA6-20D7-458D-8FE4-D4D9E95247FF}" dt="2022-08-12T11:50:13.680" v="80" actId="47"/>
        <pc:sldMkLst>
          <pc:docMk/>
          <pc:sldMk cId="2257831915" sldId="319"/>
        </pc:sldMkLst>
      </pc:sldChg>
      <pc:sldChg chg="addSp delSp modSp new mod">
        <pc:chgData name="Velani, Ankitkumar" userId="039f6639-35cd-4471-8ac8-1e78077ab1db" providerId="ADAL" clId="{6E7EBFA6-20D7-458D-8FE4-D4D9E95247FF}" dt="2022-08-12T12:40:45.381" v="1674" actId="20577"/>
        <pc:sldMkLst>
          <pc:docMk/>
          <pc:sldMk cId="408067281" sldId="320"/>
        </pc:sldMkLst>
        <pc:spChg chg="add del mod">
          <ac:chgData name="Velani, Ankitkumar" userId="039f6639-35cd-4471-8ac8-1e78077ab1db" providerId="ADAL" clId="{6E7EBFA6-20D7-458D-8FE4-D4D9E95247FF}" dt="2022-08-12T12:36:46.122" v="1382" actId="20577"/>
          <ac:spMkLst>
            <pc:docMk/>
            <pc:sldMk cId="408067281" sldId="320"/>
            <ac:spMk id="2" creationId="{78292884-ABD9-44F5-9157-3C7BD662EB8F}"/>
          </ac:spMkLst>
        </pc:spChg>
        <pc:spChg chg="del">
          <ac:chgData name="Velani, Ankitkumar" userId="039f6639-35cd-4471-8ac8-1e78077ab1db" providerId="ADAL" clId="{6E7EBFA6-20D7-458D-8FE4-D4D9E95247FF}" dt="2022-08-12T12:36:40.380" v="1366" actId="478"/>
          <ac:spMkLst>
            <pc:docMk/>
            <pc:sldMk cId="408067281" sldId="320"/>
            <ac:spMk id="3" creationId="{8B8E40A8-E724-47FB-8A3B-1961795C7194}"/>
          </ac:spMkLst>
        </pc:spChg>
        <pc:spChg chg="add mod">
          <ac:chgData name="Velani, Ankitkumar" userId="039f6639-35cd-4471-8ac8-1e78077ab1db" providerId="ADAL" clId="{6E7EBFA6-20D7-458D-8FE4-D4D9E95247FF}" dt="2022-08-12T12:40:45.381" v="1674" actId="20577"/>
          <ac:spMkLst>
            <pc:docMk/>
            <pc:sldMk cId="408067281" sldId="320"/>
            <ac:spMk id="7" creationId="{7E9B791D-26B8-4F59-B472-D29987F2B07F}"/>
          </ac:spMkLst>
        </pc:spChg>
      </pc:sldChg>
      <pc:sldChg chg="addSp modSp add mod">
        <pc:chgData name="Velani, Ankitkumar" userId="039f6639-35cd-4471-8ac8-1e78077ab1db" providerId="ADAL" clId="{6E7EBFA6-20D7-458D-8FE4-D4D9E95247FF}" dt="2022-08-12T12:40:35.490" v="1662" actId="20577"/>
        <pc:sldMkLst>
          <pc:docMk/>
          <pc:sldMk cId="3383174550" sldId="321"/>
        </pc:sldMkLst>
        <pc:spChg chg="mod">
          <ac:chgData name="Velani, Ankitkumar" userId="039f6639-35cd-4471-8ac8-1e78077ab1db" providerId="ADAL" clId="{6E7EBFA6-20D7-458D-8FE4-D4D9E95247FF}" dt="2022-08-12T12:40:35.490" v="1662" actId="20577"/>
          <ac:spMkLst>
            <pc:docMk/>
            <pc:sldMk cId="3383174550" sldId="321"/>
            <ac:spMk id="7" creationId="{7E9B791D-26B8-4F59-B472-D29987F2B07F}"/>
          </ac:spMkLst>
        </pc:spChg>
        <pc:spChg chg="add mod">
          <ac:chgData name="Velani, Ankitkumar" userId="039f6639-35cd-4471-8ac8-1e78077ab1db" providerId="ADAL" clId="{6E7EBFA6-20D7-458D-8FE4-D4D9E95247FF}" dt="2022-08-12T12:40:27.734" v="1652" actId="20577"/>
          <ac:spMkLst>
            <pc:docMk/>
            <pc:sldMk cId="3383174550" sldId="321"/>
            <ac:spMk id="8" creationId="{857C982D-D15D-4286-A574-C54EF4B420B9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47:17.214" v="1995" actId="20577"/>
        <pc:sldMkLst>
          <pc:docMk/>
          <pc:sldMk cId="2873633882" sldId="322"/>
        </pc:sldMkLst>
        <pc:spChg chg="mod">
          <ac:chgData name="Velani, Ankitkumar" userId="039f6639-35cd-4471-8ac8-1e78077ab1db" providerId="ADAL" clId="{6E7EBFA6-20D7-458D-8FE4-D4D9E95247FF}" dt="2022-08-12T12:41:17.442" v="1696" actId="20577"/>
          <ac:spMkLst>
            <pc:docMk/>
            <pc:sldMk cId="2873633882" sldId="322"/>
            <ac:spMk id="2" creationId="{78292884-ABD9-44F5-9157-3C7BD662EB8F}"/>
          </ac:spMkLst>
        </pc:spChg>
        <pc:spChg chg="del mod">
          <ac:chgData name="Velani, Ankitkumar" userId="039f6639-35cd-4471-8ac8-1e78077ab1db" providerId="ADAL" clId="{6E7EBFA6-20D7-458D-8FE4-D4D9E95247FF}" dt="2022-08-12T12:41:23.238" v="1701"/>
          <ac:spMkLst>
            <pc:docMk/>
            <pc:sldMk cId="2873633882" sldId="322"/>
            <ac:spMk id="7" creationId="{7E9B791D-26B8-4F59-B472-D29987F2B07F}"/>
          </ac:spMkLst>
        </pc:spChg>
        <pc:spChg chg="del mod">
          <ac:chgData name="Velani, Ankitkumar" userId="039f6639-35cd-4471-8ac8-1e78077ab1db" providerId="ADAL" clId="{6E7EBFA6-20D7-458D-8FE4-D4D9E95247FF}" dt="2022-08-12T12:41:23.238" v="1699" actId="478"/>
          <ac:spMkLst>
            <pc:docMk/>
            <pc:sldMk cId="2873633882" sldId="322"/>
            <ac:spMk id="8" creationId="{857C982D-D15D-4286-A574-C54EF4B420B9}"/>
          </ac:spMkLst>
        </pc:spChg>
        <pc:spChg chg="add mod">
          <ac:chgData name="Velani, Ankitkumar" userId="039f6639-35cd-4471-8ac8-1e78077ab1db" providerId="ADAL" clId="{6E7EBFA6-20D7-458D-8FE4-D4D9E95247FF}" dt="2022-08-12T12:43:47.392" v="1855" actId="403"/>
          <ac:spMkLst>
            <pc:docMk/>
            <pc:sldMk cId="2873633882" sldId="322"/>
            <ac:spMk id="9" creationId="{E6BA24AB-6554-461F-BEAA-84296B838C78}"/>
          </ac:spMkLst>
        </pc:spChg>
        <pc:spChg chg="add mod">
          <ac:chgData name="Velani, Ankitkumar" userId="039f6639-35cd-4471-8ac8-1e78077ab1db" providerId="ADAL" clId="{6E7EBFA6-20D7-458D-8FE4-D4D9E95247FF}" dt="2022-08-12T12:47:17.214" v="1995" actId="20577"/>
          <ac:spMkLst>
            <pc:docMk/>
            <pc:sldMk cId="2873633882" sldId="322"/>
            <ac:spMk id="10" creationId="{F78A8215-CDAE-47A8-AE4A-30F38D18E506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52:02.700" v="2261" actId="20577"/>
        <pc:sldMkLst>
          <pc:docMk/>
          <pc:sldMk cId="1748519129" sldId="323"/>
        </pc:sldMkLst>
        <pc:spChg chg="mod">
          <ac:chgData name="Velani, Ankitkumar" userId="039f6639-35cd-4471-8ac8-1e78077ab1db" providerId="ADAL" clId="{6E7EBFA6-20D7-458D-8FE4-D4D9E95247FF}" dt="2022-08-12T12:47:59.224" v="2064" actId="20577"/>
          <ac:spMkLst>
            <pc:docMk/>
            <pc:sldMk cId="1748519129" sldId="323"/>
            <ac:spMk id="2" creationId="{78292884-ABD9-44F5-9157-3C7BD662EB8F}"/>
          </ac:spMkLst>
        </pc:spChg>
        <pc:spChg chg="add del mod">
          <ac:chgData name="Velani, Ankitkumar" userId="039f6639-35cd-4471-8ac8-1e78077ab1db" providerId="ADAL" clId="{6E7EBFA6-20D7-458D-8FE4-D4D9E95247FF}" dt="2022-08-12T12:50:04.560" v="2158" actId="478"/>
          <ac:spMkLst>
            <pc:docMk/>
            <pc:sldMk cId="1748519129" sldId="323"/>
            <ac:spMk id="8" creationId="{AE3EF5E7-33CD-413D-953D-16F5C2F3D854}"/>
          </ac:spMkLst>
        </pc:spChg>
        <pc:spChg chg="mod">
          <ac:chgData name="Velani, Ankitkumar" userId="039f6639-35cd-4471-8ac8-1e78077ab1db" providerId="ADAL" clId="{6E7EBFA6-20D7-458D-8FE4-D4D9E95247FF}" dt="2022-08-12T12:52:02.700" v="2261" actId="20577"/>
          <ac:spMkLst>
            <pc:docMk/>
            <pc:sldMk cId="1748519129" sldId="323"/>
            <ac:spMk id="9" creationId="{E6BA24AB-6554-461F-BEAA-84296B838C78}"/>
          </ac:spMkLst>
        </pc:spChg>
        <pc:spChg chg="del mod">
          <ac:chgData name="Velani, Ankitkumar" userId="039f6639-35cd-4471-8ac8-1e78077ab1db" providerId="ADAL" clId="{6E7EBFA6-20D7-458D-8FE4-D4D9E95247FF}" dt="2022-08-12T12:47:28.300" v="1998" actId="478"/>
          <ac:spMkLst>
            <pc:docMk/>
            <pc:sldMk cId="1748519129" sldId="323"/>
            <ac:spMk id="10" creationId="{F78A8215-CDAE-47A8-AE4A-30F38D18E506}"/>
          </ac:spMkLst>
        </pc:spChg>
        <pc:spChg chg="add del mod">
          <ac:chgData name="Velani, Ankitkumar" userId="039f6639-35cd-4471-8ac8-1e78077ab1db" providerId="ADAL" clId="{6E7EBFA6-20D7-458D-8FE4-D4D9E95247FF}" dt="2022-08-12T12:50:06.248" v="2159" actId="478"/>
          <ac:spMkLst>
            <pc:docMk/>
            <pc:sldMk cId="1748519129" sldId="323"/>
            <ac:spMk id="11" creationId="{5B357510-22D4-4048-A8EB-C37DCFE899D2}"/>
          </ac:spMkLst>
        </pc:spChg>
        <pc:spChg chg="add del mod">
          <ac:chgData name="Velani, Ankitkumar" userId="039f6639-35cd-4471-8ac8-1e78077ab1db" providerId="ADAL" clId="{6E7EBFA6-20D7-458D-8FE4-D4D9E95247FF}" dt="2022-08-12T12:50:02.493" v="2157" actId="478"/>
          <ac:spMkLst>
            <pc:docMk/>
            <pc:sldMk cId="1748519129" sldId="323"/>
            <ac:spMk id="12" creationId="{AF37762E-A073-42BA-8408-8D98FC0FA4CC}"/>
          </ac:spMkLst>
        </pc:spChg>
        <pc:cxnChg chg="add mod">
          <ac:chgData name="Velani, Ankitkumar" userId="039f6639-35cd-4471-8ac8-1e78077ab1db" providerId="ADAL" clId="{6E7EBFA6-20D7-458D-8FE4-D4D9E95247FF}" dt="2022-08-12T12:52:01.149" v="2260" actId="14100"/>
          <ac:cxnSpMkLst>
            <pc:docMk/>
            <pc:sldMk cId="1748519129" sldId="323"/>
            <ac:cxnSpMk id="7" creationId="{A107CB92-6DC7-415D-A83F-B317B1CDF724}"/>
          </ac:cxnSpMkLst>
        </pc:cxnChg>
      </pc:sldChg>
      <pc:sldChg chg="add">
        <pc:chgData name="Velani, Ankitkumar" userId="039f6639-35cd-4471-8ac8-1e78077ab1db" providerId="ADAL" clId="{6E7EBFA6-20D7-458D-8FE4-D4D9E95247FF}" dt="2022-08-12T12:49:59.515" v="2156" actId="2890"/>
        <pc:sldMkLst>
          <pc:docMk/>
          <pc:sldMk cId="708030352" sldId="324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4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6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61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14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9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8/12/2022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8/12/2022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8/12/2022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8/12/2022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8/12/2022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8/12/2022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8/12/2022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8/12/2022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8/12/2022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8/12/2022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8/12/2022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8/12/2022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Unit-2 : Data Retrieval using MySQL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Mysql Workbench Logo">
            <a:extLst>
              <a:ext uri="{FF2B5EF4-FFF2-40B4-BE49-F238E27FC236}">
                <a16:creationId xmlns:a16="http://schemas.microsoft.com/office/drawing/2014/main" id="{B011F6A3-1CD4-42F4-A2CE-0A39A514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1" y="2381937"/>
            <a:ext cx="3119438" cy="227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Records/Rows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 err="1">
                <a:solidFill>
                  <a:schemeClr val="bg2"/>
                </a:solidFill>
              </a:rPr>
              <a:t>table_name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(‘</a:t>
            </a:r>
            <a:r>
              <a:rPr lang="en-US" sz="2400" dirty="0">
                <a:solidFill>
                  <a:schemeClr val="tx1"/>
                </a:solidFill>
              </a:rPr>
              <a:t>value-1</a:t>
            </a:r>
            <a:r>
              <a:rPr lang="en-US" sz="2400" dirty="0">
                <a:solidFill>
                  <a:srgbClr val="FF0000"/>
                </a:solidFill>
              </a:rPr>
              <a:t>’, ‘</a:t>
            </a:r>
            <a:r>
              <a:rPr lang="en-US" sz="2400" dirty="0">
                <a:solidFill>
                  <a:schemeClr val="tx1"/>
                </a:solidFill>
              </a:rPr>
              <a:t>value-2</a:t>
            </a:r>
            <a:r>
              <a:rPr lang="en-US" sz="2400" dirty="0">
                <a:solidFill>
                  <a:srgbClr val="FF0000"/>
                </a:solidFill>
              </a:rPr>
              <a:t>’,……);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A8215-CDAE-47A8-AE4A-30F38D18E506}"/>
              </a:ext>
            </a:extLst>
          </p:cNvPr>
          <p:cNvSpPr txBox="1"/>
          <p:nvPr/>
        </p:nvSpPr>
        <p:spPr>
          <a:xfrm>
            <a:off x="157843" y="2992014"/>
            <a:ext cx="8828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‘John’,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‘Manager’,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‘USA’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			  );</a:t>
            </a:r>
          </a:p>
        </p:txBody>
      </p:sp>
    </p:spTree>
    <p:extLst>
      <p:ext uri="{BB962C8B-B14F-4D97-AF65-F5344CB8AC3E}">
        <p14:creationId xmlns:p14="http://schemas.microsoft.com/office/powerpoint/2010/main" val="287363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    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</a:rPr>
              <a:t>    (</a:t>
            </a:r>
            <a:r>
              <a:rPr lang="en-US" sz="3600" dirty="0">
                <a:solidFill>
                  <a:schemeClr val="tx1"/>
                </a:solidFill>
              </a:rPr>
              <a:t>asterisk) represent all the columns  </a:t>
            </a:r>
          </a:p>
          <a:p>
            <a:r>
              <a:rPr lang="en-US" sz="3600" dirty="0">
                <a:solidFill>
                  <a:schemeClr val="tx1"/>
                </a:solidFill>
              </a:rPr>
              <a:t>      from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07CB92-6DC7-415D-A83F-B317B1CDF724}"/>
              </a:ext>
            </a:extLst>
          </p:cNvPr>
          <p:cNvCxnSpPr>
            <a:cxnSpLocks/>
          </p:cNvCxnSpPr>
          <p:nvPr/>
        </p:nvCxnSpPr>
        <p:spPr>
          <a:xfrm flipH="1">
            <a:off x="1948543" y="2079171"/>
            <a:ext cx="1001486" cy="134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1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EF5E7-33CD-413D-953D-16F5C2F3D854}"/>
              </a:ext>
            </a:extLst>
          </p:cNvPr>
          <p:cNvSpPr txBox="1"/>
          <p:nvPr/>
        </p:nvSpPr>
        <p:spPr>
          <a:xfrm>
            <a:off x="315686" y="2865362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57510-22D4-4048-A8EB-C37DCFE899D2}"/>
              </a:ext>
            </a:extLst>
          </p:cNvPr>
          <p:cNvSpPr txBox="1"/>
          <p:nvPr/>
        </p:nvSpPr>
        <p:spPr>
          <a:xfrm>
            <a:off x="315686" y="3511693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ename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762E-A073-42BA-8408-8D98FC0FA4CC}"/>
              </a:ext>
            </a:extLst>
          </p:cNvPr>
          <p:cNvSpPr txBox="1"/>
          <p:nvPr/>
        </p:nvSpPr>
        <p:spPr>
          <a:xfrm>
            <a:off x="315686" y="4175285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rgbClr val="00B0F0"/>
                </a:solidFill>
              </a:rPr>
              <a:t>ename</a:t>
            </a:r>
            <a:r>
              <a:rPr lang="en-US" sz="3600" dirty="0">
                <a:solidFill>
                  <a:srgbClr val="00B0F0"/>
                </a:solidFill>
              </a:rPr>
              <a:t>, city </a:t>
            </a:r>
            <a:r>
              <a:rPr lang="en-US" sz="3600" dirty="0">
                <a:solidFill>
                  <a:srgbClr val="FF0000"/>
                </a:solidFill>
              </a:rPr>
              <a:t>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70803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Data is a collection of a small piece of information. It can be used in a variety of forms like text, numbers, media, bytes…etc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i.e. Student data, Employee data, Events data, Travelling data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Database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A database is an organized collection of data so that it can be easily managed and accessible.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058AF2-2198-4D19-B24F-FE777E37AE89}"/>
              </a:ext>
            </a:extLst>
          </p:cNvPr>
          <p:cNvGrpSpPr/>
          <p:nvPr/>
        </p:nvGrpSpPr>
        <p:grpSpPr>
          <a:xfrm>
            <a:off x="620486" y="3329442"/>
            <a:ext cx="8310294" cy="1850571"/>
            <a:chOff x="587829" y="2906486"/>
            <a:chExt cx="8310294" cy="18505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4AC76B-F868-476E-BECE-C4D1E71C636B}"/>
                </a:ext>
              </a:extLst>
            </p:cNvPr>
            <p:cNvSpPr/>
            <p:nvPr/>
          </p:nvSpPr>
          <p:spPr>
            <a:xfrm>
              <a:off x="587829" y="2906486"/>
              <a:ext cx="6324600" cy="185057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A5043E-FC19-42B7-80FA-677A5F719831}"/>
                </a:ext>
              </a:extLst>
            </p:cNvPr>
            <p:cNvSpPr txBox="1"/>
            <p:nvPr/>
          </p:nvSpPr>
          <p:spPr>
            <a:xfrm>
              <a:off x="740227" y="3121223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Student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0B215E-5FA3-48A4-BF12-88644AC0E4D9}"/>
                </a:ext>
              </a:extLst>
            </p:cNvPr>
            <p:cNvSpPr txBox="1"/>
            <p:nvPr/>
          </p:nvSpPr>
          <p:spPr>
            <a:xfrm>
              <a:off x="740226" y="3556652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Employee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FDB884-9ED3-48E4-BD9C-52834659F7D0}"/>
                </a:ext>
              </a:extLst>
            </p:cNvPr>
            <p:cNvSpPr txBox="1"/>
            <p:nvPr/>
          </p:nvSpPr>
          <p:spPr>
            <a:xfrm>
              <a:off x="740227" y="3992081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Exam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8E8A8-AEF1-4126-88A5-A69766706482}"/>
                </a:ext>
              </a:extLst>
            </p:cNvPr>
            <p:cNvSpPr txBox="1"/>
            <p:nvPr/>
          </p:nvSpPr>
          <p:spPr>
            <a:xfrm>
              <a:off x="2950027" y="3556652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Event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DF9C05-A1B0-44A4-890B-B8928237ED5A}"/>
                </a:ext>
              </a:extLst>
            </p:cNvPr>
            <p:cNvSpPr txBox="1"/>
            <p:nvPr/>
          </p:nvSpPr>
          <p:spPr>
            <a:xfrm>
              <a:off x="2950027" y="3970309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Sports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41F68-1DB4-4C05-9497-15D12EE39B74}"/>
                </a:ext>
              </a:extLst>
            </p:cNvPr>
            <p:cNvSpPr txBox="1"/>
            <p:nvPr/>
          </p:nvSpPr>
          <p:spPr>
            <a:xfrm>
              <a:off x="4865916" y="3696678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Movies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FFB745-0040-46CA-9413-DA778A27248C}"/>
                </a:ext>
              </a:extLst>
            </p:cNvPr>
            <p:cNvSpPr txBox="1"/>
            <p:nvPr/>
          </p:nvSpPr>
          <p:spPr>
            <a:xfrm>
              <a:off x="7123752" y="3600977"/>
              <a:ext cx="1774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Database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61ABFA-A5FC-4A03-B0E1-A6D4F84F423C}"/>
                </a:ext>
              </a:extLst>
            </p:cNvPr>
            <p:cNvCxnSpPr/>
            <p:nvPr/>
          </p:nvCxnSpPr>
          <p:spPr>
            <a:xfrm flipH="1">
              <a:off x="7086600" y="3950028"/>
              <a:ext cx="1132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904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 is software used to store and retrieve the database.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b="1" dirty="0"/>
          </a:p>
        </p:txBody>
      </p:sp>
      <p:pic>
        <p:nvPicPr>
          <p:cNvPr id="2052" name="Picture 4" descr="Data Integration SQL or No SQL databases made easy">
            <a:extLst>
              <a:ext uri="{FF2B5EF4-FFF2-40B4-BE49-F238E27FC236}">
                <a16:creationId xmlns:a16="http://schemas.microsoft.com/office/drawing/2014/main" id="{D8F6DDE6-7E07-40F5-A7F1-1494164F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61" y="2560638"/>
            <a:ext cx="5397275" cy="33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0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R</a:t>
            </a:r>
            <a:r>
              <a:rPr lang="en-US" sz="2800" dirty="0"/>
              <a:t>elational </a:t>
            </a: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 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All the modern database systems like MySQL, ORACLE…etc are based on RDBMS.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 RDBMS, data are stored in form of Tables, and it allows to create relationships between tables.</a:t>
            </a:r>
          </a:p>
        </p:txBody>
      </p:sp>
    </p:spTree>
    <p:extLst>
      <p:ext uri="{BB962C8B-B14F-4D97-AF65-F5344CB8AC3E}">
        <p14:creationId xmlns:p14="http://schemas.microsoft.com/office/powerpoint/2010/main" val="220307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65756"/>
              </p:ext>
            </p:extLst>
          </p:nvPr>
        </p:nvGraphicFramePr>
        <p:xfrm>
          <a:off x="457199" y="1664833"/>
          <a:ext cx="8105361" cy="39413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6340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563177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904001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611843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7882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44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8/12/2022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36353"/>
              </p:ext>
            </p:extLst>
          </p:nvPr>
        </p:nvGraphicFramePr>
        <p:xfrm>
          <a:off x="1872342" y="2938461"/>
          <a:ext cx="6984132" cy="266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6033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346940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502285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388874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5335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D4FD74-7C77-4B01-B1B0-36E7A745FC60}"/>
              </a:ext>
            </a:extLst>
          </p:cNvPr>
          <p:cNvCxnSpPr>
            <a:cxnSpLocks/>
          </p:cNvCxnSpPr>
          <p:nvPr/>
        </p:nvCxnSpPr>
        <p:spPr>
          <a:xfrm>
            <a:off x="2558142" y="2329542"/>
            <a:ext cx="54102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F03E8-BF52-4C39-ABA8-8F6E1DA30B44}"/>
              </a:ext>
            </a:extLst>
          </p:cNvPr>
          <p:cNvCxnSpPr/>
          <p:nvPr/>
        </p:nvCxnSpPr>
        <p:spPr>
          <a:xfrm>
            <a:off x="2558143" y="2329543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6067-202D-4428-BD0C-6C93527270C5}"/>
              </a:ext>
            </a:extLst>
          </p:cNvPr>
          <p:cNvCxnSpPr/>
          <p:nvPr/>
        </p:nvCxnSpPr>
        <p:spPr>
          <a:xfrm>
            <a:off x="4310743" y="2340429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8742AF-5D0C-4B18-859E-8B63F8690819}"/>
              </a:ext>
            </a:extLst>
          </p:cNvPr>
          <p:cNvCxnSpPr/>
          <p:nvPr/>
        </p:nvCxnSpPr>
        <p:spPr>
          <a:xfrm>
            <a:off x="6019800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E91E58-AC29-4DB6-AE59-2E2280F48197}"/>
              </a:ext>
            </a:extLst>
          </p:cNvPr>
          <p:cNvCxnSpPr/>
          <p:nvPr/>
        </p:nvCxnSpPr>
        <p:spPr>
          <a:xfrm>
            <a:off x="7968343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FE882-6CC3-4DCC-9115-4AEB71B95BA6}"/>
              </a:ext>
            </a:extLst>
          </p:cNvPr>
          <p:cNvSpPr txBox="1"/>
          <p:nvPr/>
        </p:nvSpPr>
        <p:spPr>
          <a:xfrm>
            <a:off x="3907971" y="19044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Columns/ Attributes/ Fields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9C948B-927B-4761-86EA-A9D8354AA276}"/>
              </a:ext>
            </a:extLst>
          </p:cNvPr>
          <p:cNvCxnSpPr/>
          <p:nvPr/>
        </p:nvCxnSpPr>
        <p:spPr>
          <a:xfrm>
            <a:off x="1360714" y="3635829"/>
            <a:ext cx="0" cy="1676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48CFB-C06D-4C09-9C6D-A26E719AF412}"/>
              </a:ext>
            </a:extLst>
          </p:cNvPr>
          <p:cNvCxnSpPr/>
          <p:nvPr/>
        </p:nvCxnSpPr>
        <p:spPr>
          <a:xfrm>
            <a:off x="1360714" y="365759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689DF-4508-47D6-BB2B-6B63F1CEB585}"/>
              </a:ext>
            </a:extLst>
          </p:cNvPr>
          <p:cNvCxnSpPr/>
          <p:nvPr/>
        </p:nvCxnSpPr>
        <p:spPr>
          <a:xfrm>
            <a:off x="1360713" y="4212772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172A57-93A4-4DDC-9DAB-5E1BBAF4F016}"/>
              </a:ext>
            </a:extLst>
          </p:cNvPr>
          <p:cNvCxnSpPr/>
          <p:nvPr/>
        </p:nvCxnSpPr>
        <p:spPr>
          <a:xfrm>
            <a:off x="1360713" y="4767943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C5C7AF-E7B2-4AAA-AEBB-D90155F1D894}"/>
              </a:ext>
            </a:extLst>
          </p:cNvPr>
          <p:cNvCxnSpPr/>
          <p:nvPr/>
        </p:nvCxnSpPr>
        <p:spPr>
          <a:xfrm>
            <a:off x="1366154" y="531222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77D88-986B-4841-83A3-0F8A257630EB}"/>
              </a:ext>
            </a:extLst>
          </p:cNvPr>
          <p:cNvSpPr txBox="1"/>
          <p:nvPr/>
        </p:nvSpPr>
        <p:spPr>
          <a:xfrm>
            <a:off x="157846" y="4028083"/>
            <a:ext cx="136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Records/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Tuples/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5997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881743" y="1861458"/>
            <a:ext cx="6468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CREATE TABLE </a:t>
            </a:r>
            <a:r>
              <a:rPr lang="en-US" sz="3600" dirty="0" err="1"/>
              <a:t>table_name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</a:p>
          <a:p>
            <a:r>
              <a:rPr lang="en-US" sz="3600" dirty="0"/>
              <a:t>     col-name-1    data-type</a:t>
            </a:r>
          </a:p>
          <a:p>
            <a:r>
              <a:rPr lang="en-US" sz="3600" dirty="0"/>
              <a:t>     col-name-2    data-type,</a:t>
            </a:r>
          </a:p>
          <a:p>
            <a:r>
              <a:rPr lang="en-US" sz="3600" dirty="0"/>
              <a:t>     col-name-3    data-type,</a:t>
            </a:r>
          </a:p>
          <a:p>
            <a:r>
              <a:rPr lang="en-US" sz="3600" dirty="0"/>
              <a:t>     col-name-4    data-type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06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206829" y="1417638"/>
            <a:ext cx="513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TABLE </a:t>
            </a:r>
            <a:r>
              <a:rPr lang="en-US" sz="2400" dirty="0" err="1"/>
              <a:t>table_name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</a:p>
          <a:p>
            <a:r>
              <a:rPr lang="en-US" sz="2400" dirty="0"/>
              <a:t>     col-name-1   data-type</a:t>
            </a:r>
          </a:p>
          <a:p>
            <a:r>
              <a:rPr lang="en-US" sz="2400" dirty="0"/>
              <a:t>     col-name-2   data-type,</a:t>
            </a:r>
          </a:p>
          <a:p>
            <a:r>
              <a:rPr lang="en-US" sz="2400" dirty="0"/>
              <a:t>     col-name-3   data-type,</a:t>
            </a:r>
          </a:p>
          <a:p>
            <a:r>
              <a:rPr lang="en-US" sz="2400" dirty="0"/>
              <a:t>     col-name-4   data-type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C982D-D15D-4286-A574-C54EF4B420B9}"/>
              </a:ext>
            </a:extLst>
          </p:cNvPr>
          <p:cNvSpPr txBox="1"/>
          <p:nvPr/>
        </p:nvSpPr>
        <p:spPr>
          <a:xfrm>
            <a:off x="3331028" y="3429000"/>
            <a:ext cx="5138057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/>
              <a:t>employee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emp_id</a:t>
            </a:r>
            <a:r>
              <a:rPr lang="en-US" sz="2800" dirty="0"/>
              <a:t>   text,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ename</a:t>
            </a:r>
            <a:r>
              <a:rPr lang="en-US" sz="2800" dirty="0"/>
              <a:t>    text,</a:t>
            </a:r>
          </a:p>
          <a:p>
            <a:r>
              <a:rPr lang="en-US" sz="2800" dirty="0"/>
              <a:t>	post        text,</a:t>
            </a:r>
          </a:p>
          <a:p>
            <a:r>
              <a:rPr lang="en-US" sz="2800" dirty="0"/>
              <a:t>	city	   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3174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496</Words>
  <Application>Microsoft Office PowerPoint</Application>
  <PresentationFormat>On-screen Show (4:3)</PresentationFormat>
  <Paragraphs>145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Default Design</vt:lpstr>
      <vt:lpstr>BIG DATA TOOLS FOR MANAGERS</vt:lpstr>
      <vt:lpstr>Data</vt:lpstr>
      <vt:lpstr>Database</vt:lpstr>
      <vt:lpstr>DBMS</vt:lpstr>
      <vt:lpstr>RDBMS</vt:lpstr>
      <vt:lpstr>RDBMS</vt:lpstr>
      <vt:lpstr>RDBMS</vt:lpstr>
      <vt:lpstr>Table Creation</vt:lpstr>
      <vt:lpstr>Table Creation</vt:lpstr>
      <vt:lpstr>Insert Records/Rows</vt:lpstr>
      <vt:lpstr>Retrieve Data using SELECT</vt:lpstr>
      <vt:lpstr>Retrieve Data using 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</cp:revision>
  <dcterms:modified xsi:type="dcterms:W3CDTF">2022-08-12T12:52:07Z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