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53"/>
  </p:notes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76" r:id="rId9"/>
    <p:sldId id="277" r:id="rId10"/>
    <p:sldId id="281" r:id="rId11"/>
    <p:sldId id="282" r:id="rId12"/>
    <p:sldId id="283" r:id="rId13"/>
    <p:sldId id="278" r:id="rId14"/>
    <p:sldId id="279" r:id="rId15"/>
    <p:sldId id="284" r:id="rId16"/>
    <p:sldId id="280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7" r:id="rId27"/>
    <p:sldId id="300" r:id="rId28"/>
    <p:sldId id="301" r:id="rId29"/>
    <p:sldId id="302" r:id="rId30"/>
    <p:sldId id="295" r:id="rId31"/>
    <p:sldId id="298" r:id="rId32"/>
    <p:sldId id="299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296" r:id="rId42"/>
    <p:sldId id="311" r:id="rId43"/>
    <p:sldId id="312" r:id="rId44"/>
    <p:sldId id="313" r:id="rId45"/>
    <p:sldId id="294" r:id="rId46"/>
    <p:sldId id="314" r:id="rId47"/>
    <p:sldId id="315" r:id="rId48"/>
    <p:sldId id="316" r:id="rId49"/>
    <p:sldId id="317" r:id="rId50"/>
    <p:sldId id="318" r:id="rId51"/>
    <p:sldId id="319" r:id="rId52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7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24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ani, Ankitkumar" userId="039f6639-35cd-4471-8ac8-1e78077ab1db" providerId="ADAL" clId="{2CAE00B5-9BF5-4EF1-922A-EA7B497DCED4}"/>
    <pc:docChg chg="modSld">
      <pc:chgData name="Velani, Ankitkumar" userId="039f6639-35cd-4471-8ac8-1e78077ab1db" providerId="ADAL" clId="{2CAE00B5-9BF5-4EF1-922A-EA7B497DCED4}" dt="2022-09-09T06:53:42.207" v="0" actId="1036"/>
      <pc:docMkLst>
        <pc:docMk/>
      </pc:docMkLst>
      <pc:sldChg chg="modSp mod">
        <pc:chgData name="Velani, Ankitkumar" userId="039f6639-35cd-4471-8ac8-1e78077ab1db" providerId="ADAL" clId="{2CAE00B5-9BF5-4EF1-922A-EA7B497DCED4}" dt="2022-09-09T06:53:42.207" v="0" actId="1036"/>
        <pc:sldMkLst>
          <pc:docMk/>
          <pc:sldMk cId="4065110562" sldId="272"/>
        </pc:sldMkLst>
        <pc:spChg chg="mod">
          <ac:chgData name="Velani, Ankitkumar" userId="039f6639-35cd-4471-8ac8-1e78077ab1db" providerId="ADAL" clId="{2CAE00B5-9BF5-4EF1-922A-EA7B497DCED4}" dt="2022-09-09T06:53:42.207" v="0" actId="1036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2CAE00B5-9BF5-4EF1-922A-EA7B497DCED4}" dt="2022-09-09T06:53:42.207" v="0" actId="1036"/>
          <ac:spMkLst>
            <pc:docMk/>
            <pc:sldMk cId="4065110562" sldId="272"/>
            <ac:spMk id="109" creationId="{00000000-0000-0000-0000-000000000000}"/>
          </ac:spMkLst>
        </pc:spChg>
      </pc:sldChg>
    </pc:docChg>
  </pc:docChgLst>
  <pc:docChgLst>
    <pc:chgData name="Velani, Ankitkumar" userId="039f6639-35cd-4471-8ac8-1e78077ab1db" providerId="ADAL" clId="{84352D96-93B9-4F72-AE8C-18860CDEFF5B}"/>
    <pc:docChg chg="undo custSel addSld delSld modSld sldOrd modNotesMaster">
      <pc:chgData name="Velani, Ankitkumar" userId="039f6639-35cd-4471-8ac8-1e78077ab1db" providerId="ADAL" clId="{84352D96-93B9-4F72-AE8C-18860CDEFF5B}" dt="2022-07-15T17:08:30.945" v="14559" actId="14100"/>
      <pc:docMkLst>
        <pc:docMk/>
      </pc:docMkLst>
      <pc:sldChg chg="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6"/>
        </pc:sldMkLst>
      </pc:sldChg>
      <pc:sldChg chg="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7"/>
        </pc:sldMkLst>
        <pc:spChg chg="mod">
          <ac:chgData name="Velani, Ankitkumar" userId="039f6639-35cd-4471-8ac8-1e78077ab1db" providerId="ADAL" clId="{84352D96-93B9-4F72-AE8C-18860CDEFF5B}" dt="2022-07-13T16:42:57.698" v="8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8"/>
        </pc:sldMkLst>
        <pc:spChg chg="mod">
          <ac:chgData name="Velani, Ankitkumar" userId="039f6639-35cd-4471-8ac8-1e78077ab1db" providerId="ADAL" clId="{84352D96-93B9-4F72-AE8C-18860CDEFF5B}" dt="2022-07-13T16:48:25.128" v="25" actId="2057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6:56:52.985" v="409" actId="20577"/>
          <ac:spMkLst>
            <pc:docMk/>
            <pc:sldMk cId="0" sldId="258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84352D96-93B9-4F72-AE8C-18860CDEFF5B}" dt="2022-07-13T16:56:58.602" v="410" actId="1076"/>
          <ac:picMkLst>
            <pc:docMk/>
            <pc:sldMk cId="0" sldId="258"/>
            <ac:picMk id="7" creationId="{82D688DE-B6F5-4F65-9BCB-BA72C7FC1EB8}"/>
          </ac:picMkLst>
        </pc:picChg>
      </pc:sldChg>
      <pc:sldChg chg="del">
        <pc:chgData name="Velani, Ankitkumar" userId="039f6639-35cd-4471-8ac8-1e78077ab1db" providerId="ADAL" clId="{84352D96-93B9-4F72-AE8C-18860CDEFF5B}" dt="2022-07-13T16:57:07.321" v="412" actId="47"/>
        <pc:sldMkLst>
          <pc:docMk/>
          <pc:sldMk cId="0" sldId="259"/>
        </pc:sldMkLst>
      </pc:sldChg>
      <pc:sldChg chg="del">
        <pc:chgData name="Velani, Ankitkumar" userId="039f6639-35cd-4471-8ac8-1e78077ab1db" providerId="ADAL" clId="{84352D96-93B9-4F72-AE8C-18860CDEFF5B}" dt="2022-07-13T16:57:07.676" v="413" actId="47"/>
        <pc:sldMkLst>
          <pc:docMk/>
          <pc:sldMk cId="0" sldId="260"/>
        </pc:sldMkLst>
      </pc:sldChg>
      <pc:sldChg chg="del">
        <pc:chgData name="Velani, Ankitkumar" userId="039f6639-35cd-4471-8ac8-1e78077ab1db" providerId="ADAL" clId="{84352D96-93B9-4F72-AE8C-18860CDEFF5B}" dt="2022-07-13T16:57:08.140" v="414" actId="47"/>
        <pc:sldMkLst>
          <pc:docMk/>
          <pc:sldMk cId="0" sldId="261"/>
        </pc:sldMkLst>
      </pc:sldChg>
      <pc:sldChg chg="del">
        <pc:chgData name="Velani, Ankitkumar" userId="039f6639-35cd-4471-8ac8-1e78077ab1db" providerId="ADAL" clId="{84352D96-93B9-4F72-AE8C-18860CDEFF5B}" dt="2022-07-13T16:57:08.579" v="415" actId="47"/>
        <pc:sldMkLst>
          <pc:docMk/>
          <pc:sldMk cId="0" sldId="262"/>
        </pc:sldMkLst>
      </pc:sldChg>
      <pc:sldChg chg="del">
        <pc:chgData name="Velani, Ankitkumar" userId="039f6639-35cd-4471-8ac8-1e78077ab1db" providerId="ADAL" clId="{84352D96-93B9-4F72-AE8C-18860CDEFF5B}" dt="2022-07-13T16:57:10.489" v="416" actId="47"/>
        <pc:sldMkLst>
          <pc:docMk/>
          <pc:sldMk cId="0" sldId="263"/>
        </pc:sldMkLst>
      </pc:sldChg>
      <pc:sldChg chg="del">
        <pc:chgData name="Velani, Ankitkumar" userId="039f6639-35cd-4471-8ac8-1e78077ab1db" providerId="ADAL" clId="{84352D96-93B9-4F72-AE8C-18860CDEFF5B}" dt="2022-07-13T16:57:10.993" v="417" actId="47"/>
        <pc:sldMkLst>
          <pc:docMk/>
          <pc:sldMk cId="0" sldId="264"/>
        </pc:sldMkLst>
      </pc:sldChg>
      <pc:sldChg chg="del">
        <pc:chgData name="Velani, Ankitkumar" userId="039f6639-35cd-4471-8ac8-1e78077ab1db" providerId="ADAL" clId="{84352D96-93B9-4F72-AE8C-18860CDEFF5B}" dt="2022-07-13T16:57:11.672" v="418" actId="47"/>
        <pc:sldMkLst>
          <pc:docMk/>
          <pc:sldMk cId="0" sldId="265"/>
        </pc:sldMkLst>
      </pc:sldChg>
      <pc:sldChg chg="del">
        <pc:chgData name="Velani, Ankitkumar" userId="039f6639-35cd-4471-8ac8-1e78077ab1db" providerId="ADAL" clId="{84352D96-93B9-4F72-AE8C-18860CDEFF5B}" dt="2022-07-13T16:57:12.150" v="419" actId="47"/>
        <pc:sldMkLst>
          <pc:docMk/>
          <pc:sldMk cId="0" sldId="266"/>
        </pc:sldMkLst>
      </pc:sldChg>
      <pc:sldChg chg="del">
        <pc:chgData name="Velani, Ankitkumar" userId="039f6639-35cd-4471-8ac8-1e78077ab1db" providerId="ADAL" clId="{84352D96-93B9-4F72-AE8C-18860CDEFF5B}" dt="2022-07-13T16:57:12.781" v="420" actId="47"/>
        <pc:sldMkLst>
          <pc:docMk/>
          <pc:sldMk cId="0" sldId="267"/>
        </pc:sldMkLst>
      </pc:sldChg>
      <pc:sldChg chg="del">
        <pc:chgData name="Velani, Ankitkumar" userId="039f6639-35cd-4471-8ac8-1e78077ab1db" providerId="ADAL" clId="{84352D96-93B9-4F72-AE8C-18860CDEFF5B}" dt="2022-07-13T16:57:13.259" v="421" actId="47"/>
        <pc:sldMkLst>
          <pc:docMk/>
          <pc:sldMk cId="0" sldId="268"/>
        </pc:sldMkLst>
      </pc:sldChg>
      <pc:sldChg chg="del">
        <pc:chgData name="Velani, Ankitkumar" userId="039f6639-35cd-4471-8ac8-1e78077ab1db" providerId="ADAL" clId="{84352D96-93B9-4F72-AE8C-18860CDEFF5B}" dt="2022-07-13T16:57:14.028" v="422" actId="47"/>
        <pc:sldMkLst>
          <pc:docMk/>
          <pc:sldMk cId="0" sldId="269"/>
        </pc:sldMkLst>
      </pc:sldChg>
      <pc:sldChg chg="del">
        <pc:chgData name="Velani, Ankitkumar" userId="039f6639-35cd-4471-8ac8-1e78077ab1db" providerId="ADAL" clId="{84352D96-93B9-4F72-AE8C-18860CDEFF5B}" dt="2022-07-13T16:57:14.840" v="423" actId="47"/>
        <pc:sldMkLst>
          <pc:docMk/>
          <pc:sldMk cId="0" sldId="270"/>
        </pc:sldMkLst>
      </pc:sldChg>
      <pc:sldChg chg="del">
        <pc:chgData name="Velani, Ankitkumar" userId="039f6639-35cd-4471-8ac8-1e78077ab1db" providerId="ADAL" clId="{84352D96-93B9-4F72-AE8C-18860CDEFF5B}" dt="2022-07-13T16:57:15.508" v="424" actId="47"/>
        <pc:sldMkLst>
          <pc:docMk/>
          <pc:sldMk cId="0" sldId="271"/>
        </pc:sldMkLst>
      </pc:sldChg>
      <pc:sldChg chg="addSp delSp modSp add mod modNotes">
        <pc:chgData name="Velani, Ankitkumar" userId="039f6639-35cd-4471-8ac8-1e78077ab1db" providerId="ADAL" clId="{84352D96-93B9-4F72-AE8C-18860CDEFF5B}" dt="2022-07-14T06:53:05.951" v="5754" actId="20577"/>
        <pc:sldMkLst>
          <pc:docMk/>
          <pc:sldMk cId="4065110562" sldId="272"/>
        </pc:sldMkLst>
        <pc:spChg chg="add del mod">
          <ac:chgData name="Velani, Ankitkumar" userId="039f6639-35cd-4471-8ac8-1e78077ab1db" providerId="ADAL" clId="{84352D96-93B9-4F72-AE8C-18860CDEFF5B}" dt="2022-07-13T17:08:17.918" v="599" actId="478"/>
          <ac:spMkLst>
            <pc:docMk/>
            <pc:sldMk cId="4065110562" sldId="272"/>
            <ac:spMk id="2" creationId="{291FA58C-F360-48E1-9688-13F5293D514D}"/>
          </ac:spMkLst>
        </pc:spChg>
        <pc:spChg chg="mod">
          <ac:chgData name="Velani, Ankitkumar" userId="039f6639-35cd-4471-8ac8-1e78077ab1db" providerId="ADAL" clId="{84352D96-93B9-4F72-AE8C-18860CDEFF5B}" dt="2022-07-13T17:20:48.139" v="1137" actId="1076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53:05.951" v="5754" actId="20577"/>
          <ac:spMkLst>
            <pc:docMk/>
            <pc:sldMk cId="4065110562" sldId="272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08:23.499" v="601" actId="478"/>
          <ac:picMkLst>
            <pc:docMk/>
            <pc:sldMk cId="4065110562" sldId="272"/>
            <ac:picMk id="7" creationId="{82D688DE-B6F5-4F65-9BCB-BA72C7FC1EB8}"/>
          </ac:picMkLst>
        </pc:pic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14794549" sldId="273"/>
        </pc:sldMkLst>
        <pc:spChg chg="mod">
          <ac:chgData name="Velani, Ankitkumar" userId="039f6639-35cd-4471-8ac8-1e78077ab1db" providerId="ADAL" clId="{84352D96-93B9-4F72-AE8C-18860CDEFF5B}" dt="2022-07-13T17:09:24.286" v="674" actId="20577"/>
          <ac:spMkLst>
            <pc:docMk/>
            <pc:sldMk cId="114794549" sldId="27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2:05.727" v="939" actId="20577"/>
          <ac:spMkLst>
            <pc:docMk/>
            <pc:sldMk cId="114794549" sldId="273"/>
            <ac:spMk id="109" creationId="{00000000-0000-0000-0000-000000000000}"/>
          </ac:spMkLst>
        </pc:spChg>
      </pc:sldChg>
      <pc:sldChg chg="addSp delSp modSp new mod">
        <pc:chgData name="Velani, Ankitkumar" userId="039f6639-35cd-4471-8ac8-1e78077ab1db" providerId="ADAL" clId="{84352D96-93B9-4F72-AE8C-18860CDEFF5B}" dt="2022-07-15T17:08:30.945" v="14559" actId="14100"/>
        <pc:sldMkLst>
          <pc:docMk/>
          <pc:sldMk cId="1592126093" sldId="274"/>
        </pc:sldMkLst>
        <pc:spChg chg="mod">
          <ac:chgData name="Velani, Ankitkumar" userId="039f6639-35cd-4471-8ac8-1e78077ab1db" providerId="ADAL" clId="{84352D96-93B9-4F72-AE8C-18860CDEFF5B}" dt="2022-07-13T17:12:57.706" v="953" actId="20577"/>
          <ac:spMkLst>
            <pc:docMk/>
            <pc:sldMk cId="1592126093" sldId="274"/>
            <ac:spMk id="2" creationId="{816F87FA-2679-4AA9-A354-19DC3F157DF1}"/>
          </ac:spMkLst>
        </pc:spChg>
        <pc:spChg chg="del">
          <ac:chgData name="Velani, Ankitkumar" userId="039f6639-35cd-4471-8ac8-1e78077ab1db" providerId="ADAL" clId="{84352D96-93B9-4F72-AE8C-18860CDEFF5B}" dt="2022-07-13T17:14:11.917" v="954" actId="478"/>
          <ac:spMkLst>
            <pc:docMk/>
            <pc:sldMk cId="1592126093" sldId="274"/>
            <ac:spMk id="3" creationId="{3A3FA94E-50D4-485E-A463-B60E425121C8}"/>
          </ac:spMkLst>
        </pc:spChg>
        <pc:picChg chg="add mod">
          <ac:chgData name="Velani, Ankitkumar" userId="039f6639-35cd-4471-8ac8-1e78077ab1db" providerId="ADAL" clId="{84352D96-93B9-4F72-AE8C-18860CDEFF5B}" dt="2022-07-15T17:08:30.945" v="14559" actId="14100"/>
          <ac:picMkLst>
            <pc:docMk/>
            <pc:sldMk cId="1592126093" sldId="274"/>
            <ac:picMk id="7" creationId="{485AA240-F133-4718-B132-0B64228BC540}"/>
          </ac:picMkLst>
        </pc:picChg>
        <pc:picChg chg="add del mod">
          <ac:chgData name="Velani, Ankitkumar" userId="039f6639-35cd-4471-8ac8-1e78077ab1db" providerId="ADAL" clId="{84352D96-93B9-4F72-AE8C-18860CDEFF5B}" dt="2022-07-13T17:14:30.051" v="960"/>
          <ac:picMkLst>
            <pc:docMk/>
            <pc:sldMk cId="1592126093" sldId="274"/>
            <ac:picMk id="1026" creationId="{4905994D-77B5-459B-9237-A9D08C796225}"/>
          </ac:picMkLst>
        </pc:picChg>
        <pc:picChg chg="add del mod">
          <ac:chgData name="Velani, Ankitkumar" userId="039f6639-35cd-4471-8ac8-1e78077ab1db" providerId="ADAL" clId="{84352D96-93B9-4F72-AE8C-18860CDEFF5B}" dt="2022-07-15T17:08:05.682" v="14551" actId="478"/>
          <ac:picMkLst>
            <pc:docMk/>
            <pc:sldMk cId="1592126093" sldId="274"/>
            <ac:picMk id="1028" creationId="{FE4EDC87-835C-41E8-8824-8422588A696D}"/>
          </ac:picMkLst>
        </pc:picChg>
      </pc:sldChg>
      <pc:sldChg chg="modSp add mod ord modNotes">
        <pc:chgData name="Velani, Ankitkumar" userId="039f6639-35cd-4471-8ac8-1e78077ab1db" providerId="ADAL" clId="{84352D96-93B9-4F72-AE8C-18860CDEFF5B}" dt="2022-07-14T01:44:07.358" v="5163"/>
        <pc:sldMkLst>
          <pc:docMk/>
          <pc:sldMk cId="2959000939" sldId="275"/>
        </pc:sldMkLst>
        <pc:spChg chg="mod">
          <ac:chgData name="Velani, Ankitkumar" userId="039f6639-35cd-4471-8ac8-1e78077ab1db" providerId="ADAL" clId="{84352D96-93B9-4F72-AE8C-18860CDEFF5B}" dt="2022-07-13T17:16:22.454" v="974" actId="20577"/>
          <ac:spMkLst>
            <pc:docMk/>
            <pc:sldMk cId="2959000939" sldId="27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8:08.872" v="1118" actId="113"/>
          <ac:spMkLst>
            <pc:docMk/>
            <pc:sldMk cId="2959000939" sldId="275"/>
            <ac:spMk id="109" creationId="{00000000-0000-0000-0000-000000000000}"/>
          </ac:spMkLst>
        </pc:spChg>
      </pc:sldChg>
      <pc:sldChg chg="addSp delSp modSp add mod setBg modNotes">
        <pc:chgData name="Velani, Ankitkumar" userId="039f6639-35cd-4471-8ac8-1e78077ab1db" providerId="ADAL" clId="{84352D96-93B9-4F72-AE8C-18860CDEFF5B}" dt="2022-07-14T01:44:07.358" v="5163"/>
        <pc:sldMkLst>
          <pc:docMk/>
          <pc:sldMk cId="1688761229" sldId="276"/>
        </pc:sldMkLst>
        <pc:spChg chg="add del mod">
          <ac:chgData name="Velani, Ankitkumar" userId="039f6639-35cd-4471-8ac8-1e78077ab1db" providerId="ADAL" clId="{84352D96-93B9-4F72-AE8C-18860CDEFF5B}" dt="2022-07-13T17:18:27.322" v="1121" actId="478"/>
          <ac:spMkLst>
            <pc:docMk/>
            <pc:sldMk cId="1688761229" sldId="276"/>
            <ac:spMk id="3" creationId="{8AE7E905-B9B0-47EC-A2C4-698501C27BFC}"/>
          </ac:spMkLst>
        </pc:spChg>
        <pc:spChg chg="add mod">
          <ac:chgData name="Velani, Ankitkumar" userId="039f6639-35cd-4471-8ac8-1e78077ab1db" providerId="ADAL" clId="{84352D96-93B9-4F72-AE8C-18860CDEFF5B}" dt="2022-07-14T01:17:21.977" v="3817" actId="122"/>
          <ac:spMkLst>
            <pc:docMk/>
            <pc:sldMk cId="1688761229" sldId="276"/>
            <ac:spMk id="4" creationId="{982E6F4A-9E6F-4B1C-9647-38D9E6E0F5F7}"/>
          </ac:spMkLst>
        </pc:spChg>
        <pc:spChg chg="add mod">
          <ac:chgData name="Velani, Ankitkumar" userId="039f6639-35cd-4471-8ac8-1e78077ab1db" providerId="ADAL" clId="{84352D96-93B9-4F72-AE8C-18860CDEFF5B}" dt="2022-07-14T01:17:41.935" v="3845" actId="20577"/>
          <ac:spMkLst>
            <pc:docMk/>
            <pc:sldMk cId="1688761229" sldId="276"/>
            <ac:spMk id="11" creationId="{807EC4FA-74C2-4CA3-931D-61B86C2FD670}"/>
          </ac:spMkLst>
        </pc:spChg>
        <pc:spChg chg="add mod">
          <ac:chgData name="Velani, Ankitkumar" userId="039f6639-35cd-4471-8ac8-1e78077ab1db" providerId="ADAL" clId="{84352D96-93B9-4F72-AE8C-18860CDEFF5B}" dt="2022-07-14T01:18:05.206" v="3856" actId="20577"/>
          <ac:spMkLst>
            <pc:docMk/>
            <pc:sldMk cId="1688761229" sldId="276"/>
            <ac:spMk id="12" creationId="{E7D9E9A5-8CB6-4F66-8A52-C5D521062658}"/>
          </ac:spMkLst>
        </pc:spChg>
        <pc:spChg chg="add mod">
          <ac:chgData name="Velani, Ankitkumar" userId="039f6639-35cd-4471-8ac8-1e78077ab1db" providerId="ADAL" clId="{84352D96-93B9-4F72-AE8C-18860CDEFF5B}" dt="2022-07-14T01:18:33.603" v="3895" actId="20577"/>
          <ac:spMkLst>
            <pc:docMk/>
            <pc:sldMk cId="1688761229" sldId="276"/>
            <ac:spMk id="13" creationId="{9483B858-FDF8-450B-9C62-CB542C667B54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3T17:18:25.064" v="1120" actId="478"/>
          <ac:spMkLst>
            <pc:docMk/>
            <pc:sldMk cId="1688761229" sldId="276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13" creationId="{A4AC5506-6312-4701-8D3C-40187889A947}"/>
          </ac:spMkLst>
        </pc:spChg>
        <pc:picChg chg="add mod ord">
          <ac:chgData name="Velani, Ankitkumar" userId="039f6639-35cd-4471-8ac8-1e78077ab1db" providerId="ADAL" clId="{84352D96-93B9-4F72-AE8C-18860CDEFF5B}" dt="2022-07-14T01:16:55.511" v="3814" actId="1076"/>
          <ac:picMkLst>
            <pc:docMk/>
            <pc:sldMk cId="1688761229" sldId="276"/>
            <ac:picMk id="3" creationId="{BEC6C2A9-2EE2-4DB3-A947-7855FD3F6463}"/>
          </ac:picMkLst>
        </pc:picChg>
        <pc:picChg chg="add del mod">
          <ac:chgData name="Velani, Ankitkumar" userId="039f6639-35cd-4471-8ac8-1e78077ab1db" providerId="ADAL" clId="{84352D96-93B9-4F72-AE8C-18860CDEFF5B}" dt="2022-07-14T01:15:50.197" v="3786" actId="478"/>
          <ac:picMkLst>
            <pc:docMk/>
            <pc:sldMk cId="1688761229" sldId="276"/>
            <ac:picMk id="2050" creationId="{73C0D200-2519-44EA-8747-AF4B000416CE}"/>
          </ac:picMkLst>
        </pc:picChg>
      </pc:sldChg>
      <pc:sldChg chg="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435176371" sldId="277"/>
        </pc:sldMkLst>
        <pc:spChg chg="mod">
          <ac:chgData name="Velani, Ankitkumar" userId="039f6639-35cd-4471-8ac8-1e78077ab1db" providerId="ADAL" clId="{84352D96-93B9-4F72-AE8C-18860CDEFF5B}" dt="2022-07-14T00:43:11.509" v="1640" actId="115"/>
          <ac:spMkLst>
            <pc:docMk/>
            <pc:sldMk cId="435176371" sldId="27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44:29.303" v="1660" actId="1076"/>
          <ac:spMkLst>
            <pc:docMk/>
            <pc:sldMk cId="435176371" sldId="277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23:27.159" v="1156" actId="478"/>
          <ac:picMkLst>
            <pc:docMk/>
            <pc:sldMk cId="435176371" sldId="277"/>
            <ac:picMk id="7" creationId="{82D688DE-B6F5-4F65-9BCB-BA72C7FC1EB8}"/>
          </ac:picMkLst>
        </pc:picChg>
      </pc:sldChg>
      <pc:sldChg chg="add del">
        <pc:chgData name="Velani, Ankitkumar" userId="039f6639-35cd-4471-8ac8-1e78077ab1db" providerId="ADAL" clId="{84352D96-93B9-4F72-AE8C-18860CDEFF5B}" dt="2022-07-13T17:22:27.204" v="1140" actId="47"/>
        <pc:sldMkLst>
          <pc:docMk/>
          <pc:sldMk cId="1661547983" sldId="277"/>
        </pc:sldMkLst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20955946" sldId="278"/>
        </pc:sldMkLst>
        <pc:spChg chg="mod">
          <ac:chgData name="Velani, Ankitkumar" userId="039f6639-35cd-4471-8ac8-1e78077ab1db" providerId="ADAL" clId="{84352D96-93B9-4F72-AE8C-18860CDEFF5B}" dt="2022-07-14T00:55:16.307" v="2515"/>
          <ac:spMkLst>
            <pc:docMk/>
            <pc:sldMk cId="320955946" sldId="27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9:01.966" v="2916" actId="20577"/>
          <ac:spMkLst>
            <pc:docMk/>
            <pc:sldMk cId="320955946" sldId="278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2174626971" sldId="279"/>
        </pc:sldMkLst>
        <pc:spChg chg="add del">
          <ac:chgData name="Velani, Ankitkumar" userId="039f6639-35cd-4471-8ac8-1e78077ab1db" providerId="ADAL" clId="{84352D96-93B9-4F72-AE8C-18860CDEFF5B}" dt="2022-07-13T17:23:49.952" v="1185" actId="22"/>
          <ac:spMkLst>
            <pc:docMk/>
            <pc:sldMk cId="2174626971" sldId="279"/>
            <ac:spMk id="8" creationId="{2FFC9474-EF97-4FF8-BAFB-C6A1497E152B}"/>
          </ac:spMkLst>
        </pc:spChg>
        <pc:spChg chg="mod">
          <ac:chgData name="Velani, Ankitkumar" userId="039f6639-35cd-4471-8ac8-1e78077ab1db" providerId="ADAL" clId="{84352D96-93B9-4F72-AE8C-18860CDEFF5B}" dt="2022-07-14T01:01:02.109" v="2917"/>
          <ac:spMkLst>
            <pc:docMk/>
            <pc:sldMk cId="2174626971" sldId="27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1:55.400" v="3700"/>
          <ac:spMkLst>
            <pc:docMk/>
            <pc:sldMk cId="2174626971" sldId="279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5:13:27.498" v="14538" actId="20577"/>
        <pc:sldMkLst>
          <pc:docMk/>
          <pc:sldMk cId="2469122854" sldId="280"/>
        </pc:sldMkLst>
        <pc:spChg chg="mod">
          <ac:chgData name="Velani, Ankitkumar" userId="039f6639-35cd-4471-8ac8-1e78077ab1db" providerId="ADAL" clId="{84352D96-93B9-4F72-AE8C-18860CDEFF5B}" dt="2022-07-14T01:19:18.608" v="3896"/>
          <ac:spMkLst>
            <pc:docMk/>
            <pc:sldMk cId="2469122854" sldId="280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5:13:27.498" v="14538" actId="20577"/>
          <ac:spMkLst>
            <pc:docMk/>
            <pc:sldMk cId="2469122854" sldId="280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4:53:18.624" v="14518" actId="20577"/>
        <pc:sldMkLst>
          <pc:docMk/>
          <pc:sldMk cId="2792662973" sldId="281"/>
        </pc:sldMkLst>
        <pc:spChg chg="mod">
          <ac:chgData name="Velani, Ankitkumar" userId="039f6639-35cd-4471-8ac8-1e78077ab1db" providerId="ADAL" clId="{84352D96-93B9-4F72-AE8C-18860CDEFF5B}" dt="2022-07-15T14:53:18.624" v="14518" actId="20577"/>
          <ac:spMkLst>
            <pc:docMk/>
            <pc:sldMk cId="2792662973" sldId="281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132053676" sldId="282"/>
        </pc:sldMkLst>
        <pc:spChg chg="add del">
          <ac:chgData name="Velani, Ankitkumar" userId="039f6639-35cd-4471-8ac8-1e78077ab1db" providerId="ADAL" clId="{84352D96-93B9-4F72-AE8C-18860CDEFF5B}" dt="2022-07-14T00:49:19.026" v="2218" actId="22"/>
          <ac:spMkLst>
            <pc:docMk/>
            <pc:sldMk cId="3132053676" sldId="282"/>
            <ac:spMk id="8" creationId="{EFC15BF3-E51C-4A0A-8087-F49DEA95C5C2}"/>
          </ac:spMkLst>
        </pc:spChg>
        <pc:spChg chg="mod">
          <ac:chgData name="Velani, Ankitkumar" userId="039f6639-35cd-4471-8ac8-1e78077ab1db" providerId="ADAL" clId="{84352D96-93B9-4F72-AE8C-18860CDEFF5B}" dt="2022-07-14T00:48:53.339" v="2216" actId="20577"/>
          <ac:spMkLst>
            <pc:docMk/>
            <pc:sldMk cId="3132053676" sldId="282"/>
            <ac:spMk id="109" creationId="{00000000-0000-0000-0000-000000000000}"/>
          </ac:spMkLst>
        </pc:spChg>
      </pc:sldChg>
      <pc:sldChg chg="add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575650393" sldId="283"/>
        </pc:sldMkLst>
        <pc:spChg chg="add mod">
          <ac:chgData name="Velani, Ankitkumar" userId="039f6639-35cd-4471-8ac8-1e78077ab1db" providerId="ADAL" clId="{84352D96-93B9-4F72-AE8C-18860CDEFF5B}" dt="2022-07-14T00:51:54.464" v="2425" actId="208"/>
          <ac:spMkLst>
            <pc:docMk/>
            <pc:sldMk cId="575650393" sldId="283"/>
            <ac:spMk id="2" creationId="{A6F5A4F1-A0A0-4831-8271-4370B9096C96}"/>
          </ac:spMkLst>
        </pc:spChg>
        <pc:spChg chg="add mod">
          <ac:chgData name="Velani, Ankitkumar" userId="039f6639-35cd-4471-8ac8-1e78077ab1db" providerId="ADAL" clId="{84352D96-93B9-4F72-AE8C-18860CDEFF5B}" dt="2022-07-14T00:52:41.262" v="2458" actId="1076"/>
          <ac:spMkLst>
            <pc:docMk/>
            <pc:sldMk cId="575650393" sldId="283"/>
            <ac:spMk id="3" creationId="{E73AD39F-BCC9-4863-BE02-255428EA8BBF}"/>
          </ac:spMkLst>
        </pc:spChg>
        <pc:spChg chg="add mod">
          <ac:chgData name="Velani, Ankitkumar" userId="039f6639-35cd-4471-8ac8-1e78077ab1db" providerId="ADAL" clId="{84352D96-93B9-4F72-AE8C-18860CDEFF5B}" dt="2022-07-14T00:52:55.574" v="2462" actId="688"/>
          <ac:spMkLst>
            <pc:docMk/>
            <pc:sldMk cId="575650393" sldId="283"/>
            <ac:spMk id="8" creationId="{7DDDC53F-0FD4-43C6-ACC0-83BF5A7F1A61}"/>
          </ac:spMkLst>
        </pc:spChg>
        <pc:spChg chg="add mod">
          <ac:chgData name="Velani, Ankitkumar" userId="039f6639-35cd-4471-8ac8-1e78077ab1db" providerId="ADAL" clId="{84352D96-93B9-4F72-AE8C-18860CDEFF5B}" dt="2022-07-14T00:53:38.238" v="2514" actId="1076"/>
          <ac:spMkLst>
            <pc:docMk/>
            <pc:sldMk cId="575650393" sldId="283"/>
            <ac:spMk id="10" creationId="{768BC7B8-2B41-4F0A-8465-2245D588D34D}"/>
          </ac:spMkLst>
        </pc:spChg>
        <pc:spChg chg="mod">
          <ac:chgData name="Velani, Ankitkumar" userId="039f6639-35cd-4471-8ac8-1e78077ab1db" providerId="ADAL" clId="{84352D96-93B9-4F72-AE8C-18860CDEFF5B}" dt="2022-07-14T00:49:26.372" v="2224" actId="20577"/>
          <ac:spMkLst>
            <pc:docMk/>
            <pc:sldMk cId="575650393" sldId="28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1:17.255" v="2419" actId="403"/>
          <ac:spMkLst>
            <pc:docMk/>
            <pc:sldMk cId="575650393" sldId="283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711818749" sldId="284"/>
        </pc:sldMkLst>
        <pc:spChg chg="add del">
          <ac:chgData name="Velani, Ankitkumar" userId="039f6639-35cd-4471-8ac8-1e78077ab1db" providerId="ADAL" clId="{84352D96-93B9-4F72-AE8C-18860CDEFF5B}" dt="2022-07-14T01:12:32.019" v="3731"/>
          <ac:spMkLst>
            <pc:docMk/>
            <pc:sldMk cId="3711818749" sldId="284"/>
            <ac:spMk id="2" creationId="{0DA88B5D-4A37-4FD2-B7B2-58E4B9E8AF7F}"/>
          </ac:spMkLst>
        </pc:spChg>
        <pc:spChg chg="add del">
          <ac:chgData name="Velani, Ankitkumar" userId="039f6639-35cd-4471-8ac8-1e78077ab1db" providerId="ADAL" clId="{84352D96-93B9-4F72-AE8C-18860CDEFF5B}" dt="2022-07-14T01:12:33.739" v="3733"/>
          <ac:spMkLst>
            <pc:docMk/>
            <pc:sldMk cId="3711818749" sldId="284"/>
            <ac:spMk id="3" creationId="{E743ABA0-30AD-4485-80CD-DB91DD951679}"/>
          </ac:spMkLst>
        </pc:spChg>
        <pc:spChg chg="mod">
          <ac:chgData name="Velani, Ankitkumar" userId="039f6639-35cd-4471-8ac8-1e78077ab1db" providerId="ADAL" clId="{84352D96-93B9-4F72-AE8C-18860CDEFF5B}" dt="2022-07-14T01:14:02.520" v="3785" actId="20577"/>
          <ac:spMkLst>
            <pc:docMk/>
            <pc:sldMk cId="3711818749" sldId="284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515200759" sldId="285"/>
        </pc:sldMkLst>
        <pc:spChg chg="mod">
          <ac:chgData name="Velani, Ankitkumar" userId="039f6639-35cd-4471-8ac8-1e78077ab1db" providerId="ADAL" clId="{84352D96-93B9-4F72-AE8C-18860CDEFF5B}" dt="2022-07-14T01:30:49.923" v="4298" actId="1035"/>
          <ac:spMkLst>
            <pc:docMk/>
            <pc:sldMk cId="1515200759" sldId="285"/>
            <ac:spMk id="109" creationId="{00000000-0000-0000-0000-000000000000}"/>
          </ac:spMkLst>
        </pc:spChg>
      </pc:sldChg>
      <pc:sldChg chg="add modNotes">
        <pc:chgData name="Velani, Ankitkumar" userId="039f6639-35cd-4471-8ac8-1e78077ab1db" providerId="ADAL" clId="{84352D96-93B9-4F72-AE8C-18860CDEFF5B}" dt="2022-07-14T01:44:07.358" v="5163"/>
        <pc:sldMkLst>
          <pc:docMk/>
          <pc:sldMk cId="4111025725" sldId="286"/>
        </pc:sldMkLst>
      </pc:sldChg>
      <pc:sldChg chg="addSp delSp modSp add mod modNotes">
        <pc:chgData name="Velani, Ankitkumar" userId="039f6639-35cd-4471-8ac8-1e78077ab1db" providerId="ADAL" clId="{84352D96-93B9-4F72-AE8C-18860CDEFF5B}" dt="2022-07-14T06:03:37.871" v="5165" actId="22"/>
        <pc:sldMkLst>
          <pc:docMk/>
          <pc:sldMk cId="2438622846" sldId="287"/>
        </pc:sldMkLst>
        <pc:spChg chg="add del">
          <ac:chgData name="Velani, Ankitkumar" userId="039f6639-35cd-4471-8ac8-1e78077ab1db" providerId="ADAL" clId="{84352D96-93B9-4F72-AE8C-18860CDEFF5B}" dt="2022-07-14T06:03:37.871" v="5165" actId="22"/>
          <ac:spMkLst>
            <pc:docMk/>
            <pc:sldMk cId="2438622846" sldId="287"/>
            <ac:spMk id="8" creationId="{D3C83A48-71E9-4A65-9791-E322E1A171E2}"/>
          </ac:spMkLst>
        </pc:spChg>
        <pc:spChg chg="mod">
          <ac:chgData name="Velani, Ankitkumar" userId="039f6639-35cd-4471-8ac8-1e78077ab1db" providerId="ADAL" clId="{84352D96-93B9-4F72-AE8C-18860CDEFF5B}" dt="2022-07-14T01:39:50.938" v="5160" actId="115"/>
          <ac:spMkLst>
            <pc:docMk/>
            <pc:sldMk cId="2438622846" sldId="28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39:35.868" v="5158" actId="255"/>
          <ac:spMkLst>
            <pc:docMk/>
            <pc:sldMk cId="2438622846" sldId="28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00:53.978" v="5823" actId="20577"/>
        <pc:sldMkLst>
          <pc:docMk/>
          <pc:sldMk cId="1205780775" sldId="288"/>
        </pc:sldMkLst>
        <pc:spChg chg="mod">
          <ac:chgData name="Velani, Ankitkumar" userId="039f6639-35cd-4471-8ac8-1e78077ab1db" providerId="ADAL" clId="{84352D96-93B9-4F72-AE8C-18860CDEFF5B}" dt="2022-07-14T06:06:53.288" v="5343" actId="20577"/>
          <ac:spMkLst>
            <pc:docMk/>
            <pc:sldMk cId="1205780775" sldId="288"/>
            <ac:spMk id="99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00:53.978" v="5823" actId="20577"/>
          <ac:spMkLst>
            <pc:docMk/>
            <pc:sldMk cId="1205780775" sldId="288"/>
            <ac:spMk id="100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5T16:13:27.109" v="14550" actId="20577"/>
        <pc:sldMkLst>
          <pc:docMk/>
          <pc:sldMk cId="2344059627" sldId="289"/>
        </pc:sldMkLst>
        <pc:spChg chg="add del">
          <ac:chgData name="Velani, Ankitkumar" userId="039f6639-35cd-4471-8ac8-1e78077ab1db" providerId="ADAL" clId="{84352D96-93B9-4F72-AE8C-18860CDEFF5B}" dt="2022-07-14T06:09:19.007" v="5370" actId="22"/>
          <ac:spMkLst>
            <pc:docMk/>
            <pc:sldMk cId="2344059627" sldId="289"/>
            <ac:spMk id="8" creationId="{82E7E761-74BD-49C9-A986-89C93091C1A8}"/>
          </ac:spMkLst>
        </pc:spChg>
        <pc:spChg chg="mod">
          <ac:chgData name="Velani, Ankitkumar" userId="039f6639-35cd-4471-8ac8-1e78077ab1db" providerId="ADAL" clId="{84352D96-93B9-4F72-AE8C-18860CDEFF5B}" dt="2022-07-14T06:07:03.403" v="5359" actId="20577"/>
          <ac:spMkLst>
            <pc:docMk/>
            <pc:sldMk cId="2344059627" sldId="28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6:13:27.109" v="14550" actId="20577"/>
          <ac:spMkLst>
            <pc:docMk/>
            <pc:sldMk cId="2344059627" sldId="289"/>
            <ac:spMk id="109" creationId="{00000000-0000-0000-0000-000000000000}"/>
          </ac:spMkLst>
        </pc:spChg>
      </pc:sldChg>
      <pc:sldChg chg="addSp delSp modSp add del mod setBg">
        <pc:chgData name="Velani, Ankitkumar" userId="039f6639-35cd-4471-8ac8-1e78077ab1db" providerId="ADAL" clId="{84352D96-93B9-4F72-AE8C-18860CDEFF5B}" dt="2022-07-14T06:16:28.819" v="5510" actId="2696"/>
        <pc:sldMkLst>
          <pc:docMk/>
          <pc:sldMk cId="641190302" sldId="290"/>
        </pc:sldMkLst>
        <pc:spChg chg="add 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3" creationId="{8BCEEDEF-FCC8-462E-A372-A15B5405FA26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0:33.718" v="5384" actId="1076"/>
          <ac:spMkLst>
            <pc:docMk/>
            <pc:sldMk cId="641190302" sldId="290"/>
            <ac:spMk id="108" creationId="{00000000-0000-0000-0000-000000000000}"/>
          </ac:spMkLst>
        </pc:spChg>
        <pc:spChg chg="del mod">
          <ac:chgData name="Velani, Ankitkumar" userId="039f6639-35cd-4471-8ac8-1e78077ab1db" providerId="ADAL" clId="{84352D96-93B9-4F72-AE8C-18860CDEFF5B}" dt="2022-07-14T06:09:36.618" v="5373" actId="478"/>
          <ac:spMkLst>
            <pc:docMk/>
            <pc:sldMk cId="641190302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3" creationId="{A3363022-C969-41E9-8EB2-E4C94908C1FA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5" creationId="{8D1AD6B3-BE88-4CEB-BA17-790657CC4729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5" creationId="{BEBFA723-5A7B-472D-ABD7-1526B8D3A38B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7" creationId="{A6B27065-399A-4CF7-BF70-CF79B9848FC1}"/>
          </ac:spMkLst>
        </pc:spChg>
        <pc:grpChg chg="add del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17" creationId="{89D1390B-7E13-4B4F-9CB2-391063412E54}"/>
          </ac:grpSpMkLst>
        </pc:grpChg>
        <pc:grpChg chg="add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29" creationId="{CF22986C-DDF7-4109-9D6A-006800D6B041}"/>
          </ac:grpSpMkLst>
        </pc:grpChg>
        <pc:graphicFrameChg chg="add mod ord modGraphic">
          <ac:chgData name="Velani, Ankitkumar" userId="039f6639-35cd-4471-8ac8-1e78077ab1db" providerId="ADAL" clId="{84352D96-93B9-4F72-AE8C-18860CDEFF5B}" dt="2022-07-14T06:16:22.086" v="5509" actId="14100"/>
          <ac:graphicFrameMkLst>
            <pc:docMk/>
            <pc:sldMk cId="641190302" sldId="290"/>
            <ac:graphicFrameMk id="2" creationId="{95E9052C-149B-4739-9DA6-93903CCF753C}"/>
          </ac:graphicFrameMkLst>
        </pc:graphicFrameChg>
      </pc:sldChg>
      <pc:sldChg chg="addSp delSp modSp add mod setBg setClrOvrMap">
        <pc:chgData name="Velani, Ankitkumar" userId="039f6639-35cd-4471-8ac8-1e78077ab1db" providerId="ADAL" clId="{84352D96-93B9-4F72-AE8C-18860CDEFF5B}" dt="2022-07-14T06:24:32.221" v="5540" actId="20577"/>
        <pc:sldMkLst>
          <pc:docMk/>
          <pc:sldMk cId="2673655364" sldId="290"/>
        </pc:sldMkLst>
        <pc:spChg chg="add del mod">
          <ac:chgData name="Velani, Ankitkumar" userId="039f6639-35cd-4471-8ac8-1e78077ab1db" providerId="ADAL" clId="{84352D96-93B9-4F72-AE8C-18860CDEFF5B}" dt="2022-07-14T06:16:34.521" v="5513" actId="478"/>
          <ac:spMkLst>
            <pc:docMk/>
            <pc:sldMk cId="2673655364" sldId="290"/>
            <ac:spMk id="3" creationId="{41F7DA64-0EB9-4036-8FF7-0662D1D2E8D1}"/>
          </ac:spMkLst>
        </pc:spChg>
        <pc:spChg chg="add del mod">
          <ac:chgData name="Velani, Ankitkumar" userId="039f6639-35cd-4471-8ac8-1e78077ab1db" providerId="ADAL" clId="{84352D96-93B9-4F72-AE8C-18860CDEFF5B}" dt="2022-07-14T06:16:58.853" v="5516" actId="478"/>
          <ac:spMkLst>
            <pc:docMk/>
            <pc:sldMk cId="2673655364" sldId="290"/>
            <ac:spMk id="5" creationId="{C9521D45-E6B7-4794-9D99-0C721F74759D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5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8:31.356" v="5536" actId="113"/>
          <ac:spMkLst>
            <pc:docMk/>
            <pc:sldMk cId="2673655364" sldId="290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16:32.703" v="5512" actId="478"/>
          <ac:spMkLst>
            <pc:docMk/>
            <pc:sldMk cId="2673655364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3" creationId="{18AC8E79-ECD6-4F34-BE5A-9F5E850E850A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5" creationId="{7D2BE1BB-2AB2-4D7E-9E27-8D245181B513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19" creationId="{90F533E9-6690-41A8-A372-4C6C622D028D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4" creationId="{65219498-D544-41AC-98FE-8F956EF66A62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5" creationId="{F500DBFC-17A9-4E0A-AEE2-A49F9AEEF0FD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2" creationId="{BA79A7CF-01AF-4178-9369-94E0C90EB046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3" creationId="{99413ED5-9ED4-4772-BCE4-2BCAE6B12E35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4" creationId="{04357C93-F0CB-4A1C-8F77-4E9063789819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6" creationId="{C0B27210-D0CA-4654-B3E3-9ABB4F178EA1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7" creationId="{1DB7C82F-AB7E-4F0C-B829-FA1B9C415180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8" creationId="{70B66945-4967-4040-926D-DCA44313CDAB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0" creationId="{BA79A7CF-01AF-4178-9369-94E0C90EB046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1" creationId="{99413ED5-9ED4-4772-BCE4-2BCAE6B12E35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2" creationId="{04357C93-F0CB-4A1C-8F77-4E9063789819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3" creationId="{90F533E9-6690-41A8-A372-4C6C622D028D}"/>
          </ac:spMkLst>
        </pc:spChg>
        <pc:grpChg chg="add del">
          <ac:chgData name="Velani, Ankitkumar" userId="039f6639-35cd-4471-8ac8-1e78077ab1db" providerId="ADAL" clId="{84352D96-93B9-4F72-AE8C-18860CDEFF5B}" dt="2022-07-14T06:17:25.730" v="5518" actId="26606"/>
          <ac:grpSpMkLst>
            <pc:docMk/>
            <pc:sldMk cId="2673655364" sldId="290"/>
            <ac:grpSpMk id="117" creationId="{22A1615C-2156-4B15-BF3E-39794B37905E}"/>
          </ac:grpSpMkLst>
        </pc:grpChg>
        <pc:grpChg chg="add del">
          <ac:chgData name="Velani, Ankitkumar" userId="039f6639-35cd-4471-8ac8-1e78077ab1db" providerId="ADAL" clId="{84352D96-93B9-4F72-AE8C-18860CDEFF5B}" dt="2022-07-14T06:17:30.106" v="5520" actId="26606"/>
          <ac:grpSpMkLst>
            <pc:docMk/>
            <pc:sldMk cId="2673655364" sldId="290"/>
            <ac:grpSpMk id="126" creationId="{D74613BB-817C-4C4F-8A24-4936F2F064C0}"/>
          </ac:grpSpMkLst>
        </pc:grpChg>
        <pc:graphicFrameChg chg="add del mod ord modGraphic">
          <ac:chgData name="Velani, Ankitkumar" userId="039f6639-35cd-4471-8ac8-1e78077ab1db" providerId="ADAL" clId="{84352D96-93B9-4F72-AE8C-18860CDEFF5B}" dt="2022-07-14T06:24:32.221" v="5540" actId="20577"/>
          <ac:graphicFrameMkLst>
            <pc:docMk/>
            <pc:sldMk cId="2673655364" sldId="290"/>
            <ac:graphicFrameMk id="4" creationId="{B4E9F0A1-1566-4C4D-8933-839EB9F5BC82}"/>
          </ac:graphicFrameMkLst>
        </pc:graphicFrameChg>
      </pc:sldChg>
      <pc:sldChg chg="addSp delSp modSp add mod ord">
        <pc:chgData name="Velani, Ankitkumar" userId="039f6639-35cd-4471-8ac8-1e78077ab1db" providerId="ADAL" clId="{84352D96-93B9-4F72-AE8C-18860CDEFF5B}" dt="2022-07-14T06:39:40.939" v="5751" actId="115"/>
        <pc:sldMkLst>
          <pc:docMk/>
          <pc:sldMk cId="3671309648" sldId="291"/>
        </pc:sldMkLst>
        <pc:spChg chg="add del mod">
          <ac:chgData name="Velani, Ankitkumar" userId="039f6639-35cd-4471-8ac8-1e78077ab1db" providerId="ADAL" clId="{84352D96-93B9-4F72-AE8C-18860CDEFF5B}" dt="2022-07-14T06:25:12.951" v="5592" actId="478"/>
          <ac:spMkLst>
            <pc:docMk/>
            <pc:sldMk cId="3671309648" sldId="291"/>
            <ac:spMk id="3" creationId="{69291159-4DEA-4D53-975E-DCACA168DE00}"/>
          </ac:spMkLst>
        </pc:spChg>
        <pc:spChg chg="add mod">
          <ac:chgData name="Velani, Ankitkumar" userId="039f6639-35cd-4471-8ac8-1e78077ab1db" providerId="ADAL" clId="{84352D96-93B9-4F72-AE8C-18860CDEFF5B}" dt="2022-07-14T06:39:40.939" v="5751" actId="115"/>
          <ac:spMkLst>
            <pc:docMk/>
            <pc:sldMk cId="3671309648" sldId="291"/>
            <ac:spMk id="10" creationId="{63F1B26F-E95C-4ED6-8A3D-F39A6A4D80C0}"/>
          </ac:spMkLst>
        </pc:spChg>
        <pc:spChg chg="add del">
          <ac:chgData name="Velani, Ankitkumar" userId="039f6639-35cd-4471-8ac8-1e78077ab1db" providerId="ADAL" clId="{84352D96-93B9-4F72-AE8C-18860CDEFF5B}" dt="2022-07-14T06:26:02.610" v="5599" actId="22"/>
          <ac:spMkLst>
            <pc:docMk/>
            <pc:sldMk cId="3671309648" sldId="291"/>
            <ac:spMk id="12" creationId="{CA968513-7954-443B-B994-C32A15C0CD45}"/>
          </ac:spMkLst>
        </pc:spChg>
        <pc:spChg chg="mod">
          <ac:chgData name="Velani, Ankitkumar" userId="039f6639-35cd-4471-8ac8-1e78077ab1db" providerId="ADAL" clId="{84352D96-93B9-4F72-AE8C-18860CDEFF5B}" dt="2022-07-14T06:25:10.262" v="5591" actId="20577"/>
          <ac:spMkLst>
            <pc:docMk/>
            <pc:sldMk cId="3671309648" sldId="291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24:49.891" v="5544" actId="478"/>
          <ac:spMkLst>
            <pc:docMk/>
            <pc:sldMk cId="3671309648" sldId="291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06:39:21.403" v="5747" actId="113"/>
        <pc:sldMkLst>
          <pc:docMk/>
          <pc:sldMk cId="981376725" sldId="292"/>
        </pc:sldMkLst>
        <pc:spChg chg="add mod">
          <ac:chgData name="Velani, Ankitkumar" userId="039f6639-35cd-4471-8ac8-1e78077ab1db" providerId="ADAL" clId="{84352D96-93B9-4F72-AE8C-18860CDEFF5B}" dt="2022-07-14T06:39:21.403" v="5747" actId="113"/>
          <ac:spMkLst>
            <pc:docMk/>
            <pc:sldMk cId="981376725" sldId="292"/>
            <ac:spMk id="8" creationId="{4BAE92AF-8EAA-498B-91E2-1E5DFB897C6C}"/>
          </ac:spMkLst>
        </pc:spChg>
        <pc:spChg chg="mod">
          <ac:chgData name="Velani, Ankitkumar" userId="039f6639-35cd-4471-8ac8-1e78077ab1db" providerId="ADAL" clId="{84352D96-93B9-4F72-AE8C-18860CDEFF5B}" dt="2022-07-14T06:39:16.312" v="5746" actId="113"/>
          <ac:spMkLst>
            <pc:docMk/>
            <pc:sldMk cId="981376725" sldId="292"/>
            <ac:spMk id="10" creationId="{63F1B26F-E95C-4ED6-8A3D-F39A6A4D80C0}"/>
          </ac:spMkLst>
        </pc:spChg>
      </pc:sldChg>
      <pc:sldChg chg="add del">
        <pc:chgData name="Velani, Ankitkumar" userId="039f6639-35cd-4471-8ac8-1e78077ab1db" providerId="ADAL" clId="{84352D96-93B9-4F72-AE8C-18860CDEFF5B}" dt="2022-07-14T06:25:59.379" v="5597" actId="2890"/>
        <pc:sldMkLst>
          <pc:docMk/>
          <pc:sldMk cId="1179370041" sldId="292"/>
        </pc:sldMkLst>
      </pc:sldChg>
      <pc:sldChg chg="modSp add mod">
        <pc:chgData name="Velani, Ankitkumar" userId="039f6639-35cd-4471-8ac8-1e78077ab1db" providerId="ADAL" clId="{84352D96-93B9-4F72-AE8C-18860CDEFF5B}" dt="2022-07-14T07:39:01.062" v="6585" actId="207"/>
        <pc:sldMkLst>
          <pc:docMk/>
          <pc:sldMk cId="2738354077" sldId="293"/>
        </pc:sldMkLst>
        <pc:spChg chg="mod">
          <ac:chgData name="Velani, Ankitkumar" userId="039f6639-35cd-4471-8ac8-1e78077ab1db" providerId="ADAL" clId="{84352D96-93B9-4F72-AE8C-18860CDEFF5B}" dt="2022-07-14T07:00:15.739" v="5813" actId="120"/>
          <ac:spMkLst>
            <pc:docMk/>
            <pc:sldMk cId="2738354077" sldId="29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39:01.062" v="6585" actId="207"/>
          <ac:spMkLst>
            <pc:docMk/>
            <pc:sldMk cId="2738354077" sldId="293"/>
            <ac:spMk id="109" creationId="{00000000-0000-0000-0000-000000000000}"/>
          </ac:spMkLst>
        </pc:spChg>
      </pc:sldChg>
      <pc:sldChg chg="modSp add mod ord">
        <pc:chgData name="Velani, Ankitkumar" userId="039f6639-35cd-4471-8ac8-1e78077ab1db" providerId="ADAL" clId="{84352D96-93B9-4F72-AE8C-18860CDEFF5B}" dt="2022-07-14T16:03:33.088" v="11912" actId="20577"/>
        <pc:sldMkLst>
          <pc:docMk/>
          <pc:sldMk cId="3138019313" sldId="294"/>
        </pc:sldMkLst>
        <pc:spChg chg="mod">
          <ac:chgData name="Velani, Ankitkumar" userId="039f6639-35cd-4471-8ac8-1e78077ab1db" providerId="ADAL" clId="{84352D96-93B9-4F72-AE8C-18860CDEFF5B}" dt="2022-07-14T07:00:24.453" v="5817" actId="120"/>
          <ac:spMkLst>
            <pc:docMk/>
            <pc:sldMk cId="3138019313" sldId="294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6:03:33.088" v="11912" actId="20577"/>
          <ac:spMkLst>
            <pc:docMk/>
            <pc:sldMk cId="3138019313" sldId="29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4:05.674" v="6779" actId="207"/>
        <pc:sldMkLst>
          <pc:docMk/>
          <pc:sldMk cId="1632705750" sldId="295"/>
        </pc:sldMkLst>
        <pc:spChg chg="mod">
          <ac:chgData name="Velani, Ankitkumar" userId="039f6639-35cd-4471-8ac8-1e78077ab1db" providerId="ADAL" clId="{84352D96-93B9-4F72-AE8C-18860CDEFF5B}" dt="2022-07-14T07:01:34.483" v="5824"/>
          <ac:spMkLst>
            <pc:docMk/>
            <pc:sldMk cId="1632705750" sldId="29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54:05.674" v="6779" actId="207"/>
          <ac:spMkLst>
            <pc:docMk/>
            <pc:sldMk cId="1632705750" sldId="295"/>
            <ac:spMk id="109" creationId="{00000000-0000-0000-0000-000000000000}"/>
          </ac:spMkLst>
        </pc:spChg>
      </pc:sldChg>
      <pc:sldChg chg="addSp delSp modSp add del mod">
        <pc:chgData name="Velani, Ankitkumar" userId="039f6639-35cd-4471-8ac8-1e78077ab1db" providerId="ADAL" clId="{84352D96-93B9-4F72-AE8C-18860CDEFF5B}" dt="2022-07-14T07:00:34.472" v="5819" actId="2696"/>
        <pc:sldMkLst>
          <pc:docMk/>
          <pc:sldMk cId="2442772370" sldId="295"/>
        </pc:sldMkLst>
        <pc:spChg chg="add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3" creationId="{F0602609-A2FC-44A7-9A8F-667CA829DB36}"/>
          </ac:spMkLst>
        </pc:spChg>
        <pc:spChg chg="del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5:48.362" v="10416" actId="113"/>
        <pc:sldMkLst>
          <pc:docMk/>
          <pc:sldMk cId="1513836142" sldId="296"/>
        </pc:sldMkLst>
        <pc:spChg chg="mod">
          <ac:chgData name="Velani, Ankitkumar" userId="039f6639-35cd-4471-8ac8-1e78077ab1db" providerId="ADAL" clId="{84352D96-93B9-4F72-AE8C-18860CDEFF5B}" dt="2022-07-14T07:01:42.142" v="5825"/>
          <ac:spMkLst>
            <pc:docMk/>
            <pc:sldMk cId="1513836142" sldId="296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45:48.362" v="10416" actId="113"/>
          <ac:spMkLst>
            <pc:docMk/>
            <pc:sldMk cId="1513836142" sldId="296"/>
            <ac:spMk id="109" creationId="{00000000-0000-0000-0000-000000000000}"/>
          </ac:spMkLst>
        </pc:spChg>
      </pc:sldChg>
      <pc:sldChg chg="modSp add del mod">
        <pc:chgData name="Velani, Ankitkumar" userId="039f6639-35cd-4471-8ac8-1e78077ab1db" providerId="ADAL" clId="{84352D96-93B9-4F72-AE8C-18860CDEFF5B}" dt="2022-07-14T07:00:37.327" v="5820" actId="2696"/>
        <pc:sldMkLst>
          <pc:docMk/>
          <pc:sldMk cId="3698080580" sldId="296"/>
        </pc:sldMkLst>
        <pc:spChg chg="mod">
          <ac:chgData name="Velani, Ankitkumar" userId="039f6639-35cd-4471-8ac8-1e78077ab1db" providerId="ADAL" clId="{84352D96-93B9-4F72-AE8C-18860CDEFF5B}" dt="2022-07-14T07:00:00.277" v="5808"/>
          <ac:spMkLst>
            <pc:docMk/>
            <pc:sldMk cId="3698080580" sldId="296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07.793" v="7614" actId="255"/>
        <pc:sldMkLst>
          <pc:docMk/>
          <pc:sldMk cId="2077387241" sldId="297"/>
        </pc:sldMkLst>
        <pc:spChg chg="mod">
          <ac:chgData name="Velani, Ankitkumar" userId="039f6639-35cd-4471-8ac8-1e78077ab1db" providerId="ADAL" clId="{84352D96-93B9-4F72-AE8C-18860CDEFF5B}" dt="2022-07-14T15:07:07.793" v="7614" actId="255"/>
          <ac:spMkLst>
            <pc:docMk/>
            <pc:sldMk cId="2077387241" sldId="29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6:57.335" v="6879" actId="207"/>
        <pc:sldMkLst>
          <pc:docMk/>
          <pc:sldMk cId="1149467149" sldId="298"/>
        </pc:sldMkLst>
        <pc:spChg chg="mod">
          <ac:chgData name="Velani, Ankitkumar" userId="039f6639-35cd-4471-8ac8-1e78077ab1db" providerId="ADAL" clId="{84352D96-93B9-4F72-AE8C-18860CDEFF5B}" dt="2022-07-14T07:56:57.335" v="6879" actId="207"/>
          <ac:spMkLst>
            <pc:docMk/>
            <pc:sldMk cId="1149467149" sldId="29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2:59.110" v="11899" actId="113"/>
        <pc:sldMkLst>
          <pc:docMk/>
          <pc:sldMk cId="2809169825" sldId="299"/>
        </pc:sldMkLst>
        <pc:spChg chg="mod">
          <ac:chgData name="Velani, Ankitkumar" userId="039f6639-35cd-4471-8ac8-1e78077ab1db" providerId="ADAL" clId="{84352D96-93B9-4F72-AE8C-18860CDEFF5B}" dt="2022-07-14T16:02:59.110" v="11899" actId="113"/>
          <ac:spMkLst>
            <pc:docMk/>
            <pc:sldMk cId="2809169825" sldId="29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16.997" v="7615" actId="255"/>
        <pc:sldMkLst>
          <pc:docMk/>
          <pc:sldMk cId="1642795635" sldId="300"/>
        </pc:sldMkLst>
        <pc:spChg chg="mod">
          <ac:chgData name="Velani, Ankitkumar" userId="039f6639-35cd-4471-8ac8-1e78077ab1db" providerId="ADAL" clId="{84352D96-93B9-4F72-AE8C-18860CDEFF5B}" dt="2022-07-14T15:07:16.997" v="7615" actId="255"/>
          <ac:spMkLst>
            <pc:docMk/>
            <pc:sldMk cId="1642795635" sldId="300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39.362" v="7637" actId="255"/>
        <pc:sldMkLst>
          <pc:docMk/>
          <pc:sldMk cId="3179861112" sldId="301"/>
        </pc:sldMkLst>
        <pc:spChg chg="mod">
          <ac:chgData name="Velani, Ankitkumar" userId="039f6639-35cd-4471-8ac8-1e78077ab1db" providerId="ADAL" clId="{84352D96-93B9-4F72-AE8C-18860CDEFF5B}" dt="2022-07-14T15:07:39.362" v="7637" actId="255"/>
          <ac:spMkLst>
            <pc:docMk/>
            <pc:sldMk cId="3179861112" sldId="301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14:10.387" v="8079" actId="255"/>
        <pc:sldMkLst>
          <pc:docMk/>
          <pc:sldMk cId="1531365578" sldId="302"/>
        </pc:sldMkLst>
        <pc:spChg chg="mod">
          <ac:chgData name="Velani, Ankitkumar" userId="039f6639-35cd-4471-8ac8-1e78077ab1db" providerId="ADAL" clId="{84352D96-93B9-4F72-AE8C-18860CDEFF5B}" dt="2022-07-14T15:14:10.387" v="8079" actId="255"/>
          <ac:spMkLst>
            <pc:docMk/>
            <pc:sldMk cId="1531365578" sldId="302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20:46.638" v="8495" actId="20577"/>
        <pc:sldMkLst>
          <pc:docMk/>
          <pc:sldMk cId="1104195167" sldId="303"/>
        </pc:sldMkLst>
        <pc:spChg chg="add del mod">
          <ac:chgData name="Velani, Ankitkumar" userId="039f6639-35cd-4471-8ac8-1e78077ab1db" providerId="ADAL" clId="{84352D96-93B9-4F72-AE8C-18860CDEFF5B}" dt="2022-07-14T15:19:35.970" v="8474" actId="478"/>
          <ac:spMkLst>
            <pc:docMk/>
            <pc:sldMk cId="1104195167" sldId="303"/>
            <ac:spMk id="7" creationId="{858BE6EC-9525-481B-AF06-32E4691920A6}"/>
          </ac:spMkLst>
        </pc:spChg>
        <pc:spChg chg="add mod">
          <ac:chgData name="Velani, Ankitkumar" userId="039f6639-35cd-4471-8ac8-1e78077ab1db" providerId="ADAL" clId="{84352D96-93B9-4F72-AE8C-18860CDEFF5B}" dt="2022-07-14T15:20:46.638" v="8495" actId="20577"/>
          <ac:spMkLst>
            <pc:docMk/>
            <pc:sldMk cId="1104195167" sldId="303"/>
            <ac:spMk id="8" creationId="{25C62930-5551-4B9B-8F35-EC23C2ADB091}"/>
          </ac:spMkLst>
        </pc:spChg>
        <pc:spChg chg="mod">
          <ac:chgData name="Velani, Ankitkumar" userId="039f6639-35cd-4471-8ac8-1e78077ab1db" providerId="ADAL" clId="{84352D96-93B9-4F72-AE8C-18860CDEFF5B}" dt="2022-07-14T15:19:57.064" v="8480" actId="1076"/>
          <ac:spMkLst>
            <pc:docMk/>
            <pc:sldMk cId="1104195167" sldId="30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19:45.306" v="8477" actId="14100"/>
          <ac:spMkLst>
            <pc:docMk/>
            <pc:sldMk cId="1104195167" sldId="303"/>
            <ac:spMk id="109" creationId="{00000000-0000-0000-0000-000000000000}"/>
          </ac:spMkLst>
        </pc:spChg>
      </pc:sldChg>
      <pc:sldChg chg="addSp modSp add mod ord">
        <pc:chgData name="Velani, Ankitkumar" userId="039f6639-35cd-4471-8ac8-1e78077ab1db" providerId="ADAL" clId="{84352D96-93B9-4F72-AE8C-18860CDEFF5B}" dt="2022-07-14T15:26:32.745" v="8803" actId="113"/>
        <pc:sldMkLst>
          <pc:docMk/>
          <pc:sldMk cId="2310146408" sldId="304"/>
        </pc:sldMkLst>
        <pc:spChg chg="add mod">
          <ac:chgData name="Velani, Ankitkumar" userId="039f6639-35cd-4471-8ac8-1e78077ab1db" providerId="ADAL" clId="{84352D96-93B9-4F72-AE8C-18860CDEFF5B}" dt="2022-07-14T15:25:22.405" v="8777" actId="207"/>
          <ac:spMkLst>
            <pc:docMk/>
            <pc:sldMk cId="2310146408" sldId="304"/>
            <ac:spMk id="2" creationId="{47805E23-4C32-470E-8B5D-659BB6BE826E}"/>
          </ac:spMkLst>
        </pc:spChg>
        <pc:spChg chg="add mod">
          <ac:chgData name="Velani, Ankitkumar" userId="039f6639-35cd-4471-8ac8-1e78077ab1db" providerId="ADAL" clId="{84352D96-93B9-4F72-AE8C-18860CDEFF5B}" dt="2022-07-14T15:26:18.175" v="8801" actId="207"/>
          <ac:spMkLst>
            <pc:docMk/>
            <pc:sldMk cId="2310146408" sldId="304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6:32.745" v="8803" actId="113"/>
          <ac:spMkLst>
            <pc:docMk/>
            <pc:sldMk cId="2310146408" sldId="304"/>
            <ac:spMk id="109" creationId="{00000000-0000-0000-0000-000000000000}"/>
          </ac:spMkLst>
        </pc:spChg>
      </pc:sldChg>
      <pc:sldChg chg="delSp modSp add mod">
        <pc:chgData name="Velani, Ankitkumar" userId="039f6639-35cd-4471-8ac8-1e78077ab1db" providerId="ADAL" clId="{84352D96-93B9-4F72-AE8C-18860CDEFF5B}" dt="2022-07-14T15:28:06.742" v="9006" actId="113"/>
        <pc:sldMkLst>
          <pc:docMk/>
          <pc:sldMk cId="3164702486" sldId="305"/>
        </pc:sldMkLst>
        <pc:spChg chg="del">
          <ac:chgData name="Velani, Ankitkumar" userId="039f6639-35cd-4471-8ac8-1e78077ab1db" providerId="ADAL" clId="{84352D96-93B9-4F72-AE8C-18860CDEFF5B}" dt="2022-07-14T15:26:47.591" v="8806" actId="478"/>
          <ac:spMkLst>
            <pc:docMk/>
            <pc:sldMk cId="3164702486" sldId="305"/>
            <ac:spMk id="2" creationId="{47805E23-4C32-470E-8B5D-659BB6BE826E}"/>
          </ac:spMkLst>
        </pc:spChg>
        <pc:spChg chg="del">
          <ac:chgData name="Velani, Ankitkumar" userId="039f6639-35cd-4471-8ac8-1e78077ab1db" providerId="ADAL" clId="{84352D96-93B9-4F72-AE8C-18860CDEFF5B}" dt="2022-07-14T15:26:49.041" v="8807" actId="478"/>
          <ac:spMkLst>
            <pc:docMk/>
            <pc:sldMk cId="3164702486" sldId="305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8:06.742" v="9006" actId="113"/>
          <ac:spMkLst>
            <pc:docMk/>
            <pc:sldMk cId="3164702486" sldId="30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2:06.992" v="9386" actId="20577"/>
        <pc:sldMkLst>
          <pc:docMk/>
          <pc:sldMk cId="3836807520" sldId="306"/>
        </pc:sldMkLst>
        <pc:spChg chg="mod">
          <ac:chgData name="Velani, Ankitkumar" userId="039f6639-35cd-4471-8ac8-1e78077ab1db" providerId="ADAL" clId="{84352D96-93B9-4F72-AE8C-18860CDEFF5B}" dt="2022-07-14T15:32:06.992" v="9386" actId="20577"/>
          <ac:spMkLst>
            <pc:docMk/>
            <pc:sldMk cId="3836807520" sldId="306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36:22.504" v="9574" actId="1036"/>
        <pc:sldMkLst>
          <pc:docMk/>
          <pc:sldMk cId="2944235571" sldId="307"/>
        </pc:sldMkLst>
        <pc:spChg chg="add del mod">
          <ac:chgData name="Velani, Ankitkumar" userId="039f6639-35cd-4471-8ac8-1e78077ab1db" providerId="ADAL" clId="{84352D96-93B9-4F72-AE8C-18860CDEFF5B}" dt="2022-07-14T15:33:58.012" v="9443" actId="478"/>
          <ac:spMkLst>
            <pc:docMk/>
            <pc:sldMk cId="2944235571" sldId="307"/>
            <ac:spMk id="2" creationId="{F9340464-7110-483D-9143-FFB8DB306AE3}"/>
          </ac:spMkLst>
        </pc:spChg>
        <pc:spChg chg="add mod">
          <ac:chgData name="Velani, Ankitkumar" userId="039f6639-35cd-4471-8ac8-1e78077ab1db" providerId="ADAL" clId="{84352D96-93B9-4F72-AE8C-18860CDEFF5B}" dt="2022-07-14T15:36:22.504" v="9574" actId="1036"/>
          <ac:spMkLst>
            <pc:docMk/>
            <pc:sldMk cId="2944235571" sldId="307"/>
            <ac:spMk id="3" creationId="{0EA967CB-E3D1-4BCE-8FE5-D24A466B837D}"/>
          </ac:spMkLst>
        </pc:spChg>
        <pc:spChg chg="add del mod">
          <ac:chgData name="Velani, Ankitkumar" userId="039f6639-35cd-4471-8ac8-1e78077ab1db" providerId="ADAL" clId="{84352D96-93B9-4F72-AE8C-18860CDEFF5B}" dt="2022-07-14T15:36:06.199" v="9563" actId="478"/>
          <ac:spMkLst>
            <pc:docMk/>
            <pc:sldMk cId="2944235571" sldId="307"/>
            <ac:spMk id="4" creationId="{843205DE-0072-4333-BEE7-0E7811529CBB}"/>
          </ac:spMkLst>
        </pc:spChg>
        <pc:spChg chg="mod">
          <ac:chgData name="Velani, Ankitkumar" userId="039f6639-35cd-4471-8ac8-1e78077ab1db" providerId="ADAL" clId="{84352D96-93B9-4F72-AE8C-18860CDEFF5B}" dt="2022-07-14T15:33:06.380" v="9402" actId="20577"/>
          <ac:spMkLst>
            <pc:docMk/>
            <pc:sldMk cId="2944235571" sldId="30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33:42.115" v="9435" actId="113"/>
          <ac:spMkLst>
            <pc:docMk/>
            <pc:sldMk cId="2944235571" sldId="30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8:22.707" v="9742" actId="20577"/>
        <pc:sldMkLst>
          <pc:docMk/>
          <pc:sldMk cId="3224482173" sldId="308"/>
        </pc:sldMkLst>
        <pc:spChg chg="mod">
          <ac:chgData name="Velani, Ankitkumar" userId="039f6639-35cd-4471-8ac8-1e78077ab1db" providerId="ADAL" clId="{84352D96-93B9-4F72-AE8C-18860CDEFF5B}" dt="2022-07-14T15:38:22.707" v="9742" actId="20577"/>
          <ac:spMkLst>
            <pc:docMk/>
            <pc:sldMk cId="3224482173" sldId="308"/>
            <ac:spMk id="3" creationId="{0EA967CB-E3D1-4BCE-8FE5-D24A466B837D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1:00.549" v="9926" actId="207"/>
        <pc:sldMkLst>
          <pc:docMk/>
          <pc:sldMk cId="2995025662" sldId="309"/>
        </pc:sldMkLst>
        <pc:spChg chg="mod">
          <ac:chgData name="Velani, Ankitkumar" userId="039f6639-35cd-4471-8ac8-1e78077ab1db" providerId="ADAL" clId="{84352D96-93B9-4F72-AE8C-18860CDEFF5B}" dt="2022-07-14T15:41:00.549" v="9926" actId="207"/>
          <ac:spMkLst>
            <pc:docMk/>
            <pc:sldMk cId="2995025662" sldId="309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38:51.756" v="9758" actId="20577"/>
          <ac:spMkLst>
            <pc:docMk/>
            <pc:sldMk cId="2995025662" sldId="30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2:43.917" v="10053" actId="20577"/>
        <pc:sldMkLst>
          <pc:docMk/>
          <pc:sldMk cId="3743774038" sldId="310"/>
        </pc:sldMkLst>
        <pc:spChg chg="mod">
          <ac:chgData name="Velani, Ankitkumar" userId="039f6639-35cd-4471-8ac8-1e78077ab1db" providerId="ADAL" clId="{84352D96-93B9-4F72-AE8C-18860CDEFF5B}" dt="2022-07-14T15:42:43.917" v="10053" actId="20577"/>
          <ac:spMkLst>
            <pc:docMk/>
            <pc:sldMk cId="3743774038" sldId="310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41:38.062" v="9944" actId="20577"/>
          <ac:spMkLst>
            <pc:docMk/>
            <pc:sldMk cId="3743774038" sldId="310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15:50:01.653" v="10710" actId="255"/>
        <pc:sldMkLst>
          <pc:docMk/>
          <pc:sldMk cId="3535413999" sldId="311"/>
        </pc:sldMkLst>
        <pc:spChg chg="add mod">
          <ac:chgData name="Velani, Ankitkumar" userId="039f6639-35cd-4471-8ac8-1e78077ab1db" providerId="ADAL" clId="{84352D96-93B9-4F72-AE8C-18860CDEFF5B}" dt="2022-07-14T15:50:01.653" v="10710" actId="255"/>
          <ac:spMkLst>
            <pc:docMk/>
            <pc:sldMk cId="3535413999" sldId="311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48:32.177" v="10654" actId="114"/>
          <ac:spMkLst>
            <pc:docMk/>
            <pc:sldMk cId="3535413999" sldId="311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84352D96-93B9-4F72-AE8C-18860CDEFF5B}" dt="2022-07-14T15:49:50.664" v="10700"/>
          <ac:graphicFrameMkLst>
            <pc:docMk/>
            <pc:sldMk cId="3535413999" sldId="311"/>
            <ac:graphicFrameMk id="2" creationId="{7EB3525F-8460-4683-9954-757464AB7594}"/>
          </ac:graphicFrameMkLst>
        </pc:graphicFrameChg>
      </pc:sldChg>
      <pc:sldChg chg="delSp modSp add mod">
        <pc:chgData name="Velani, Ankitkumar" userId="039f6639-35cd-4471-8ac8-1e78077ab1db" providerId="ADAL" clId="{84352D96-93B9-4F72-AE8C-18860CDEFF5B}" dt="2022-07-14T15:53:14.918" v="11079" actId="113"/>
        <pc:sldMkLst>
          <pc:docMk/>
          <pc:sldMk cId="2675418257" sldId="312"/>
        </pc:sldMkLst>
        <pc:spChg chg="del">
          <ac:chgData name="Velani, Ankitkumar" userId="039f6639-35cd-4471-8ac8-1e78077ab1db" providerId="ADAL" clId="{84352D96-93B9-4F72-AE8C-18860CDEFF5B}" dt="2022-07-14T15:50:40.439" v="10746" actId="478"/>
          <ac:spMkLst>
            <pc:docMk/>
            <pc:sldMk cId="2675418257" sldId="312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53:14.918" v="11079" actId="113"/>
          <ac:spMkLst>
            <pc:docMk/>
            <pc:sldMk cId="2675418257" sldId="312"/>
            <ac:spMk id="109" creationId="{00000000-0000-0000-0000-000000000000}"/>
          </ac:spMkLst>
        </pc:spChg>
        <pc:graphicFrameChg chg="del">
          <ac:chgData name="Velani, Ankitkumar" userId="039f6639-35cd-4471-8ac8-1e78077ab1db" providerId="ADAL" clId="{84352D96-93B9-4F72-AE8C-18860CDEFF5B}" dt="2022-07-14T15:50:38.753" v="10745" actId="478"/>
          <ac:graphicFrameMkLst>
            <pc:docMk/>
            <pc:sldMk cId="2675418257" sldId="312"/>
            <ac:graphicFrameMk id="2" creationId="{7EB3525F-8460-4683-9954-757464AB7594}"/>
          </ac:graphicFrameMkLst>
        </pc:graphicFrameChg>
      </pc:sldChg>
      <pc:sldChg chg="modSp add mod">
        <pc:chgData name="Velani, Ankitkumar" userId="039f6639-35cd-4471-8ac8-1e78077ab1db" providerId="ADAL" clId="{84352D96-93B9-4F72-AE8C-18860CDEFF5B}" dt="2022-07-14T16:03:19.120" v="11901" actId="20577"/>
        <pc:sldMkLst>
          <pc:docMk/>
          <pc:sldMk cId="2772585780" sldId="313"/>
        </pc:sldMkLst>
        <pc:spChg chg="mod">
          <ac:chgData name="Velani, Ankitkumar" userId="039f6639-35cd-4471-8ac8-1e78077ab1db" providerId="ADAL" clId="{84352D96-93B9-4F72-AE8C-18860CDEFF5B}" dt="2022-07-14T16:03:19.120" v="11901" actId="20577"/>
          <ac:spMkLst>
            <pc:docMk/>
            <pc:sldMk cId="2772585780" sldId="313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1:35.974" v="11897" actId="20577"/>
        <pc:sldMkLst>
          <pc:docMk/>
          <pc:sldMk cId="967904056" sldId="314"/>
        </pc:sldMkLst>
        <pc:spChg chg="mod">
          <ac:chgData name="Velani, Ankitkumar" userId="039f6639-35cd-4471-8ac8-1e78077ab1db" providerId="ADAL" clId="{84352D96-93B9-4F72-AE8C-18860CDEFF5B}" dt="2022-07-14T16:01:35.974" v="11897" actId="20577"/>
          <ac:spMkLst>
            <pc:docMk/>
            <pc:sldMk cId="967904056" sldId="31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28:38.034" v="12795" actId="20577"/>
        <pc:sldMkLst>
          <pc:docMk/>
          <pc:sldMk cId="1220571586" sldId="315"/>
        </pc:sldMkLst>
        <pc:spChg chg="mod">
          <ac:chgData name="Velani, Ankitkumar" userId="039f6639-35cd-4471-8ac8-1e78077ab1db" providerId="ADAL" clId="{84352D96-93B9-4F72-AE8C-18860CDEFF5B}" dt="2022-07-15T02:20:53.298" v="11941" actId="20577"/>
          <ac:spMkLst>
            <pc:docMk/>
            <pc:sldMk cId="1220571586" sldId="31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02:28:38.034" v="12795" actId="20577"/>
          <ac:spMkLst>
            <pc:docMk/>
            <pc:sldMk cId="1220571586" sldId="31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24.102" v="13828" actId="20577"/>
        <pc:sldMkLst>
          <pc:docMk/>
          <pc:sldMk cId="1006699271" sldId="316"/>
        </pc:sldMkLst>
        <pc:spChg chg="mod">
          <ac:chgData name="Velani, Ankitkumar" userId="039f6639-35cd-4471-8ac8-1e78077ab1db" providerId="ADAL" clId="{84352D96-93B9-4F72-AE8C-18860CDEFF5B}" dt="2022-07-15T02:37:24.102" v="13828" actId="20577"/>
          <ac:spMkLst>
            <pc:docMk/>
            <pc:sldMk cId="1006699271" sldId="316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11.699" v="13825" actId="113"/>
        <pc:sldMkLst>
          <pc:docMk/>
          <pc:sldMk cId="3804771162" sldId="317"/>
        </pc:sldMkLst>
        <pc:spChg chg="mod">
          <ac:chgData name="Velani, Ankitkumar" userId="039f6639-35cd-4471-8ac8-1e78077ab1db" providerId="ADAL" clId="{84352D96-93B9-4F72-AE8C-18860CDEFF5B}" dt="2022-07-15T02:37:11.699" v="13825" actId="113"/>
          <ac:spMkLst>
            <pc:docMk/>
            <pc:sldMk cId="3804771162" sldId="31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0:08.749" v="14051" actId="20577"/>
        <pc:sldMkLst>
          <pc:docMk/>
          <pc:sldMk cId="882034974" sldId="318"/>
        </pc:sldMkLst>
        <pc:spChg chg="mod">
          <ac:chgData name="Velani, Ankitkumar" userId="039f6639-35cd-4471-8ac8-1e78077ab1db" providerId="ADAL" clId="{84352D96-93B9-4F72-AE8C-18860CDEFF5B}" dt="2022-07-15T02:40:08.749" v="14051" actId="20577"/>
          <ac:spMkLst>
            <pc:docMk/>
            <pc:sldMk cId="882034974" sldId="31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4:11.682" v="14517"/>
        <pc:sldMkLst>
          <pc:docMk/>
          <pc:sldMk cId="2257831915" sldId="319"/>
        </pc:sldMkLst>
        <pc:spChg chg="mod">
          <ac:chgData name="Velani, Ankitkumar" userId="039f6639-35cd-4471-8ac8-1e78077ab1db" providerId="ADAL" clId="{84352D96-93B9-4F72-AE8C-18860CDEFF5B}" dt="2022-07-15T02:44:11.682" v="14517"/>
          <ac:spMkLst>
            <pc:docMk/>
            <pc:sldMk cId="2257831915" sldId="319"/>
            <ac:spMk id="10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273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946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9050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5294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4950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0629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8527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4093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3941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172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88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1254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699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2887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97132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22156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24812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88237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66696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7451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30217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73188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39363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72600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65123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80783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3114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62590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09456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200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40771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98731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87753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54848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84037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05887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2348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2292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6531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02523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3463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18316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4972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1861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5920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171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028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C7CBA4D-D1BF-4799-AFB6-DEAFC6EDC389}" type="datetime1">
              <a:rPr lang="en-US" smtClean="0"/>
              <a:t>9/9/2022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2142BB5-71BA-4403-ACBC-AC0ADABE599D}" type="datetime1">
              <a:rPr lang="en-US" smtClean="0"/>
              <a:t>9/9/2022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3162F0C-96E0-40FF-9E1B-9D227A4A314C}" type="datetime1">
              <a:rPr lang="en-US" smtClean="0"/>
              <a:t>9/9/2022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C62BD34-D5E2-4C87-AA2A-F8D5808875C3}" type="datetime1">
              <a:rPr lang="en-US" smtClean="0"/>
              <a:t>9/9/2022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599DCB5-5EA8-40ED-B6F6-94DEA97C34A4}" type="datetime1">
              <a:rPr lang="en-US" smtClean="0"/>
              <a:t>9/9/2022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2BE42F2-D6E8-4175-AB2C-D0ED52518F51}" type="datetime1">
              <a:rPr lang="en-US" smtClean="0"/>
              <a:t>9/9/2022</a:t>
            </a:fld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E08C2CB-A4F7-4ED3-B68D-00B974296F17}" type="datetime1">
              <a:rPr lang="en-US" smtClean="0"/>
              <a:t>9/9/2022</a:t>
            </a:fld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5C33B7-3119-4F7E-9A47-39575B828DEA}" type="datetime1">
              <a:rPr lang="en-US" smtClean="0"/>
              <a:t>9/9/2022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6729030-588F-4AB5-8600-A0779876BA82}" type="datetime1">
              <a:rPr lang="en-US" smtClean="0"/>
              <a:t>9/9/2022</a:t>
            </a:fld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E094DC0-DFD9-4438-AAB3-6F0EAD517DD1}" type="datetime1">
              <a:rPr lang="en-US" smtClean="0"/>
              <a:t>9/9/2022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9E74B8F-DD15-4D57-890A-1843ABE3D877}" type="datetime1">
              <a:rPr lang="en-US" smtClean="0"/>
              <a:t>9/9/2022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10FDBE2-1077-4F25-BEBD-151DC496D77A}" type="datetime1">
              <a:rPr lang="en-US" smtClean="0"/>
              <a:t>9/9/2022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723900" y="7402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2"/>
                </a:solidFill>
              </a:rPr>
              <a:t>BIG DATA TOOLS FOR MANAGERS</a:t>
            </a:r>
            <a:endParaRPr sz="5200" b="1">
              <a:solidFill>
                <a:schemeClr val="accent2"/>
              </a:solidFill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447800" y="5036000"/>
            <a:ext cx="64008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None/>
            </a:pPr>
            <a:r>
              <a:rPr lang="en-US" sz="2000"/>
              <a:t>by</a:t>
            </a:r>
            <a:endParaRPr sz="20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None/>
            </a:pPr>
            <a:r>
              <a:rPr lang="en-US" sz="2300"/>
              <a:t>Ankit Velani</a:t>
            </a:r>
            <a:endParaRPr sz="35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Adjunct Faculty, Dept. of MBA,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Siddaganga Institute of Technology,Tumkur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564675" y="16764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accent2"/>
                </a:solidFill>
              </a:rPr>
              <a:t>Unit-3 : Introduction to R</a:t>
            </a:r>
            <a:endParaRPr sz="4700">
              <a:solidFill>
                <a:schemeClr val="accent2"/>
              </a:solidFill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776" y="2714600"/>
            <a:ext cx="2564849" cy="1987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/>
              <a:t>Rules to create variable name: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Variable name must start with a letter and followed by letters, numbers, and underscore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Variable name cannot start with number or underscore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Variable names are case sensitive so </a:t>
            </a:r>
            <a:r>
              <a:rPr lang="en-US" sz="2600" dirty="0" err="1"/>
              <a:t>ie</a:t>
            </a:r>
            <a:r>
              <a:rPr lang="en-US" sz="2600" dirty="0"/>
              <a:t>. name, Name and NAME are three different variables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Reserved words can not be used as variable name(TRUE, FALSE, NULL, if…)</a:t>
            </a:r>
          </a:p>
        </p:txBody>
      </p:sp>
    </p:spTree>
    <p:extLst>
      <p:ext uri="{BB962C8B-B14F-4D97-AF65-F5344CB8AC3E}">
        <p14:creationId xmlns:p14="http://schemas.microsoft.com/office/powerpoint/2010/main" val="279266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/>
              <a:t>Example 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/>
              <a:t>	x </a:t>
            </a:r>
            <a:r>
              <a:rPr lang="en-US" sz="2600" dirty="0">
                <a:sym typeface="Wingdings" panose="05000000000000000000" pitchFamily="2" charset="2"/>
              </a:rPr>
              <a:t> 10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ym typeface="Wingdings" panose="05000000000000000000" pitchFamily="2" charset="2"/>
              </a:rPr>
              <a:t>	y = 100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ym typeface="Wingdings" panose="05000000000000000000" pitchFamily="2" charset="2"/>
              </a:rPr>
              <a:t>	a  b  c  “hello”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ym typeface="Wingdings" panose="05000000000000000000" pitchFamily="2" charset="2"/>
              </a:rPr>
              <a:t>R also allow to assign same value to multiple variable together.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32053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Print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/>
              <a:t>R does have print function to get the values of variable.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/>
              <a:t>	print(x)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/>
              <a:t>	print(y)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/>
              <a:t>	x </a:t>
            </a:r>
            <a:r>
              <a:rPr lang="en-US" sz="2600" dirty="0">
                <a:sym typeface="Wingdings" panose="05000000000000000000" pitchFamily="2" charset="2"/>
              </a:rPr>
              <a:t> 50  </a:t>
            </a:r>
            <a:r>
              <a:rPr lang="en-US" sz="2000" dirty="0">
                <a:sym typeface="Wingdings" panose="05000000000000000000" pitchFamily="2" charset="2"/>
              </a:rPr>
              <a:t># Storing 50 value in memory and address is X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800" dirty="0">
                <a:sym typeface="Wingdings" panose="05000000000000000000" pitchFamily="2" charset="2"/>
              </a:rPr>
              <a:t>print(x)</a:t>
            </a:r>
            <a:endParaRPr lang="en-US" sz="2000" dirty="0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A6F5A4F1-A0A0-4831-8271-4370B9096C96}"/>
              </a:ext>
            </a:extLst>
          </p:cNvPr>
          <p:cNvSpPr/>
          <p:nvPr/>
        </p:nvSpPr>
        <p:spPr>
          <a:xfrm rot="16200000">
            <a:off x="1290430" y="4083154"/>
            <a:ext cx="467139" cy="765313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DDDC53F-0FD4-43C6-ACC0-83BF5A7F1A61}"/>
              </a:ext>
            </a:extLst>
          </p:cNvPr>
          <p:cNvSpPr/>
          <p:nvPr/>
        </p:nvSpPr>
        <p:spPr>
          <a:xfrm rot="14657979">
            <a:off x="2089706" y="4245472"/>
            <a:ext cx="467139" cy="42904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AD39F-BCC9-4863-BE02-255428EA8BBF}"/>
              </a:ext>
            </a:extLst>
          </p:cNvPr>
          <p:cNvSpPr txBox="1"/>
          <p:nvPr/>
        </p:nvSpPr>
        <p:spPr>
          <a:xfrm>
            <a:off x="973205" y="4619816"/>
            <a:ext cx="1041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</a:t>
            </a:r>
          </a:p>
          <a:p>
            <a:pPr algn="ctr"/>
            <a:r>
              <a:rPr lang="en-US" dirty="0"/>
              <a:t>of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8BC7B8-2B41-4F0A-8465-2245D588D34D}"/>
              </a:ext>
            </a:extLst>
          </p:cNvPr>
          <p:cNvSpPr txBox="1"/>
          <p:nvPr/>
        </p:nvSpPr>
        <p:spPr>
          <a:xfrm>
            <a:off x="1906656" y="4470047"/>
            <a:ext cx="1935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() denotes </a:t>
            </a:r>
          </a:p>
          <a:p>
            <a:pPr algn="ctr"/>
            <a:r>
              <a:rPr lang="en-US" dirty="0"/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575650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Comments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R allows to annotate codes with Comments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Comments line starts with hash mark(#), and anything that comes thereafter will be ignored by R interpreter/tool.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Comments are highly recommended to keep notes, complex logic details and other details for documentation.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rgbClr val="1E64B6"/>
                </a:solidFill>
              </a:rPr>
              <a:t>Ex.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rgbClr val="1E64B6"/>
                </a:solidFill>
              </a:rPr>
              <a:t># This is comment line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rgbClr val="1E64B6"/>
                </a:solidFill>
              </a:rPr>
              <a:t>10 + 10 #addition of two number</a:t>
            </a:r>
          </a:p>
        </p:txBody>
      </p:sp>
    </p:spTree>
    <p:extLst>
      <p:ext uri="{BB962C8B-B14F-4D97-AF65-F5344CB8AC3E}">
        <p14:creationId xmlns:p14="http://schemas.microsoft.com/office/powerpoint/2010/main" val="320955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4400" dirty="0"/>
              <a:t>Working directory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400" dirty="0"/>
              <a:t>An Active R Session always has a working directory associated with it, unless you explicitly specify a file path when saving or importing data.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400" dirty="0"/>
              <a:t>Working directory denotes by default R read/write data from working directory.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 err="1">
                <a:solidFill>
                  <a:srgbClr val="1E64B6"/>
                </a:solidFill>
              </a:rPr>
              <a:t>getwd</a:t>
            </a:r>
            <a:r>
              <a:rPr lang="en-US" sz="2400" dirty="0">
                <a:solidFill>
                  <a:srgbClr val="1E64B6"/>
                </a:solidFill>
              </a:rPr>
              <a:t>() : </a:t>
            </a:r>
            <a:r>
              <a:rPr lang="en-US" sz="2400" dirty="0"/>
              <a:t>get a current working directory name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000" i="1" dirty="0" err="1"/>
              <a:t>getwd</a:t>
            </a:r>
            <a:r>
              <a:rPr lang="en-US" sz="2000" i="1" dirty="0"/>
              <a:t> functions gives folder path displayed with forward slashes(/) to path to specific location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000" i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 err="1">
                <a:solidFill>
                  <a:srgbClr val="1E64B6"/>
                </a:solidFill>
              </a:rPr>
              <a:t>setwd</a:t>
            </a:r>
            <a:r>
              <a:rPr lang="en-US" sz="2400" dirty="0">
                <a:solidFill>
                  <a:srgbClr val="1E64B6"/>
                </a:solidFill>
              </a:rPr>
              <a:t>(“path-to-folder”) </a:t>
            </a:r>
            <a:r>
              <a:rPr lang="en-US" sz="2400" dirty="0"/>
              <a:t>: change current working directory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000" dirty="0"/>
              <a:t>Needs to provide full path to specific folder with forward slashes(/)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400" dirty="0"/>
          </a:p>
          <a:p>
            <a:pPr indent="-457200">
              <a:spcBef>
                <a:spcPts val="0"/>
              </a:spcBef>
              <a:buSzPts val="3200"/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4626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4400" dirty="0"/>
              <a:t>Working directory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/>
              <a:t>&gt; </a:t>
            </a:r>
            <a:r>
              <a:rPr lang="en-US" sz="2800" dirty="0" err="1"/>
              <a:t>getwd</a:t>
            </a:r>
            <a:r>
              <a:rPr lang="en-US" sz="2800" dirty="0"/>
              <a:t>()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/>
              <a:t>o/p: 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/>
              <a:t>	"C:/Users/home/Documents“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/>
              <a:t>&gt; </a:t>
            </a:r>
            <a:r>
              <a:rPr lang="en-US" sz="2800" dirty="0" err="1"/>
              <a:t>setwd</a:t>
            </a:r>
            <a:r>
              <a:rPr lang="en-US" sz="2800" dirty="0"/>
              <a:t>(“D:/class/R/”)</a:t>
            </a:r>
          </a:p>
        </p:txBody>
      </p:sp>
    </p:spTree>
    <p:extLst>
      <p:ext uri="{BB962C8B-B14F-4D97-AF65-F5344CB8AC3E}">
        <p14:creationId xmlns:p14="http://schemas.microsoft.com/office/powerpoint/2010/main" val="3711818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4400" dirty="0"/>
              <a:t>R Packages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>
              <a:spcBef>
                <a:spcPts val="0"/>
              </a:spcBef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j-lt"/>
              </a:rPr>
              <a:t>R tools comes with lots of built in commands, function for numeric calculations for common statistical analysis, plotting visualization.</a:t>
            </a:r>
          </a:p>
          <a:p>
            <a:pPr fontAlgn="base">
              <a:spcBef>
                <a:spcPts val="0"/>
              </a:spcBef>
            </a:pPr>
            <a:endParaRPr lang="en-US" sz="28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fontAlgn="base">
              <a:spcBef>
                <a:spcPts val="0"/>
              </a:spcBef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j-lt"/>
              </a:rPr>
              <a:t>R packages are collection of R functions code and sample data that stored under a directory which called “library” in the R environment.</a:t>
            </a:r>
          </a:p>
          <a:p>
            <a:pPr fontAlgn="base">
              <a:spcBef>
                <a:spcPts val="0"/>
              </a:spcBef>
            </a:pPr>
            <a:endParaRPr lang="en-US" sz="28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fontAlgn="base">
              <a:spcBef>
                <a:spcPts val="0"/>
              </a:spcBef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j-lt"/>
              </a:rPr>
              <a:t>R package easily available on CRAN network &amp; over the internet.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9122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4400" dirty="0"/>
              <a:t>R Packages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55470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Install &amp; download from Internet/ CRAN network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rgbClr val="1E64B6"/>
                </a:solidFill>
              </a:rPr>
              <a:t>	 </a:t>
            </a:r>
            <a:r>
              <a:rPr lang="en-US" sz="2800" dirty="0" err="1">
                <a:solidFill>
                  <a:srgbClr val="1E64B6"/>
                </a:solidFill>
              </a:rPr>
              <a:t>install.packages</a:t>
            </a:r>
            <a:r>
              <a:rPr lang="en-US" sz="2800" dirty="0">
                <a:solidFill>
                  <a:srgbClr val="1E64B6"/>
                </a:solidFill>
              </a:rPr>
              <a:t>(“package-name”)	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 err="1"/>
              <a:t>ie</a:t>
            </a:r>
            <a:r>
              <a:rPr lang="en-US" sz="2400" dirty="0"/>
              <a:t>.	&gt; </a:t>
            </a:r>
            <a:r>
              <a:rPr lang="en-US" sz="2400" dirty="0" err="1"/>
              <a:t>install.packages</a:t>
            </a:r>
            <a:r>
              <a:rPr lang="en-US" sz="2400" dirty="0"/>
              <a:t>(“car”)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/>
              <a:t>	&gt; </a:t>
            </a:r>
            <a:r>
              <a:rPr lang="en-US" sz="2400" dirty="0" err="1"/>
              <a:t>install.packages</a:t>
            </a:r>
            <a:r>
              <a:rPr lang="en-US" sz="2400" dirty="0"/>
              <a:t>(“caret”)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/>
              <a:t>	&gt; </a:t>
            </a:r>
            <a:r>
              <a:rPr lang="en-US" sz="2400" dirty="0" err="1"/>
              <a:t>install.packages</a:t>
            </a:r>
            <a:r>
              <a:rPr lang="en-US" sz="2400" dirty="0"/>
              <a:t>(“MASS”) </a:t>
            </a:r>
          </a:p>
        </p:txBody>
      </p:sp>
    </p:spTree>
    <p:extLst>
      <p:ext uri="{BB962C8B-B14F-4D97-AF65-F5344CB8AC3E}">
        <p14:creationId xmlns:p14="http://schemas.microsoft.com/office/powerpoint/2010/main" val="1515200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4400" dirty="0"/>
              <a:t>R Packages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Install &amp; download from Internet/ CRAN network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rgbClr val="1E64B6"/>
                </a:solidFill>
              </a:rPr>
              <a:t>	 </a:t>
            </a:r>
            <a:r>
              <a:rPr lang="en-US" sz="2800" dirty="0" err="1">
                <a:solidFill>
                  <a:srgbClr val="1E64B6"/>
                </a:solidFill>
              </a:rPr>
              <a:t>install.packages</a:t>
            </a:r>
            <a:r>
              <a:rPr lang="en-US" sz="2800" dirty="0">
                <a:solidFill>
                  <a:srgbClr val="1E64B6"/>
                </a:solidFill>
              </a:rPr>
              <a:t>(“package-name”)	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 err="1"/>
              <a:t>ie</a:t>
            </a:r>
            <a:r>
              <a:rPr lang="en-US" sz="2000" dirty="0"/>
              <a:t>.	&gt; </a:t>
            </a:r>
            <a:r>
              <a:rPr lang="en-US" sz="2000" dirty="0" err="1"/>
              <a:t>install.packages</a:t>
            </a:r>
            <a:r>
              <a:rPr lang="en-US" sz="2000" dirty="0"/>
              <a:t>(“car”)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/>
              <a:t>	&gt; </a:t>
            </a:r>
            <a:r>
              <a:rPr lang="en-US" sz="2000" dirty="0" err="1"/>
              <a:t>install.packages</a:t>
            </a:r>
            <a:r>
              <a:rPr lang="en-US" sz="2000" dirty="0"/>
              <a:t>(“caret”)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/>
              <a:t>	&gt; </a:t>
            </a:r>
            <a:r>
              <a:rPr lang="en-US" sz="2000" dirty="0" err="1"/>
              <a:t>install.packages</a:t>
            </a:r>
            <a:r>
              <a:rPr lang="en-US" sz="2000" dirty="0"/>
              <a:t>(“MASS”) 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Load/import package in R code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400" dirty="0"/>
              <a:t>	</a:t>
            </a:r>
            <a:r>
              <a:rPr lang="en-US" dirty="0">
                <a:solidFill>
                  <a:srgbClr val="1E64B6"/>
                </a:solidFill>
              </a:rPr>
              <a:t>library(“package-name”)</a:t>
            </a:r>
            <a:endParaRPr lang="en-US" sz="2400" dirty="0">
              <a:solidFill>
                <a:srgbClr val="1E64B6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 err="1"/>
              <a:t>Ie</a:t>
            </a:r>
            <a:r>
              <a:rPr lang="en-US" sz="2000" dirty="0"/>
              <a:t>.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/>
              <a:t>	&gt; library(“car”)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/>
              <a:t>	&gt; library(“MASS”)</a:t>
            </a:r>
          </a:p>
        </p:txBody>
      </p:sp>
    </p:spTree>
    <p:extLst>
      <p:ext uri="{BB962C8B-B14F-4D97-AF65-F5344CB8AC3E}">
        <p14:creationId xmlns:p14="http://schemas.microsoft.com/office/powerpoint/2010/main" val="4111025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 algn="l">
              <a:spcBef>
                <a:spcPts val="0"/>
              </a:spcBef>
              <a:buSzPts val="3200"/>
            </a:pPr>
            <a:r>
              <a:rPr lang="en-US" sz="4400" u="sng" dirty="0"/>
              <a:t>Recap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R is an open source programming language for statistical analysis.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To download R from official website (</a:t>
            </a:r>
            <a:r>
              <a:rPr lang="en-US" sz="2200" dirty="0">
                <a:hlinkClick r:id="rId3"/>
              </a:rPr>
              <a:t>http://www.r-project.org</a:t>
            </a:r>
            <a:r>
              <a:rPr lang="en-US" sz="2200" dirty="0"/>
              <a:t>)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R documentation &amp; packages are available on CRAN (Comprehensive R Archive Network)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R Studio is development environment to develop &amp; work with R projects.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R Studio has 4 window panel ( Code, Workspace, Terminal and Output)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Comments can be used to annotate R code and it start with hash(#)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 err="1"/>
              <a:t>getwd</a:t>
            </a:r>
            <a:r>
              <a:rPr lang="en-US" sz="2200" dirty="0"/>
              <a:t>() functions to get the current working directory.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 err="1"/>
              <a:t>setwd</a:t>
            </a:r>
            <a:r>
              <a:rPr lang="en-US" sz="2200" dirty="0"/>
              <a:t>() function to change or modify working directory. </a:t>
            </a:r>
          </a:p>
        </p:txBody>
      </p:sp>
    </p:spTree>
    <p:extLst>
      <p:ext uri="{BB962C8B-B14F-4D97-AF65-F5344CB8AC3E}">
        <p14:creationId xmlns:p14="http://schemas.microsoft.com/office/powerpoint/2010/main" val="243862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B043858A-016D-46DF-9F6C-759BADD211B1}" type="datetime1">
              <a:rPr lang="en-US" smtClean="0"/>
              <a:t>9/9/2022</a:t>
            </a:fld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Session-1 Overview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Introduction to R-tool</a:t>
            </a:r>
            <a:endParaRPr sz="2800" dirty="0">
              <a:solidFill>
                <a:schemeClr val="accent2"/>
              </a:solidFill>
            </a:endParaRPr>
          </a:p>
          <a:p>
            <a:pPr marL="3429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R &amp; R-Studio</a:t>
            </a:r>
            <a:endParaRPr sz="2800" dirty="0">
              <a:solidFill>
                <a:schemeClr val="accent2"/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Getting started with R</a:t>
            </a:r>
            <a:endParaRPr sz="2800" dirty="0">
              <a:solidFill>
                <a:schemeClr val="accent2"/>
              </a:solidFill>
            </a:endParaRPr>
          </a:p>
          <a:p>
            <a:pPr marL="742950" lvl="1" indent="-3492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–"/>
            </a:pPr>
            <a:r>
              <a:rPr lang="en-US" dirty="0">
                <a:solidFill>
                  <a:schemeClr val="accent2"/>
                </a:solidFill>
              </a:rPr>
              <a:t>Variables</a:t>
            </a:r>
          </a:p>
          <a:p>
            <a:pPr marL="742950" lvl="1" indent="-3492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–"/>
            </a:pPr>
            <a:r>
              <a:rPr lang="en-US" dirty="0">
                <a:solidFill>
                  <a:schemeClr val="accent2"/>
                </a:solidFill>
              </a:rPr>
              <a:t>Comments</a:t>
            </a:r>
          </a:p>
          <a:p>
            <a:pPr marL="742950" lvl="1" indent="-3492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–"/>
            </a:pPr>
            <a:r>
              <a:rPr lang="en-US" dirty="0">
                <a:solidFill>
                  <a:schemeClr val="accent2"/>
                </a:solidFill>
              </a:rPr>
              <a:t>Working directory</a:t>
            </a:r>
          </a:p>
          <a:p>
            <a:pPr marL="742950" lvl="1" indent="-3492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–"/>
            </a:pPr>
            <a:r>
              <a:rPr lang="en-US" dirty="0">
                <a:solidFill>
                  <a:schemeClr val="accent2"/>
                </a:solidFill>
              </a:rPr>
              <a:t>Packages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B043858A-016D-46DF-9F6C-759BADD211B1}" type="datetime1">
              <a:rPr lang="en-US" smtClean="0"/>
              <a:t>9/9/2022</a:t>
            </a:fld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Session-2 : R data types</a:t>
            </a:r>
            <a:endParaRPr dirty="0"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Basic data types</a:t>
            </a:r>
            <a:endParaRPr sz="2400" dirty="0">
              <a:solidFill>
                <a:schemeClr val="accent2"/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Advanced data structures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</a:rPr>
              <a:t>Vectors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</a:rPr>
              <a:t>Lists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</a:rPr>
              <a:t>Matrices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</a:rPr>
              <a:t>Data Frames</a:t>
            </a:r>
          </a:p>
          <a:p>
            <a:pPr indent="-457200">
              <a:spcBef>
                <a:spcPts val="560"/>
              </a:spcBef>
              <a:buClr>
                <a:schemeClr val="accent2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Categorical data</a:t>
            </a:r>
          </a:p>
          <a:p>
            <a:pPr lvl="1" indent="-457200">
              <a:spcBef>
                <a:spcPts val="560"/>
              </a:spcBef>
              <a:buClr>
                <a:schemeClr val="accent2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</a:rPr>
              <a:t>Factors</a:t>
            </a:r>
          </a:p>
          <a:p>
            <a:pPr lvl="1" indent="-457200">
              <a:spcBef>
                <a:spcPts val="560"/>
              </a:spcBef>
              <a:buClr>
                <a:schemeClr val="accent2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</a:rPr>
              <a:t>Discretizing</a:t>
            </a:r>
          </a:p>
        </p:txBody>
      </p:sp>
    </p:spTree>
    <p:extLst>
      <p:ext uri="{BB962C8B-B14F-4D97-AF65-F5344CB8AC3E}">
        <p14:creationId xmlns:p14="http://schemas.microsoft.com/office/powerpoint/2010/main" val="1205780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Basic Data types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There are several basic data types in R and those frequent occurrences in the routine of R calculation.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While writing R programming, need to store the data in a variable and this data might be of different types like Integer, Decimal, String, Complex…etc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Data types are helpful to the programmer for understanding the types </a:t>
            </a:r>
            <a:r>
              <a:rPr lang="en-US" sz="2600"/>
              <a:t>of data that </a:t>
            </a:r>
            <a:r>
              <a:rPr lang="en-US" sz="2600" dirty="0"/>
              <a:t>developer is handling and manipulating.</a:t>
            </a:r>
          </a:p>
        </p:txBody>
      </p:sp>
    </p:spTree>
    <p:extLst>
      <p:ext uri="{BB962C8B-B14F-4D97-AF65-F5344CB8AC3E}">
        <p14:creationId xmlns:p14="http://schemas.microsoft.com/office/powerpoint/2010/main" val="2344059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12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6724368" y="2005647"/>
            <a:ext cx="2419631" cy="284607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 Data types</a:t>
            </a:r>
          </a:p>
        </p:txBody>
      </p:sp>
      <p:sp>
        <p:nvSpPr>
          <p:cNvPr id="141" name="Rectangle 11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361045" y="245695"/>
            <a:ext cx="1715478" cy="64375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1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563" y="664308"/>
            <a:ext cx="6061974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1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47951" y="3411145"/>
            <a:ext cx="1719072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08928" y="6492240"/>
            <a:ext cx="2277122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8325990E-89A1-418C-BAD2-0015B9725131}" type="datetime1">
              <a: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9/9/2022</a:t>
            </a:fld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028950" y="6492240"/>
            <a:ext cx="30861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Ankit Velani, MBA-SIT,Tumkur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457949" y="6492240"/>
            <a:ext cx="2345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22</a:t>
            </a:fld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9521D45-E6B7-4794-9D99-0C721F747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2871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E9F0A1-1566-4C4D-8933-839EB9F5B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520835"/>
              </p:ext>
            </p:extLst>
          </p:nvPr>
        </p:nvGraphicFramePr>
        <p:xfrm>
          <a:off x="340851" y="766506"/>
          <a:ext cx="5868642" cy="549813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03574">
                  <a:extLst>
                    <a:ext uri="{9D8B030D-6E8A-4147-A177-3AD203B41FA5}">
                      <a16:colId xmlns:a16="http://schemas.microsoft.com/office/drawing/2014/main" val="2077481815"/>
                    </a:ext>
                  </a:extLst>
                </a:gridCol>
                <a:gridCol w="3965068">
                  <a:extLst>
                    <a:ext uri="{9D8B030D-6E8A-4147-A177-3AD203B41FA5}">
                      <a16:colId xmlns:a16="http://schemas.microsoft.com/office/drawing/2014/main" val="2213819017"/>
                    </a:ext>
                  </a:extLst>
                </a:gridCol>
              </a:tblGrid>
              <a:tr h="891080">
                <a:tc>
                  <a:txBody>
                    <a:bodyPr/>
                    <a:lstStyle/>
                    <a:p>
                      <a:pPr indent="-539991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Data types</a:t>
                      </a:r>
                      <a:endParaRPr lang="en-US" sz="2300" b="1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5508" marR="75363" marT="150726" marB="15072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Values</a:t>
                      </a:r>
                      <a:endParaRPr lang="en-US" sz="2300" b="1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5508" marR="75363" marT="150726" marB="15072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495724"/>
                  </a:ext>
                </a:extLst>
              </a:tr>
              <a:tr h="77080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Logical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5508" marR="75363" marT="104671" marB="1507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TRUE or FALSE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5508" marR="75363" marT="104671" marB="1507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6957909"/>
                  </a:ext>
                </a:extLst>
              </a:tr>
              <a:tr h="77080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5508" marR="75363" marT="104671" marB="1507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Set of all the integer numbers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5508" marR="75363" marT="104671" marB="1507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39284"/>
                  </a:ext>
                </a:extLst>
              </a:tr>
              <a:tr h="77080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Numeric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5508" marR="75363" marT="104671" marB="1507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Set of all the real numbers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5508" marR="75363" marT="104671" marB="1507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560405"/>
                  </a:ext>
                </a:extLst>
              </a:tr>
              <a:tr h="77080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Complex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5508" marR="75363" marT="104671" marB="1507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Set of complex numbers ( a+bi)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5508" marR="75363" marT="104671" marB="1507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260213"/>
                  </a:ext>
                </a:extLst>
              </a:tr>
              <a:tr h="15238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Characters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5508" marR="75363" marT="104671" marB="1507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sequence of characters enclosed within single or double quotes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5508" marR="75363" marT="104671" marB="1507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068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655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Code : R data types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F1B26F-E95C-4ED6-8A3D-F39A6A4D80C0}"/>
              </a:ext>
            </a:extLst>
          </p:cNvPr>
          <p:cNvSpPr txBox="1"/>
          <p:nvPr/>
        </p:nvSpPr>
        <p:spPr>
          <a:xfrm>
            <a:off x="-99392" y="887019"/>
            <a:ext cx="969494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br>
              <a:rPr lang="en-US" sz="2400" b="0" dirty="0">
                <a:effectLst/>
                <a:latin typeface="+mj-lt"/>
              </a:rPr>
            </a:b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+mj-lt"/>
              </a:rPr>
              <a:t>Logical</a:t>
            </a:r>
            <a:endParaRPr lang="en-US" sz="2400" b="1" dirty="0">
              <a:effectLst/>
              <a:latin typeface="+mj-lt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ndara Light" panose="020E0502030303020204" pitchFamily="34" charset="0"/>
              </a:rPr>
              <a:t>&gt;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ndara Light" panose="020E0502030303020204" pitchFamily="34" charset="0"/>
              </a:rPr>
              <a:t>x ← TRUE</a:t>
            </a:r>
            <a:endParaRPr lang="en-US" sz="2400" b="1" dirty="0">
              <a:effectLst/>
              <a:latin typeface="Candara Light" panose="020E0502030303020204" pitchFamily="34" charset="0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ndara Light" panose="020E0502030303020204" pitchFamily="34" charset="0"/>
              </a:rPr>
              <a:t>&gt;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ndara Light" panose="020E0502030303020204" pitchFamily="34" charset="0"/>
              </a:rPr>
              <a:t>print(x)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ndara Light" panose="020E0502030303020204" pitchFamily="34" charset="0"/>
              </a:rPr>
              <a:t>  </a:t>
            </a:r>
            <a:r>
              <a:rPr lang="en-US" sz="2400" dirty="0">
                <a:latin typeface="Candara Light" panose="020E0502030303020204" pitchFamily="34" charset="0"/>
              </a:rPr>
              <a:t>#</a:t>
            </a:r>
            <a:r>
              <a:rPr lang="en-US" sz="2400" u="sng" dirty="0">
                <a:latin typeface="Candara Light" panose="020E0502030303020204" pitchFamily="34" charset="0"/>
              </a:rPr>
              <a:t>print</a:t>
            </a:r>
            <a:r>
              <a:rPr lang="en-US" sz="2400" dirty="0">
                <a:latin typeface="Candara Light" panose="020E0502030303020204" pitchFamily="34" charset="0"/>
              </a:rPr>
              <a:t> </a:t>
            </a:r>
            <a:r>
              <a:rPr lang="en-US" sz="2400" u="sng" dirty="0">
                <a:latin typeface="Candara Light" panose="020E0502030303020204" pitchFamily="34" charset="0"/>
              </a:rPr>
              <a:t>function</a:t>
            </a:r>
            <a:r>
              <a:rPr lang="en-US" sz="2400" dirty="0">
                <a:latin typeface="Candara Light" panose="020E0502030303020204" pitchFamily="34" charset="0"/>
              </a:rPr>
              <a:t> helps to display the value of x variable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ndara Light" panose="020E0502030303020204" pitchFamily="34" charset="0"/>
              </a:rPr>
              <a:t>&gt; </a:t>
            </a:r>
            <a:r>
              <a:rPr lang="en-US" sz="2400" b="1" dirty="0">
                <a:latin typeface="Candara Light" panose="020E0502030303020204" pitchFamily="34" charset="0"/>
              </a:rPr>
              <a:t>class(x) </a:t>
            </a:r>
            <a:r>
              <a:rPr lang="en-US" sz="2400" dirty="0">
                <a:latin typeface="Candara Light" panose="020E0502030303020204" pitchFamily="34" charset="0"/>
              </a:rPr>
              <a:t>  #</a:t>
            </a:r>
            <a:r>
              <a:rPr lang="en-US" sz="2400" u="sng" dirty="0">
                <a:latin typeface="Candara Light" panose="020E0502030303020204" pitchFamily="34" charset="0"/>
              </a:rPr>
              <a:t>class</a:t>
            </a:r>
            <a:r>
              <a:rPr lang="en-US" sz="2400" dirty="0">
                <a:latin typeface="Candara Light" panose="020E0502030303020204" pitchFamily="34" charset="0"/>
              </a:rPr>
              <a:t> </a:t>
            </a:r>
            <a:r>
              <a:rPr lang="en-US" sz="2400" u="sng" dirty="0">
                <a:latin typeface="Candara Light" panose="020E0502030303020204" pitchFamily="34" charset="0"/>
              </a:rPr>
              <a:t>function</a:t>
            </a:r>
            <a:r>
              <a:rPr lang="en-US" sz="2400" dirty="0">
                <a:latin typeface="Candara Light" panose="020E0502030303020204" pitchFamily="34" charset="0"/>
              </a:rPr>
              <a:t> helps to get the name/class of data type 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br>
              <a:rPr lang="en-US" sz="2400" b="0" dirty="0">
                <a:effectLst/>
                <a:latin typeface="+mj-lt"/>
              </a:rPr>
            </a:b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+mj-lt"/>
              </a:rPr>
              <a:t>Numeric </a:t>
            </a:r>
            <a:endParaRPr lang="en-US" sz="2400" b="1" dirty="0">
              <a:effectLst/>
              <a:latin typeface="+mj-lt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+mj-lt"/>
              </a:rPr>
              <a:t>By default, all the numbers are numeric types and if we create numbers with the suffix L then it becomes an integer type of data.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andara Light" panose="020E0502030303020204" pitchFamily="34" charset="0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ndara Light" panose="020E0502030303020204" pitchFamily="34" charset="0"/>
              </a:rPr>
              <a:t>&gt; </a:t>
            </a:r>
            <a:r>
              <a:rPr lang="en-US" sz="2400" b="1" dirty="0">
                <a:latin typeface="Candara Light" panose="020E0502030303020204" pitchFamily="34" charset="0"/>
              </a:rPr>
              <a:t>x ← 70.15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ndara Light" panose="020E0502030303020204" pitchFamily="34" charset="0"/>
              </a:rPr>
              <a:t>&gt; </a:t>
            </a:r>
            <a:r>
              <a:rPr lang="en-US" sz="2400" b="1" dirty="0">
                <a:latin typeface="Candara Light" panose="020E0502030303020204" pitchFamily="34" charset="0"/>
              </a:rPr>
              <a:t>print(x)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ndara Light" panose="020E0502030303020204" pitchFamily="34" charset="0"/>
              </a:rPr>
              <a:t>&gt; </a:t>
            </a:r>
            <a:r>
              <a:rPr lang="en-US" sz="2400" b="1" dirty="0">
                <a:latin typeface="Candara Light" panose="020E0502030303020204" pitchFamily="34" charset="0"/>
              </a:rPr>
              <a:t>class(x)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br>
              <a:rPr lang="en-US" sz="2400" b="0" dirty="0">
                <a:effectLst/>
                <a:latin typeface="+mj-lt"/>
              </a:rPr>
            </a:b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1309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Code : R data types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F1B26F-E95C-4ED6-8A3D-F39A6A4D80C0}"/>
              </a:ext>
            </a:extLst>
          </p:cNvPr>
          <p:cNvSpPr txBox="1"/>
          <p:nvPr/>
        </p:nvSpPr>
        <p:spPr>
          <a:xfrm>
            <a:off x="171542" y="1546815"/>
            <a:ext cx="908534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+mj-lt"/>
              </a:rPr>
              <a:t>Integer</a:t>
            </a:r>
            <a:endParaRPr lang="en-US" sz="2400" b="1" dirty="0">
              <a:effectLst/>
              <a:latin typeface="+mj-lt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ndara Light" panose="020E0502030303020204" pitchFamily="34" charset="0"/>
              </a:rPr>
              <a:t>&gt; x ← 101L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ndara Light" panose="020E0502030303020204" pitchFamily="34" charset="0"/>
              </a:rPr>
              <a:t>&gt; print(x)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ndara Light" panose="020E0502030303020204" pitchFamily="34" charset="0"/>
              </a:rPr>
              <a:t>&gt; class(x)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effectLst/>
              <a:latin typeface="+mj-lt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+mj-lt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effectLst/>
              <a:latin typeface="+mj-lt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  <a:latin typeface="+mj-lt"/>
              </a:rPr>
            </a:b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+mj-lt"/>
              </a:rPr>
              <a:t>Complex</a:t>
            </a:r>
            <a:endParaRPr lang="en-US" sz="2400" b="1" dirty="0">
              <a:effectLst/>
              <a:latin typeface="+mj-lt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ndara Light" panose="020E0502030303020204" pitchFamily="34" charset="0"/>
              </a:rPr>
              <a:t>&gt; x ←6 + 4i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ndara Light" panose="020E0502030303020204" pitchFamily="34" charset="0"/>
              </a:rPr>
              <a:t>&gt; print(x)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ndara Light" panose="020E0502030303020204" pitchFamily="34" charset="0"/>
              </a:rPr>
              <a:t>&gt; class(x) 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  <a:latin typeface="+mj-lt"/>
              </a:rPr>
            </a:br>
            <a:endParaRPr lang="en-US" sz="2000" b="0" dirty="0">
              <a:effectLst/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AE92AF-8EAA-498B-91E2-1E5DFB897C6C}"/>
              </a:ext>
            </a:extLst>
          </p:cNvPr>
          <p:cNvSpPr txBox="1"/>
          <p:nvPr/>
        </p:nvSpPr>
        <p:spPr>
          <a:xfrm>
            <a:off x="3508022" y="2418503"/>
            <a:ext cx="6397978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+mj-lt"/>
              </a:rPr>
              <a:t>Characters</a:t>
            </a:r>
            <a:endParaRPr lang="en-US" sz="2000" b="1" dirty="0">
              <a:effectLst/>
              <a:latin typeface="+mj-lt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ndara Light" panose="020E0502030303020204" pitchFamily="34" charset="0"/>
              </a:rPr>
              <a:t>&gt; x ← “Hello world to R programming”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ndara Light" panose="020E0502030303020204" pitchFamily="34" charset="0"/>
              </a:rPr>
              <a:t>&gt; y ← ‘Y’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ndara Light" panose="020E0502030303020204" pitchFamily="34" charset="0"/>
              </a:rPr>
              <a:t>&gt; print(x)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ndara Light" panose="020E0502030303020204" pitchFamily="34" charset="0"/>
              </a:rPr>
              <a:t>&gt; print(y)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ndara Light" panose="020E0502030303020204" pitchFamily="34" charset="0"/>
              </a:rPr>
              <a:t>&gt; class(x)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ndara Light" panose="020E0502030303020204" pitchFamily="34" charset="0"/>
              </a:rPr>
              <a:t>&gt; class(y)</a:t>
            </a:r>
          </a:p>
        </p:txBody>
      </p:sp>
    </p:spTree>
    <p:extLst>
      <p:ext uri="{BB962C8B-B14F-4D97-AF65-F5344CB8AC3E}">
        <p14:creationId xmlns:p14="http://schemas.microsoft.com/office/powerpoint/2010/main" val="981376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Vector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19185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Vector is the essential building block for handling multiple items in R.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It’s a list of items that are of the same type.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Combine function </a:t>
            </a:r>
            <a:r>
              <a:rPr lang="en-US" sz="2600" b="1" dirty="0">
                <a:solidFill>
                  <a:srgbClr val="1E64B6"/>
                </a:solidFill>
              </a:rPr>
              <a:t>c()</a:t>
            </a:r>
            <a:r>
              <a:rPr lang="en-US" sz="2600" dirty="0"/>
              <a:t> used to combine multiple values of same time.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 err="1"/>
              <a:t>ie</a:t>
            </a:r>
            <a:r>
              <a:rPr lang="en-US" sz="2600" dirty="0"/>
              <a:t>.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rgbClr val="1E64B6"/>
                </a:solidFill>
              </a:rPr>
              <a:t>&gt; fruits </a:t>
            </a:r>
            <a:r>
              <a:rPr lang="en-US" sz="2200" dirty="0">
                <a:solidFill>
                  <a:srgbClr val="1E64B6"/>
                </a:solidFill>
                <a:sym typeface="Wingdings" panose="05000000000000000000" pitchFamily="2" charset="2"/>
              </a:rPr>
              <a:t> c(“Apple”, “Banana”, “Orange”)</a:t>
            </a:r>
            <a:r>
              <a:rPr lang="en-US" sz="2200" dirty="0">
                <a:solidFill>
                  <a:srgbClr val="1E64B6"/>
                </a:solidFill>
              </a:rPr>
              <a:t> 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200" dirty="0">
              <a:solidFill>
                <a:srgbClr val="1E64B6"/>
              </a:solidFill>
            </a:endParaRP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1E64B6"/>
                </a:solidFill>
              </a:rPr>
              <a:t>	&gt; num  </a:t>
            </a:r>
            <a:r>
              <a:rPr lang="en-US" sz="2200" dirty="0">
                <a:solidFill>
                  <a:srgbClr val="1E64B6"/>
                </a:solidFill>
                <a:sym typeface="Wingdings" panose="05000000000000000000" pitchFamily="2" charset="2"/>
              </a:rPr>
              <a:t> c(1,2,3,4,5,6)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1E64B6"/>
                </a:solidFill>
              </a:rPr>
              <a:t>     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1E64B6"/>
                </a:solidFill>
              </a:rPr>
              <a:t>	&gt; num </a:t>
            </a:r>
            <a:r>
              <a:rPr lang="en-US" sz="2200" dirty="0">
                <a:solidFill>
                  <a:srgbClr val="1E64B6"/>
                </a:solidFill>
                <a:sym typeface="Wingdings" panose="05000000000000000000" pitchFamily="2" charset="2"/>
              </a:rPr>
              <a:t> 1:100 </a:t>
            </a:r>
            <a:r>
              <a:rPr lang="en-US" sz="2200" dirty="0">
                <a:solidFill>
                  <a:schemeClr val="bg2"/>
                </a:solidFill>
                <a:sym typeface="Wingdings" panose="05000000000000000000" pitchFamily="2" charset="2"/>
              </a:rPr>
              <a:t>#Integer values in a sequence</a:t>
            </a:r>
            <a:r>
              <a:rPr lang="en-US" sz="2200" dirty="0">
                <a:solidFill>
                  <a:srgbClr val="1E64B6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1E64B6"/>
                </a:solidFill>
                <a:sym typeface="Wingdings" panose="05000000000000000000" pitchFamily="2" charset="2"/>
              </a:rPr>
              <a:t>     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1E64B6"/>
                </a:solidFill>
                <a:sym typeface="Wingdings" panose="05000000000000000000" pitchFamily="2" charset="2"/>
              </a:rPr>
              <a:t>	&gt; dec   1.5 : 6.5 </a:t>
            </a:r>
            <a:r>
              <a:rPr lang="en-US" sz="2200" dirty="0">
                <a:solidFill>
                  <a:schemeClr val="bg2"/>
                </a:solidFill>
                <a:sym typeface="Wingdings" panose="05000000000000000000" pitchFamily="2" charset="2"/>
              </a:rPr>
              <a:t>#Numeric values in a sequence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38354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Vector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600" dirty="0"/>
              <a:t>Length function which helps to find out how many items a vector has.</a:t>
            </a:r>
          </a:p>
          <a:p>
            <a:pPr marL="342900">
              <a:spcBef>
                <a:spcPts val="0"/>
              </a:spcBef>
              <a:buSzPts val="3200"/>
            </a:pPr>
            <a:endParaRPr lang="en-US" sz="2600" dirty="0"/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600" dirty="0"/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rgbClr val="1E64B6"/>
                </a:solidFill>
              </a:rPr>
              <a:t>length(fruits)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rgbClr val="1E64B6"/>
              </a:solidFill>
            </a:endParaRP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rgbClr val="1E64B6"/>
                </a:solidFill>
              </a:rPr>
              <a:t>length(num)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rgbClr val="1E64B6"/>
              </a:solidFill>
            </a:endParaRP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>
                <a:solidFill>
                  <a:schemeClr val="bg2"/>
                </a:solidFill>
              </a:rPr>
              <a:t>Combining two vectors</a:t>
            </a:r>
            <a:endParaRPr lang="en-US" sz="2600" dirty="0">
              <a:solidFill>
                <a:srgbClr val="1E64B6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rgbClr val="1E64B6"/>
                </a:solidFill>
              </a:rPr>
              <a:t>     </a:t>
            </a:r>
            <a:r>
              <a:rPr lang="en-US" sz="2600" dirty="0" err="1">
                <a:solidFill>
                  <a:srgbClr val="1E64B6"/>
                </a:solidFill>
              </a:rPr>
              <a:t>num_all</a:t>
            </a:r>
            <a:r>
              <a:rPr lang="en-US" sz="2600" dirty="0">
                <a:solidFill>
                  <a:srgbClr val="1E64B6"/>
                </a:solidFill>
              </a:rPr>
              <a:t> &lt;- c(num, dec)</a:t>
            </a:r>
          </a:p>
        </p:txBody>
      </p:sp>
    </p:spTree>
    <p:extLst>
      <p:ext uri="{BB962C8B-B14F-4D97-AF65-F5344CB8AC3E}">
        <p14:creationId xmlns:p14="http://schemas.microsoft.com/office/powerpoint/2010/main" val="2077387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Vector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600" b="1" dirty="0">
                <a:solidFill>
                  <a:schemeClr val="tx1"/>
                </a:solidFill>
              </a:rPr>
              <a:t>Sequence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	common useful functions to create continuous number generation.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seq(from=, to=, by=)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seq(from=, to=, </a:t>
            </a:r>
            <a:r>
              <a:rPr lang="en-US" sz="2600" dirty="0" err="1">
                <a:solidFill>
                  <a:schemeClr val="tx1"/>
                </a:solidFill>
              </a:rPr>
              <a:t>length.out</a:t>
            </a:r>
            <a:r>
              <a:rPr lang="en-US" sz="2600" dirty="0">
                <a:solidFill>
                  <a:schemeClr val="tx1"/>
                </a:solidFill>
              </a:rPr>
              <a:t>=)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Example: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seq(from=1, to=10, by=2)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seq(from=1, to=10, </a:t>
            </a:r>
            <a:r>
              <a:rPr lang="en-US" sz="2600" dirty="0" err="1">
                <a:solidFill>
                  <a:schemeClr val="tx1"/>
                </a:solidFill>
              </a:rPr>
              <a:t>length.out</a:t>
            </a:r>
            <a:r>
              <a:rPr lang="en-US" sz="2600" dirty="0">
                <a:solidFill>
                  <a:schemeClr val="tx1"/>
                </a:solidFill>
              </a:rPr>
              <a:t>=20)</a:t>
            </a:r>
          </a:p>
        </p:txBody>
      </p:sp>
    </p:spTree>
    <p:extLst>
      <p:ext uri="{BB962C8B-B14F-4D97-AF65-F5344CB8AC3E}">
        <p14:creationId xmlns:p14="http://schemas.microsoft.com/office/powerpoint/2010/main" val="1642795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Vector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228797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600" b="1" dirty="0">
                <a:solidFill>
                  <a:schemeClr val="tx1"/>
                </a:solidFill>
              </a:rPr>
              <a:t>Repeat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	common useful functions to repeat the certain values in vector.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rep(x=1, times=4)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rep(x=c(1,2,3), each=2)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rep(x=c(1,2), each=2, times=4)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1122 1122 1122 1122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u="sng" dirty="0">
                <a:solidFill>
                  <a:schemeClr val="tx1"/>
                </a:solidFill>
              </a:rPr>
              <a:t>times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 provide no of times entire vector elements to repeat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u="sng" dirty="0">
                <a:solidFill>
                  <a:schemeClr val="tx1"/>
                </a:solidFill>
                <a:sym typeface="Wingdings" panose="05000000000000000000" pitchFamily="2" charset="2"/>
              </a:rPr>
              <a:t>each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 provide no of times each vector elements to gets repeat. 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9861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Vector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11946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600" b="1" dirty="0">
                <a:solidFill>
                  <a:schemeClr val="tx1"/>
                </a:solidFill>
              </a:rPr>
              <a:t>Sort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	Sort function used to sort vector elements in increasing or decreasing order.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sort(x=, decreasing=)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x = is vector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decreasing is TRUE/FALSE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1800" dirty="0">
                <a:solidFill>
                  <a:schemeClr val="tx1"/>
                </a:solidFill>
              </a:rPr>
              <a:t>Example: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1800" dirty="0">
                <a:solidFill>
                  <a:schemeClr val="tx1"/>
                </a:solidFill>
              </a:rPr>
              <a:t>sort(x=c(2.5, -1, -10, 3.44), decreasing=FALSE)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1800" dirty="0">
                <a:solidFill>
                  <a:schemeClr val="tx1"/>
                </a:solidFill>
              </a:rPr>
              <a:t>#sort element in increasing order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1800" dirty="0">
                <a:solidFill>
                  <a:schemeClr val="tx1"/>
                </a:solidFill>
              </a:rPr>
              <a:t>Sort(x=c(2.5, -1, -10, 3.44), decreasing=TRUE)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1800" dirty="0">
                <a:solidFill>
                  <a:schemeClr val="tx1"/>
                </a:solidFill>
              </a:rPr>
              <a:t>#sort element in decreasing order</a:t>
            </a:r>
          </a:p>
        </p:txBody>
      </p:sp>
    </p:spTree>
    <p:extLst>
      <p:ext uri="{BB962C8B-B14F-4D97-AF65-F5344CB8AC3E}">
        <p14:creationId xmlns:p14="http://schemas.microsoft.com/office/powerpoint/2010/main" val="153136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R</a:t>
            </a:r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R is an open-source programming language and software environment for statistical &amp; data analysis.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In 1993, R was created by Ross Ihaka and Robert Gentleman at the University of Auckland, New Zealand.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b="1" dirty="0">
                <a:solidFill>
                  <a:srgbClr val="1E64B6"/>
                </a:solidFill>
              </a:rPr>
              <a:t>R</a:t>
            </a:r>
            <a:r>
              <a:rPr lang="en-US" sz="2800" dirty="0"/>
              <a:t> name derived from the first letter of two founders (</a:t>
            </a:r>
            <a:r>
              <a:rPr lang="en-US" sz="2800" b="1" dirty="0">
                <a:solidFill>
                  <a:srgbClr val="1E64B6"/>
                </a:solidFill>
              </a:rPr>
              <a:t>R</a:t>
            </a:r>
            <a:r>
              <a:rPr lang="en-US" sz="2800" dirty="0"/>
              <a:t>oss &amp; </a:t>
            </a:r>
            <a:r>
              <a:rPr lang="en-US" sz="2800" b="1" dirty="0">
                <a:solidFill>
                  <a:srgbClr val="1E64B6"/>
                </a:solidFill>
              </a:rPr>
              <a:t>R</a:t>
            </a:r>
            <a:r>
              <a:rPr lang="en-US" sz="2800" dirty="0"/>
              <a:t>obert)</a:t>
            </a:r>
          </a:p>
        </p:txBody>
      </p:sp>
      <p:pic>
        <p:nvPicPr>
          <p:cNvPr id="7" name="Google Shape;91;p13">
            <a:extLst>
              <a:ext uri="{FF2B5EF4-FFF2-40B4-BE49-F238E27FC236}">
                <a16:creationId xmlns:a16="http://schemas.microsoft.com/office/drawing/2014/main" id="{82D688DE-B6F5-4F65-9BCB-BA72C7FC1EB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0698" y="4935693"/>
            <a:ext cx="1395067" cy="83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16601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400" dirty="0"/>
              <a:t>A matrix is a two dimensional data set with columns and rows.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4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400" dirty="0"/>
              <a:t>A column is a vertical representation of data, while a row is a horizontal representation of data.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4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400" dirty="0"/>
              <a:t>A matrix can be created with the matrix () function. Specify the </a:t>
            </a:r>
            <a:r>
              <a:rPr lang="en-US" sz="2400" dirty="0" err="1"/>
              <a:t>nrow</a:t>
            </a:r>
            <a:r>
              <a:rPr lang="en-US" sz="2400" dirty="0"/>
              <a:t> and </a:t>
            </a:r>
            <a:r>
              <a:rPr lang="en-US" sz="2400" dirty="0" err="1"/>
              <a:t>ncol</a:t>
            </a:r>
            <a:r>
              <a:rPr lang="en-US" sz="2400" dirty="0"/>
              <a:t> parameters to get the amount of rows and columns: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1E64B6"/>
                </a:solidFill>
              </a:rPr>
              <a:t>	m </a:t>
            </a:r>
            <a:r>
              <a:rPr lang="en-US" sz="2400" dirty="0">
                <a:solidFill>
                  <a:srgbClr val="1E64B6"/>
                </a:solidFill>
                <a:sym typeface="Wingdings" panose="05000000000000000000" pitchFamily="2" charset="2"/>
              </a:rPr>
              <a:t> matrix(c(1,2,3,4,5,6), </a:t>
            </a:r>
            <a:r>
              <a:rPr lang="en-US" sz="2400" dirty="0" err="1">
                <a:solidFill>
                  <a:srgbClr val="1E64B6"/>
                </a:solidFill>
                <a:sym typeface="Wingdings" panose="05000000000000000000" pitchFamily="2" charset="2"/>
              </a:rPr>
              <a:t>nrow</a:t>
            </a:r>
            <a:r>
              <a:rPr lang="en-US" sz="2400" dirty="0">
                <a:solidFill>
                  <a:srgbClr val="1E64B6"/>
                </a:solidFill>
                <a:sym typeface="Wingdings" panose="05000000000000000000" pitchFamily="2" charset="2"/>
              </a:rPr>
              <a:t>=3, </a:t>
            </a:r>
            <a:r>
              <a:rPr lang="en-US" sz="2400" dirty="0" err="1">
                <a:solidFill>
                  <a:srgbClr val="1E64B6"/>
                </a:solidFill>
                <a:sym typeface="Wingdings" panose="05000000000000000000" pitchFamily="2" charset="2"/>
              </a:rPr>
              <a:t>ncol</a:t>
            </a:r>
            <a:r>
              <a:rPr lang="en-US" sz="2400" dirty="0">
                <a:solidFill>
                  <a:srgbClr val="1E64B6"/>
                </a:solidFill>
                <a:sym typeface="Wingdings" panose="05000000000000000000" pitchFamily="2" charset="2"/>
              </a:rPr>
              <a:t>=2)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1E64B6"/>
                </a:solidFill>
                <a:sym typeface="Wingdings" panose="05000000000000000000" pitchFamily="2" charset="2"/>
              </a:rPr>
              <a:t>	print(m)</a:t>
            </a:r>
            <a:endParaRPr lang="en-US" sz="2400" dirty="0">
              <a:solidFill>
                <a:srgbClr val="1E64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705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380509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rgbClr val="1E64B6"/>
                </a:solidFill>
              </a:rPr>
              <a:t>   m </a:t>
            </a:r>
            <a:r>
              <a:rPr lang="en-US" sz="2800" dirty="0">
                <a:solidFill>
                  <a:srgbClr val="1E64B6"/>
                </a:solidFill>
                <a:sym typeface="Wingdings" panose="05000000000000000000" pitchFamily="2" charset="2"/>
              </a:rPr>
              <a:t> matrix(c(1,2,3,4,5,6), </a:t>
            </a:r>
            <a:r>
              <a:rPr lang="en-US" sz="2800" dirty="0" err="1">
                <a:solidFill>
                  <a:srgbClr val="1E64B6"/>
                </a:solidFill>
                <a:sym typeface="Wingdings" panose="05000000000000000000" pitchFamily="2" charset="2"/>
              </a:rPr>
              <a:t>nrow</a:t>
            </a:r>
            <a:r>
              <a:rPr lang="en-US" sz="2800" dirty="0">
                <a:solidFill>
                  <a:srgbClr val="1E64B6"/>
                </a:solidFill>
                <a:sym typeface="Wingdings" panose="05000000000000000000" pitchFamily="2" charset="2"/>
              </a:rPr>
              <a:t>=3, </a:t>
            </a:r>
            <a:r>
              <a:rPr lang="en-US" sz="2800" dirty="0" err="1">
                <a:solidFill>
                  <a:srgbClr val="1E64B6"/>
                </a:solidFill>
                <a:sym typeface="Wingdings" panose="05000000000000000000" pitchFamily="2" charset="2"/>
              </a:rPr>
              <a:t>ncol</a:t>
            </a:r>
            <a:r>
              <a:rPr lang="en-US" sz="2800" dirty="0">
                <a:solidFill>
                  <a:srgbClr val="1E64B6"/>
                </a:solidFill>
                <a:sym typeface="Wingdings" panose="05000000000000000000" pitchFamily="2" charset="2"/>
              </a:rPr>
              <a:t>=2)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rgbClr val="1E64B6"/>
                </a:solidFill>
                <a:sym typeface="Wingdings" panose="05000000000000000000" pitchFamily="2" charset="2"/>
              </a:rPr>
              <a:t>   print(m)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>
              <a:solidFill>
                <a:srgbClr val="1E64B6"/>
              </a:solidFill>
              <a:sym typeface="Wingdings" panose="05000000000000000000" pitchFamily="2" charset="2"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1E64B6"/>
                </a:solidFill>
                <a:sym typeface="Wingdings" panose="05000000000000000000" pitchFamily="2" charset="2"/>
              </a:rPr>
              <a:t>  </a:t>
            </a:r>
            <a:r>
              <a:rPr lang="en-US" sz="2800" dirty="0">
                <a:solidFill>
                  <a:schemeClr val="tx1"/>
                </a:solidFill>
              </a:rPr>
              <a:t>fruits &lt;- matrix(</a:t>
            </a: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		c(“apple”, “banana”, “cherry”, “orange”), 			</a:t>
            </a:r>
            <a:r>
              <a:rPr lang="en-US" sz="2800" dirty="0" err="1">
                <a:solidFill>
                  <a:schemeClr val="tx1"/>
                </a:solidFill>
              </a:rPr>
              <a:t>nrow</a:t>
            </a:r>
            <a:r>
              <a:rPr lang="en-US" sz="2800" dirty="0">
                <a:solidFill>
                  <a:schemeClr val="tx1"/>
                </a:solidFill>
              </a:rPr>
              <a:t>=2,</a:t>
            </a: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		</a:t>
            </a:r>
            <a:r>
              <a:rPr lang="en-US" sz="2800" dirty="0" err="1">
                <a:solidFill>
                  <a:schemeClr val="tx1"/>
                </a:solidFill>
              </a:rPr>
              <a:t>ncol</a:t>
            </a:r>
            <a:r>
              <a:rPr lang="en-US" sz="2800" dirty="0">
                <a:solidFill>
                  <a:schemeClr val="tx1"/>
                </a:solidFill>
              </a:rPr>
              <a:t>=2</a:t>
            </a: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	   )</a:t>
            </a:r>
            <a:endParaRPr lang="en-US" sz="2800" dirty="0">
              <a:solidFill>
                <a:srgbClr val="1E64B6"/>
              </a:solidFill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1E64B6"/>
                </a:solidFill>
              </a:rPr>
              <a:t>  </a:t>
            </a:r>
            <a:r>
              <a:rPr lang="en-US" sz="2800" dirty="0">
                <a:solidFill>
                  <a:schemeClr val="tx1"/>
                </a:solidFill>
              </a:rPr>
              <a:t>print(fruits)</a:t>
            </a:r>
          </a:p>
        </p:txBody>
      </p:sp>
    </p:spTree>
    <p:extLst>
      <p:ext uri="{BB962C8B-B14F-4D97-AF65-F5344CB8AC3E}">
        <p14:creationId xmlns:p14="http://schemas.microsoft.com/office/powerpoint/2010/main" val="1149467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380509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>
                <a:solidFill>
                  <a:schemeClr val="tx1"/>
                </a:solidFill>
              </a:rPr>
              <a:t>Filling direction: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	R also allow to specify the filling direction for Matrix either by row or columns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 err="1">
                <a:solidFill>
                  <a:schemeClr val="tx1"/>
                </a:solidFill>
              </a:rPr>
              <a:t>byrow</a:t>
            </a:r>
            <a:r>
              <a:rPr lang="en-US" sz="2800" dirty="0">
                <a:solidFill>
                  <a:schemeClr val="tx1"/>
                </a:solidFill>
              </a:rPr>
              <a:t> = TRUE/FALSE argument can control filling direction in matrix function.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m 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 matrix(data=c(1,2,3,4,5,6),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		   </a:t>
            </a:r>
            <a:r>
              <a:rPr 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nrow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=3,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		   </a:t>
            </a:r>
            <a:r>
              <a:rPr 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nrow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=2, </a:t>
            </a:r>
            <a:r>
              <a:rPr lang="en-US" sz="2800" b="1" dirty="0" err="1">
                <a:solidFill>
                  <a:schemeClr val="tx1"/>
                </a:solidFill>
                <a:sym typeface="Wingdings" panose="05000000000000000000" pitchFamily="2" charset="2"/>
              </a:rPr>
              <a:t>byrow</a:t>
            </a: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=FALSE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9169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0101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337932" y="1274440"/>
            <a:ext cx="8348868" cy="246267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</a:rPr>
              <a:t>m 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 matrix(data=c(1,2,3,4,5,6),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	   </a:t>
            </a:r>
            <a:r>
              <a:rPr lang="en-US" sz="2200" dirty="0" err="1">
                <a:solidFill>
                  <a:schemeClr val="tx1"/>
                </a:solidFill>
                <a:sym typeface="Wingdings" panose="05000000000000000000" pitchFamily="2" charset="2"/>
              </a:rPr>
              <a:t>nrow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=3,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	   </a:t>
            </a:r>
            <a:r>
              <a:rPr lang="en-US" sz="2200" dirty="0" err="1">
                <a:solidFill>
                  <a:schemeClr val="tx1"/>
                </a:solidFill>
                <a:sym typeface="Wingdings" panose="05000000000000000000" pitchFamily="2" charset="2"/>
              </a:rPr>
              <a:t>nrow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=2, </a:t>
            </a:r>
            <a:r>
              <a:rPr lang="en-US" sz="2200" b="1" dirty="0" err="1">
                <a:solidFill>
                  <a:schemeClr val="tx1"/>
                </a:solidFill>
                <a:sym typeface="Wingdings" panose="05000000000000000000" pitchFamily="2" charset="2"/>
              </a:rPr>
              <a:t>byrow</a:t>
            </a:r>
            <a:r>
              <a:rPr lang="en-US" sz="2200" b="1" dirty="0">
                <a:solidFill>
                  <a:schemeClr val="tx1"/>
                </a:solidFill>
                <a:sym typeface="Wingdings" panose="05000000000000000000" pitchFamily="2" charset="2"/>
              </a:rPr>
              <a:t>=FALSE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o/p: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1 4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2 5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3 6</a:t>
            </a:r>
          </a:p>
        </p:txBody>
      </p:sp>
      <p:sp>
        <p:nvSpPr>
          <p:cNvPr id="8" name="Google Shape;109;p15">
            <a:extLst>
              <a:ext uri="{FF2B5EF4-FFF2-40B4-BE49-F238E27FC236}">
                <a16:creationId xmlns:a16="http://schemas.microsoft.com/office/drawing/2014/main" id="{25C62930-5551-4B9B-8F35-EC23C2ADB091}"/>
              </a:ext>
            </a:extLst>
          </p:cNvPr>
          <p:cNvSpPr txBox="1">
            <a:spLocks/>
          </p:cNvSpPr>
          <p:nvPr/>
        </p:nvSpPr>
        <p:spPr>
          <a:xfrm>
            <a:off x="347871" y="3782552"/>
            <a:ext cx="8348868" cy="24626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SzPts val="3200"/>
              <a:buFont typeface="Arial"/>
              <a:buNone/>
            </a:pPr>
            <a:r>
              <a:rPr lang="en-US" sz="2200" dirty="0">
                <a:solidFill>
                  <a:schemeClr val="tx1"/>
                </a:solidFill>
              </a:rPr>
              <a:t>m 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 matrix(data=c(1,2,3,4,5,6),</a:t>
            </a:r>
          </a:p>
          <a:p>
            <a:pPr marL="0" indent="0">
              <a:spcBef>
                <a:spcPts val="0"/>
              </a:spcBef>
              <a:buSzPts val="3200"/>
              <a:buFont typeface="Arial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	   </a:t>
            </a:r>
            <a:r>
              <a:rPr lang="en-US" sz="2200" dirty="0" err="1">
                <a:solidFill>
                  <a:schemeClr val="tx1"/>
                </a:solidFill>
                <a:sym typeface="Wingdings" panose="05000000000000000000" pitchFamily="2" charset="2"/>
              </a:rPr>
              <a:t>nrow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=3,</a:t>
            </a:r>
          </a:p>
          <a:p>
            <a:pPr marL="0" indent="0">
              <a:spcBef>
                <a:spcPts val="0"/>
              </a:spcBef>
              <a:buSzPts val="3200"/>
              <a:buFont typeface="Arial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	   </a:t>
            </a:r>
            <a:r>
              <a:rPr lang="en-US" sz="2200" dirty="0" err="1">
                <a:solidFill>
                  <a:schemeClr val="tx1"/>
                </a:solidFill>
                <a:sym typeface="Wingdings" panose="05000000000000000000" pitchFamily="2" charset="2"/>
              </a:rPr>
              <a:t>nrow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=2, </a:t>
            </a:r>
            <a:r>
              <a:rPr lang="en-US" sz="2200" b="1" dirty="0" err="1">
                <a:solidFill>
                  <a:schemeClr val="tx1"/>
                </a:solidFill>
                <a:sym typeface="Wingdings" panose="05000000000000000000" pitchFamily="2" charset="2"/>
              </a:rPr>
              <a:t>byrow</a:t>
            </a:r>
            <a:r>
              <a:rPr lang="en-US" sz="2200" b="1" dirty="0">
                <a:solidFill>
                  <a:schemeClr val="tx1"/>
                </a:solidFill>
                <a:sym typeface="Wingdings" panose="05000000000000000000" pitchFamily="2" charset="2"/>
              </a:rPr>
              <a:t>=TRUE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pPr marL="0" indent="0">
              <a:spcBef>
                <a:spcPts val="0"/>
              </a:spcBef>
              <a:buSzPts val="3200"/>
              <a:buFont typeface="Arial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o/p:</a:t>
            </a:r>
          </a:p>
          <a:p>
            <a:pPr marL="0" indent="0">
              <a:spcBef>
                <a:spcPts val="0"/>
              </a:spcBef>
              <a:buSzPts val="3200"/>
              <a:buFont typeface="Arial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1 2</a:t>
            </a:r>
          </a:p>
          <a:p>
            <a:pPr marL="0" indent="0">
              <a:spcBef>
                <a:spcPts val="0"/>
              </a:spcBef>
              <a:buSzPts val="3200"/>
              <a:buFont typeface="Arial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3 4</a:t>
            </a:r>
          </a:p>
          <a:p>
            <a:pPr marL="0" indent="0">
              <a:spcBef>
                <a:spcPts val="0"/>
              </a:spcBef>
              <a:buSzPts val="3200"/>
              <a:buFont typeface="Arial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5 6</a:t>
            </a:r>
          </a:p>
        </p:txBody>
      </p:sp>
    </p:spTree>
    <p:extLst>
      <p:ext uri="{BB962C8B-B14F-4D97-AF65-F5344CB8AC3E}">
        <p14:creationId xmlns:p14="http://schemas.microsoft.com/office/powerpoint/2010/main" val="1104195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380509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If we have multiple vectors of equal length then we can also create matrix using </a:t>
            </a:r>
            <a:r>
              <a:rPr lang="en-US" sz="2800" b="1" dirty="0" err="1">
                <a:solidFill>
                  <a:schemeClr val="tx1"/>
                </a:solidFill>
                <a:sym typeface="Wingdings" panose="05000000000000000000" pitchFamily="2" charset="2"/>
              </a:rPr>
              <a:t>rbind</a:t>
            </a: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(row bind) 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or </a:t>
            </a:r>
            <a:r>
              <a:rPr lang="en-US" sz="2800" b="1" dirty="0" err="1">
                <a:solidFill>
                  <a:schemeClr val="tx1"/>
                </a:solidFill>
                <a:sym typeface="Wingdings" panose="05000000000000000000" pitchFamily="2" charset="2"/>
              </a:rPr>
              <a:t>cbind</a:t>
            </a: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(column bind)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Ex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a  c(1,2,3)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b  c(4,5,6)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805E23-4C32-470E-8B5D-659BB6BE826E}"/>
              </a:ext>
            </a:extLst>
          </p:cNvPr>
          <p:cNvSpPr txBox="1"/>
          <p:nvPr/>
        </p:nvSpPr>
        <p:spPr>
          <a:xfrm>
            <a:off x="3124200" y="3643490"/>
            <a:ext cx="2133599" cy="138499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/>
              <a:t>rbind</a:t>
            </a:r>
            <a:r>
              <a:rPr lang="en-US" sz="2800" dirty="0"/>
              <a:t>(</a:t>
            </a:r>
            <a:r>
              <a:rPr lang="en-US" sz="2800" dirty="0" err="1"/>
              <a:t>a,b</a:t>
            </a:r>
            <a:r>
              <a:rPr lang="en-US" sz="2800" dirty="0"/>
              <a:t>)</a:t>
            </a:r>
          </a:p>
          <a:p>
            <a:r>
              <a:rPr lang="en-US" sz="2800" dirty="0"/>
              <a:t>1 2 3</a:t>
            </a:r>
          </a:p>
          <a:p>
            <a:r>
              <a:rPr lang="en-US" sz="2800" dirty="0"/>
              <a:t>4 5 6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D91693-171D-4765-BFB6-5272422B76BE}"/>
              </a:ext>
            </a:extLst>
          </p:cNvPr>
          <p:cNvSpPr txBox="1"/>
          <p:nvPr/>
        </p:nvSpPr>
        <p:spPr>
          <a:xfrm>
            <a:off x="5862430" y="3643490"/>
            <a:ext cx="2310846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/>
              <a:t>cbind</a:t>
            </a:r>
            <a:r>
              <a:rPr lang="en-US" sz="2800" dirty="0"/>
              <a:t>(</a:t>
            </a:r>
            <a:r>
              <a:rPr lang="en-US" sz="2800" dirty="0" err="1"/>
              <a:t>a,b</a:t>
            </a:r>
            <a:r>
              <a:rPr lang="en-US" sz="2800" dirty="0"/>
              <a:t>)</a:t>
            </a:r>
          </a:p>
          <a:p>
            <a:r>
              <a:rPr lang="en-US" sz="2800" dirty="0"/>
              <a:t>1 4</a:t>
            </a:r>
          </a:p>
          <a:p>
            <a:r>
              <a:rPr lang="en-US" sz="2800" dirty="0"/>
              <a:t>2 5</a:t>
            </a:r>
          </a:p>
          <a:p>
            <a:r>
              <a:rPr lang="en-US" sz="2800" dirty="0"/>
              <a:t>3 6</a:t>
            </a:r>
          </a:p>
        </p:txBody>
      </p:sp>
    </p:spTree>
    <p:extLst>
      <p:ext uri="{BB962C8B-B14F-4D97-AF65-F5344CB8AC3E}">
        <p14:creationId xmlns:p14="http://schemas.microsoft.com/office/powerpoint/2010/main" val="23101464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380509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dim() function is used to find the dimension of matrices.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&gt; </a:t>
            </a: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dim(m)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Output : number of rows, number of cols</a:t>
            </a:r>
          </a:p>
        </p:txBody>
      </p:sp>
    </p:spTree>
    <p:extLst>
      <p:ext uri="{BB962C8B-B14F-4D97-AF65-F5344CB8AC3E}">
        <p14:creationId xmlns:p14="http://schemas.microsoft.com/office/powerpoint/2010/main" val="3164702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380509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Accessing Elements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 err="1">
                <a:solidFill>
                  <a:schemeClr val="tx1"/>
                </a:solidFill>
                <a:sym typeface="Wingdings" panose="05000000000000000000" pitchFamily="2" charset="2"/>
              </a:rPr>
              <a:t>matrix_object</a:t>
            </a: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[row-range, col-range]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Ex.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m[1:2] &lt;- get the 1</a:t>
            </a:r>
            <a:r>
              <a:rPr lang="en-US" sz="2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st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element from row 1 &amp; 2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m[1,1] &lt;- get the 1</a:t>
            </a:r>
            <a:r>
              <a:rPr lang="en-US" sz="2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st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column from 1</a:t>
            </a:r>
            <a:r>
              <a:rPr lang="en-US" sz="2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st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row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m[1, 2] &lt;- get the 2</a:t>
            </a:r>
            <a:r>
              <a:rPr lang="en-US" sz="2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column from 1</a:t>
            </a:r>
            <a:r>
              <a:rPr lang="en-US" sz="2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st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row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m[3, 1:2] &lt;- get the 1&amp;2 columns from 3</a:t>
            </a:r>
            <a:r>
              <a:rPr lang="en-US" sz="2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rd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row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diag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(m) &lt;- get the diagonal elements of matrix</a:t>
            </a:r>
          </a:p>
        </p:txBody>
      </p:sp>
    </p:spTree>
    <p:extLst>
      <p:ext uri="{BB962C8B-B14F-4D97-AF65-F5344CB8AC3E}">
        <p14:creationId xmlns:p14="http://schemas.microsoft.com/office/powerpoint/2010/main" val="3836807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Operation on 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380509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A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2 5 2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6 1 4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b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967CB-E3D1-4BCE-8FE5-D24A466B837D}"/>
              </a:ext>
            </a:extLst>
          </p:cNvPr>
          <p:cNvSpPr txBox="1"/>
          <p:nvPr/>
        </p:nvSpPr>
        <p:spPr>
          <a:xfrm>
            <a:off x="2773017" y="1560443"/>
            <a:ext cx="62417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Transpose t() function to get the transpose of matrix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-&gt; </a:t>
            </a:r>
            <a:r>
              <a:rPr lang="en-US" sz="2800" b="1" dirty="0"/>
              <a:t>t(A)</a:t>
            </a:r>
          </a:p>
          <a:p>
            <a:endParaRPr lang="en-US" sz="2800" b="1" dirty="0"/>
          </a:p>
          <a:p>
            <a:r>
              <a:rPr lang="en-US" sz="2800" b="1" dirty="0"/>
              <a:t>2 6</a:t>
            </a:r>
          </a:p>
          <a:p>
            <a:r>
              <a:rPr lang="en-US" sz="2800" b="1" dirty="0"/>
              <a:t>5 1</a:t>
            </a:r>
          </a:p>
          <a:p>
            <a:r>
              <a:rPr lang="en-US" sz="2800" b="1" dirty="0"/>
              <a:t>2 4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42355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Operation on 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380509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A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2 5 2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6 1 4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b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967CB-E3D1-4BCE-8FE5-D24A466B837D}"/>
              </a:ext>
            </a:extLst>
          </p:cNvPr>
          <p:cNvSpPr txBox="1"/>
          <p:nvPr/>
        </p:nvSpPr>
        <p:spPr>
          <a:xfrm>
            <a:off x="2773017" y="1560443"/>
            <a:ext cx="62417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Scaler multiplication of matrix</a:t>
            </a:r>
          </a:p>
          <a:p>
            <a:r>
              <a:rPr lang="en-US" sz="2800" b="1" dirty="0" err="1"/>
              <a:t>matrix_obj</a:t>
            </a:r>
            <a:r>
              <a:rPr lang="en-US" sz="2800" b="1" dirty="0"/>
              <a:t>  * scaler value</a:t>
            </a:r>
          </a:p>
          <a:p>
            <a:endParaRPr lang="en-US" sz="2800" dirty="0"/>
          </a:p>
          <a:p>
            <a:r>
              <a:rPr lang="en-US" sz="2800" dirty="0"/>
              <a:t>Ex: </a:t>
            </a:r>
          </a:p>
          <a:p>
            <a:r>
              <a:rPr lang="en-US" sz="2800" b="1" dirty="0"/>
              <a:t>A * 2</a:t>
            </a:r>
          </a:p>
          <a:p>
            <a:endParaRPr lang="en-US" sz="2800" b="1" dirty="0"/>
          </a:p>
          <a:p>
            <a:r>
              <a:rPr lang="en-US" sz="2800" b="1" dirty="0"/>
              <a:t>Output:</a:t>
            </a:r>
          </a:p>
          <a:p>
            <a:r>
              <a:rPr lang="en-US" sz="2800" dirty="0"/>
              <a:t>4 10 4</a:t>
            </a:r>
          </a:p>
          <a:p>
            <a:r>
              <a:rPr lang="en-US" sz="2800" dirty="0"/>
              <a:t>12 2 8</a:t>
            </a:r>
          </a:p>
        </p:txBody>
      </p:sp>
    </p:spTree>
    <p:extLst>
      <p:ext uri="{BB962C8B-B14F-4D97-AF65-F5344CB8AC3E}">
        <p14:creationId xmlns:p14="http://schemas.microsoft.com/office/powerpoint/2010/main" val="32244821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Operation on 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380509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A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2 5 2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6 1 4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B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2 3 2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3 1 2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b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967CB-E3D1-4BCE-8FE5-D24A466B837D}"/>
              </a:ext>
            </a:extLst>
          </p:cNvPr>
          <p:cNvSpPr txBox="1"/>
          <p:nvPr/>
        </p:nvSpPr>
        <p:spPr>
          <a:xfrm>
            <a:off x="2773017" y="1560443"/>
            <a:ext cx="62417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Element wise arithmetic operation</a:t>
            </a:r>
          </a:p>
          <a:p>
            <a:endParaRPr lang="en-US" sz="2800" b="1" dirty="0"/>
          </a:p>
          <a:p>
            <a:r>
              <a:rPr lang="en-US" sz="2800" b="1" dirty="0"/>
              <a:t>matrix_object1 + matrix_objct2 </a:t>
            </a:r>
          </a:p>
          <a:p>
            <a:r>
              <a:rPr lang="en-US" sz="2800" b="1" dirty="0"/>
              <a:t>matrix_object1 -  matrix_objct2</a:t>
            </a:r>
            <a:r>
              <a:rPr lang="en-US" sz="2800" dirty="0"/>
              <a:t> </a:t>
            </a:r>
            <a:endParaRPr lang="en-US" sz="2800" b="1" dirty="0"/>
          </a:p>
          <a:p>
            <a:r>
              <a:rPr lang="en-US" sz="2800" b="1" dirty="0">
                <a:solidFill>
                  <a:srgbClr val="FF0000"/>
                </a:solidFill>
              </a:rPr>
              <a:t>matrix_object1 *  matrix_objct2</a:t>
            </a:r>
            <a:r>
              <a:rPr lang="en-US" sz="2800" dirty="0"/>
              <a:t> </a:t>
            </a:r>
            <a:endParaRPr lang="en-US" sz="2800" b="1" dirty="0"/>
          </a:p>
          <a:p>
            <a:r>
              <a:rPr lang="en-US" sz="2800" b="1" dirty="0"/>
              <a:t>matrix_object1 /  matrix_objct2</a:t>
            </a:r>
            <a:r>
              <a:rPr lang="en-US" sz="2800" dirty="0"/>
              <a:t>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5025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1039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R is useful?</a:t>
            </a:r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965963"/>
            <a:ext cx="8478077" cy="494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>
              <a:spcBef>
                <a:spcPts val="0"/>
              </a:spcBef>
              <a:buSzPts val="3200"/>
            </a:pPr>
            <a:r>
              <a:rPr lang="en-US" sz="2200" dirty="0"/>
              <a:t>R has built-in features and functionality for statistical analysis and data visualization. </a:t>
            </a:r>
          </a:p>
          <a:p>
            <a:pPr marL="0" indent="0" algn="just">
              <a:spcBef>
                <a:spcPts val="0"/>
              </a:spcBef>
              <a:buSzPts val="3200"/>
              <a:buNone/>
            </a:pPr>
            <a:endParaRPr lang="en-US" sz="22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200" dirty="0"/>
              <a:t>R can easily preprocess varieties of structure &amp; unstructured data.</a:t>
            </a:r>
          </a:p>
          <a:p>
            <a:pPr indent="-457200" algn="just">
              <a:spcBef>
                <a:spcPts val="0"/>
              </a:spcBef>
              <a:buSzPts val="3200"/>
            </a:pPr>
            <a:endParaRPr lang="en-US" sz="22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200" dirty="0"/>
              <a:t>R is available for all the operating system (Windows, Linux, macOS), and easy to move R projects from one operating system to another operating system.</a:t>
            </a:r>
          </a:p>
          <a:p>
            <a:pPr indent="-457200" algn="just">
              <a:spcBef>
                <a:spcPts val="0"/>
              </a:spcBef>
              <a:buSzPts val="3200"/>
            </a:pPr>
            <a:endParaRPr lang="en-US" sz="22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200" dirty="0"/>
              <a:t>R supports Shiny App which is a web-based interactive app to develop and showcase R projects.</a:t>
            </a:r>
          </a:p>
          <a:p>
            <a:pPr indent="-457200" algn="just">
              <a:spcBef>
                <a:spcPts val="0"/>
              </a:spcBef>
              <a:buSzPts val="3200"/>
            </a:pPr>
            <a:endParaRPr lang="en-US" sz="22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200" dirty="0"/>
              <a:t>R has a wide &amp; active community, and 10,000+ packages to improve project code and productivity while working with R.</a:t>
            </a:r>
          </a:p>
        </p:txBody>
      </p:sp>
    </p:spTree>
    <p:extLst>
      <p:ext uri="{BB962C8B-B14F-4D97-AF65-F5344CB8AC3E}">
        <p14:creationId xmlns:p14="http://schemas.microsoft.com/office/powerpoint/2010/main" val="4065110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Operation on 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380509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A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2 5 2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6 1 4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5 -3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-1 1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1  5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967CB-E3D1-4BCE-8FE5-D24A466B837D}"/>
              </a:ext>
            </a:extLst>
          </p:cNvPr>
          <p:cNvSpPr txBox="1"/>
          <p:nvPr/>
        </p:nvSpPr>
        <p:spPr>
          <a:xfrm>
            <a:off x="2773017" y="1560443"/>
            <a:ext cx="62417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Matrix Multiplication</a:t>
            </a:r>
          </a:p>
          <a:p>
            <a:endParaRPr lang="en-US" sz="2800" dirty="0"/>
          </a:p>
          <a:p>
            <a:r>
              <a:rPr lang="en-US" sz="2800" dirty="0" err="1"/>
              <a:t>matrix_obj</a:t>
            </a:r>
            <a:r>
              <a:rPr lang="en-US" sz="2800" dirty="0"/>
              <a:t> </a:t>
            </a:r>
            <a:r>
              <a:rPr lang="en-US" sz="2800" b="1" dirty="0"/>
              <a:t>%*%</a:t>
            </a:r>
            <a:r>
              <a:rPr lang="en-US" sz="2800" dirty="0"/>
              <a:t> </a:t>
            </a:r>
            <a:r>
              <a:rPr lang="en-US" sz="2800" dirty="0" err="1"/>
              <a:t>matrix_obj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Example:</a:t>
            </a:r>
          </a:p>
          <a:p>
            <a:r>
              <a:rPr lang="en-US" sz="2800" dirty="0"/>
              <a:t>A %*% C</a:t>
            </a:r>
          </a:p>
        </p:txBody>
      </p:sp>
    </p:spTree>
    <p:extLst>
      <p:ext uri="{BB962C8B-B14F-4D97-AF65-F5344CB8AC3E}">
        <p14:creationId xmlns:p14="http://schemas.microsoft.com/office/powerpoint/2010/main" val="3743774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Data Frames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A data frame is R’s most natural way of presenting two-dimensional dataset with collection of observation with one or more variables.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Data frame is one of the most important and frequently used in R for data analysis.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b="1" dirty="0" err="1"/>
              <a:t>data.frame</a:t>
            </a:r>
            <a:r>
              <a:rPr lang="en-US" sz="2600" b="1" dirty="0"/>
              <a:t>()</a:t>
            </a:r>
            <a:r>
              <a:rPr lang="en-US" sz="2600" dirty="0"/>
              <a:t> function helps to create data frame in R</a:t>
            </a:r>
          </a:p>
        </p:txBody>
      </p:sp>
    </p:spTree>
    <p:extLst>
      <p:ext uri="{BB962C8B-B14F-4D97-AF65-F5344CB8AC3E}">
        <p14:creationId xmlns:p14="http://schemas.microsoft.com/office/powerpoint/2010/main" val="1513836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Data Frames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4" y="1417638"/>
            <a:ext cx="503913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Creation of data frame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 err="1"/>
              <a:t>my_data</a:t>
            </a:r>
            <a:r>
              <a:rPr lang="en-US" sz="2200" dirty="0"/>
              <a:t> &lt;- </a:t>
            </a:r>
            <a:r>
              <a:rPr lang="en-US" sz="2200" b="1" dirty="0" err="1"/>
              <a:t>data.frame</a:t>
            </a:r>
            <a:r>
              <a:rPr lang="en-US" sz="2200" dirty="0"/>
              <a:t>(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	</a:t>
            </a:r>
            <a:r>
              <a:rPr lang="en-US" sz="2200" b="1" dirty="0">
                <a:solidFill>
                  <a:srgbClr val="1E64B6"/>
                </a:solidFill>
              </a:rPr>
              <a:t>name    = c(“A”,”B”,”C”,”D”),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>
                <a:solidFill>
                  <a:srgbClr val="1E64B6"/>
                </a:solidFill>
              </a:rPr>
              <a:t>	age       = c(40,45,70,60),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>
                <a:solidFill>
                  <a:srgbClr val="1E64B6"/>
                </a:solidFill>
              </a:rPr>
              <a:t>	gender = c(“F”,”M”,”F”,”M”)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i="1" dirty="0"/>
              <a:t>name, age, gender are the vectors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B3525F-8460-4683-9954-757464AB7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301931"/>
              </p:ext>
            </p:extLst>
          </p:nvPr>
        </p:nvGraphicFramePr>
        <p:xfrm>
          <a:off x="5857461" y="2501900"/>
          <a:ext cx="328653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513">
                  <a:extLst>
                    <a:ext uri="{9D8B030D-6E8A-4147-A177-3AD203B41FA5}">
                      <a16:colId xmlns:a16="http://schemas.microsoft.com/office/drawing/2014/main" val="3438317156"/>
                    </a:ext>
                  </a:extLst>
                </a:gridCol>
                <a:gridCol w="1095513">
                  <a:extLst>
                    <a:ext uri="{9D8B030D-6E8A-4147-A177-3AD203B41FA5}">
                      <a16:colId xmlns:a16="http://schemas.microsoft.com/office/drawing/2014/main" val="2193999294"/>
                    </a:ext>
                  </a:extLst>
                </a:gridCol>
                <a:gridCol w="1095513">
                  <a:extLst>
                    <a:ext uri="{9D8B030D-6E8A-4147-A177-3AD203B41FA5}">
                      <a16:colId xmlns:a16="http://schemas.microsoft.com/office/drawing/2014/main" val="216257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89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53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33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65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6765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92385E0-7579-4745-923A-A07F6FC70859}"/>
              </a:ext>
            </a:extLst>
          </p:cNvPr>
          <p:cNvSpPr txBox="1"/>
          <p:nvPr/>
        </p:nvSpPr>
        <p:spPr>
          <a:xfrm>
            <a:off x="5857461" y="1948070"/>
            <a:ext cx="11112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5354139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Data Frames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4" y="1417638"/>
            <a:ext cx="861722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Accessing elements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/>
              <a:t>     data-</a:t>
            </a:r>
            <a:r>
              <a:rPr lang="en-US" sz="2200" b="1" dirty="0" err="1"/>
              <a:t>frame_object</a:t>
            </a:r>
            <a:r>
              <a:rPr lang="en-US" sz="2200" b="1" dirty="0"/>
              <a:t>[ </a:t>
            </a:r>
            <a:r>
              <a:rPr lang="en-US" sz="2200" b="1" dirty="0" err="1"/>
              <a:t>row_range</a:t>
            </a:r>
            <a:r>
              <a:rPr lang="en-US" sz="2200" b="1" dirty="0"/>
              <a:t> , </a:t>
            </a:r>
            <a:r>
              <a:rPr lang="en-US" sz="2200" b="1" dirty="0" err="1"/>
              <a:t>col_range</a:t>
            </a:r>
            <a:r>
              <a:rPr lang="en-US" sz="2200" b="1" dirty="0"/>
              <a:t> ]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 err="1"/>
              <a:t>my_data</a:t>
            </a:r>
            <a:r>
              <a:rPr lang="en-US" sz="2200" dirty="0"/>
              <a:t>[1, ] #first row with all the columns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 err="1"/>
              <a:t>my_data</a:t>
            </a:r>
            <a:r>
              <a:rPr lang="en-US" sz="2200" dirty="0"/>
              <a:t>[1,3] # first row with only 3</a:t>
            </a:r>
            <a:r>
              <a:rPr lang="en-US" sz="2200" baseline="30000" dirty="0"/>
              <a:t>rd</a:t>
            </a:r>
            <a:r>
              <a:rPr lang="en-US" sz="2200" dirty="0"/>
              <a:t> columns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 err="1"/>
              <a:t>my_data</a:t>
            </a:r>
            <a:r>
              <a:rPr lang="en-US" sz="2200" dirty="0"/>
              <a:t>[1, 2:3 ] # first row with 2 &amp; 3</a:t>
            </a:r>
            <a:r>
              <a:rPr lang="en-US" sz="2200" baseline="30000" dirty="0"/>
              <a:t>rd</a:t>
            </a:r>
            <a:r>
              <a:rPr lang="en-US" sz="2200" dirty="0"/>
              <a:t> columns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 err="1"/>
              <a:t>my_data</a:t>
            </a:r>
            <a:r>
              <a:rPr lang="en-US" sz="2200" dirty="0"/>
              <a:t>[2:3, 1] # 2 &amp; 3</a:t>
            </a:r>
            <a:r>
              <a:rPr lang="en-US" sz="2200" baseline="30000" dirty="0"/>
              <a:t>rd</a:t>
            </a:r>
            <a:r>
              <a:rPr lang="en-US" sz="2200" dirty="0"/>
              <a:t> row with 1</a:t>
            </a:r>
            <a:r>
              <a:rPr lang="en-US" sz="2200" baseline="30000" dirty="0"/>
              <a:t>st</a:t>
            </a:r>
            <a:r>
              <a:rPr lang="en-US" sz="2200" dirty="0"/>
              <a:t> columns</a:t>
            </a:r>
          </a:p>
        </p:txBody>
      </p:sp>
    </p:spTree>
    <p:extLst>
      <p:ext uri="{BB962C8B-B14F-4D97-AF65-F5344CB8AC3E}">
        <p14:creationId xmlns:p14="http://schemas.microsoft.com/office/powerpoint/2010/main" val="26754182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Data Frames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4" y="1417638"/>
            <a:ext cx="861722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Accessing elements with Variable Name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/>
              <a:t>     </a:t>
            </a:r>
            <a:r>
              <a:rPr lang="en-US" sz="2200" dirty="0" err="1"/>
              <a:t>data-frame_object</a:t>
            </a:r>
            <a:r>
              <a:rPr lang="en-US" sz="2200" b="1" dirty="0" err="1"/>
              <a:t>$variable_name</a:t>
            </a:r>
            <a:endParaRPr lang="en-US" sz="22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/>
              <a:t>	</a:t>
            </a:r>
            <a:r>
              <a:rPr lang="en-US" sz="2200" b="1" dirty="0" err="1"/>
              <a:t>my_data$name</a:t>
            </a:r>
            <a:endParaRPr lang="en-US" sz="22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/>
              <a:t>	</a:t>
            </a:r>
            <a:r>
              <a:rPr lang="en-US" sz="2200" b="1" dirty="0" err="1"/>
              <a:t>my_date$age</a:t>
            </a:r>
            <a:endParaRPr lang="en-US" sz="22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b="1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Accessing elements with condition on row index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/>
              <a:t>     </a:t>
            </a:r>
            <a:r>
              <a:rPr lang="en-US" sz="2200" dirty="0"/>
              <a:t>data-</a:t>
            </a:r>
            <a:r>
              <a:rPr lang="en-US" sz="2200" dirty="0" err="1"/>
              <a:t>frame_object</a:t>
            </a:r>
            <a:r>
              <a:rPr lang="en-US" sz="2200" b="1" dirty="0"/>
              <a:t>[condition, ]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/>
              <a:t>      </a:t>
            </a:r>
            <a:r>
              <a:rPr lang="en-US" sz="2200" b="1" dirty="0" err="1"/>
              <a:t>my_data</a:t>
            </a:r>
            <a:r>
              <a:rPr lang="en-US" sz="2200" b="1" dirty="0"/>
              <a:t>[</a:t>
            </a:r>
            <a:r>
              <a:rPr lang="en-US" sz="2200" b="1" dirty="0" err="1"/>
              <a:t>my_data$gender</a:t>
            </a:r>
            <a:r>
              <a:rPr lang="en-US" sz="2200" b="1" dirty="0"/>
              <a:t>==“M”, ]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/>
              <a:t>      </a:t>
            </a:r>
            <a:r>
              <a:rPr lang="en-US" sz="2200" b="1" dirty="0" err="1"/>
              <a:t>my_data</a:t>
            </a:r>
            <a:r>
              <a:rPr lang="en-US" sz="2200" b="1" dirty="0"/>
              <a:t>[</a:t>
            </a:r>
            <a:r>
              <a:rPr lang="en-US" sz="2200" b="1" dirty="0" err="1"/>
              <a:t>my_data$gender</a:t>
            </a:r>
            <a:r>
              <a:rPr lang="en-US" sz="2200" b="1" dirty="0"/>
              <a:t>==“F”, 2]</a:t>
            </a:r>
          </a:p>
        </p:txBody>
      </p:sp>
    </p:spTree>
    <p:extLst>
      <p:ext uri="{BB962C8B-B14F-4D97-AF65-F5344CB8AC3E}">
        <p14:creationId xmlns:p14="http://schemas.microsoft.com/office/powerpoint/2010/main" val="27725857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Lists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List is powerful data structures in R, which allows to group together any kind of data types &amp; data.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A single list contains vectors, matrix, logical vector, character, Data frame and list it self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list() function used to create a list in R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/>
              <a:t>	</a:t>
            </a:r>
            <a:r>
              <a:rPr lang="en-US" sz="2600" b="1" dirty="0" err="1"/>
              <a:t>my_list</a:t>
            </a:r>
            <a:r>
              <a:rPr lang="en-US" sz="2600" b="1" dirty="0"/>
              <a:t> &lt;- list(c(1,2,3,4,5,6),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/>
              <a:t>		  	    “John”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/>
              <a:t>		  	    </a:t>
            </a:r>
            <a:r>
              <a:rPr lang="en-US" sz="2600" b="1" dirty="0" err="1"/>
              <a:t>my_data</a:t>
            </a:r>
            <a:r>
              <a:rPr lang="en-US" sz="2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80193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Lists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/>
              <a:t>Accessing List element: list element can be accessible by double square brackets with index.</a:t>
            </a:r>
            <a:endParaRPr lang="en-US" sz="24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 err="1"/>
              <a:t>my_list</a:t>
            </a:r>
            <a:r>
              <a:rPr lang="en-US" sz="2400" b="1" dirty="0"/>
              <a:t> &lt;- list(c(1,2,3,4,5,6),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/>
              <a:t>		  “John”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/>
              <a:t>		  </a:t>
            </a:r>
            <a:r>
              <a:rPr lang="en-US" sz="2400" b="1" dirty="0" err="1"/>
              <a:t>my_data</a:t>
            </a:r>
            <a:r>
              <a:rPr lang="en-US" sz="2400" b="1" dirty="0"/>
              <a:t>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 err="1"/>
              <a:t>my_list</a:t>
            </a:r>
            <a:r>
              <a:rPr lang="en-US" sz="2400" b="1" dirty="0"/>
              <a:t>[[1]]  &lt;- first elements from list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 err="1"/>
              <a:t>my_list</a:t>
            </a:r>
            <a:r>
              <a:rPr lang="en-US" sz="2400" b="1" dirty="0"/>
              <a:t>[[2]] &lt;- second elements form the list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679040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Categorical data - Factors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198980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200" dirty="0"/>
              <a:t>Factors in R Programming are data structures that are implemented to categorize the data or represent categorical data and store it on multiple levels.</a:t>
            </a:r>
          </a:p>
          <a:p>
            <a:pPr marL="342900">
              <a:spcBef>
                <a:spcPts val="0"/>
              </a:spcBef>
              <a:buSzPts val="3200"/>
            </a:pPr>
            <a:endParaRPr lang="en-US" sz="2200" dirty="0"/>
          </a:p>
          <a:p>
            <a:pPr marL="342900">
              <a:spcBef>
                <a:spcPts val="0"/>
              </a:spcBef>
              <a:buSzPts val="3200"/>
            </a:pPr>
            <a:r>
              <a:rPr lang="en-US" sz="2200" dirty="0"/>
              <a:t>Factors may look similar to character vectors, but factor has levels and represent categorized data in a numeric format in memory to process categorical data efficiently.</a:t>
            </a:r>
          </a:p>
          <a:p>
            <a:pPr marL="342900">
              <a:spcBef>
                <a:spcPts val="0"/>
              </a:spcBef>
              <a:buSzPts val="3200"/>
            </a:pPr>
            <a:r>
              <a:rPr lang="en-US" sz="2200" dirty="0"/>
              <a:t>The Factors accepts only restricted number of unique values.</a:t>
            </a:r>
          </a:p>
          <a:p>
            <a:pPr marL="342900">
              <a:spcBef>
                <a:spcPts val="0"/>
              </a:spcBef>
              <a:buSzPts val="3200"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Example:</a:t>
            </a:r>
          </a:p>
          <a:p>
            <a:pPr marL="342900">
              <a:spcBef>
                <a:spcPts val="0"/>
              </a:spcBef>
              <a:buSzPts val="3200"/>
              <a:buFont typeface="Wingdings" panose="05000000000000000000" pitchFamily="2" charset="2"/>
              <a:buChar char="§"/>
            </a:pPr>
            <a:r>
              <a:rPr lang="en-US" sz="2200" dirty="0"/>
              <a:t>A data field/vector such as gender may contains predefine set of values like Male, Female, Transgender.</a:t>
            </a:r>
          </a:p>
          <a:p>
            <a:pPr marL="342900">
              <a:spcBef>
                <a:spcPts val="0"/>
              </a:spcBef>
              <a:buSzPts val="3200"/>
              <a:buFont typeface="Wingdings" panose="05000000000000000000" pitchFamily="2" charset="2"/>
              <a:buChar char="§"/>
            </a:pPr>
            <a:r>
              <a:rPr lang="en-US" sz="2200" dirty="0"/>
              <a:t>This distinct/unique values are also knowing as levels.</a:t>
            </a:r>
          </a:p>
        </p:txBody>
      </p:sp>
    </p:spTree>
    <p:extLst>
      <p:ext uri="{BB962C8B-B14F-4D97-AF65-F5344CB8AC3E}">
        <p14:creationId xmlns:p14="http://schemas.microsoft.com/office/powerpoint/2010/main" val="12205715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Categorical data - Factors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198980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200" dirty="0"/>
              <a:t>Creating Factors: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factor() function use to create factors on categorical data.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Two steps: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	- Create Vector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	- Convert Vectors into Factors using factor() function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Example: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/>
              <a:t>gender </a:t>
            </a:r>
            <a:r>
              <a:rPr lang="en-US" sz="2200" b="1" dirty="0">
                <a:sym typeface="Wingdings" panose="05000000000000000000" pitchFamily="2" charset="2"/>
              </a:rPr>
              <a:t></a:t>
            </a:r>
            <a:r>
              <a:rPr lang="en-US" sz="2200" b="1" dirty="0"/>
              <a:t> c(“Male”, “Female”, “Male”, “Male”)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 err="1"/>
              <a:t>gender_f</a:t>
            </a:r>
            <a:r>
              <a:rPr lang="en-US" sz="2200" b="1" dirty="0"/>
              <a:t> </a:t>
            </a:r>
            <a:r>
              <a:rPr lang="en-US" sz="2200" b="1" dirty="0">
                <a:sym typeface="Wingdings" panose="05000000000000000000" pitchFamily="2" charset="2"/>
              </a:rPr>
              <a:t> factor(gender)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066992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Categorical data - Factors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198980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200" dirty="0"/>
              <a:t>User can also define predefined levels in Factor with levels parameters in factor function.</a:t>
            </a:r>
          </a:p>
          <a:p>
            <a:pPr marL="342900">
              <a:spcBef>
                <a:spcPts val="0"/>
              </a:spcBef>
              <a:buSzPts val="3200"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Example: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/>
              <a:t>x </a:t>
            </a:r>
            <a:r>
              <a:rPr lang="en-US" sz="2200" b="1" dirty="0">
                <a:sym typeface="Wingdings" panose="05000000000000000000" pitchFamily="2" charset="2"/>
              </a:rPr>
              <a:t> c(“medium”, “</a:t>
            </a:r>
            <a:r>
              <a:rPr lang="en-US" sz="2200" b="1" dirty="0" err="1">
                <a:sym typeface="Wingdings" panose="05000000000000000000" pitchFamily="2" charset="2"/>
              </a:rPr>
              <a:t>high”,”medium</a:t>
            </a:r>
            <a:r>
              <a:rPr lang="en-US" sz="2200" b="1" dirty="0">
                <a:sym typeface="Wingdings" panose="05000000000000000000" pitchFamily="2" charset="2"/>
              </a:rPr>
              <a:t>”, “</a:t>
            </a:r>
            <a:r>
              <a:rPr lang="en-US" sz="2200" b="1" dirty="0" err="1">
                <a:sym typeface="Wingdings" panose="05000000000000000000" pitchFamily="2" charset="2"/>
              </a:rPr>
              <a:t>low”,”high</a:t>
            </a:r>
            <a:r>
              <a:rPr lang="en-US" sz="2200" b="1" dirty="0">
                <a:sym typeface="Wingdings" panose="05000000000000000000" pitchFamily="2" charset="2"/>
              </a:rPr>
              <a:t>” ,”low”)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 err="1">
                <a:sym typeface="Wingdings" panose="05000000000000000000" pitchFamily="2" charset="2"/>
              </a:rPr>
              <a:t>x_f</a:t>
            </a:r>
            <a:r>
              <a:rPr lang="en-US" sz="2200" b="1" dirty="0">
                <a:sym typeface="Wingdings" panose="05000000000000000000" pitchFamily="2" charset="2"/>
              </a:rPr>
              <a:t>  factor( x , levels = c(“</a:t>
            </a:r>
            <a:r>
              <a:rPr lang="en-US" sz="2200" b="1" dirty="0" err="1">
                <a:sym typeface="Wingdings" panose="05000000000000000000" pitchFamily="2" charset="2"/>
              </a:rPr>
              <a:t>low”,”medium</a:t>
            </a:r>
            <a:r>
              <a:rPr lang="en-US" sz="2200" b="1" dirty="0">
                <a:sym typeface="Wingdings" panose="05000000000000000000" pitchFamily="2" charset="2"/>
              </a:rPr>
              <a:t>”, “high”)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dirty="0">
              <a:sym typeface="Wingdings" panose="05000000000000000000" pitchFamily="2" charset="2"/>
            </a:endParaRPr>
          </a:p>
          <a:p>
            <a:pPr marL="342900">
              <a:spcBef>
                <a:spcPts val="0"/>
              </a:spcBef>
              <a:buSzPts val="3200"/>
            </a:pPr>
            <a:r>
              <a:rPr lang="en-US" sz="2200" dirty="0">
                <a:sym typeface="Wingdings" panose="05000000000000000000" pitchFamily="2" charset="2"/>
              </a:rPr>
              <a:t>levels() function to get the levels of the factor object.</a:t>
            </a:r>
          </a:p>
          <a:p>
            <a:pPr marL="342900">
              <a:spcBef>
                <a:spcPts val="0"/>
              </a:spcBef>
              <a:buSzPts val="3200"/>
            </a:pPr>
            <a:endParaRPr lang="en-US" sz="2200" dirty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ym typeface="Wingdings" panose="05000000000000000000" pitchFamily="2" charset="2"/>
              </a:rPr>
              <a:t>Example: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ym typeface="Wingdings" panose="05000000000000000000" pitchFamily="2" charset="2"/>
              </a:rPr>
              <a:t>	</a:t>
            </a:r>
            <a:r>
              <a:rPr lang="en-US" sz="2200" b="1" dirty="0">
                <a:sym typeface="Wingdings" panose="05000000000000000000" pitchFamily="2" charset="2"/>
              </a:rPr>
              <a:t>levels(</a:t>
            </a:r>
            <a:r>
              <a:rPr lang="en-US" sz="2200" b="1" dirty="0" err="1">
                <a:sym typeface="Wingdings" panose="05000000000000000000" pitchFamily="2" charset="2"/>
              </a:rPr>
              <a:t>x_f</a:t>
            </a:r>
            <a:r>
              <a:rPr lang="en-US" sz="2200" b="1" dirty="0">
                <a:sym typeface="Wingdings" panose="05000000000000000000" pitchFamily="2" charset="2"/>
              </a:rPr>
              <a:t>)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80477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 Tool Software</a:t>
            </a:r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298370"/>
            <a:ext cx="8478077" cy="494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R Interpreter/software, which is available for all the OS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R documents and packages are available on Comprehensive R Archive Network(CRAN)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Official website :</a:t>
            </a: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r>
              <a:rPr lang="en-US" dirty="0">
                <a:solidFill>
                  <a:srgbClr val="1E64B6"/>
                </a:solidFill>
                <a:hlinkClick r:id="rId3"/>
              </a:rPr>
              <a:t>http://www.r-project.org</a:t>
            </a:r>
            <a:endParaRPr lang="en-US" dirty="0">
              <a:solidFill>
                <a:srgbClr val="1E64B6"/>
              </a:solidFill>
            </a:endParaRP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>
              <a:solidFill>
                <a:srgbClr val="1E64B6"/>
              </a:solidFill>
            </a:endParaRP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/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45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Categorical data - Factors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198980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200" dirty="0"/>
              <a:t>Accessing Elements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Accessing elements of factor is same way of accessing any vectors.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 err="1"/>
              <a:t>factor_obj</a:t>
            </a:r>
            <a:r>
              <a:rPr lang="en-US" sz="2200" b="1" dirty="0"/>
              <a:t> [index-range]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 err="1"/>
              <a:t>gender_f</a:t>
            </a:r>
            <a:r>
              <a:rPr lang="en-US" sz="2200" b="1" dirty="0"/>
              <a:t>[1]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 err="1"/>
              <a:t>gender_f</a:t>
            </a:r>
            <a:r>
              <a:rPr lang="en-US" sz="2200" b="1" dirty="0"/>
              <a:t>[2:4]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 err="1"/>
              <a:t>gender_f</a:t>
            </a:r>
            <a:r>
              <a:rPr lang="en-US" sz="2200" b="1" dirty="0"/>
              <a:t>[2]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8820349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Categorical data - Factors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198980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200" dirty="0"/>
              <a:t>Modification of Factors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After a factor formed, its components/level can be modified but the new values to be assigned and must be added in predefined level first.</a:t>
            </a:r>
            <a:endParaRPr lang="en-US" sz="22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/>
              <a:t>gender </a:t>
            </a:r>
            <a:r>
              <a:rPr lang="en-US" sz="2200" b="1" dirty="0">
                <a:sym typeface="Wingdings" panose="05000000000000000000" pitchFamily="2" charset="2"/>
              </a:rPr>
              <a:t></a:t>
            </a:r>
            <a:r>
              <a:rPr lang="en-US" sz="2200" b="1" dirty="0"/>
              <a:t> c(“Male”, “Female”, “Male”, “Male”)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 err="1"/>
              <a:t>gender_f</a:t>
            </a:r>
            <a:r>
              <a:rPr lang="en-US" sz="2200" b="1" dirty="0"/>
              <a:t> </a:t>
            </a:r>
            <a:r>
              <a:rPr lang="en-US" sz="2200" b="1" dirty="0">
                <a:sym typeface="Wingdings" panose="05000000000000000000" pitchFamily="2" charset="2"/>
              </a:rPr>
              <a:t> factor(gender)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 err="1"/>
              <a:t>gender_f</a:t>
            </a:r>
            <a:r>
              <a:rPr lang="en-US" sz="2200" b="1" dirty="0"/>
              <a:t>[3]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/>
              <a:t># add the level first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/>
              <a:t>levels(</a:t>
            </a:r>
            <a:r>
              <a:rPr lang="en-US" sz="2200" b="1" dirty="0" err="1"/>
              <a:t>gender_f</a:t>
            </a:r>
            <a:r>
              <a:rPr lang="en-US" sz="2200" b="1" dirty="0"/>
              <a:t>) </a:t>
            </a:r>
            <a:r>
              <a:rPr lang="en-US" sz="2200" b="1" dirty="0">
                <a:sym typeface="Wingdings" panose="05000000000000000000" pitchFamily="2" charset="2"/>
              </a:rPr>
              <a:t> c(“Male”, “</a:t>
            </a:r>
            <a:r>
              <a:rPr lang="en-US" sz="2200" b="1" dirty="0" err="1">
                <a:sym typeface="Wingdings" panose="05000000000000000000" pitchFamily="2" charset="2"/>
              </a:rPr>
              <a:t>Female”,”Transgender</a:t>
            </a:r>
            <a:r>
              <a:rPr lang="en-US" sz="2200" b="1" dirty="0">
                <a:sym typeface="Wingdings" panose="05000000000000000000" pitchFamily="2" charset="2"/>
              </a:rPr>
              <a:t>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 err="1">
                <a:sym typeface="Wingdings" panose="05000000000000000000" pitchFamily="2" charset="2"/>
              </a:rPr>
              <a:t>gender_f</a:t>
            </a:r>
            <a:r>
              <a:rPr lang="en-US" sz="2200" b="1" dirty="0">
                <a:sym typeface="Wingdings" panose="05000000000000000000" pitchFamily="2" charset="2"/>
              </a:rPr>
              <a:t>[3]  “Transgender”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b="1" dirty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>
                <a:sym typeface="Wingdings" panose="05000000000000000000" pitchFamily="2" charset="2"/>
              </a:rPr>
              <a:t>print(</a:t>
            </a:r>
            <a:r>
              <a:rPr lang="en-US" sz="2200" b="1">
                <a:sym typeface="Wingdings" panose="05000000000000000000" pitchFamily="2" charset="2"/>
              </a:rPr>
              <a:t>gender_f)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25783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87FA-2679-4AA9-A354-19DC3F157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Interpreter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F4A2E-EA5C-494B-ABDD-11EB0D76DBC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BF714-5FDE-4B1D-8C73-064AEFC61B1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1CB4-AB53-4B9B-9D7D-9F6C3B19DF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5AA240-F133-4718-B132-0B64228BC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43" y="1116787"/>
            <a:ext cx="6972222" cy="512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2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RStudio</a:t>
            </a:r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298370"/>
            <a:ext cx="8478077" cy="494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RStudio is development environments for R projects.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RStudio has a four main window panel</a:t>
            </a:r>
          </a:p>
          <a:p>
            <a:pPr lvl="1" indent="-457200">
              <a:spcBef>
                <a:spcPts val="0"/>
              </a:spcBef>
              <a:buSzPts val="3200"/>
            </a:pPr>
            <a:r>
              <a:rPr lang="en-US" sz="2400" dirty="0"/>
              <a:t>Code</a:t>
            </a:r>
          </a:p>
          <a:p>
            <a:pPr lvl="1" indent="-457200">
              <a:spcBef>
                <a:spcPts val="0"/>
              </a:spcBef>
              <a:buSzPts val="3200"/>
            </a:pPr>
            <a:r>
              <a:rPr lang="en-US" sz="2400" dirty="0"/>
              <a:t>Workspace</a:t>
            </a:r>
          </a:p>
          <a:p>
            <a:pPr lvl="1" indent="-457200">
              <a:spcBef>
                <a:spcPts val="0"/>
              </a:spcBef>
              <a:buSzPts val="3200"/>
            </a:pPr>
            <a:r>
              <a:rPr lang="en-US" sz="2400" dirty="0"/>
              <a:t>R Terminal</a:t>
            </a:r>
          </a:p>
          <a:p>
            <a:pPr lvl="1" indent="-457200">
              <a:spcBef>
                <a:spcPts val="0"/>
              </a:spcBef>
              <a:buSzPts val="3200"/>
            </a:pPr>
            <a:r>
              <a:rPr lang="en-US" sz="2400" dirty="0"/>
              <a:t>Output</a:t>
            </a:r>
          </a:p>
          <a:p>
            <a:pPr lvl="1"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Official website :</a:t>
            </a: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r>
              <a:rPr lang="en-US" sz="2400" b="1" dirty="0">
                <a:solidFill>
                  <a:srgbClr val="1E64B6"/>
                </a:solidFill>
              </a:rPr>
              <a:t>https://www.rstudio.com/products/rstudio/download/</a:t>
            </a: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/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0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 lang="en-US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RStudio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C6C2A9-2EE2-4DB3-A947-7855FD3F6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44" y="1282145"/>
            <a:ext cx="7695911" cy="46011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2E6F4A-9E6F-4B1C-9647-38D9E6E0F5F7}"/>
              </a:ext>
            </a:extLst>
          </p:cNvPr>
          <p:cNvSpPr txBox="1"/>
          <p:nvPr/>
        </p:nvSpPr>
        <p:spPr>
          <a:xfrm>
            <a:off x="1938131" y="2425145"/>
            <a:ext cx="1948069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 Codes/ Files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7EC4FA-74C2-4CA3-931D-61B86C2FD670}"/>
              </a:ext>
            </a:extLst>
          </p:cNvPr>
          <p:cNvSpPr txBox="1"/>
          <p:nvPr/>
        </p:nvSpPr>
        <p:spPr>
          <a:xfrm>
            <a:off x="1938130" y="4555432"/>
            <a:ext cx="1948069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 Console / Terminal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D9E9A5-8CB6-4F66-8A52-C5D521062658}"/>
              </a:ext>
            </a:extLst>
          </p:cNvPr>
          <p:cNvSpPr txBox="1"/>
          <p:nvPr/>
        </p:nvSpPr>
        <p:spPr>
          <a:xfrm>
            <a:off x="5499652" y="2678757"/>
            <a:ext cx="1948069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 Workspace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83B858-FDF8-450B-9C62-CB542C667B54}"/>
              </a:ext>
            </a:extLst>
          </p:cNvPr>
          <p:cNvSpPr txBox="1"/>
          <p:nvPr/>
        </p:nvSpPr>
        <p:spPr>
          <a:xfrm>
            <a:off x="5499651" y="4555432"/>
            <a:ext cx="1948069" cy="5232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Output, Packages &amp; Help</a:t>
            </a:r>
          </a:p>
        </p:txBody>
      </p:sp>
    </p:spTree>
    <p:extLst>
      <p:ext uri="{BB962C8B-B14F-4D97-AF65-F5344CB8AC3E}">
        <p14:creationId xmlns:p14="http://schemas.microsoft.com/office/powerpoint/2010/main" val="1688761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Variables are container for storing data value in memory.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In R, Variable gets created as soon as it gets assign with some values to it.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R supports both </a:t>
            </a:r>
            <a:r>
              <a:rPr lang="en-US" sz="2600" dirty="0">
                <a:sym typeface="Wingdings" panose="05000000000000000000" pitchFamily="2" charset="2"/>
              </a:rPr>
              <a:t></a:t>
            </a:r>
            <a:r>
              <a:rPr lang="en-US" sz="2600" dirty="0"/>
              <a:t>(left assignment) and = (equal to) operator for assigning the value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Most prefer assignment operator is </a:t>
            </a:r>
            <a:r>
              <a:rPr lang="en-US" sz="2600" dirty="0">
                <a:sym typeface="Wingdings" panose="05000000000000000000" pitchFamily="2" charset="2"/>
              </a:rPr>
              <a:t>(left assignment)</a:t>
            </a:r>
            <a:endParaRPr lang="en-US" sz="2600" dirty="0"/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3517637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3415</Words>
  <Application>Microsoft Office PowerPoint</Application>
  <PresentationFormat>On-screen Show (4:3)</PresentationFormat>
  <Paragraphs>678</Paragraphs>
  <Slides>51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Candara Light</vt:lpstr>
      <vt:lpstr>Wingdings</vt:lpstr>
      <vt:lpstr>Default Design</vt:lpstr>
      <vt:lpstr>BIG DATA TOOLS FOR MANAGERS</vt:lpstr>
      <vt:lpstr>Session-1 Overview</vt:lpstr>
      <vt:lpstr>Introduction to R</vt:lpstr>
      <vt:lpstr>How R is useful?</vt:lpstr>
      <vt:lpstr>R Tool Software</vt:lpstr>
      <vt:lpstr>R Interpreter</vt:lpstr>
      <vt:lpstr>RStudio</vt:lpstr>
      <vt:lpstr>RStudio</vt:lpstr>
      <vt:lpstr>Variables</vt:lpstr>
      <vt:lpstr>Variables</vt:lpstr>
      <vt:lpstr>Variables</vt:lpstr>
      <vt:lpstr>Print</vt:lpstr>
      <vt:lpstr>Comments</vt:lpstr>
      <vt:lpstr>Working directory</vt:lpstr>
      <vt:lpstr>Working directory</vt:lpstr>
      <vt:lpstr>R Packages</vt:lpstr>
      <vt:lpstr>R Packages</vt:lpstr>
      <vt:lpstr>R Packages</vt:lpstr>
      <vt:lpstr>Recap</vt:lpstr>
      <vt:lpstr>Session-2 : R data types</vt:lpstr>
      <vt:lpstr>Basic Data types</vt:lpstr>
      <vt:lpstr>Basic Data types</vt:lpstr>
      <vt:lpstr>Code : R data types</vt:lpstr>
      <vt:lpstr>Code : R data types</vt:lpstr>
      <vt:lpstr>Vector</vt:lpstr>
      <vt:lpstr>Vector</vt:lpstr>
      <vt:lpstr>Vector</vt:lpstr>
      <vt:lpstr>Vector</vt:lpstr>
      <vt:lpstr>Vector</vt:lpstr>
      <vt:lpstr>Matrices</vt:lpstr>
      <vt:lpstr>Matrices</vt:lpstr>
      <vt:lpstr>Matrices</vt:lpstr>
      <vt:lpstr>Matrices</vt:lpstr>
      <vt:lpstr>Matrices</vt:lpstr>
      <vt:lpstr>Matrices</vt:lpstr>
      <vt:lpstr>Matrices</vt:lpstr>
      <vt:lpstr>Operation on Matrices</vt:lpstr>
      <vt:lpstr>Operation on Matrices</vt:lpstr>
      <vt:lpstr>Operation on Matrices</vt:lpstr>
      <vt:lpstr>Operation on Matrices</vt:lpstr>
      <vt:lpstr>Data Frames</vt:lpstr>
      <vt:lpstr>Data Frames</vt:lpstr>
      <vt:lpstr>Data Frames</vt:lpstr>
      <vt:lpstr>Data Frames</vt:lpstr>
      <vt:lpstr>Lists</vt:lpstr>
      <vt:lpstr>Lists</vt:lpstr>
      <vt:lpstr>Categorical data - Factors</vt:lpstr>
      <vt:lpstr>Categorical data - Factors</vt:lpstr>
      <vt:lpstr>Categorical data - Factors</vt:lpstr>
      <vt:lpstr>Categorical data - Factors</vt:lpstr>
      <vt:lpstr>Categorical data - Factors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TOOLS FOR MANAGERS</dc:title>
  <cp:lastModifiedBy>Velani, Ankitkumar</cp:lastModifiedBy>
  <cp:revision>1</cp:revision>
  <dcterms:modified xsi:type="dcterms:W3CDTF">2022-09-09T06:53:51Z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2022-07-13T16:40:51Z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20905070-b132-40d0-9b68-6b1ec7519804</vt:lpwstr>
  </property>
  <property fmtid="{D5CDD505-2E9C-101B-9397-08002B2CF9AE}" pid="8" name="MSIP_Label_ea60d57e-af5b-4752-ac57-3e4f28ca11dc_ContentBits">
    <vt:lpwstr>0</vt:lpwstr>
  </property>
</Properties>
</file>