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88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3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7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53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4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4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93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8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0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155F-31AA-4323-9A89-2E983F49570D}" type="datetimeFigureOut">
              <a:rPr kumimoji="1" lang="ja-JP" altLang="en-US" smtClean="0"/>
              <a:t>2021/6/27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603B6D-2AB3-403C-89A4-01520F26D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8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3595" y="0"/>
            <a:ext cx="7766936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0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3595" y="0"/>
            <a:ext cx="7766936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628470" y="2793175"/>
            <a:ext cx="7766936" cy="148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3200" dirty="0" smtClean="0"/>
              <a:t>・育成アクション：</a:t>
            </a:r>
            <a:r>
              <a:rPr lang="en-US" altLang="ja-JP" sz="3200" dirty="0"/>
              <a:t>2</a:t>
            </a:r>
            <a:r>
              <a:rPr lang="ja-JP" altLang="en-US" sz="3200" dirty="0" smtClean="0"/>
              <a:t>キャラを同時に育成しながら進めていく</a:t>
            </a:r>
            <a:endParaRPr lang="ja-JP" altLang="en-US" sz="32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628470" y="4341265"/>
            <a:ext cx="7766936" cy="1208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3200" dirty="0" smtClean="0"/>
              <a:t>・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キャラを同時に動かす（あるいは２人プレイ可）</a:t>
            </a:r>
            <a:endParaRPr lang="en-US" altLang="ja-JP" sz="3200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04484" y="1815042"/>
            <a:ext cx="7766936" cy="978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400" dirty="0" smtClean="0">
                <a:solidFill>
                  <a:srgbClr val="00B0F0"/>
                </a:solidFill>
              </a:rPr>
              <a:t>友達とできる育成ゲーム</a:t>
            </a:r>
            <a:endParaRPr lang="ja-JP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9457" y="0"/>
            <a:ext cx="9236989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ゲームシステム（育成部分）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04484" y="3134139"/>
            <a:ext cx="7766936" cy="3328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400" dirty="0" smtClean="0">
                <a:solidFill>
                  <a:srgbClr val="00B0F0"/>
                </a:solidFill>
              </a:rPr>
              <a:t>パワプロ・ウマ娘系の形式</a:t>
            </a:r>
            <a:endParaRPr lang="en-US" altLang="ja-JP" sz="4400" dirty="0" smtClean="0">
              <a:solidFill>
                <a:srgbClr val="00B0F0"/>
              </a:solidFill>
            </a:endParaRPr>
          </a:p>
          <a:p>
            <a:pPr algn="l"/>
            <a:r>
              <a:rPr lang="ja-JP" altLang="en-US" sz="4400" dirty="0">
                <a:solidFill>
                  <a:srgbClr val="00B0F0"/>
                </a:solidFill>
              </a:rPr>
              <a:t>　</a:t>
            </a:r>
            <a:r>
              <a:rPr lang="ja-JP" altLang="en-US" sz="3200" dirty="0" smtClean="0">
                <a:solidFill>
                  <a:srgbClr val="00B050"/>
                </a:solidFill>
              </a:rPr>
              <a:t>独自のアイデアとして･･･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・１ターンに２キャラ分練習先を選び、同一練習であればティーチングトレーニングが起こる。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・練習には資材が必要となり、資材量が多ければ多いほどパラメータ上昇率があがる。（練習に応じて必要な資材の種類が異なる）</a:t>
            </a:r>
            <a:endParaRPr lang="ja-JP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916" y="123987"/>
            <a:ext cx="11174278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ゲームシステム（アクション部分）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04484" y="1646302"/>
            <a:ext cx="7766936" cy="3328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400" dirty="0" smtClean="0">
                <a:solidFill>
                  <a:srgbClr val="00B0F0"/>
                </a:solidFill>
              </a:rPr>
              <a:t>白猫系の形式</a:t>
            </a:r>
            <a:endParaRPr lang="en-US" altLang="ja-JP" sz="4400" dirty="0" smtClean="0">
              <a:solidFill>
                <a:srgbClr val="00B0F0"/>
              </a:solidFill>
            </a:endParaRPr>
          </a:p>
          <a:p>
            <a:pPr algn="l"/>
            <a:r>
              <a:rPr lang="ja-JP" altLang="en-US" sz="4400" dirty="0">
                <a:solidFill>
                  <a:srgbClr val="00B0F0"/>
                </a:solidFill>
              </a:rPr>
              <a:t>　</a:t>
            </a:r>
            <a:r>
              <a:rPr lang="ja-JP" altLang="en-US" sz="3200" dirty="0" smtClean="0">
                <a:solidFill>
                  <a:srgbClr val="00B050"/>
                </a:solidFill>
              </a:rPr>
              <a:t>独自のアイデアとして･･･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・２キャラ同時操作可能。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・時間制限ありの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オープンワールド＆ダンジョン</a:t>
            </a:r>
            <a:endParaRPr lang="ja-JP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5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2116" y="0"/>
            <a:ext cx="9915185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ゲームシステム（共通部分）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04484" y="2514207"/>
            <a:ext cx="7766936" cy="3328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400" dirty="0" smtClean="0">
                <a:solidFill>
                  <a:srgbClr val="00B0F0"/>
                </a:solidFill>
              </a:rPr>
              <a:t>パワポケ形式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・時間制：育成部は行動時に時間経過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　　　　アクション部はリアルタイ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　　　　ムで時間経過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・特定の日付で（町毎に）イベント発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生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・時間内にラストダンジョンクリアが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目標</a:t>
            </a:r>
            <a:endParaRPr lang="ja-JP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3594" y="-170481"/>
            <a:ext cx="10240650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世界観（サクセス毎に代わる）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81976" y="3211630"/>
            <a:ext cx="7766936" cy="3328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400" dirty="0" smtClean="0">
                <a:solidFill>
                  <a:srgbClr val="00B0F0"/>
                </a:solidFill>
              </a:rPr>
              <a:t>ファンタジー</a:t>
            </a:r>
            <a:endParaRPr lang="en-US" altLang="ja-JP" sz="4400" dirty="0" smtClean="0">
              <a:solidFill>
                <a:srgbClr val="00B0F0"/>
              </a:solidFill>
            </a:endParaRPr>
          </a:p>
          <a:p>
            <a:pPr algn="l"/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・人、魔物</a:t>
            </a:r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鉱山から生み出される魔　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石が資源となる世界。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・魔石＝自然エネルギー、生活にはかかせないもの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・ある日人から魔石が取れるようになった（原因は、）。鉱山より質のいいものが取れるため、大都市が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つ滅んだ。その後、取り締まられるようになり、治安は少し回復した。</a:t>
            </a:r>
            <a:endParaRPr lang="ja-JP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9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3595" y="0"/>
            <a:ext cx="7766936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キャラ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97473" y="1522315"/>
            <a:ext cx="7766936" cy="3328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・過去の事件で離ればなれになった双子（兄妹）キャラ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・親友同士（男（人）と男（獣人））（獣人は魔石を体に宿した影響で）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9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3595" y="0"/>
            <a:ext cx="7766936" cy="1646302"/>
          </a:xfrm>
        </p:spPr>
        <p:txBody>
          <a:bodyPr/>
          <a:lstStyle/>
          <a:p>
            <a:pPr algn="l"/>
            <a:r>
              <a:rPr kumimoji="1" lang="ja-JP" altLang="en-US" dirty="0" smtClean="0"/>
              <a:t>余裕があれば･･･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04484" y="1859796"/>
            <a:ext cx="7766936" cy="2092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4400" dirty="0" smtClean="0">
                <a:solidFill>
                  <a:srgbClr val="00B0F0"/>
                </a:solidFill>
              </a:rPr>
              <a:t>育成したキャラで対戦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　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・アクションで対戦？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・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MOVA</a:t>
            </a:r>
            <a:r>
              <a:rPr lang="ja-JP" altLang="en-US" sz="3200" dirty="0" err="1" smtClean="0">
                <a:solidFill>
                  <a:schemeClr val="bg2">
                    <a:lumMod val="25000"/>
                  </a:schemeClr>
                </a:solidFill>
              </a:rPr>
              <a:t>っぽく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する？</a:t>
            </a:r>
            <a:endParaRPr lang="ja-JP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8182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5096</TotalTime>
  <Words>81</Words>
  <Application>Microsoft Office PowerPoint</Application>
  <PresentationFormat>ワイド画面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企画書</vt:lpstr>
      <vt:lpstr>コンセプト</vt:lpstr>
      <vt:lpstr>ゲームシステム（育成部分）</vt:lpstr>
      <vt:lpstr>ゲームシステム（アクション部分）</vt:lpstr>
      <vt:lpstr>ゲームシステム（共通部分）</vt:lpstr>
      <vt:lpstr>世界観（サクセス毎に代わる）</vt:lpstr>
      <vt:lpstr>キャラ</vt:lpstr>
      <vt:lpstr>余裕があれば･･･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田中将介</dc:creator>
  <cp:lastModifiedBy>田中将介</cp:lastModifiedBy>
  <cp:revision>12</cp:revision>
  <dcterms:created xsi:type="dcterms:W3CDTF">2021-06-27T03:48:43Z</dcterms:created>
  <dcterms:modified xsi:type="dcterms:W3CDTF">2021-06-30T16:45:07Z</dcterms:modified>
</cp:coreProperties>
</file>