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10/4/16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</a:t>
            </a:r>
            <a:r>
              <a:rPr lang="es-ES" dirty="0" smtClean="0"/>
              <a:t>equipos</a:t>
            </a:r>
          </a:p>
          <a:p>
            <a:r>
              <a:rPr lang="es-ES" dirty="0" smtClean="0"/>
              <a:t>+ preparaci</a:t>
            </a:r>
            <a:r>
              <a:rPr lang="es-ES" dirty="0" smtClean="0"/>
              <a:t>ón = - tiempo de implementación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735" y="1152983"/>
            <a:ext cx="6931742" cy="5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52983"/>
            <a:ext cx="4336026" cy="5705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26" y="1152982"/>
            <a:ext cx="7855974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Mejora Visual de la web en general</a:t>
            </a:r>
            <a:endParaRPr lang="es-ES_tradnl" sz="2800" dirty="0" smtClean="0"/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dirty="0" smtClean="0"/>
              <a:t>Reportado de pregunta</a:t>
            </a:r>
          </a:p>
          <a:p>
            <a:r>
              <a:rPr lang="es-ES" sz="2800" dirty="0" err="1" smtClean="0"/>
              <a:t>Envio</a:t>
            </a:r>
            <a:r>
              <a:rPr lang="es-ES" sz="2800" dirty="0" smtClean="0"/>
              <a:t> de mails mediante </a:t>
            </a:r>
            <a:r>
              <a:rPr lang="es-ES" sz="2800" dirty="0" err="1" smtClean="0"/>
              <a:t>php</a:t>
            </a:r>
            <a:endParaRPr lang="es-ES" sz="2800" dirty="0" smtClean="0"/>
          </a:p>
          <a:p>
            <a:r>
              <a:rPr lang="es-ES" sz="2800" dirty="0" smtClean="0"/>
              <a:t>Pantallas no funcionales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1352</TotalTime>
  <Words>166</Words>
  <Application>Microsoft Macintosh PowerPoint</Application>
  <PresentationFormat>Panorámica</PresentationFormat>
  <Paragraphs>52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Control de versiones</vt:lpstr>
      <vt:lpstr>Control de versiones</vt:lpstr>
      <vt:lpstr>Product Backlog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29</cp:revision>
  <dcterms:created xsi:type="dcterms:W3CDTF">2016-02-28T13:04:33Z</dcterms:created>
  <dcterms:modified xsi:type="dcterms:W3CDTF">2016-04-10T16:48:03Z</dcterms:modified>
</cp:coreProperties>
</file>