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7"/>
    <p:restoredTop sz="50000"/>
  </p:normalViewPr>
  <p:slideViewPr>
    <p:cSldViewPr snapToGrid="0" snapToObjects="1">
      <p:cViewPr varScale="1">
        <p:scale>
          <a:sx n="74" d="100"/>
          <a:sy n="74" d="100"/>
        </p:scale>
        <p:origin x="2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6E1C-941E-6E43-9AB6-3AFBE47F2A7B}" type="datetimeFigureOut">
              <a:rPr lang="es-ES_tradnl" smtClean="0"/>
              <a:t>28/2/16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06CEF-83B0-B042-912F-4A989A4530A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8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67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317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977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286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FastWer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54761" y="4777379"/>
            <a:ext cx="3225852" cy="1652917"/>
          </a:xfrm>
        </p:spPr>
        <p:txBody>
          <a:bodyPr/>
          <a:lstStyle/>
          <a:p>
            <a:r>
              <a:rPr lang="es-ES_tradnl" dirty="0" smtClean="0"/>
              <a:t>Oriol </a:t>
            </a:r>
            <a:r>
              <a:rPr lang="es-ES_tradnl" dirty="0" err="1" smtClean="0"/>
              <a:t>andr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_tradnl" dirty="0" smtClean="0"/>
              <a:t>Albert gin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" dirty="0" smtClean="0"/>
              <a:t>Rubén </a:t>
            </a:r>
            <a:r>
              <a:rPr lang="es-ES" dirty="0" err="1" smtClean="0"/>
              <a:t>hERAS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6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 desarrollo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Mi Perfil</a:t>
            </a:r>
          </a:p>
          <a:p>
            <a:r>
              <a:rPr lang="es-ES_tradnl" sz="2800" dirty="0" smtClean="0"/>
              <a:t>Pol</a:t>
            </a:r>
            <a:r>
              <a:rPr lang="es-ES" sz="2800" dirty="0" err="1" smtClean="0"/>
              <a:t>ítica</a:t>
            </a:r>
            <a:r>
              <a:rPr lang="es-ES" sz="2800" dirty="0" smtClean="0"/>
              <a:t> del sitio</a:t>
            </a:r>
          </a:p>
          <a:p>
            <a:r>
              <a:rPr lang="es-ES" sz="2800" dirty="0" smtClean="0"/>
              <a:t>Responder pregunta</a:t>
            </a:r>
          </a:p>
          <a:p>
            <a:r>
              <a:rPr lang="es-ES" sz="2800" dirty="0" smtClean="0"/>
              <a:t>Ajax dinámico alta pregunta</a:t>
            </a:r>
            <a:endParaRPr lang="es-ES_tradnl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79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</a:t>
            </a:r>
            <a:r>
              <a:rPr lang="es-ES" dirty="0" err="1" smtClean="0"/>
              <a:t>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Dinamismo de trabajo</a:t>
            </a:r>
          </a:p>
          <a:p>
            <a:r>
              <a:rPr lang="es-ES_tradnl" dirty="0" err="1" smtClean="0"/>
              <a:t>Acotaci</a:t>
            </a:r>
            <a:r>
              <a:rPr lang="es-ES" dirty="0" err="1" smtClean="0"/>
              <a:t>ón</a:t>
            </a:r>
            <a:r>
              <a:rPr lang="es-ES" dirty="0" smtClean="0"/>
              <a:t> de tiempo para los </a:t>
            </a:r>
            <a:r>
              <a:rPr lang="es-ES" dirty="0" err="1" smtClean="0"/>
              <a:t>sprints</a:t>
            </a:r>
            <a:endParaRPr lang="es-ES" dirty="0" smtClean="0"/>
          </a:p>
          <a:p>
            <a:r>
              <a:rPr lang="es-ES" dirty="0" smtClean="0"/>
              <a:t>Trabajo colectivo a tiempo real</a:t>
            </a:r>
          </a:p>
          <a:p>
            <a:r>
              <a:rPr lang="es-ES" dirty="0" smtClean="0"/>
              <a:t>Test en diferentes equipos</a:t>
            </a:r>
          </a:p>
          <a:p>
            <a:r>
              <a:rPr lang="es-ES" dirty="0" smtClean="0"/>
              <a:t>Repartición de tareas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3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Presentaci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Objetivos del proyecto</a:t>
            </a:r>
          </a:p>
          <a:p>
            <a:r>
              <a:rPr lang="es-ES_tradnl" sz="2800" dirty="0" smtClean="0"/>
              <a:t>Funciones</a:t>
            </a:r>
          </a:p>
          <a:p>
            <a:r>
              <a:rPr lang="es-ES_tradnl" sz="2800" dirty="0" smtClean="0"/>
              <a:t>Estado</a:t>
            </a:r>
          </a:p>
          <a:p>
            <a:r>
              <a:rPr lang="es-ES_tradnl" sz="2800" dirty="0" err="1" smtClean="0"/>
              <a:t>Product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Backlog</a:t>
            </a:r>
            <a:endParaRPr lang="es-ES_tradnl" sz="2800" dirty="0" smtClean="0"/>
          </a:p>
          <a:p>
            <a:r>
              <a:rPr lang="es-ES_tradnl" sz="2800" dirty="0" smtClean="0"/>
              <a:t>En desarrollo</a:t>
            </a:r>
          </a:p>
          <a:p>
            <a:r>
              <a:rPr lang="es-ES_tradnl" sz="2800" dirty="0" err="1" smtClean="0"/>
              <a:t>Conclusi</a:t>
            </a:r>
            <a:r>
              <a:rPr lang="es-ES" sz="2800" dirty="0" err="1" smtClean="0"/>
              <a:t>ón</a:t>
            </a:r>
            <a:endParaRPr lang="es-ES" sz="2800" dirty="0" smtClean="0"/>
          </a:p>
          <a:p>
            <a:endParaRPr lang="es-ES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01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Ayudar a todas aquellas personas indecisas</a:t>
            </a:r>
          </a:p>
          <a:p>
            <a:endParaRPr lang="es-ES_tradnl" sz="2800" dirty="0"/>
          </a:p>
          <a:p>
            <a:r>
              <a:rPr lang="es-ES_tradnl" sz="2800" dirty="0" smtClean="0"/>
              <a:t>Plantear </a:t>
            </a:r>
            <a:r>
              <a:rPr lang="es-ES_tradnl" sz="2800" dirty="0" err="1" smtClean="0"/>
              <a:t>tests</a:t>
            </a:r>
            <a:r>
              <a:rPr lang="es-ES_tradnl" sz="2800" dirty="0" smtClean="0"/>
              <a:t> y cuestionarios</a:t>
            </a:r>
          </a:p>
          <a:p>
            <a:endParaRPr lang="es-ES_tradnl" sz="2800" dirty="0"/>
          </a:p>
          <a:p>
            <a:r>
              <a:rPr lang="es-ES_tradnl" sz="2800" dirty="0" smtClean="0"/>
              <a:t>Posteriormente ofrecer una plataforma m</a:t>
            </a:r>
            <a:r>
              <a:rPr lang="es-ES" sz="2800" dirty="0" err="1" smtClean="0"/>
              <a:t>ás</a:t>
            </a:r>
            <a:r>
              <a:rPr lang="es-ES" sz="2800" dirty="0" smtClean="0"/>
              <a:t> completa y fiable que 	</a:t>
            </a:r>
            <a:r>
              <a:rPr lang="es-ES" sz="2800" dirty="0" err="1" smtClean="0"/>
              <a:t>yahoo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803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Registro y </a:t>
            </a:r>
            <a:r>
              <a:rPr lang="es-ES_tradnl" sz="2400" dirty="0" err="1" smtClean="0"/>
              <a:t>login</a:t>
            </a:r>
            <a:r>
              <a:rPr lang="es-ES_tradnl" sz="2400" dirty="0" smtClean="0"/>
              <a:t> propio</a:t>
            </a:r>
          </a:p>
          <a:p>
            <a:r>
              <a:rPr lang="es-ES_tradnl" sz="2400" dirty="0" smtClean="0"/>
              <a:t>Posibilidad de crear preguntas y respuestas de dos tipos</a:t>
            </a:r>
          </a:p>
          <a:p>
            <a:r>
              <a:rPr lang="es-ES_tradnl" sz="2400" dirty="0" smtClean="0"/>
              <a:t>Contestar preguntas de otras personas</a:t>
            </a:r>
          </a:p>
          <a:p>
            <a:r>
              <a:rPr lang="es-ES_tradnl" sz="2400" dirty="0" err="1" smtClean="0"/>
              <a:t>Funci</a:t>
            </a:r>
            <a:r>
              <a:rPr lang="es-ES" sz="2400" dirty="0" err="1" smtClean="0"/>
              <a:t>ón</a:t>
            </a:r>
            <a:r>
              <a:rPr lang="es-ES" sz="2400" dirty="0" smtClean="0"/>
              <a:t> para seguir a otros usuarios y ver sus preguntas</a:t>
            </a:r>
          </a:p>
          <a:p>
            <a:r>
              <a:rPr lang="es-ES" sz="2400" dirty="0" smtClean="0"/>
              <a:t>Notificaciones al recibir una pregunta</a:t>
            </a:r>
          </a:p>
          <a:p>
            <a:r>
              <a:rPr lang="es-ES" sz="2400" dirty="0" smtClean="0"/>
              <a:t>Inicio donde ver las preguntas de la comunidad y con filtro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33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200" dirty="0" err="1" smtClean="0"/>
              <a:t>Login</a:t>
            </a:r>
            <a:r>
              <a:rPr lang="es-ES_tradnl" sz="3200" dirty="0" smtClean="0"/>
              <a:t> y registro ✔️</a:t>
            </a:r>
          </a:p>
          <a:p>
            <a:r>
              <a:rPr lang="es-ES_tradnl" sz="3200" dirty="0" smtClean="0"/>
              <a:t>Seguidores ✔️</a:t>
            </a:r>
          </a:p>
          <a:p>
            <a:r>
              <a:rPr lang="es-ES_tradnl" sz="3200" dirty="0" smtClean="0"/>
              <a:t>Inicio ✔️</a:t>
            </a:r>
          </a:p>
          <a:p>
            <a:r>
              <a:rPr lang="es-ES_tradnl" sz="3200" dirty="0"/>
              <a:t>Alta pregunta </a:t>
            </a:r>
            <a:r>
              <a:rPr lang="es-ES_tradnl" sz="3200" dirty="0" smtClean="0"/>
              <a:t> </a:t>
            </a:r>
            <a:r>
              <a:rPr lang="es-ES_tradnl" sz="3200" dirty="0"/>
              <a:t>✔️</a:t>
            </a:r>
          </a:p>
          <a:p>
            <a:endParaRPr lang="es-ES_tradnl" sz="3200" dirty="0" smtClean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49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835" y="1152982"/>
            <a:ext cx="5792930" cy="53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Estado</a:t>
            </a:r>
            <a:endParaRPr lang="es-ES_tradn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35" y="1529114"/>
            <a:ext cx="7367860" cy="4753700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86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Product</a:t>
            </a:r>
            <a:r>
              <a:rPr lang="es-ES_tradnl" dirty="0" smtClean="0"/>
              <a:t> </a:t>
            </a:r>
            <a:r>
              <a:rPr lang="es-ES_tradnl" dirty="0" err="1" smtClean="0"/>
              <a:t>Backlog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16" y="1140722"/>
            <a:ext cx="9343724" cy="5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362" y="1397479"/>
            <a:ext cx="6957621" cy="50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1269</TotalTime>
  <Words>151</Words>
  <Application>Microsoft Macintosh PowerPoint</Application>
  <PresentationFormat>Panorámica</PresentationFormat>
  <Paragraphs>51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Wingdings 3</vt:lpstr>
      <vt:lpstr>Arial</vt:lpstr>
      <vt:lpstr>Ión</vt:lpstr>
      <vt:lpstr>FastWer </vt:lpstr>
      <vt:lpstr>Presentación</vt:lpstr>
      <vt:lpstr>Objetivos del proyecto</vt:lpstr>
      <vt:lpstr>Funciones</vt:lpstr>
      <vt:lpstr>Estado</vt:lpstr>
      <vt:lpstr>Estado</vt:lpstr>
      <vt:lpstr>Estado</vt:lpstr>
      <vt:lpstr>Product Backlog</vt:lpstr>
      <vt:lpstr>Estado</vt:lpstr>
      <vt:lpstr>En desarrollo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FastWer </dc:title>
  <dc:creator>Usuario de Microsoft Office</dc:creator>
  <cp:lastModifiedBy>Usuario de Microsoft Office</cp:lastModifiedBy>
  <cp:revision>23</cp:revision>
  <dcterms:created xsi:type="dcterms:W3CDTF">2016-02-28T13:04:33Z</dcterms:created>
  <dcterms:modified xsi:type="dcterms:W3CDTF">2016-02-29T15:12:33Z</dcterms:modified>
</cp:coreProperties>
</file>