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28/2/16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Mi Perfil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dirty="0" smtClean="0"/>
              <a:t>Responder pregunta</a:t>
            </a:r>
          </a:p>
          <a:p>
            <a:r>
              <a:rPr lang="es-ES" sz="2800" dirty="0" smtClean="0"/>
              <a:t>Ajax dinámico alta pregunta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120</Words>
  <Application>Microsoft Macintosh PowerPoint</Application>
  <PresentationFormat>Panorámica</PresentationFormat>
  <Paragraphs>39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12</cp:revision>
  <dcterms:created xsi:type="dcterms:W3CDTF">2016-02-28T13:04:33Z</dcterms:created>
  <dcterms:modified xsi:type="dcterms:W3CDTF">2016-02-28T15:41:21Z</dcterms:modified>
</cp:coreProperties>
</file>