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1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6E1C-941E-6E43-9AB6-3AFBE47F2A7B}" type="datetimeFigureOut">
              <a:rPr lang="es-ES_tradnl" smtClean="0"/>
              <a:t>11/4/16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06CEF-83B0-B042-912F-4A989A4530A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6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317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977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86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FastWer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4761" y="4777379"/>
            <a:ext cx="3225852" cy="1652917"/>
          </a:xfrm>
        </p:spPr>
        <p:txBody>
          <a:bodyPr/>
          <a:lstStyle/>
          <a:p>
            <a:r>
              <a:rPr lang="es-ES_tradnl" dirty="0" smtClean="0"/>
              <a:t>Oriol </a:t>
            </a:r>
            <a:r>
              <a:rPr lang="es-ES_tradnl" dirty="0" err="1" smtClean="0"/>
              <a:t>andr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_tradnl" dirty="0" smtClean="0"/>
              <a:t>Albert gin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" dirty="0" smtClean="0"/>
              <a:t>Rubén </a:t>
            </a:r>
            <a:r>
              <a:rPr lang="es-ES" dirty="0" err="1" smtClean="0"/>
              <a:t>hERAS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6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</a:t>
            </a:r>
            <a:r>
              <a:rPr lang="es-ES" dirty="0" err="1" smtClean="0"/>
              <a:t>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r>
              <a:rPr lang="es-ES_tradnl" dirty="0" err="1" smtClean="0"/>
              <a:t>Acotaci</a:t>
            </a:r>
            <a:r>
              <a:rPr lang="es-ES" dirty="0" err="1" smtClean="0"/>
              <a:t>ón</a:t>
            </a:r>
            <a:r>
              <a:rPr lang="es-ES" dirty="0" smtClean="0"/>
              <a:t> de tiempo para los </a:t>
            </a:r>
            <a:r>
              <a:rPr lang="es-ES" dirty="0" err="1" smtClean="0"/>
              <a:t>sprints</a:t>
            </a:r>
            <a:endParaRPr lang="es-ES" dirty="0" smtClean="0"/>
          </a:p>
          <a:p>
            <a:r>
              <a:rPr lang="es-ES" dirty="0" smtClean="0"/>
              <a:t>Trabajo colectivo a tiempo real</a:t>
            </a:r>
          </a:p>
          <a:p>
            <a:r>
              <a:rPr lang="es-ES" dirty="0" smtClean="0"/>
              <a:t>Test en diferentes equipos</a:t>
            </a:r>
          </a:p>
          <a:p>
            <a:r>
              <a:rPr lang="es-ES" dirty="0" smtClean="0"/>
              <a:t>+ preparación = - tiempo de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573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Presentaci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Objetivos del proyecto</a:t>
            </a:r>
          </a:p>
          <a:p>
            <a:r>
              <a:rPr lang="es-ES_tradnl" sz="2800" dirty="0" smtClean="0"/>
              <a:t>Funciones</a:t>
            </a:r>
          </a:p>
          <a:p>
            <a:r>
              <a:rPr lang="es-ES_tradnl" sz="2800" dirty="0" smtClean="0"/>
              <a:t>Estado</a:t>
            </a:r>
          </a:p>
          <a:p>
            <a:r>
              <a:rPr lang="es-ES_tradnl" sz="2800" dirty="0" err="1" smtClean="0"/>
              <a:t>Product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Backlog</a:t>
            </a:r>
            <a:endParaRPr lang="es-ES_tradnl" sz="2800" dirty="0" smtClean="0"/>
          </a:p>
          <a:p>
            <a:r>
              <a:rPr lang="es-ES_tradnl" sz="2800" dirty="0" smtClean="0"/>
              <a:t>En desarrollo</a:t>
            </a:r>
          </a:p>
          <a:p>
            <a:r>
              <a:rPr lang="es-ES_tradnl" sz="2800" dirty="0" err="1" smtClean="0"/>
              <a:t>Conclusi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endParaRPr lang="es-ES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01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Ayudar a todas aquellas personas indecisas</a:t>
            </a:r>
          </a:p>
          <a:p>
            <a:endParaRPr lang="es-ES_tradnl" sz="2800" dirty="0"/>
          </a:p>
          <a:p>
            <a:r>
              <a:rPr lang="es-ES_tradnl" sz="2800" dirty="0" smtClean="0"/>
              <a:t>Plantear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 y cuestionarios</a:t>
            </a:r>
          </a:p>
          <a:p>
            <a:endParaRPr lang="es-ES_tradnl" sz="2800" dirty="0"/>
          </a:p>
          <a:p>
            <a:r>
              <a:rPr lang="es-ES_tradnl" sz="2800" dirty="0" smtClean="0"/>
              <a:t>Posteriormente ofrecer una plataforma m</a:t>
            </a:r>
            <a:r>
              <a:rPr lang="es-ES" sz="2800" dirty="0" err="1" smtClean="0"/>
              <a:t>ás</a:t>
            </a:r>
            <a:r>
              <a:rPr lang="es-ES" sz="2800" dirty="0" smtClean="0"/>
              <a:t> completa y fiable que 	</a:t>
            </a:r>
            <a:r>
              <a:rPr lang="es-ES" sz="2800" dirty="0" err="1" smtClean="0"/>
              <a:t>yahoo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03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Registro y </a:t>
            </a:r>
            <a:r>
              <a:rPr lang="es-ES_tradnl" sz="2400" dirty="0" err="1" smtClean="0"/>
              <a:t>login</a:t>
            </a:r>
            <a:r>
              <a:rPr lang="es-ES_tradnl" sz="2400" dirty="0" smtClean="0"/>
              <a:t> propio</a:t>
            </a:r>
          </a:p>
          <a:p>
            <a:r>
              <a:rPr lang="es-ES_tradnl" sz="2400" dirty="0" smtClean="0"/>
              <a:t>Posibilidad de crear preguntas y respuestas de dos tipos</a:t>
            </a:r>
          </a:p>
          <a:p>
            <a:r>
              <a:rPr lang="es-ES_tradnl" sz="2400" dirty="0" smtClean="0"/>
              <a:t>Contestar preguntas de otras personas</a:t>
            </a:r>
          </a:p>
          <a:p>
            <a:r>
              <a:rPr lang="es-ES_tradnl" sz="2400" dirty="0" err="1" smtClean="0"/>
              <a:t>Funci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seguir a otros usuarios y ver sus preguntas</a:t>
            </a:r>
          </a:p>
          <a:p>
            <a:r>
              <a:rPr lang="es-ES" sz="2400" dirty="0" smtClean="0"/>
              <a:t>Notificaciones al recibir una pregunta</a:t>
            </a:r>
          </a:p>
          <a:p>
            <a:r>
              <a:rPr lang="es-ES" sz="2400" dirty="0" smtClean="0"/>
              <a:t>Inicio donde ver las preguntas de la comunidad y con filtro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33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dirty="0" err="1" smtClean="0"/>
              <a:t>Login</a:t>
            </a:r>
            <a:r>
              <a:rPr lang="es-ES_tradnl" sz="3200" dirty="0" smtClean="0"/>
              <a:t> y registro ✔️</a:t>
            </a:r>
          </a:p>
          <a:p>
            <a:r>
              <a:rPr lang="es-ES_tradnl" sz="3200" dirty="0" smtClean="0"/>
              <a:t>Seguidores ✔️</a:t>
            </a:r>
          </a:p>
          <a:p>
            <a:r>
              <a:rPr lang="es-ES_tradnl" sz="3200" dirty="0" smtClean="0"/>
              <a:t>Inicio ✔️</a:t>
            </a:r>
          </a:p>
          <a:p>
            <a:r>
              <a:rPr lang="es-ES_tradnl" sz="3200" dirty="0"/>
              <a:t>Alta pregunta </a:t>
            </a:r>
            <a:r>
              <a:rPr lang="es-ES_tradnl" sz="3200" dirty="0" smtClean="0"/>
              <a:t> </a:t>
            </a:r>
            <a:r>
              <a:rPr lang="es-ES_tradnl" sz="3200" dirty="0"/>
              <a:t>✔️</a:t>
            </a:r>
          </a:p>
          <a:p>
            <a:endParaRPr lang="es-ES_tradnl" sz="3200" dirty="0" smtClean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9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8735" y="1152983"/>
            <a:ext cx="6931742" cy="58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52983"/>
            <a:ext cx="4336026" cy="57050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26" y="1152982"/>
            <a:ext cx="7855974" cy="57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Product</a:t>
            </a:r>
            <a:r>
              <a:rPr lang="es-ES_tradnl" dirty="0" smtClean="0"/>
              <a:t> </a:t>
            </a:r>
            <a:r>
              <a:rPr lang="es-ES_tradnl" dirty="0" err="1" smtClean="0"/>
              <a:t>Backlog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desarrollo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Mejora Visual de la web en general</a:t>
            </a:r>
          </a:p>
          <a:p>
            <a:r>
              <a:rPr lang="es-ES_tradnl" sz="2800" dirty="0" smtClean="0"/>
              <a:t>Pol</a:t>
            </a:r>
            <a:r>
              <a:rPr lang="es-ES" sz="2800" dirty="0" err="1" smtClean="0"/>
              <a:t>ítica</a:t>
            </a:r>
            <a:r>
              <a:rPr lang="es-ES" sz="2800" dirty="0" smtClean="0"/>
              <a:t> del sitio</a:t>
            </a:r>
          </a:p>
          <a:p>
            <a:r>
              <a:rPr lang="es-ES" sz="2800" smtClean="0"/>
              <a:t>Reporte </a:t>
            </a:r>
            <a:r>
              <a:rPr lang="es-ES" sz="2800" dirty="0" smtClean="0"/>
              <a:t>de pregunta</a:t>
            </a:r>
          </a:p>
          <a:p>
            <a:r>
              <a:rPr lang="es-ES" sz="2800" dirty="0" err="1" smtClean="0"/>
              <a:t>Envio</a:t>
            </a:r>
            <a:r>
              <a:rPr lang="es-ES" sz="2800" dirty="0" smtClean="0"/>
              <a:t> de mails mediante </a:t>
            </a:r>
            <a:r>
              <a:rPr lang="es-ES" sz="2800" dirty="0" err="1" smtClean="0"/>
              <a:t>php</a:t>
            </a:r>
            <a:endParaRPr lang="es-ES" sz="2800" dirty="0" smtClean="0"/>
          </a:p>
          <a:p>
            <a:r>
              <a:rPr lang="es-ES" sz="2800" dirty="0" smtClean="0"/>
              <a:t>Pantallas no funcionales</a:t>
            </a:r>
            <a:endParaRPr lang="es-ES_tradnl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79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1503</TotalTime>
  <Words>166</Words>
  <Application>Microsoft Macintosh PowerPoint</Application>
  <PresentationFormat>Panorámica</PresentationFormat>
  <Paragraphs>52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Ión</vt:lpstr>
      <vt:lpstr>FastWer </vt:lpstr>
      <vt:lpstr>Presentación</vt:lpstr>
      <vt:lpstr>Objetivos del proyecto</vt:lpstr>
      <vt:lpstr>Funciones</vt:lpstr>
      <vt:lpstr>Estado</vt:lpstr>
      <vt:lpstr>Control de versiones</vt:lpstr>
      <vt:lpstr>Control de versiones</vt:lpstr>
      <vt:lpstr>Product Backlog</vt:lpstr>
      <vt:lpstr>En desarrollo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FastWer </dc:title>
  <dc:creator>Usuario de Microsoft Office</dc:creator>
  <cp:lastModifiedBy>Usuario de Microsoft Office</cp:lastModifiedBy>
  <cp:revision>30</cp:revision>
  <dcterms:created xsi:type="dcterms:W3CDTF">2016-02-28T13:04:33Z</dcterms:created>
  <dcterms:modified xsi:type="dcterms:W3CDTF">2016-04-11T16:13:37Z</dcterms:modified>
</cp:coreProperties>
</file>