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57" r:id="rId6"/>
    <p:sldId id="262" r:id="rId7"/>
    <p:sldId id="263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DDBCA-D051-7920-34E3-35F13AD65913}" v="808" dt="2024-09-29T06:44:1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ra Babu" userId="4ebdafce21ae87fe" providerId="LiveId" clId="{17133D5F-D153-4A6C-B69B-4A1F8C8AC0BE}"/>
    <pc:docChg chg="modSld">
      <pc:chgData name="Sitra Babu" userId="4ebdafce21ae87fe" providerId="LiveId" clId="{17133D5F-D153-4A6C-B69B-4A1F8C8AC0BE}" dt="2024-09-29T08:22:57.326" v="76" actId="20577"/>
      <pc:docMkLst>
        <pc:docMk/>
      </pc:docMkLst>
      <pc:sldChg chg="modSp mod">
        <pc:chgData name="Sitra Babu" userId="4ebdafce21ae87fe" providerId="LiveId" clId="{17133D5F-D153-4A6C-B69B-4A1F8C8AC0BE}" dt="2024-09-29T08:22:57.326" v="76" actId="20577"/>
        <pc:sldMkLst>
          <pc:docMk/>
          <pc:sldMk cId="109857222" sldId="256"/>
        </pc:sldMkLst>
        <pc:spChg chg="mod">
          <ac:chgData name="Sitra Babu" userId="4ebdafce21ae87fe" providerId="LiveId" clId="{17133D5F-D153-4A6C-B69B-4A1F8C8AC0BE}" dt="2024-09-29T08:22:57.326" v="7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F5BC7-9E78-C6B7-3A04-C46A059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1" y="-80106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53079"/>
            <a:ext cx="10181622" cy="400482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name: D.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Sitra</a:t>
            </a:r>
            <a:br>
              <a:rPr lang="en-US" sz="2800" dirty="0"/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No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: 312210439</a:t>
            </a:r>
            <a:b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NM ID:FB10D1972684352A9264536684E93ECE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 commerce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Collage: GURU SHREE SHANTIVIJAI JAIN COLLEGE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WOMEN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62" y="952506"/>
            <a:ext cx="7003363" cy="133835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</a:rPr>
              <a:t>EMPLOYEE DATA ANALYSIS USING EXCEL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9C-3D4C-1192-DCBA-2E3C21F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60AA-A0E4-65BA-9C23-7AC805F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Modelling for Employee Data Analysis involves using statistical and machine learning techniques to identify relationships and patterns in the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AB8-FA38-303E-8E89-609A903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EEF72-4EBD-964D-F6CE-FF986D1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77" y="2028826"/>
            <a:ext cx="10817788" cy="4029074"/>
          </a:xfrm>
        </p:spPr>
      </p:pic>
    </p:spTree>
    <p:extLst>
      <p:ext uri="{BB962C8B-B14F-4D97-AF65-F5344CB8AC3E}">
        <p14:creationId xmlns:p14="http://schemas.microsoft.com/office/powerpoint/2010/main" val="240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64F1-DBA9-F14D-5B40-1A3E009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2A1E-8371-0A11-B872-023946B5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The Employee Data Analysis project aimed to improve employee retention, productivity, and </a:t>
            </a:r>
            <a:r>
              <a:rPr lang="en-US" sz="1500" dirty="0" err="1">
                <a:solidFill>
                  <a:srgbClr val="313131"/>
                </a:solidFill>
                <a:latin typeface="Helvetica"/>
                <a:cs typeface="Helvetica"/>
              </a:rPr>
              <a:t>organisational</a:t>
            </a:r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 performance through data-driven insights. By leveraging statistical and machine learning techniques.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E95-3B6B-55EF-F61A-184B12B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CFCC-35B2-E087-CEAF-ACAE54B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36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55C-292F-0569-23BF-C167874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843-3394-EB57-A023-531814D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/>
              <a:t>Modelling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69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743F-527E-AE69-B413-4F79D7F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BDC-C951-3AAF-6F3B-E69049E5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"As a human resources manager, I want to improve employee retention, productivity, and overall organizational performance. To achieve this, I need to analyze our employee data to identify trends, patterns, and correlations that inform data-driven decisions.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BF5-3654-C4AF-93BD-9EC8F54B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642-9453-27C1-E0A9-8145389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Improve employee retention, productivity, and overall organizational performance by analyzing employee data to identify trends, patterns, and correlations that inform data-driven decisions.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C73-4F6A-018A-748E-A304AD0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166-5C2F-EF14-2281-E1226BF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6D4-3CA4-2347-07BD-1705429E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Solotion</a:t>
            </a:r>
            <a:r>
              <a:rPr lang="en-US" dirty="0"/>
              <a:t>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CBD1-D6D3-B15F-FE3E-4C27F6B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Conditional formatting – missing</a:t>
            </a:r>
          </a:p>
          <a:p>
            <a:r>
              <a:rPr lang="en-US"/>
              <a:t>Filter – remove</a:t>
            </a:r>
            <a:endParaRPr lang="en-US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0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DFE-72C8-65BB-1F5C-C6CC779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E1E-965F-35F2-D0EF-4AFE6821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Employee=- Kaggle</a:t>
            </a:r>
          </a:p>
          <a:p>
            <a:r>
              <a:rPr lang="en-US"/>
              <a:t>26 – features</a:t>
            </a:r>
            <a:endParaRPr lang="en-US" dirty="0"/>
          </a:p>
          <a:p>
            <a:r>
              <a:rPr lang="en-US"/>
              <a:t>9 – features</a:t>
            </a:r>
            <a:endParaRPr lang="en-US" dirty="0"/>
          </a:p>
          <a:p>
            <a:r>
              <a:rPr lang="en-US"/>
              <a:t>Emp id – num</a:t>
            </a:r>
            <a:endParaRPr lang="en-US" dirty="0"/>
          </a:p>
          <a:p>
            <a:r>
              <a:rPr lang="en-US"/>
              <a:t>Name – text</a:t>
            </a:r>
            <a:endParaRPr lang="en-US" dirty="0"/>
          </a:p>
          <a:p>
            <a:r>
              <a:rPr lang="en-US"/>
              <a:t>Emp type</a:t>
            </a:r>
          </a:p>
          <a:p>
            <a:r>
              <a:rPr lang="en-US"/>
              <a:t>Performance level</a:t>
            </a:r>
            <a:endParaRPr lang="en-US" dirty="0"/>
          </a:p>
          <a:p>
            <a:r>
              <a:rPr lang="en-US"/>
              <a:t>Gender-male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2BB-D105-5890-7D46-451E836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38AB-E8DF-AAB8-B3D0-338707BA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level =Ifs(Z8&gt;=5,"VERY HIGH",Z8&gt;=4,"HIGH",Z8&gt;=3,"MED",TRUE,"LOW"</a:t>
            </a:r>
          </a:p>
        </p:txBody>
      </p:sp>
    </p:spTree>
    <p:extLst>
      <p:ext uri="{BB962C8B-B14F-4D97-AF65-F5344CB8AC3E}">
        <p14:creationId xmlns:p14="http://schemas.microsoft.com/office/powerpoint/2010/main" val="3475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Medium</vt:lpstr>
      <vt:lpstr>Arial</vt:lpstr>
      <vt:lpstr>Helvetica</vt:lpstr>
      <vt:lpstr>Univers Light</vt:lpstr>
      <vt:lpstr>TribuneVTI</vt:lpstr>
      <vt:lpstr>Student name: D. Sitra Register No: 312210439 NM ID:FB10D1972684352A9264536684E93ECE Department: commerce Collage: GURU SHREE SHANTIVIJAI JAIN COLLEGE  FOR WOMEN   </vt:lpstr>
      <vt:lpstr>Project title</vt:lpstr>
      <vt:lpstr>AGENDA</vt:lpstr>
      <vt:lpstr>Problem Statement</vt:lpstr>
      <vt:lpstr>Project Overview</vt:lpstr>
      <vt:lpstr>Who are the End users</vt:lpstr>
      <vt:lpstr>Our Solotion and its Value Proposition</vt:lpstr>
      <vt:lpstr>Dataset Description</vt:lpstr>
      <vt:lpstr>The Wow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Sitra Babu</cp:lastModifiedBy>
  <cp:revision>163</cp:revision>
  <dcterms:created xsi:type="dcterms:W3CDTF">2024-09-29T04:39:53Z</dcterms:created>
  <dcterms:modified xsi:type="dcterms:W3CDTF">2024-09-29T08:23:03Z</dcterms:modified>
</cp:coreProperties>
</file>