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76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4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3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3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B9BA-52C2-4D94-B281-8D68A01995FA}" type="datetimeFigureOut">
              <a:rPr lang="en-IN" smtClean="0"/>
              <a:t>05-07-2017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D327-D4A0-41FE-8225-DFE277235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8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3051770"/>
          </a:xfrm>
        </p:spPr>
        <p:txBody>
          <a:bodyPr/>
          <a:lstStyle/>
          <a:p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ONLINE SHOPPING</a:t>
            </a:r>
            <a:b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3200" b="1" dirty="0" smtClean="0">
                <a:solidFill>
                  <a:schemeClr val="accent1">
                    <a:lumMod val="50000"/>
                  </a:schemeClr>
                </a:solidFill>
              </a:rPr>
              <a:t>MAD 3115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1345704"/>
          </a:xfrm>
        </p:spPr>
        <p:txBody>
          <a:bodyPr>
            <a:normAutofit/>
          </a:bodyPr>
          <a:lstStyle/>
          <a:p>
            <a:r>
              <a:rPr lang="en-IN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Chaitali</a:t>
            </a:r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Patel</a:t>
            </a:r>
          </a:p>
          <a:p>
            <a:r>
              <a:rPr lang="en-IN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(C0697976)</a:t>
            </a:r>
            <a:endParaRPr lang="en-IN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1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 View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1340768"/>
            <a:ext cx="4464496" cy="4896544"/>
          </a:xfrm>
        </p:spPr>
      </p:pic>
    </p:spTree>
    <p:extLst>
      <p:ext uri="{BB962C8B-B14F-4D97-AF65-F5344CB8AC3E}">
        <p14:creationId xmlns:p14="http://schemas.microsoft.com/office/powerpoint/2010/main" val="106694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Bill View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9" y="1268760"/>
            <a:ext cx="4608512" cy="5589239"/>
          </a:xfrm>
        </p:spPr>
      </p:pic>
    </p:spTree>
    <p:extLst>
      <p:ext uri="{BB962C8B-B14F-4D97-AF65-F5344CB8AC3E}">
        <p14:creationId xmlns:p14="http://schemas.microsoft.com/office/powerpoint/2010/main" val="85354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 Table </a:t>
            </a:r>
            <a:r>
              <a:rPr lang="en-IN" dirty="0" err="1" smtClean="0"/>
              <a:t>ViewCell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544616" cy="2872556"/>
          </a:xfrm>
        </p:spPr>
      </p:pic>
    </p:spTree>
    <p:extLst>
      <p:ext uri="{BB962C8B-B14F-4D97-AF65-F5344CB8AC3E}">
        <p14:creationId xmlns:p14="http://schemas.microsoft.com/office/powerpoint/2010/main" val="189166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Jeans Table </a:t>
            </a:r>
            <a:r>
              <a:rPr lang="en-IN" dirty="0" err="1" smtClean="0"/>
              <a:t>ViewCell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1"/>
            <a:ext cx="6552728" cy="2545854"/>
          </a:xfrm>
        </p:spPr>
      </p:pic>
    </p:spTree>
    <p:extLst>
      <p:ext uri="{BB962C8B-B14F-4D97-AF65-F5344CB8AC3E}">
        <p14:creationId xmlns:p14="http://schemas.microsoft.com/office/powerpoint/2010/main" val="127113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1.Login.Swift</a:t>
            </a:r>
          </a:p>
          <a:p>
            <a:r>
              <a:rPr lang="en-IN" dirty="0" smtClean="0"/>
              <a:t>This is file which contain username and password for login to customer.</a:t>
            </a:r>
          </a:p>
          <a:p>
            <a:r>
              <a:rPr lang="en-IN" dirty="0" smtClean="0"/>
              <a:t>If customer has not username and password then he/she goes to Registration File.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2.Registration.Swift</a:t>
            </a:r>
          </a:p>
          <a:p>
            <a:r>
              <a:rPr lang="en-IN" dirty="0" smtClean="0"/>
              <a:t>In this </a:t>
            </a:r>
            <a:r>
              <a:rPr lang="en-IN" dirty="0" err="1" smtClean="0"/>
              <a:t>file,User</a:t>
            </a:r>
            <a:r>
              <a:rPr lang="en-IN" dirty="0" smtClean="0"/>
              <a:t> can generate his/her username and password with the personal detail.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47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After the registration he/she can login with their username and password.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3.Detail.swift</a:t>
            </a:r>
          </a:p>
          <a:p>
            <a:r>
              <a:rPr lang="en-IN" dirty="0" smtClean="0"/>
              <a:t>In this file it contain data about the products it contain </a:t>
            </a:r>
            <a:r>
              <a:rPr lang="en-IN" dirty="0" err="1" smtClean="0"/>
              <a:t>price,supplier</a:t>
            </a:r>
            <a:r>
              <a:rPr lang="en-IN" dirty="0" smtClean="0"/>
              <a:t> etc.</a:t>
            </a:r>
          </a:p>
          <a:p>
            <a:r>
              <a:rPr lang="en-IN" dirty="0" smtClean="0"/>
              <a:t>It connected with the getter setter method to call detail about product in detail view controller.</a:t>
            </a:r>
          </a:p>
          <a:p>
            <a:r>
              <a:rPr lang="en-IN" dirty="0" smtClean="0"/>
              <a:t>This file contain data of product which product are available in the store.  </a:t>
            </a:r>
          </a:p>
        </p:txBody>
      </p:sp>
    </p:spTree>
    <p:extLst>
      <p:ext uri="{BB962C8B-B14F-4D97-AF65-F5344CB8AC3E}">
        <p14:creationId xmlns:p14="http://schemas.microsoft.com/office/powerpoint/2010/main" val="311329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dirty="0" err="1" smtClean="0"/>
              <a:t>Bill.Swift</a:t>
            </a:r>
            <a:endParaRPr lang="en-IN" dirty="0" smtClean="0"/>
          </a:p>
          <a:p>
            <a:r>
              <a:rPr lang="en-IN" dirty="0" smtClean="0"/>
              <a:t>This file contain data regarding customer that buy a product.</a:t>
            </a:r>
          </a:p>
          <a:p>
            <a:r>
              <a:rPr lang="en-IN" dirty="0" smtClean="0"/>
              <a:t>This file has a map view which contain the customer’s address shown on the map for easy to supply product.</a:t>
            </a:r>
          </a:p>
          <a:p>
            <a:r>
              <a:rPr lang="en-IN" dirty="0" smtClean="0"/>
              <a:t>This application has payment system is Cash On Delivery.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52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r>
              <a:rPr lang="en-IN" sz="7200" b="1" i="1" dirty="0" smtClean="0">
                <a:latin typeface="Bell MT" pitchFamily="18" charset="0"/>
              </a:rPr>
              <a:t>Thank You</a:t>
            </a:r>
            <a:endParaRPr lang="en-IN" sz="7200" b="1" i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my application, it contain some view controller and some business file.</a:t>
            </a:r>
          </a:p>
          <a:p>
            <a:r>
              <a:rPr lang="en-IN" dirty="0" smtClean="0"/>
              <a:t>It is application which is form of electronic commerce  which allow to customer shop cloth online.</a:t>
            </a:r>
          </a:p>
          <a:p>
            <a:r>
              <a:rPr lang="en-IN" dirty="0" smtClean="0"/>
              <a:t>This store provide different kind of clothes.</a:t>
            </a:r>
          </a:p>
          <a:p>
            <a:r>
              <a:rPr lang="en-IN" dirty="0" smtClean="0"/>
              <a:t>The main flow diagram of my application is defined below.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92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6610"/>
          </a:xfrm>
        </p:spPr>
        <p:txBody>
          <a:bodyPr/>
          <a:lstStyle/>
          <a:p>
            <a:r>
              <a:rPr lang="en-IN" b="1" dirty="0" smtClean="0"/>
              <a:t>Basic Block Diagram</a:t>
            </a:r>
            <a:br>
              <a:rPr lang="en-IN" b="1" dirty="0" smtClean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463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324528" cy="5472608"/>
          </a:xfrm>
        </p:spPr>
      </p:pic>
    </p:spTree>
    <p:extLst>
      <p:ext uri="{BB962C8B-B14F-4D97-AF65-F5344CB8AC3E}">
        <p14:creationId xmlns:p14="http://schemas.microsoft.com/office/powerpoint/2010/main" val="90421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View Controller</a:t>
            </a:r>
            <a:endParaRPr lang="en-IN" dirty="0"/>
          </a:p>
        </p:txBody>
      </p:sp>
      <p:pic>
        <p:nvPicPr>
          <p:cNvPr id="1026" name="Picture 2" descr="C:\Users\jayantilal patel\Desktop\untitled folder\Screen Shot 2017-07-04 at 7.02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812507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1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 View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776"/>
            <a:ext cx="5256584" cy="5184576"/>
          </a:xfrm>
        </p:spPr>
      </p:pic>
    </p:spTree>
    <p:extLst>
      <p:ext uri="{BB962C8B-B14F-4D97-AF65-F5344CB8AC3E}">
        <p14:creationId xmlns:p14="http://schemas.microsoft.com/office/powerpoint/2010/main" val="428412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View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4752527" cy="4896544"/>
          </a:xfrm>
        </p:spPr>
      </p:pic>
    </p:spTree>
    <p:extLst>
      <p:ext uri="{BB962C8B-B14F-4D97-AF65-F5344CB8AC3E}">
        <p14:creationId xmlns:p14="http://schemas.microsoft.com/office/powerpoint/2010/main" val="22755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Category Table </a:t>
            </a:r>
            <a:r>
              <a:rPr lang="en-IN" dirty="0" err="1" smtClean="0"/>
              <a:t>ViewController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1853406"/>
            <a:ext cx="4680520" cy="4455914"/>
          </a:xfrm>
        </p:spPr>
      </p:pic>
    </p:spTree>
    <p:extLst>
      <p:ext uri="{BB962C8B-B14F-4D97-AF65-F5344CB8AC3E}">
        <p14:creationId xmlns:p14="http://schemas.microsoft.com/office/powerpoint/2010/main" val="1549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Jeans Table </a:t>
            </a:r>
            <a:r>
              <a:rPr lang="en-IN" dirty="0" err="1" smtClean="0"/>
              <a:t>ViewController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72816"/>
            <a:ext cx="4896544" cy="4632771"/>
          </a:xfrm>
        </p:spPr>
      </p:pic>
    </p:spTree>
    <p:extLst>
      <p:ext uri="{BB962C8B-B14F-4D97-AF65-F5344CB8AC3E}">
        <p14:creationId xmlns:p14="http://schemas.microsoft.com/office/powerpoint/2010/main" val="8456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238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ONLINE SHOPPING MAD 3115 </vt:lpstr>
      <vt:lpstr>Introduction</vt:lpstr>
      <vt:lpstr>Basic Block Diagram </vt:lpstr>
      <vt:lpstr>PowerPoint Presentation</vt:lpstr>
      <vt:lpstr>Login View Controller</vt:lpstr>
      <vt:lpstr>Registration View Controller</vt:lpstr>
      <vt:lpstr>Button View Controller</vt:lpstr>
      <vt:lpstr>Category Table ViewController</vt:lpstr>
      <vt:lpstr>Jeans Table ViewController</vt:lpstr>
      <vt:lpstr>Detail View Controller</vt:lpstr>
      <vt:lpstr>Bill View Controller</vt:lpstr>
      <vt:lpstr>Category Table ViewCell</vt:lpstr>
      <vt:lpstr>Jeans Table ViewCell</vt:lpstr>
      <vt:lpstr>Business File</vt:lpstr>
      <vt:lpstr>PowerPoint Presentation</vt:lpstr>
      <vt:lpstr>PowerPoint Presentation</vt:lpstr>
      <vt:lpstr>Thank You</vt:lpstr>
    </vt:vector>
  </TitlesOfParts>
  <Company>ONGC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jayantilal patel</dc:creator>
  <cp:lastModifiedBy>jayantilal patel</cp:lastModifiedBy>
  <cp:revision>6</cp:revision>
  <dcterms:created xsi:type="dcterms:W3CDTF">2017-07-05T01:06:48Z</dcterms:created>
  <dcterms:modified xsi:type="dcterms:W3CDTF">2017-07-05T15:27:14Z</dcterms:modified>
</cp:coreProperties>
</file>