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6A3A82-C5AD-4EF1-862F-CD77F36BF8A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7D7C3057-D092-4B67-8149-1A98602D9171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latin typeface="Gill Sans MT" panose="020B0502020104020203" pitchFamily="34" charset="0"/>
            </a:rPr>
            <a:t>Landing page</a:t>
          </a:r>
          <a:endParaRPr lang="en-KE" dirty="0">
            <a:latin typeface="Gill Sans MT" panose="020B0502020104020203" pitchFamily="34" charset="0"/>
          </a:endParaRPr>
        </a:p>
      </dgm:t>
    </dgm:pt>
    <dgm:pt modelId="{1799D5E7-78F7-4688-832F-6C43C2E4611C}" type="parTrans" cxnId="{58F8AA1F-8590-41C7-80EA-2B3D299F6E11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7014CE5E-A974-432D-85EE-9DF621163691}" type="sibTrans" cxnId="{58F8AA1F-8590-41C7-80EA-2B3D299F6E11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440A4AE8-81BC-4309-9908-2F82D0D1D3F1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Patient Reg</a:t>
          </a:r>
          <a:endParaRPr lang="en-KE" dirty="0">
            <a:latin typeface="Gill Sans MT" panose="020B0502020104020203" pitchFamily="34" charset="0"/>
          </a:endParaRPr>
        </a:p>
      </dgm:t>
    </dgm:pt>
    <dgm:pt modelId="{E7483C91-EF11-45BD-B338-63F3FE5902B6}" type="parTrans" cxnId="{9C4FE268-EB6C-4053-ADCC-B7BDDE8009FB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54815D75-FAC9-4D90-96E7-3905D2512584}" type="sibTrans" cxnId="{9C4FE268-EB6C-4053-ADCC-B7BDDE8009FB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3577719E-9FA8-4BD6-8301-8BC9505CF820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Settings</a:t>
          </a:r>
          <a:endParaRPr lang="en-KE" dirty="0">
            <a:latin typeface="Gill Sans MT" panose="020B0502020104020203" pitchFamily="34" charset="0"/>
          </a:endParaRPr>
        </a:p>
      </dgm:t>
    </dgm:pt>
    <dgm:pt modelId="{1E10CE7C-1A94-4240-9F85-0B0FC28DB07B}" type="parTrans" cxnId="{5A087248-5C13-4520-BDBF-6DC0994285AC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9A211E6A-5160-4A5D-87AB-EDC975BDB963}" type="sibTrans" cxnId="{5A087248-5C13-4520-BDBF-6DC0994285AC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B5357EE2-BA58-4DE3-AEF7-7746B5585546}">
      <dgm:prSet phldrT="[Text]"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Patients</a:t>
          </a:r>
          <a:endParaRPr lang="en-KE" dirty="0">
            <a:latin typeface="Gill Sans MT" panose="020B0502020104020203" pitchFamily="34" charset="0"/>
          </a:endParaRPr>
        </a:p>
      </dgm:t>
    </dgm:pt>
    <dgm:pt modelId="{980E9466-B21C-4782-9B9C-4B7AA3676116}" type="parTrans" cxnId="{2D80D8CF-DBC0-4DA9-83E2-BEFD7D80672A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387E29E6-E57F-49C4-8C67-7F9415A1FFE3}" type="sibTrans" cxnId="{2D80D8CF-DBC0-4DA9-83E2-BEFD7D80672A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44C3CBE9-DC37-4492-9A25-75BC0249736E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Pharmacy</a:t>
          </a:r>
          <a:endParaRPr lang="en-KE" dirty="0">
            <a:latin typeface="Gill Sans MT" panose="020B0502020104020203" pitchFamily="34" charset="0"/>
          </a:endParaRPr>
        </a:p>
      </dgm:t>
    </dgm:pt>
    <dgm:pt modelId="{0C69A549-90F0-4244-AE63-11CFE39C9195}" type="parTrans" cxnId="{F3A08DA6-21FD-4D02-867D-C7242E1610E1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B5055DFC-80F4-46E2-BBD9-37445C744D8A}" type="sibTrans" cxnId="{F3A08DA6-21FD-4D02-867D-C7242E1610E1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638A53A1-FC47-41C7-A99A-882C0F19B4ED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Prescribing</a:t>
          </a:r>
          <a:endParaRPr lang="en-KE" dirty="0">
            <a:latin typeface="Gill Sans MT" panose="020B0502020104020203" pitchFamily="34" charset="0"/>
          </a:endParaRPr>
        </a:p>
      </dgm:t>
    </dgm:pt>
    <dgm:pt modelId="{A64BDD12-94F7-4C1E-BBEE-9FC4C9166E20}" type="parTrans" cxnId="{AE4F0D09-D298-4648-BBA6-44A35C7EE548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67550E89-BD4C-4C8F-96EA-185C17400079}" type="sibTrans" cxnId="{AE4F0D09-D298-4648-BBA6-44A35C7EE548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A726835E-1D92-44E9-BB2F-25203BF2E449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Category</a:t>
          </a:r>
          <a:endParaRPr lang="en-KE" dirty="0">
            <a:latin typeface="Gill Sans MT" panose="020B0502020104020203" pitchFamily="34" charset="0"/>
          </a:endParaRPr>
        </a:p>
      </dgm:t>
    </dgm:pt>
    <dgm:pt modelId="{BB84CDB2-33D8-4B27-B5C7-34DA60F20F4B}" type="parTrans" cxnId="{4EFB2B4F-D0A9-4192-A767-9EE528B77230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6BC047F7-F11A-4BE1-B2EB-0BA2C62C8DB4}" type="sibTrans" cxnId="{4EFB2B4F-D0A9-4192-A767-9EE528B77230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34D52C11-9092-457B-8A41-38E82EAD9E01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Reports</a:t>
          </a:r>
          <a:endParaRPr lang="en-KE" dirty="0">
            <a:latin typeface="Gill Sans MT" panose="020B0502020104020203" pitchFamily="34" charset="0"/>
          </a:endParaRPr>
        </a:p>
      </dgm:t>
    </dgm:pt>
    <dgm:pt modelId="{1F391EE5-BFBF-4C0C-9001-DA9FFAE0DA4B}" type="parTrans" cxnId="{EAE64EAA-48E2-4EBE-896B-4A5C13680E6C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5083936C-1EE9-40C7-AAAB-6C6B98B7F409}" type="sibTrans" cxnId="{EAE64EAA-48E2-4EBE-896B-4A5C13680E6C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EB10D17D-AF9D-4BE1-BADE-A5DE4CDBEB6F}">
      <dgm:prSet/>
      <dgm:spPr/>
      <dgm:t>
        <a:bodyPr/>
        <a:lstStyle/>
        <a:p>
          <a:r>
            <a:rPr lang="en-US" dirty="0">
              <a:latin typeface="Gill Sans MT" panose="020B0502020104020203" pitchFamily="34" charset="0"/>
            </a:rPr>
            <a:t>Forms</a:t>
          </a:r>
          <a:endParaRPr lang="en-KE" dirty="0">
            <a:latin typeface="Gill Sans MT" panose="020B0502020104020203" pitchFamily="34" charset="0"/>
          </a:endParaRPr>
        </a:p>
      </dgm:t>
    </dgm:pt>
    <dgm:pt modelId="{6E39D6B0-B42D-4923-9893-B12EA55B2177}" type="parTrans" cxnId="{035B008F-5D9E-4128-A7B7-B53EA1AAE7B3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F06E1644-C1D6-41EE-9217-A54A7E52B679}" type="sibTrans" cxnId="{035B008F-5D9E-4128-A7B7-B53EA1AAE7B3}">
      <dgm:prSet/>
      <dgm:spPr/>
      <dgm:t>
        <a:bodyPr/>
        <a:lstStyle/>
        <a:p>
          <a:endParaRPr lang="en-KE">
            <a:latin typeface="Gill Sans MT" panose="020B0502020104020203" pitchFamily="34" charset="0"/>
          </a:endParaRPr>
        </a:p>
      </dgm:t>
    </dgm:pt>
    <dgm:pt modelId="{7C6BF39B-F655-41EC-AC13-31E2D98F6B10}" type="pres">
      <dgm:prSet presAssocID="{046A3A82-C5AD-4EF1-862F-CD77F36BF8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32257E-6401-416D-8823-6CF3C8F11CC2}" type="pres">
      <dgm:prSet presAssocID="{7D7C3057-D092-4B67-8149-1A98602D9171}" presName="hierRoot1" presStyleCnt="0">
        <dgm:presLayoutVars>
          <dgm:hierBranch val="init"/>
        </dgm:presLayoutVars>
      </dgm:prSet>
      <dgm:spPr/>
    </dgm:pt>
    <dgm:pt modelId="{EF2A2896-F979-4E83-A39A-7A5709E8F827}" type="pres">
      <dgm:prSet presAssocID="{7D7C3057-D092-4B67-8149-1A98602D9171}" presName="rootComposite1" presStyleCnt="0"/>
      <dgm:spPr/>
    </dgm:pt>
    <dgm:pt modelId="{AB02CADC-6CF8-4883-B3E0-71F98F12D92F}" type="pres">
      <dgm:prSet presAssocID="{7D7C3057-D092-4B67-8149-1A98602D9171}" presName="rootText1" presStyleLbl="node0" presStyleIdx="0" presStyleCnt="1" custScaleX="269136">
        <dgm:presLayoutVars>
          <dgm:chPref val="3"/>
        </dgm:presLayoutVars>
      </dgm:prSet>
      <dgm:spPr/>
    </dgm:pt>
    <dgm:pt modelId="{F96386AD-D3FD-44DE-87DB-67B18B0DBCA7}" type="pres">
      <dgm:prSet presAssocID="{7D7C3057-D092-4B67-8149-1A98602D9171}" presName="rootConnector1" presStyleLbl="node1" presStyleIdx="0" presStyleCnt="0"/>
      <dgm:spPr/>
    </dgm:pt>
    <dgm:pt modelId="{147A4193-47DF-4ABF-9C87-DC40EB1E379D}" type="pres">
      <dgm:prSet presAssocID="{7D7C3057-D092-4B67-8149-1A98602D9171}" presName="hierChild2" presStyleCnt="0"/>
      <dgm:spPr/>
    </dgm:pt>
    <dgm:pt modelId="{0986A0F9-7CEC-453A-8BA4-7B6638F86B00}" type="pres">
      <dgm:prSet presAssocID="{E7483C91-EF11-45BD-B338-63F3FE5902B6}" presName="Name37" presStyleLbl="parChTrans1D2" presStyleIdx="0" presStyleCnt="8"/>
      <dgm:spPr/>
    </dgm:pt>
    <dgm:pt modelId="{BDD7800E-E7CF-4BC6-BD53-31427BBC0515}" type="pres">
      <dgm:prSet presAssocID="{440A4AE8-81BC-4309-9908-2F82D0D1D3F1}" presName="hierRoot2" presStyleCnt="0">
        <dgm:presLayoutVars>
          <dgm:hierBranch val="init"/>
        </dgm:presLayoutVars>
      </dgm:prSet>
      <dgm:spPr/>
    </dgm:pt>
    <dgm:pt modelId="{E72E6906-98E5-46B8-B426-B4BD71C9B1F2}" type="pres">
      <dgm:prSet presAssocID="{440A4AE8-81BC-4309-9908-2F82D0D1D3F1}" presName="rootComposite" presStyleCnt="0"/>
      <dgm:spPr/>
    </dgm:pt>
    <dgm:pt modelId="{4982A715-B78D-4F14-AE46-FB0163C716A2}" type="pres">
      <dgm:prSet presAssocID="{440A4AE8-81BC-4309-9908-2F82D0D1D3F1}" presName="rootText" presStyleLbl="node2" presStyleIdx="0" presStyleCnt="8">
        <dgm:presLayoutVars>
          <dgm:chPref val="3"/>
        </dgm:presLayoutVars>
      </dgm:prSet>
      <dgm:spPr/>
    </dgm:pt>
    <dgm:pt modelId="{387B4460-0EAC-47A6-A21B-2C72C2868D93}" type="pres">
      <dgm:prSet presAssocID="{440A4AE8-81BC-4309-9908-2F82D0D1D3F1}" presName="rootConnector" presStyleLbl="node2" presStyleIdx="0" presStyleCnt="8"/>
      <dgm:spPr/>
    </dgm:pt>
    <dgm:pt modelId="{7148A702-86C6-435A-80CE-7B3CEDA68B39}" type="pres">
      <dgm:prSet presAssocID="{440A4AE8-81BC-4309-9908-2F82D0D1D3F1}" presName="hierChild4" presStyleCnt="0"/>
      <dgm:spPr/>
    </dgm:pt>
    <dgm:pt modelId="{C1631849-8351-4C9D-AADF-26D1793DA4B9}" type="pres">
      <dgm:prSet presAssocID="{440A4AE8-81BC-4309-9908-2F82D0D1D3F1}" presName="hierChild5" presStyleCnt="0"/>
      <dgm:spPr/>
    </dgm:pt>
    <dgm:pt modelId="{61B98918-B64E-4339-87DC-302A8A25E595}" type="pres">
      <dgm:prSet presAssocID="{1E10CE7C-1A94-4240-9F85-0B0FC28DB07B}" presName="Name37" presStyleLbl="parChTrans1D2" presStyleIdx="1" presStyleCnt="8"/>
      <dgm:spPr/>
    </dgm:pt>
    <dgm:pt modelId="{308597C2-49F5-4C19-85DC-F8B335545DAD}" type="pres">
      <dgm:prSet presAssocID="{3577719E-9FA8-4BD6-8301-8BC9505CF820}" presName="hierRoot2" presStyleCnt="0">
        <dgm:presLayoutVars>
          <dgm:hierBranch val="init"/>
        </dgm:presLayoutVars>
      </dgm:prSet>
      <dgm:spPr/>
    </dgm:pt>
    <dgm:pt modelId="{0CC57510-0616-4BB3-B329-A40AE33D8991}" type="pres">
      <dgm:prSet presAssocID="{3577719E-9FA8-4BD6-8301-8BC9505CF820}" presName="rootComposite" presStyleCnt="0"/>
      <dgm:spPr/>
    </dgm:pt>
    <dgm:pt modelId="{AADDFB4F-4B44-4AF1-A635-08F7A61178C5}" type="pres">
      <dgm:prSet presAssocID="{3577719E-9FA8-4BD6-8301-8BC9505CF820}" presName="rootText" presStyleLbl="node2" presStyleIdx="1" presStyleCnt="8">
        <dgm:presLayoutVars>
          <dgm:chPref val="3"/>
        </dgm:presLayoutVars>
      </dgm:prSet>
      <dgm:spPr/>
    </dgm:pt>
    <dgm:pt modelId="{08F19D43-2D13-4995-B073-B41F43A63D1B}" type="pres">
      <dgm:prSet presAssocID="{3577719E-9FA8-4BD6-8301-8BC9505CF820}" presName="rootConnector" presStyleLbl="node2" presStyleIdx="1" presStyleCnt="8"/>
      <dgm:spPr/>
    </dgm:pt>
    <dgm:pt modelId="{774BB379-C534-4D2D-BB1F-5B92140A0F87}" type="pres">
      <dgm:prSet presAssocID="{3577719E-9FA8-4BD6-8301-8BC9505CF820}" presName="hierChild4" presStyleCnt="0"/>
      <dgm:spPr/>
    </dgm:pt>
    <dgm:pt modelId="{0A2B7AF3-E9D1-48C2-840E-783FDB71C963}" type="pres">
      <dgm:prSet presAssocID="{3577719E-9FA8-4BD6-8301-8BC9505CF820}" presName="hierChild5" presStyleCnt="0"/>
      <dgm:spPr/>
    </dgm:pt>
    <dgm:pt modelId="{64A797E2-84C3-4A65-859C-E91782687F44}" type="pres">
      <dgm:prSet presAssocID="{980E9466-B21C-4782-9B9C-4B7AA3676116}" presName="Name37" presStyleLbl="parChTrans1D2" presStyleIdx="2" presStyleCnt="8"/>
      <dgm:spPr/>
    </dgm:pt>
    <dgm:pt modelId="{2A167F95-EBAD-4FA1-9345-3B593F802CF7}" type="pres">
      <dgm:prSet presAssocID="{B5357EE2-BA58-4DE3-AEF7-7746B5585546}" presName="hierRoot2" presStyleCnt="0">
        <dgm:presLayoutVars>
          <dgm:hierBranch val="init"/>
        </dgm:presLayoutVars>
      </dgm:prSet>
      <dgm:spPr/>
    </dgm:pt>
    <dgm:pt modelId="{90D0EEAE-BC15-428A-80AF-D4EC23C484CC}" type="pres">
      <dgm:prSet presAssocID="{B5357EE2-BA58-4DE3-AEF7-7746B5585546}" presName="rootComposite" presStyleCnt="0"/>
      <dgm:spPr/>
    </dgm:pt>
    <dgm:pt modelId="{3A089F69-13DC-485A-A9ED-C45C8DD686B6}" type="pres">
      <dgm:prSet presAssocID="{B5357EE2-BA58-4DE3-AEF7-7746B5585546}" presName="rootText" presStyleLbl="node2" presStyleIdx="2" presStyleCnt="8">
        <dgm:presLayoutVars>
          <dgm:chPref val="3"/>
        </dgm:presLayoutVars>
      </dgm:prSet>
      <dgm:spPr/>
    </dgm:pt>
    <dgm:pt modelId="{0988434C-1151-4D2D-A585-7A09FBA49CDE}" type="pres">
      <dgm:prSet presAssocID="{B5357EE2-BA58-4DE3-AEF7-7746B5585546}" presName="rootConnector" presStyleLbl="node2" presStyleIdx="2" presStyleCnt="8"/>
      <dgm:spPr/>
    </dgm:pt>
    <dgm:pt modelId="{9ABB5DAB-3BB5-4091-9636-BF8BD6349A3D}" type="pres">
      <dgm:prSet presAssocID="{B5357EE2-BA58-4DE3-AEF7-7746B5585546}" presName="hierChild4" presStyleCnt="0"/>
      <dgm:spPr/>
    </dgm:pt>
    <dgm:pt modelId="{017C3178-C92F-4063-9461-4C0D31A2F0A4}" type="pres">
      <dgm:prSet presAssocID="{B5357EE2-BA58-4DE3-AEF7-7746B5585546}" presName="hierChild5" presStyleCnt="0"/>
      <dgm:spPr/>
    </dgm:pt>
    <dgm:pt modelId="{B6FFE7D5-97AF-452F-B11F-4D63ABAD80FD}" type="pres">
      <dgm:prSet presAssocID="{0C69A549-90F0-4244-AE63-11CFE39C9195}" presName="Name37" presStyleLbl="parChTrans1D2" presStyleIdx="3" presStyleCnt="8"/>
      <dgm:spPr/>
    </dgm:pt>
    <dgm:pt modelId="{92CDD225-3516-498F-B7D1-A16BBF524160}" type="pres">
      <dgm:prSet presAssocID="{44C3CBE9-DC37-4492-9A25-75BC0249736E}" presName="hierRoot2" presStyleCnt="0">
        <dgm:presLayoutVars>
          <dgm:hierBranch val="init"/>
        </dgm:presLayoutVars>
      </dgm:prSet>
      <dgm:spPr/>
    </dgm:pt>
    <dgm:pt modelId="{B7CE970C-B24E-4FEE-88F8-7B71A2E7CF80}" type="pres">
      <dgm:prSet presAssocID="{44C3CBE9-DC37-4492-9A25-75BC0249736E}" presName="rootComposite" presStyleCnt="0"/>
      <dgm:spPr/>
    </dgm:pt>
    <dgm:pt modelId="{3175A41E-C15F-45A2-B8CB-CBB0E35706A1}" type="pres">
      <dgm:prSet presAssocID="{44C3CBE9-DC37-4492-9A25-75BC0249736E}" presName="rootText" presStyleLbl="node2" presStyleIdx="3" presStyleCnt="8">
        <dgm:presLayoutVars>
          <dgm:chPref val="3"/>
        </dgm:presLayoutVars>
      </dgm:prSet>
      <dgm:spPr/>
    </dgm:pt>
    <dgm:pt modelId="{B4372417-D015-4EB7-8AD4-CBED26D452EC}" type="pres">
      <dgm:prSet presAssocID="{44C3CBE9-DC37-4492-9A25-75BC0249736E}" presName="rootConnector" presStyleLbl="node2" presStyleIdx="3" presStyleCnt="8"/>
      <dgm:spPr/>
    </dgm:pt>
    <dgm:pt modelId="{C50E4BE4-DD49-4660-82A1-AD2CB33D3A12}" type="pres">
      <dgm:prSet presAssocID="{44C3CBE9-DC37-4492-9A25-75BC0249736E}" presName="hierChild4" presStyleCnt="0"/>
      <dgm:spPr/>
    </dgm:pt>
    <dgm:pt modelId="{AE7D35E1-6ED0-4979-9C81-16AF90F0A5E6}" type="pres">
      <dgm:prSet presAssocID="{44C3CBE9-DC37-4492-9A25-75BC0249736E}" presName="hierChild5" presStyleCnt="0"/>
      <dgm:spPr/>
    </dgm:pt>
    <dgm:pt modelId="{973D3E54-3203-402A-B580-87067ECD3655}" type="pres">
      <dgm:prSet presAssocID="{A64BDD12-94F7-4C1E-BBEE-9FC4C9166E20}" presName="Name37" presStyleLbl="parChTrans1D2" presStyleIdx="4" presStyleCnt="8"/>
      <dgm:spPr/>
    </dgm:pt>
    <dgm:pt modelId="{61B0B30A-E6B8-47C0-A6DC-0E00B7EA984A}" type="pres">
      <dgm:prSet presAssocID="{638A53A1-FC47-41C7-A99A-882C0F19B4ED}" presName="hierRoot2" presStyleCnt="0">
        <dgm:presLayoutVars>
          <dgm:hierBranch val="init"/>
        </dgm:presLayoutVars>
      </dgm:prSet>
      <dgm:spPr/>
    </dgm:pt>
    <dgm:pt modelId="{B06DA33C-D8AF-4208-BA58-C8887FCFFFA6}" type="pres">
      <dgm:prSet presAssocID="{638A53A1-FC47-41C7-A99A-882C0F19B4ED}" presName="rootComposite" presStyleCnt="0"/>
      <dgm:spPr/>
    </dgm:pt>
    <dgm:pt modelId="{688CF570-7DA0-43BD-9C42-03CB508765CA}" type="pres">
      <dgm:prSet presAssocID="{638A53A1-FC47-41C7-A99A-882C0F19B4ED}" presName="rootText" presStyleLbl="node2" presStyleIdx="4" presStyleCnt="8">
        <dgm:presLayoutVars>
          <dgm:chPref val="3"/>
        </dgm:presLayoutVars>
      </dgm:prSet>
      <dgm:spPr/>
    </dgm:pt>
    <dgm:pt modelId="{F24751E6-82FB-4AC2-BC97-4494AFB541A1}" type="pres">
      <dgm:prSet presAssocID="{638A53A1-FC47-41C7-A99A-882C0F19B4ED}" presName="rootConnector" presStyleLbl="node2" presStyleIdx="4" presStyleCnt="8"/>
      <dgm:spPr/>
    </dgm:pt>
    <dgm:pt modelId="{3D784404-9A9E-4756-965E-4090FDBD86E5}" type="pres">
      <dgm:prSet presAssocID="{638A53A1-FC47-41C7-A99A-882C0F19B4ED}" presName="hierChild4" presStyleCnt="0"/>
      <dgm:spPr/>
    </dgm:pt>
    <dgm:pt modelId="{F57B51DE-76A1-440E-87EA-C0C00C8E3E9A}" type="pres">
      <dgm:prSet presAssocID="{638A53A1-FC47-41C7-A99A-882C0F19B4ED}" presName="hierChild5" presStyleCnt="0"/>
      <dgm:spPr/>
    </dgm:pt>
    <dgm:pt modelId="{385FCD2F-69B5-490A-A66A-2925C2259750}" type="pres">
      <dgm:prSet presAssocID="{BB84CDB2-33D8-4B27-B5C7-34DA60F20F4B}" presName="Name37" presStyleLbl="parChTrans1D2" presStyleIdx="5" presStyleCnt="8"/>
      <dgm:spPr/>
    </dgm:pt>
    <dgm:pt modelId="{EF0FEF34-2C13-4216-90D5-FAB4CEC1121B}" type="pres">
      <dgm:prSet presAssocID="{A726835E-1D92-44E9-BB2F-25203BF2E449}" presName="hierRoot2" presStyleCnt="0">
        <dgm:presLayoutVars>
          <dgm:hierBranch val="init"/>
        </dgm:presLayoutVars>
      </dgm:prSet>
      <dgm:spPr/>
    </dgm:pt>
    <dgm:pt modelId="{CC9FB5FD-4FEC-422F-AFAE-142292552763}" type="pres">
      <dgm:prSet presAssocID="{A726835E-1D92-44E9-BB2F-25203BF2E449}" presName="rootComposite" presStyleCnt="0"/>
      <dgm:spPr/>
    </dgm:pt>
    <dgm:pt modelId="{E9BB533F-12E5-4198-8218-BF70DC949F55}" type="pres">
      <dgm:prSet presAssocID="{A726835E-1D92-44E9-BB2F-25203BF2E449}" presName="rootText" presStyleLbl="node2" presStyleIdx="5" presStyleCnt="8">
        <dgm:presLayoutVars>
          <dgm:chPref val="3"/>
        </dgm:presLayoutVars>
      </dgm:prSet>
      <dgm:spPr/>
    </dgm:pt>
    <dgm:pt modelId="{8C3DD327-2FD8-48A8-AF43-9692A49ADB8F}" type="pres">
      <dgm:prSet presAssocID="{A726835E-1D92-44E9-BB2F-25203BF2E449}" presName="rootConnector" presStyleLbl="node2" presStyleIdx="5" presStyleCnt="8"/>
      <dgm:spPr/>
    </dgm:pt>
    <dgm:pt modelId="{9ED4FD4F-17A1-43D7-8631-957EA019B6B4}" type="pres">
      <dgm:prSet presAssocID="{A726835E-1D92-44E9-BB2F-25203BF2E449}" presName="hierChild4" presStyleCnt="0"/>
      <dgm:spPr/>
    </dgm:pt>
    <dgm:pt modelId="{5AEE433A-2ED7-41DD-8D21-ECB513877E01}" type="pres">
      <dgm:prSet presAssocID="{A726835E-1D92-44E9-BB2F-25203BF2E449}" presName="hierChild5" presStyleCnt="0"/>
      <dgm:spPr/>
    </dgm:pt>
    <dgm:pt modelId="{1D7A4A90-6C45-49DD-A759-53337CEAA6BA}" type="pres">
      <dgm:prSet presAssocID="{1F391EE5-BFBF-4C0C-9001-DA9FFAE0DA4B}" presName="Name37" presStyleLbl="parChTrans1D2" presStyleIdx="6" presStyleCnt="8"/>
      <dgm:spPr/>
    </dgm:pt>
    <dgm:pt modelId="{3C2D6E23-CF04-44A1-A703-707BEEA8070E}" type="pres">
      <dgm:prSet presAssocID="{34D52C11-9092-457B-8A41-38E82EAD9E01}" presName="hierRoot2" presStyleCnt="0">
        <dgm:presLayoutVars>
          <dgm:hierBranch val="init"/>
        </dgm:presLayoutVars>
      </dgm:prSet>
      <dgm:spPr/>
    </dgm:pt>
    <dgm:pt modelId="{2B3FFB4F-4190-464D-BBBE-0FEB5DB4D4FE}" type="pres">
      <dgm:prSet presAssocID="{34D52C11-9092-457B-8A41-38E82EAD9E01}" presName="rootComposite" presStyleCnt="0"/>
      <dgm:spPr/>
    </dgm:pt>
    <dgm:pt modelId="{B6A0AB77-27CE-4E0C-9844-CF31D9EE4B3A}" type="pres">
      <dgm:prSet presAssocID="{34D52C11-9092-457B-8A41-38E82EAD9E01}" presName="rootText" presStyleLbl="node2" presStyleIdx="6" presStyleCnt="8">
        <dgm:presLayoutVars>
          <dgm:chPref val="3"/>
        </dgm:presLayoutVars>
      </dgm:prSet>
      <dgm:spPr/>
    </dgm:pt>
    <dgm:pt modelId="{5FC07216-0B17-40B4-A551-0B0E9DBBCF9E}" type="pres">
      <dgm:prSet presAssocID="{34D52C11-9092-457B-8A41-38E82EAD9E01}" presName="rootConnector" presStyleLbl="node2" presStyleIdx="6" presStyleCnt="8"/>
      <dgm:spPr/>
    </dgm:pt>
    <dgm:pt modelId="{AF5299A7-96E5-49A1-9370-60A7EE9C9934}" type="pres">
      <dgm:prSet presAssocID="{34D52C11-9092-457B-8A41-38E82EAD9E01}" presName="hierChild4" presStyleCnt="0"/>
      <dgm:spPr/>
    </dgm:pt>
    <dgm:pt modelId="{344122C7-F595-4C40-A781-2867486BEA58}" type="pres">
      <dgm:prSet presAssocID="{34D52C11-9092-457B-8A41-38E82EAD9E01}" presName="hierChild5" presStyleCnt="0"/>
      <dgm:spPr/>
    </dgm:pt>
    <dgm:pt modelId="{B384E9E3-EFD4-4E9D-B5E5-645CB0054B60}" type="pres">
      <dgm:prSet presAssocID="{6E39D6B0-B42D-4923-9893-B12EA55B2177}" presName="Name37" presStyleLbl="parChTrans1D2" presStyleIdx="7" presStyleCnt="8"/>
      <dgm:spPr/>
    </dgm:pt>
    <dgm:pt modelId="{543D7366-35B7-4CB7-B6F0-D765A24ED688}" type="pres">
      <dgm:prSet presAssocID="{EB10D17D-AF9D-4BE1-BADE-A5DE4CDBEB6F}" presName="hierRoot2" presStyleCnt="0">
        <dgm:presLayoutVars>
          <dgm:hierBranch val="init"/>
        </dgm:presLayoutVars>
      </dgm:prSet>
      <dgm:spPr/>
    </dgm:pt>
    <dgm:pt modelId="{B2043B84-03D4-4763-92ED-926D3F63A9AA}" type="pres">
      <dgm:prSet presAssocID="{EB10D17D-AF9D-4BE1-BADE-A5DE4CDBEB6F}" presName="rootComposite" presStyleCnt="0"/>
      <dgm:spPr/>
    </dgm:pt>
    <dgm:pt modelId="{F29ECE6F-D1C5-4588-AEB4-A5DC57C8C0CE}" type="pres">
      <dgm:prSet presAssocID="{EB10D17D-AF9D-4BE1-BADE-A5DE4CDBEB6F}" presName="rootText" presStyleLbl="node2" presStyleIdx="7" presStyleCnt="8">
        <dgm:presLayoutVars>
          <dgm:chPref val="3"/>
        </dgm:presLayoutVars>
      </dgm:prSet>
      <dgm:spPr/>
    </dgm:pt>
    <dgm:pt modelId="{3F0BAEFB-0CE8-4F83-9935-E681F9293714}" type="pres">
      <dgm:prSet presAssocID="{EB10D17D-AF9D-4BE1-BADE-A5DE4CDBEB6F}" presName="rootConnector" presStyleLbl="node2" presStyleIdx="7" presStyleCnt="8"/>
      <dgm:spPr/>
    </dgm:pt>
    <dgm:pt modelId="{3BB1EEC1-B3BB-4A4C-AAAB-B58679FAE48A}" type="pres">
      <dgm:prSet presAssocID="{EB10D17D-AF9D-4BE1-BADE-A5DE4CDBEB6F}" presName="hierChild4" presStyleCnt="0"/>
      <dgm:spPr/>
    </dgm:pt>
    <dgm:pt modelId="{15CA5595-4BC1-4092-A5BD-E534C3620E01}" type="pres">
      <dgm:prSet presAssocID="{EB10D17D-AF9D-4BE1-BADE-A5DE4CDBEB6F}" presName="hierChild5" presStyleCnt="0"/>
      <dgm:spPr/>
    </dgm:pt>
    <dgm:pt modelId="{02441CA5-95C8-4049-A37D-8D6C3FB9FE02}" type="pres">
      <dgm:prSet presAssocID="{7D7C3057-D092-4B67-8149-1A98602D9171}" presName="hierChild3" presStyleCnt="0"/>
      <dgm:spPr/>
    </dgm:pt>
  </dgm:ptLst>
  <dgm:cxnLst>
    <dgm:cxn modelId="{6678E702-343D-4F88-9211-3634465C962A}" type="presOf" srcId="{3577719E-9FA8-4BD6-8301-8BC9505CF820}" destId="{AADDFB4F-4B44-4AF1-A635-08F7A61178C5}" srcOrd="0" destOrd="0" presId="urn:microsoft.com/office/officeart/2005/8/layout/orgChart1"/>
    <dgm:cxn modelId="{AE4F0D09-D298-4648-BBA6-44A35C7EE548}" srcId="{7D7C3057-D092-4B67-8149-1A98602D9171}" destId="{638A53A1-FC47-41C7-A99A-882C0F19B4ED}" srcOrd="4" destOrd="0" parTransId="{A64BDD12-94F7-4C1E-BBEE-9FC4C9166E20}" sibTransId="{67550E89-BD4C-4C8F-96EA-185C17400079}"/>
    <dgm:cxn modelId="{CE6AAB1B-30F1-4F33-B32B-6C2196363D54}" type="presOf" srcId="{A726835E-1D92-44E9-BB2F-25203BF2E449}" destId="{8C3DD327-2FD8-48A8-AF43-9692A49ADB8F}" srcOrd="1" destOrd="0" presId="urn:microsoft.com/office/officeart/2005/8/layout/orgChart1"/>
    <dgm:cxn modelId="{58F8AA1F-8590-41C7-80EA-2B3D299F6E11}" srcId="{046A3A82-C5AD-4EF1-862F-CD77F36BF8AD}" destId="{7D7C3057-D092-4B67-8149-1A98602D9171}" srcOrd="0" destOrd="0" parTransId="{1799D5E7-78F7-4688-832F-6C43C2E4611C}" sibTransId="{7014CE5E-A974-432D-85EE-9DF621163691}"/>
    <dgm:cxn modelId="{DB146C2D-4CF4-4B9C-9977-9CC7DEC3C8FE}" type="presOf" srcId="{7D7C3057-D092-4B67-8149-1A98602D9171}" destId="{F96386AD-D3FD-44DE-87DB-67B18B0DBCA7}" srcOrd="1" destOrd="0" presId="urn:microsoft.com/office/officeart/2005/8/layout/orgChart1"/>
    <dgm:cxn modelId="{867BB331-C666-401E-ADBA-D13CA9B9A323}" type="presOf" srcId="{44C3CBE9-DC37-4492-9A25-75BC0249736E}" destId="{B4372417-D015-4EB7-8AD4-CBED26D452EC}" srcOrd="1" destOrd="0" presId="urn:microsoft.com/office/officeart/2005/8/layout/orgChart1"/>
    <dgm:cxn modelId="{B30A9934-022E-4A3D-9F37-594BF19BE0D9}" type="presOf" srcId="{1F391EE5-BFBF-4C0C-9001-DA9FFAE0DA4B}" destId="{1D7A4A90-6C45-49DD-A759-53337CEAA6BA}" srcOrd="0" destOrd="0" presId="urn:microsoft.com/office/officeart/2005/8/layout/orgChart1"/>
    <dgm:cxn modelId="{B754F034-3799-43FE-A14F-91EFFB9FBA7D}" type="presOf" srcId="{440A4AE8-81BC-4309-9908-2F82D0D1D3F1}" destId="{4982A715-B78D-4F14-AE46-FB0163C716A2}" srcOrd="0" destOrd="0" presId="urn:microsoft.com/office/officeart/2005/8/layout/orgChart1"/>
    <dgm:cxn modelId="{C9842261-EE00-4B84-B39E-A6871E963EB9}" type="presOf" srcId="{046A3A82-C5AD-4EF1-862F-CD77F36BF8AD}" destId="{7C6BF39B-F655-41EC-AC13-31E2D98F6B10}" srcOrd="0" destOrd="0" presId="urn:microsoft.com/office/officeart/2005/8/layout/orgChart1"/>
    <dgm:cxn modelId="{9D58F341-74E8-414B-9D0B-F18038894491}" type="presOf" srcId="{638A53A1-FC47-41C7-A99A-882C0F19B4ED}" destId="{F24751E6-82FB-4AC2-BC97-4494AFB541A1}" srcOrd="1" destOrd="0" presId="urn:microsoft.com/office/officeart/2005/8/layout/orgChart1"/>
    <dgm:cxn modelId="{D0C8E245-83E1-4A5D-A3C1-4860B5F16DD9}" type="presOf" srcId="{A64BDD12-94F7-4C1E-BBEE-9FC4C9166E20}" destId="{973D3E54-3203-402A-B580-87067ECD3655}" srcOrd="0" destOrd="0" presId="urn:microsoft.com/office/officeart/2005/8/layout/orgChart1"/>
    <dgm:cxn modelId="{5A087248-5C13-4520-BDBF-6DC0994285AC}" srcId="{7D7C3057-D092-4B67-8149-1A98602D9171}" destId="{3577719E-9FA8-4BD6-8301-8BC9505CF820}" srcOrd="1" destOrd="0" parTransId="{1E10CE7C-1A94-4240-9F85-0B0FC28DB07B}" sibTransId="{9A211E6A-5160-4A5D-87AB-EDC975BDB963}"/>
    <dgm:cxn modelId="{BA118468-4D7E-41E7-8F47-F33F2230010E}" type="presOf" srcId="{B5357EE2-BA58-4DE3-AEF7-7746B5585546}" destId="{3A089F69-13DC-485A-A9ED-C45C8DD686B6}" srcOrd="0" destOrd="0" presId="urn:microsoft.com/office/officeart/2005/8/layout/orgChart1"/>
    <dgm:cxn modelId="{9C4FE268-EB6C-4053-ADCC-B7BDDE8009FB}" srcId="{7D7C3057-D092-4B67-8149-1A98602D9171}" destId="{440A4AE8-81BC-4309-9908-2F82D0D1D3F1}" srcOrd="0" destOrd="0" parTransId="{E7483C91-EF11-45BD-B338-63F3FE5902B6}" sibTransId="{54815D75-FAC9-4D90-96E7-3905D2512584}"/>
    <dgm:cxn modelId="{F734AB6D-0078-4084-989E-FB7EFF7F4B57}" type="presOf" srcId="{980E9466-B21C-4782-9B9C-4B7AA3676116}" destId="{64A797E2-84C3-4A65-859C-E91782687F44}" srcOrd="0" destOrd="0" presId="urn:microsoft.com/office/officeart/2005/8/layout/orgChart1"/>
    <dgm:cxn modelId="{ED1BBB6D-2CB9-47C1-96C2-F8514EC4C5A4}" type="presOf" srcId="{34D52C11-9092-457B-8A41-38E82EAD9E01}" destId="{B6A0AB77-27CE-4E0C-9844-CF31D9EE4B3A}" srcOrd="0" destOrd="0" presId="urn:microsoft.com/office/officeart/2005/8/layout/orgChart1"/>
    <dgm:cxn modelId="{4EFB2B4F-D0A9-4192-A767-9EE528B77230}" srcId="{7D7C3057-D092-4B67-8149-1A98602D9171}" destId="{A726835E-1D92-44E9-BB2F-25203BF2E449}" srcOrd="5" destOrd="0" parTransId="{BB84CDB2-33D8-4B27-B5C7-34DA60F20F4B}" sibTransId="{6BC047F7-F11A-4BE1-B2EB-0BA2C62C8DB4}"/>
    <dgm:cxn modelId="{AC18AB54-08EF-485F-8E4B-3250CCC79805}" type="presOf" srcId="{A726835E-1D92-44E9-BB2F-25203BF2E449}" destId="{E9BB533F-12E5-4198-8218-BF70DC949F55}" srcOrd="0" destOrd="0" presId="urn:microsoft.com/office/officeart/2005/8/layout/orgChart1"/>
    <dgm:cxn modelId="{0E5E807F-565A-407F-8679-CDF9369E9205}" type="presOf" srcId="{440A4AE8-81BC-4309-9908-2F82D0D1D3F1}" destId="{387B4460-0EAC-47A6-A21B-2C72C2868D93}" srcOrd="1" destOrd="0" presId="urn:microsoft.com/office/officeart/2005/8/layout/orgChart1"/>
    <dgm:cxn modelId="{4BF85E8B-0D56-46B8-A03D-93DDA39867A7}" type="presOf" srcId="{6E39D6B0-B42D-4923-9893-B12EA55B2177}" destId="{B384E9E3-EFD4-4E9D-B5E5-645CB0054B60}" srcOrd="0" destOrd="0" presId="urn:microsoft.com/office/officeart/2005/8/layout/orgChart1"/>
    <dgm:cxn modelId="{035B008F-5D9E-4128-A7B7-B53EA1AAE7B3}" srcId="{7D7C3057-D092-4B67-8149-1A98602D9171}" destId="{EB10D17D-AF9D-4BE1-BADE-A5DE4CDBEB6F}" srcOrd="7" destOrd="0" parTransId="{6E39D6B0-B42D-4923-9893-B12EA55B2177}" sibTransId="{F06E1644-C1D6-41EE-9217-A54A7E52B679}"/>
    <dgm:cxn modelId="{19151B98-7105-47A7-9302-29F4AB70C266}" type="presOf" srcId="{638A53A1-FC47-41C7-A99A-882C0F19B4ED}" destId="{688CF570-7DA0-43BD-9C42-03CB508765CA}" srcOrd="0" destOrd="0" presId="urn:microsoft.com/office/officeart/2005/8/layout/orgChart1"/>
    <dgm:cxn modelId="{863B74A0-9C1C-40C5-A496-68B998D604DD}" type="presOf" srcId="{1E10CE7C-1A94-4240-9F85-0B0FC28DB07B}" destId="{61B98918-B64E-4339-87DC-302A8A25E595}" srcOrd="0" destOrd="0" presId="urn:microsoft.com/office/officeart/2005/8/layout/orgChart1"/>
    <dgm:cxn modelId="{489906A1-C31A-4142-8EFA-63B59C9EE29F}" type="presOf" srcId="{3577719E-9FA8-4BD6-8301-8BC9505CF820}" destId="{08F19D43-2D13-4995-B073-B41F43A63D1B}" srcOrd="1" destOrd="0" presId="urn:microsoft.com/office/officeart/2005/8/layout/orgChart1"/>
    <dgm:cxn modelId="{F3A08DA6-21FD-4D02-867D-C7242E1610E1}" srcId="{7D7C3057-D092-4B67-8149-1A98602D9171}" destId="{44C3CBE9-DC37-4492-9A25-75BC0249736E}" srcOrd="3" destOrd="0" parTransId="{0C69A549-90F0-4244-AE63-11CFE39C9195}" sibTransId="{B5055DFC-80F4-46E2-BBD9-37445C744D8A}"/>
    <dgm:cxn modelId="{EAE64EAA-48E2-4EBE-896B-4A5C13680E6C}" srcId="{7D7C3057-D092-4B67-8149-1A98602D9171}" destId="{34D52C11-9092-457B-8A41-38E82EAD9E01}" srcOrd="6" destOrd="0" parTransId="{1F391EE5-BFBF-4C0C-9001-DA9FFAE0DA4B}" sibTransId="{5083936C-1EE9-40C7-AAAB-6C6B98B7F409}"/>
    <dgm:cxn modelId="{70087BAD-E4BB-4F2D-8208-43C3D39A54A9}" type="presOf" srcId="{34D52C11-9092-457B-8A41-38E82EAD9E01}" destId="{5FC07216-0B17-40B4-A551-0B0E9DBBCF9E}" srcOrd="1" destOrd="0" presId="urn:microsoft.com/office/officeart/2005/8/layout/orgChart1"/>
    <dgm:cxn modelId="{CD403FB7-524D-4EDE-B38E-D2718C1B52CA}" type="presOf" srcId="{E7483C91-EF11-45BD-B338-63F3FE5902B6}" destId="{0986A0F9-7CEC-453A-8BA4-7B6638F86B00}" srcOrd="0" destOrd="0" presId="urn:microsoft.com/office/officeart/2005/8/layout/orgChart1"/>
    <dgm:cxn modelId="{BF47C2BB-6C98-4BD6-9A70-E9A08150C2A9}" type="presOf" srcId="{BB84CDB2-33D8-4B27-B5C7-34DA60F20F4B}" destId="{385FCD2F-69B5-490A-A66A-2925C2259750}" srcOrd="0" destOrd="0" presId="urn:microsoft.com/office/officeart/2005/8/layout/orgChart1"/>
    <dgm:cxn modelId="{B9D9A4BF-3536-45ED-A1F1-626CEE58F2C8}" type="presOf" srcId="{0C69A549-90F0-4244-AE63-11CFE39C9195}" destId="{B6FFE7D5-97AF-452F-B11F-4D63ABAD80FD}" srcOrd="0" destOrd="0" presId="urn:microsoft.com/office/officeart/2005/8/layout/orgChart1"/>
    <dgm:cxn modelId="{9C3D6FC2-71AE-4F02-A513-25114A306672}" type="presOf" srcId="{B5357EE2-BA58-4DE3-AEF7-7746B5585546}" destId="{0988434C-1151-4D2D-A585-7A09FBA49CDE}" srcOrd="1" destOrd="0" presId="urn:microsoft.com/office/officeart/2005/8/layout/orgChart1"/>
    <dgm:cxn modelId="{C6DED3C9-08E6-4CC3-83F4-9CF09140C114}" type="presOf" srcId="{7D7C3057-D092-4B67-8149-1A98602D9171}" destId="{AB02CADC-6CF8-4883-B3E0-71F98F12D92F}" srcOrd="0" destOrd="0" presId="urn:microsoft.com/office/officeart/2005/8/layout/orgChart1"/>
    <dgm:cxn modelId="{2D80D8CF-DBC0-4DA9-83E2-BEFD7D80672A}" srcId="{7D7C3057-D092-4B67-8149-1A98602D9171}" destId="{B5357EE2-BA58-4DE3-AEF7-7746B5585546}" srcOrd="2" destOrd="0" parTransId="{980E9466-B21C-4782-9B9C-4B7AA3676116}" sibTransId="{387E29E6-E57F-49C4-8C67-7F9415A1FFE3}"/>
    <dgm:cxn modelId="{27A293F1-B0F5-450C-A7B6-2607680B4070}" type="presOf" srcId="{EB10D17D-AF9D-4BE1-BADE-A5DE4CDBEB6F}" destId="{3F0BAEFB-0CE8-4F83-9935-E681F9293714}" srcOrd="1" destOrd="0" presId="urn:microsoft.com/office/officeart/2005/8/layout/orgChart1"/>
    <dgm:cxn modelId="{F29EE8F3-B4E6-4FA6-9FD4-DDCEF1A56592}" type="presOf" srcId="{44C3CBE9-DC37-4492-9A25-75BC0249736E}" destId="{3175A41E-C15F-45A2-B8CB-CBB0E35706A1}" srcOrd="0" destOrd="0" presId="urn:microsoft.com/office/officeart/2005/8/layout/orgChart1"/>
    <dgm:cxn modelId="{D920FFF7-FD05-4886-8EFD-06BBD7CECDB9}" type="presOf" srcId="{EB10D17D-AF9D-4BE1-BADE-A5DE4CDBEB6F}" destId="{F29ECE6F-D1C5-4588-AEB4-A5DC57C8C0CE}" srcOrd="0" destOrd="0" presId="urn:microsoft.com/office/officeart/2005/8/layout/orgChart1"/>
    <dgm:cxn modelId="{CB31F879-A810-4B3C-A73C-FBD46C76F549}" type="presParOf" srcId="{7C6BF39B-F655-41EC-AC13-31E2D98F6B10}" destId="{A032257E-6401-416D-8823-6CF3C8F11CC2}" srcOrd="0" destOrd="0" presId="urn:microsoft.com/office/officeart/2005/8/layout/orgChart1"/>
    <dgm:cxn modelId="{E00C3C9E-96C4-4E50-8937-31DFC3480779}" type="presParOf" srcId="{A032257E-6401-416D-8823-6CF3C8F11CC2}" destId="{EF2A2896-F979-4E83-A39A-7A5709E8F827}" srcOrd="0" destOrd="0" presId="urn:microsoft.com/office/officeart/2005/8/layout/orgChart1"/>
    <dgm:cxn modelId="{58E09A7D-25AF-457B-ACB1-5697CA316F58}" type="presParOf" srcId="{EF2A2896-F979-4E83-A39A-7A5709E8F827}" destId="{AB02CADC-6CF8-4883-B3E0-71F98F12D92F}" srcOrd="0" destOrd="0" presId="urn:microsoft.com/office/officeart/2005/8/layout/orgChart1"/>
    <dgm:cxn modelId="{8194518B-62F5-4CBD-9026-0D43361402CB}" type="presParOf" srcId="{EF2A2896-F979-4E83-A39A-7A5709E8F827}" destId="{F96386AD-D3FD-44DE-87DB-67B18B0DBCA7}" srcOrd="1" destOrd="0" presId="urn:microsoft.com/office/officeart/2005/8/layout/orgChart1"/>
    <dgm:cxn modelId="{CADCF69A-80B3-4481-8956-6D4EAC4A40AC}" type="presParOf" srcId="{A032257E-6401-416D-8823-6CF3C8F11CC2}" destId="{147A4193-47DF-4ABF-9C87-DC40EB1E379D}" srcOrd="1" destOrd="0" presId="urn:microsoft.com/office/officeart/2005/8/layout/orgChart1"/>
    <dgm:cxn modelId="{C31074E0-B0DB-4D21-845C-27E1D03FAC96}" type="presParOf" srcId="{147A4193-47DF-4ABF-9C87-DC40EB1E379D}" destId="{0986A0F9-7CEC-453A-8BA4-7B6638F86B00}" srcOrd="0" destOrd="0" presId="urn:microsoft.com/office/officeart/2005/8/layout/orgChart1"/>
    <dgm:cxn modelId="{1E34AF5E-8759-46F5-A63A-741AC6843AAE}" type="presParOf" srcId="{147A4193-47DF-4ABF-9C87-DC40EB1E379D}" destId="{BDD7800E-E7CF-4BC6-BD53-31427BBC0515}" srcOrd="1" destOrd="0" presId="urn:microsoft.com/office/officeart/2005/8/layout/orgChart1"/>
    <dgm:cxn modelId="{F2FB924E-0DB8-40E1-9706-717B34888A3D}" type="presParOf" srcId="{BDD7800E-E7CF-4BC6-BD53-31427BBC0515}" destId="{E72E6906-98E5-46B8-B426-B4BD71C9B1F2}" srcOrd="0" destOrd="0" presId="urn:microsoft.com/office/officeart/2005/8/layout/orgChart1"/>
    <dgm:cxn modelId="{FA6E39B2-263D-419D-8E49-7E8F142D44EB}" type="presParOf" srcId="{E72E6906-98E5-46B8-B426-B4BD71C9B1F2}" destId="{4982A715-B78D-4F14-AE46-FB0163C716A2}" srcOrd="0" destOrd="0" presId="urn:microsoft.com/office/officeart/2005/8/layout/orgChart1"/>
    <dgm:cxn modelId="{5E20A469-A2DE-43DE-A490-308B0795C105}" type="presParOf" srcId="{E72E6906-98E5-46B8-B426-B4BD71C9B1F2}" destId="{387B4460-0EAC-47A6-A21B-2C72C2868D93}" srcOrd="1" destOrd="0" presId="urn:microsoft.com/office/officeart/2005/8/layout/orgChart1"/>
    <dgm:cxn modelId="{ED617C6E-15DB-441A-8F2A-6FAC63B0D3A2}" type="presParOf" srcId="{BDD7800E-E7CF-4BC6-BD53-31427BBC0515}" destId="{7148A702-86C6-435A-80CE-7B3CEDA68B39}" srcOrd="1" destOrd="0" presId="urn:microsoft.com/office/officeart/2005/8/layout/orgChart1"/>
    <dgm:cxn modelId="{8B7F6D8C-57F0-49C9-A0BE-556D8A431966}" type="presParOf" srcId="{BDD7800E-E7CF-4BC6-BD53-31427BBC0515}" destId="{C1631849-8351-4C9D-AADF-26D1793DA4B9}" srcOrd="2" destOrd="0" presId="urn:microsoft.com/office/officeart/2005/8/layout/orgChart1"/>
    <dgm:cxn modelId="{7AB03463-4AC0-4B22-8E28-432CF48B7BD0}" type="presParOf" srcId="{147A4193-47DF-4ABF-9C87-DC40EB1E379D}" destId="{61B98918-B64E-4339-87DC-302A8A25E595}" srcOrd="2" destOrd="0" presId="urn:microsoft.com/office/officeart/2005/8/layout/orgChart1"/>
    <dgm:cxn modelId="{122DE4AF-67C4-47AB-A64F-47C7600BC586}" type="presParOf" srcId="{147A4193-47DF-4ABF-9C87-DC40EB1E379D}" destId="{308597C2-49F5-4C19-85DC-F8B335545DAD}" srcOrd="3" destOrd="0" presId="urn:microsoft.com/office/officeart/2005/8/layout/orgChart1"/>
    <dgm:cxn modelId="{BEBD2C83-F4EC-4386-B77E-9013275C0371}" type="presParOf" srcId="{308597C2-49F5-4C19-85DC-F8B335545DAD}" destId="{0CC57510-0616-4BB3-B329-A40AE33D8991}" srcOrd="0" destOrd="0" presId="urn:microsoft.com/office/officeart/2005/8/layout/orgChart1"/>
    <dgm:cxn modelId="{6F750229-FC88-4ABB-8C48-A56E72C03E14}" type="presParOf" srcId="{0CC57510-0616-4BB3-B329-A40AE33D8991}" destId="{AADDFB4F-4B44-4AF1-A635-08F7A61178C5}" srcOrd="0" destOrd="0" presId="urn:microsoft.com/office/officeart/2005/8/layout/orgChart1"/>
    <dgm:cxn modelId="{56D92DCA-C528-45F5-AA55-49617647B7AF}" type="presParOf" srcId="{0CC57510-0616-4BB3-B329-A40AE33D8991}" destId="{08F19D43-2D13-4995-B073-B41F43A63D1B}" srcOrd="1" destOrd="0" presId="urn:microsoft.com/office/officeart/2005/8/layout/orgChart1"/>
    <dgm:cxn modelId="{43CA5AB8-8E80-487B-B814-E9D814368AC6}" type="presParOf" srcId="{308597C2-49F5-4C19-85DC-F8B335545DAD}" destId="{774BB379-C534-4D2D-BB1F-5B92140A0F87}" srcOrd="1" destOrd="0" presId="urn:microsoft.com/office/officeart/2005/8/layout/orgChart1"/>
    <dgm:cxn modelId="{BECA61F8-0743-4473-9E1E-9D7CEB264B8D}" type="presParOf" srcId="{308597C2-49F5-4C19-85DC-F8B335545DAD}" destId="{0A2B7AF3-E9D1-48C2-840E-783FDB71C963}" srcOrd="2" destOrd="0" presId="urn:microsoft.com/office/officeart/2005/8/layout/orgChart1"/>
    <dgm:cxn modelId="{7E3F894B-7A2F-413B-8639-00E05FFA0BCB}" type="presParOf" srcId="{147A4193-47DF-4ABF-9C87-DC40EB1E379D}" destId="{64A797E2-84C3-4A65-859C-E91782687F44}" srcOrd="4" destOrd="0" presId="urn:microsoft.com/office/officeart/2005/8/layout/orgChart1"/>
    <dgm:cxn modelId="{B563BB7A-6101-4530-BABE-FC09F21383E6}" type="presParOf" srcId="{147A4193-47DF-4ABF-9C87-DC40EB1E379D}" destId="{2A167F95-EBAD-4FA1-9345-3B593F802CF7}" srcOrd="5" destOrd="0" presId="urn:microsoft.com/office/officeart/2005/8/layout/orgChart1"/>
    <dgm:cxn modelId="{958E2721-35AA-437E-9122-658E60434AF7}" type="presParOf" srcId="{2A167F95-EBAD-4FA1-9345-3B593F802CF7}" destId="{90D0EEAE-BC15-428A-80AF-D4EC23C484CC}" srcOrd="0" destOrd="0" presId="urn:microsoft.com/office/officeart/2005/8/layout/orgChart1"/>
    <dgm:cxn modelId="{3DC8A465-B29D-4E27-99AE-CF57E487AFCA}" type="presParOf" srcId="{90D0EEAE-BC15-428A-80AF-D4EC23C484CC}" destId="{3A089F69-13DC-485A-A9ED-C45C8DD686B6}" srcOrd="0" destOrd="0" presId="urn:microsoft.com/office/officeart/2005/8/layout/orgChart1"/>
    <dgm:cxn modelId="{75474CDD-AFAB-4467-B308-5FC286B428CB}" type="presParOf" srcId="{90D0EEAE-BC15-428A-80AF-D4EC23C484CC}" destId="{0988434C-1151-4D2D-A585-7A09FBA49CDE}" srcOrd="1" destOrd="0" presId="urn:microsoft.com/office/officeart/2005/8/layout/orgChart1"/>
    <dgm:cxn modelId="{9AF05ECD-8F5E-4B41-AC89-2D9A0C0B3A55}" type="presParOf" srcId="{2A167F95-EBAD-4FA1-9345-3B593F802CF7}" destId="{9ABB5DAB-3BB5-4091-9636-BF8BD6349A3D}" srcOrd="1" destOrd="0" presId="urn:microsoft.com/office/officeart/2005/8/layout/orgChart1"/>
    <dgm:cxn modelId="{3D547F61-115D-4062-BF5D-7E4F6DD59216}" type="presParOf" srcId="{2A167F95-EBAD-4FA1-9345-3B593F802CF7}" destId="{017C3178-C92F-4063-9461-4C0D31A2F0A4}" srcOrd="2" destOrd="0" presId="urn:microsoft.com/office/officeart/2005/8/layout/orgChart1"/>
    <dgm:cxn modelId="{0E567EA3-F48F-4BB9-B8CD-DD45C285B6D2}" type="presParOf" srcId="{147A4193-47DF-4ABF-9C87-DC40EB1E379D}" destId="{B6FFE7D5-97AF-452F-B11F-4D63ABAD80FD}" srcOrd="6" destOrd="0" presId="urn:microsoft.com/office/officeart/2005/8/layout/orgChart1"/>
    <dgm:cxn modelId="{CA4FED9E-73F4-4516-A90A-986F1B13B5EA}" type="presParOf" srcId="{147A4193-47DF-4ABF-9C87-DC40EB1E379D}" destId="{92CDD225-3516-498F-B7D1-A16BBF524160}" srcOrd="7" destOrd="0" presId="urn:microsoft.com/office/officeart/2005/8/layout/orgChart1"/>
    <dgm:cxn modelId="{B4EFD996-3FC4-4954-BE94-B15E73AF32AF}" type="presParOf" srcId="{92CDD225-3516-498F-B7D1-A16BBF524160}" destId="{B7CE970C-B24E-4FEE-88F8-7B71A2E7CF80}" srcOrd="0" destOrd="0" presId="urn:microsoft.com/office/officeart/2005/8/layout/orgChart1"/>
    <dgm:cxn modelId="{C7AC856D-C336-4648-8B18-D21E60AB3E5D}" type="presParOf" srcId="{B7CE970C-B24E-4FEE-88F8-7B71A2E7CF80}" destId="{3175A41E-C15F-45A2-B8CB-CBB0E35706A1}" srcOrd="0" destOrd="0" presId="urn:microsoft.com/office/officeart/2005/8/layout/orgChart1"/>
    <dgm:cxn modelId="{E998824C-9A39-41F9-8EC3-7841DCE5026C}" type="presParOf" srcId="{B7CE970C-B24E-4FEE-88F8-7B71A2E7CF80}" destId="{B4372417-D015-4EB7-8AD4-CBED26D452EC}" srcOrd="1" destOrd="0" presId="urn:microsoft.com/office/officeart/2005/8/layout/orgChart1"/>
    <dgm:cxn modelId="{E8334B3E-4932-4CB3-BCFD-CAB8381AA78A}" type="presParOf" srcId="{92CDD225-3516-498F-B7D1-A16BBF524160}" destId="{C50E4BE4-DD49-4660-82A1-AD2CB33D3A12}" srcOrd="1" destOrd="0" presId="urn:microsoft.com/office/officeart/2005/8/layout/orgChart1"/>
    <dgm:cxn modelId="{CC6DDE78-B0DA-432D-A64E-E2FA873C56AD}" type="presParOf" srcId="{92CDD225-3516-498F-B7D1-A16BBF524160}" destId="{AE7D35E1-6ED0-4979-9C81-16AF90F0A5E6}" srcOrd="2" destOrd="0" presId="urn:microsoft.com/office/officeart/2005/8/layout/orgChart1"/>
    <dgm:cxn modelId="{E8536FC4-94D3-48EF-A4C4-D62A8590F1B9}" type="presParOf" srcId="{147A4193-47DF-4ABF-9C87-DC40EB1E379D}" destId="{973D3E54-3203-402A-B580-87067ECD3655}" srcOrd="8" destOrd="0" presId="urn:microsoft.com/office/officeart/2005/8/layout/orgChart1"/>
    <dgm:cxn modelId="{A4557A89-BDBF-4CBB-B87B-18E80572E1EF}" type="presParOf" srcId="{147A4193-47DF-4ABF-9C87-DC40EB1E379D}" destId="{61B0B30A-E6B8-47C0-A6DC-0E00B7EA984A}" srcOrd="9" destOrd="0" presId="urn:microsoft.com/office/officeart/2005/8/layout/orgChart1"/>
    <dgm:cxn modelId="{F92E6B05-96DE-4426-8FCD-7E6B0B4980F7}" type="presParOf" srcId="{61B0B30A-E6B8-47C0-A6DC-0E00B7EA984A}" destId="{B06DA33C-D8AF-4208-BA58-C8887FCFFFA6}" srcOrd="0" destOrd="0" presId="urn:microsoft.com/office/officeart/2005/8/layout/orgChart1"/>
    <dgm:cxn modelId="{45FCA9A3-7F81-44DD-88A2-1B42E377420A}" type="presParOf" srcId="{B06DA33C-D8AF-4208-BA58-C8887FCFFFA6}" destId="{688CF570-7DA0-43BD-9C42-03CB508765CA}" srcOrd="0" destOrd="0" presId="urn:microsoft.com/office/officeart/2005/8/layout/orgChart1"/>
    <dgm:cxn modelId="{CB3BF463-7B0A-4EBE-90D2-AE888E0A638B}" type="presParOf" srcId="{B06DA33C-D8AF-4208-BA58-C8887FCFFFA6}" destId="{F24751E6-82FB-4AC2-BC97-4494AFB541A1}" srcOrd="1" destOrd="0" presId="urn:microsoft.com/office/officeart/2005/8/layout/orgChart1"/>
    <dgm:cxn modelId="{93873AAE-AE26-4387-B5FA-EE0BCC5D454F}" type="presParOf" srcId="{61B0B30A-E6B8-47C0-A6DC-0E00B7EA984A}" destId="{3D784404-9A9E-4756-965E-4090FDBD86E5}" srcOrd="1" destOrd="0" presId="urn:microsoft.com/office/officeart/2005/8/layout/orgChart1"/>
    <dgm:cxn modelId="{86FDA971-8D6F-4626-A1D3-6908551EB100}" type="presParOf" srcId="{61B0B30A-E6B8-47C0-A6DC-0E00B7EA984A}" destId="{F57B51DE-76A1-440E-87EA-C0C00C8E3E9A}" srcOrd="2" destOrd="0" presId="urn:microsoft.com/office/officeart/2005/8/layout/orgChart1"/>
    <dgm:cxn modelId="{7E7E4487-8EB3-48DD-A68A-2C27ED2AE191}" type="presParOf" srcId="{147A4193-47DF-4ABF-9C87-DC40EB1E379D}" destId="{385FCD2F-69B5-490A-A66A-2925C2259750}" srcOrd="10" destOrd="0" presId="urn:microsoft.com/office/officeart/2005/8/layout/orgChart1"/>
    <dgm:cxn modelId="{0005A19B-7602-43C6-AE27-D08993A098D8}" type="presParOf" srcId="{147A4193-47DF-4ABF-9C87-DC40EB1E379D}" destId="{EF0FEF34-2C13-4216-90D5-FAB4CEC1121B}" srcOrd="11" destOrd="0" presId="urn:microsoft.com/office/officeart/2005/8/layout/orgChart1"/>
    <dgm:cxn modelId="{96A98A19-DB13-4194-BA9D-07CCCFC6ED0C}" type="presParOf" srcId="{EF0FEF34-2C13-4216-90D5-FAB4CEC1121B}" destId="{CC9FB5FD-4FEC-422F-AFAE-142292552763}" srcOrd="0" destOrd="0" presId="urn:microsoft.com/office/officeart/2005/8/layout/orgChart1"/>
    <dgm:cxn modelId="{CE7C564E-3B95-401C-976F-6C63E3C9A7CD}" type="presParOf" srcId="{CC9FB5FD-4FEC-422F-AFAE-142292552763}" destId="{E9BB533F-12E5-4198-8218-BF70DC949F55}" srcOrd="0" destOrd="0" presId="urn:microsoft.com/office/officeart/2005/8/layout/orgChart1"/>
    <dgm:cxn modelId="{3D169AF9-61DB-4755-9476-80C964F4B02C}" type="presParOf" srcId="{CC9FB5FD-4FEC-422F-AFAE-142292552763}" destId="{8C3DD327-2FD8-48A8-AF43-9692A49ADB8F}" srcOrd="1" destOrd="0" presId="urn:microsoft.com/office/officeart/2005/8/layout/orgChart1"/>
    <dgm:cxn modelId="{D5C2A135-BBF8-4AE3-A63F-BDE3FA88F97E}" type="presParOf" srcId="{EF0FEF34-2C13-4216-90D5-FAB4CEC1121B}" destId="{9ED4FD4F-17A1-43D7-8631-957EA019B6B4}" srcOrd="1" destOrd="0" presId="urn:microsoft.com/office/officeart/2005/8/layout/orgChart1"/>
    <dgm:cxn modelId="{B783B0BD-B384-491A-AD99-CBB4F0EBA8F4}" type="presParOf" srcId="{EF0FEF34-2C13-4216-90D5-FAB4CEC1121B}" destId="{5AEE433A-2ED7-41DD-8D21-ECB513877E01}" srcOrd="2" destOrd="0" presId="urn:microsoft.com/office/officeart/2005/8/layout/orgChart1"/>
    <dgm:cxn modelId="{404FD723-230B-40B5-A194-16C46F3C4FCF}" type="presParOf" srcId="{147A4193-47DF-4ABF-9C87-DC40EB1E379D}" destId="{1D7A4A90-6C45-49DD-A759-53337CEAA6BA}" srcOrd="12" destOrd="0" presId="urn:microsoft.com/office/officeart/2005/8/layout/orgChart1"/>
    <dgm:cxn modelId="{92E0E0BC-FC49-4274-A555-EF4CFE35395C}" type="presParOf" srcId="{147A4193-47DF-4ABF-9C87-DC40EB1E379D}" destId="{3C2D6E23-CF04-44A1-A703-707BEEA8070E}" srcOrd="13" destOrd="0" presId="urn:microsoft.com/office/officeart/2005/8/layout/orgChart1"/>
    <dgm:cxn modelId="{BD895661-BB7A-4AEC-9A61-FD542F6CC6B4}" type="presParOf" srcId="{3C2D6E23-CF04-44A1-A703-707BEEA8070E}" destId="{2B3FFB4F-4190-464D-BBBE-0FEB5DB4D4FE}" srcOrd="0" destOrd="0" presId="urn:microsoft.com/office/officeart/2005/8/layout/orgChart1"/>
    <dgm:cxn modelId="{A1CC1B11-6A78-485D-ADFC-EE14E4D828D6}" type="presParOf" srcId="{2B3FFB4F-4190-464D-BBBE-0FEB5DB4D4FE}" destId="{B6A0AB77-27CE-4E0C-9844-CF31D9EE4B3A}" srcOrd="0" destOrd="0" presId="urn:microsoft.com/office/officeart/2005/8/layout/orgChart1"/>
    <dgm:cxn modelId="{32E96518-5E2F-42CE-8E17-43D6A2BF0ED5}" type="presParOf" srcId="{2B3FFB4F-4190-464D-BBBE-0FEB5DB4D4FE}" destId="{5FC07216-0B17-40B4-A551-0B0E9DBBCF9E}" srcOrd="1" destOrd="0" presId="urn:microsoft.com/office/officeart/2005/8/layout/orgChart1"/>
    <dgm:cxn modelId="{A0116175-99F3-45B2-8E03-14758595C111}" type="presParOf" srcId="{3C2D6E23-CF04-44A1-A703-707BEEA8070E}" destId="{AF5299A7-96E5-49A1-9370-60A7EE9C9934}" srcOrd="1" destOrd="0" presId="urn:microsoft.com/office/officeart/2005/8/layout/orgChart1"/>
    <dgm:cxn modelId="{CC4F0E1F-93EE-421C-A3E1-B921990CECFB}" type="presParOf" srcId="{3C2D6E23-CF04-44A1-A703-707BEEA8070E}" destId="{344122C7-F595-4C40-A781-2867486BEA58}" srcOrd="2" destOrd="0" presId="urn:microsoft.com/office/officeart/2005/8/layout/orgChart1"/>
    <dgm:cxn modelId="{C1AFED34-7D71-451F-AA76-2DF46E5D6E9F}" type="presParOf" srcId="{147A4193-47DF-4ABF-9C87-DC40EB1E379D}" destId="{B384E9E3-EFD4-4E9D-B5E5-645CB0054B60}" srcOrd="14" destOrd="0" presId="urn:microsoft.com/office/officeart/2005/8/layout/orgChart1"/>
    <dgm:cxn modelId="{6690CA93-B5D7-4B9B-94A5-492E71053D78}" type="presParOf" srcId="{147A4193-47DF-4ABF-9C87-DC40EB1E379D}" destId="{543D7366-35B7-4CB7-B6F0-D765A24ED688}" srcOrd="15" destOrd="0" presId="urn:microsoft.com/office/officeart/2005/8/layout/orgChart1"/>
    <dgm:cxn modelId="{7A8A2DD1-3702-4656-9569-CFCC76CA54C9}" type="presParOf" srcId="{543D7366-35B7-4CB7-B6F0-D765A24ED688}" destId="{B2043B84-03D4-4763-92ED-926D3F63A9AA}" srcOrd="0" destOrd="0" presId="urn:microsoft.com/office/officeart/2005/8/layout/orgChart1"/>
    <dgm:cxn modelId="{98E2697D-277D-498B-867B-40A56B822FE8}" type="presParOf" srcId="{B2043B84-03D4-4763-92ED-926D3F63A9AA}" destId="{F29ECE6F-D1C5-4588-AEB4-A5DC57C8C0CE}" srcOrd="0" destOrd="0" presId="urn:microsoft.com/office/officeart/2005/8/layout/orgChart1"/>
    <dgm:cxn modelId="{C67B7F2D-1BB8-46AE-BE42-DEF56D35899C}" type="presParOf" srcId="{B2043B84-03D4-4763-92ED-926D3F63A9AA}" destId="{3F0BAEFB-0CE8-4F83-9935-E681F9293714}" srcOrd="1" destOrd="0" presId="urn:microsoft.com/office/officeart/2005/8/layout/orgChart1"/>
    <dgm:cxn modelId="{022C75A2-5856-4E75-ABF1-F2E2DF67573C}" type="presParOf" srcId="{543D7366-35B7-4CB7-B6F0-D765A24ED688}" destId="{3BB1EEC1-B3BB-4A4C-AAAB-B58679FAE48A}" srcOrd="1" destOrd="0" presId="urn:microsoft.com/office/officeart/2005/8/layout/orgChart1"/>
    <dgm:cxn modelId="{AA51F545-8FB6-47D0-9429-16D92D9E3285}" type="presParOf" srcId="{543D7366-35B7-4CB7-B6F0-D765A24ED688}" destId="{15CA5595-4BC1-4092-A5BD-E534C3620E01}" srcOrd="2" destOrd="0" presId="urn:microsoft.com/office/officeart/2005/8/layout/orgChart1"/>
    <dgm:cxn modelId="{00ECEB64-35D0-495B-9CB1-952121926847}" type="presParOf" srcId="{A032257E-6401-416D-8823-6CF3C8F11CC2}" destId="{02441CA5-95C8-4049-A37D-8D6C3FB9FE0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4E9E3-EFD4-4E9D-B5E5-645CB0054B60}">
      <dsp:nvSpPr>
        <dsp:cNvPr id="0" name=""/>
        <dsp:cNvSpPr/>
      </dsp:nvSpPr>
      <dsp:spPr>
        <a:xfrm>
          <a:off x="5684520" y="895507"/>
          <a:ext cx="5083974" cy="252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48"/>
              </a:lnTo>
              <a:lnTo>
                <a:pt x="5083974" y="126048"/>
              </a:lnTo>
              <a:lnTo>
                <a:pt x="5083974" y="2520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7A4A90-6C45-49DD-A759-53337CEAA6BA}">
      <dsp:nvSpPr>
        <dsp:cNvPr id="0" name=""/>
        <dsp:cNvSpPr/>
      </dsp:nvSpPr>
      <dsp:spPr>
        <a:xfrm>
          <a:off x="5684520" y="895507"/>
          <a:ext cx="3631410" cy="252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48"/>
              </a:lnTo>
              <a:lnTo>
                <a:pt x="3631410" y="126048"/>
              </a:lnTo>
              <a:lnTo>
                <a:pt x="3631410" y="2520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FCD2F-69B5-490A-A66A-2925C2259750}">
      <dsp:nvSpPr>
        <dsp:cNvPr id="0" name=""/>
        <dsp:cNvSpPr/>
      </dsp:nvSpPr>
      <dsp:spPr>
        <a:xfrm>
          <a:off x="5684520" y="895507"/>
          <a:ext cx="2178846" cy="252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48"/>
              </a:lnTo>
              <a:lnTo>
                <a:pt x="2178846" y="126048"/>
              </a:lnTo>
              <a:lnTo>
                <a:pt x="2178846" y="2520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D3E54-3203-402A-B580-87067ECD3655}">
      <dsp:nvSpPr>
        <dsp:cNvPr id="0" name=""/>
        <dsp:cNvSpPr/>
      </dsp:nvSpPr>
      <dsp:spPr>
        <a:xfrm>
          <a:off x="5684520" y="895507"/>
          <a:ext cx="726282" cy="252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48"/>
              </a:lnTo>
              <a:lnTo>
                <a:pt x="726282" y="126048"/>
              </a:lnTo>
              <a:lnTo>
                <a:pt x="726282" y="2520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FE7D5-97AF-452F-B11F-4D63ABAD80FD}">
      <dsp:nvSpPr>
        <dsp:cNvPr id="0" name=""/>
        <dsp:cNvSpPr/>
      </dsp:nvSpPr>
      <dsp:spPr>
        <a:xfrm>
          <a:off x="4958237" y="895507"/>
          <a:ext cx="726282" cy="252097"/>
        </a:xfrm>
        <a:custGeom>
          <a:avLst/>
          <a:gdLst/>
          <a:ahLst/>
          <a:cxnLst/>
          <a:rect l="0" t="0" r="0" b="0"/>
          <a:pathLst>
            <a:path>
              <a:moveTo>
                <a:pt x="726282" y="0"/>
              </a:moveTo>
              <a:lnTo>
                <a:pt x="726282" y="126048"/>
              </a:lnTo>
              <a:lnTo>
                <a:pt x="0" y="126048"/>
              </a:lnTo>
              <a:lnTo>
                <a:pt x="0" y="2520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797E2-84C3-4A65-859C-E91782687F44}">
      <dsp:nvSpPr>
        <dsp:cNvPr id="0" name=""/>
        <dsp:cNvSpPr/>
      </dsp:nvSpPr>
      <dsp:spPr>
        <a:xfrm>
          <a:off x="3505673" y="895507"/>
          <a:ext cx="2178846" cy="252097"/>
        </a:xfrm>
        <a:custGeom>
          <a:avLst/>
          <a:gdLst/>
          <a:ahLst/>
          <a:cxnLst/>
          <a:rect l="0" t="0" r="0" b="0"/>
          <a:pathLst>
            <a:path>
              <a:moveTo>
                <a:pt x="2178846" y="0"/>
              </a:moveTo>
              <a:lnTo>
                <a:pt x="2178846" y="126048"/>
              </a:lnTo>
              <a:lnTo>
                <a:pt x="0" y="126048"/>
              </a:lnTo>
              <a:lnTo>
                <a:pt x="0" y="2520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98918-B64E-4339-87DC-302A8A25E595}">
      <dsp:nvSpPr>
        <dsp:cNvPr id="0" name=""/>
        <dsp:cNvSpPr/>
      </dsp:nvSpPr>
      <dsp:spPr>
        <a:xfrm>
          <a:off x="2053109" y="895507"/>
          <a:ext cx="3631410" cy="252097"/>
        </a:xfrm>
        <a:custGeom>
          <a:avLst/>
          <a:gdLst/>
          <a:ahLst/>
          <a:cxnLst/>
          <a:rect l="0" t="0" r="0" b="0"/>
          <a:pathLst>
            <a:path>
              <a:moveTo>
                <a:pt x="3631410" y="0"/>
              </a:moveTo>
              <a:lnTo>
                <a:pt x="3631410" y="126048"/>
              </a:lnTo>
              <a:lnTo>
                <a:pt x="0" y="126048"/>
              </a:lnTo>
              <a:lnTo>
                <a:pt x="0" y="2520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6A0F9-7CEC-453A-8BA4-7B6638F86B00}">
      <dsp:nvSpPr>
        <dsp:cNvPr id="0" name=""/>
        <dsp:cNvSpPr/>
      </dsp:nvSpPr>
      <dsp:spPr>
        <a:xfrm>
          <a:off x="600545" y="895507"/>
          <a:ext cx="5083974" cy="252097"/>
        </a:xfrm>
        <a:custGeom>
          <a:avLst/>
          <a:gdLst/>
          <a:ahLst/>
          <a:cxnLst/>
          <a:rect l="0" t="0" r="0" b="0"/>
          <a:pathLst>
            <a:path>
              <a:moveTo>
                <a:pt x="5083974" y="0"/>
              </a:moveTo>
              <a:lnTo>
                <a:pt x="5083974" y="126048"/>
              </a:lnTo>
              <a:lnTo>
                <a:pt x="0" y="126048"/>
              </a:lnTo>
              <a:lnTo>
                <a:pt x="0" y="2520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2CADC-6CF8-4883-B3E0-71F98F12D92F}">
      <dsp:nvSpPr>
        <dsp:cNvPr id="0" name=""/>
        <dsp:cNvSpPr/>
      </dsp:nvSpPr>
      <dsp:spPr>
        <a:xfrm>
          <a:off x="4069076" y="295273"/>
          <a:ext cx="3230886" cy="6002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 pitchFamily="34" charset="0"/>
            </a:rPr>
            <a:t>Landing page</a:t>
          </a:r>
          <a:endParaRPr lang="en-KE" sz="2000" kern="1200" dirty="0">
            <a:latin typeface="Gill Sans MT" panose="020B0502020104020203" pitchFamily="34" charset="0"/>
          </a:endParaRPr>
        </a:p>
      </dsp:txBody>
      <dsp:txXfrm>
        <a:off x="4069076" y="295273"/>
        <a:ext cx="3230886" cy="600233"/>
      </dsp:txXfrm>
    </dsp:sp>
    <dsp:sp modelId="{4982A715-B78D-4F14-AE46-FB0163C716A2}">
      <dsp:nvSpPr>
        <dsp:cNvPr id="0" name=""/>
        <dsp:cNvSpPr/>
      </dsp:nvSpPr>
      <dsp:spPr>
        <a:xfrm>
          <a:off x="312" y="1147604"/>
          <a:ext cx="1200466" cy="60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 pitchFamily="34" charset="0"/>
            </a:rPr>
            <a:t>Patient Reg</a:t>
          </a:r>
          <a:endParaRPr lang="en-KE" sz="2000" kern="1200" dirty="0">
            <a:latin typeface="Gill Sans MT" panose="020B0502020104020203" pitchFamily="34" charset="0"/>
          </a:endParaRPr>
        </a:p>
      </dsp:txBody>
      <dsp:txXfrm>
        <a:off x="312" y="1147604"/>
        <a:ext cx="1200466" cy="600233"/>
      </dsp:txXfrm>
    </dsp:sp>
    <dsp:sp modelId="{AADDFB4F-4B44-4AF1-A635-08F7A61178C5}">
      <dsp:nvSpPr>
        <dsp:cNvPr id="0" name=""/>
        <dsp:cNvSpPr/>
      </dsp:nvSpPr>
      <dsp:spPr>
        <a:xfrm>
          <a:off x="1452876" y="1147604"/>
          <a:ext cx="1200466" cy="60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 pitchFamily="34" charset="0"/>
            </a:rPr>
            <a:t>Settings</a:t>
          </a:r>
          <a:endParaRPr lang="en-KE" sz="2000" kern="1200" dirty="0">
            <a:latin typeface="Gill Sans MT" panose="020B0502020104020203" pitchFamily="34" charset="0"/>
          </a:endParaRPr>
        </a:p>
      </dsp:txBody>
      <dsp:txXfrm>
        <a:off x="1452876" y="1147604"/>
        <a:ext cx="1200466" cy="600233"/>
      </dsp:txXfrm>
    </dsp:sp>
    <dsp:sp modelId="{3A089F69-13DC-485A-A9ED-C45C8DD686B6}">
      <dsp:nvSpPr>
        <dsp:cNvPr id="0" name=""/>
        <dsp:cNvSpPr/>
      </dsp:nvSpPr>
      <dsp:spPr>
        <a:xfrm>
          <a:off x="2905440" y="1147604"/>
          <a:ext cx="1200466" cy="60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 pitchFamily="34" charset="0"/>
            </a:rPr>
            <a:t>Patients</a:t>
          </a:r>
          <a:endParaRPr lang="en-KE" sz="2000" kern="1200" dirty="0">
            <a:latin typeface="Gill Sans MT" panose="020B0502020104020203" pitchFamily="34" charset="0"/>
          </a:endParaRPr>
        </a:p>
      </dsp:txBody>
      <dsp:txXfrm>
        <a:off x="2905440" y="1147604"/>
        <a:ext cx="1200466" cy="600233"/>
      </dsp:txXfrm>
    </dsp:sp>
    <dsp:sp modelId="{3175A41E-C15F-45A2-B8CB-CBB0E35706A1}">
      <dsp:nvSpPr>
        <dsp:cNvPr id="0" name=""/>
        <dsp:cNvSpPr/>
      </dsp:nvSpPr>
      <dsp:spPr>
        <a:xfrm>
          <a:off x="4358004" y="1147604"/>
          <a:ext cx="1200466" cy="60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 pitchFamily="34" charset="0"/>
            </a:rPr>
            <a:t>Pharmacy</a:t>
          </a:r>
          <a:endParaRPr lang="en-KE" sz="2000" kern="1200" dirty="0">
            <a:latin typeface="Gill Sans MT" panose="020B0502020104020203" pitchFamily="34" charset="0"/>
          </a:endParaRPr>
        </a:p>
      </dsp:txBody>
      <dsp:txXfrm>
        <a:off x="4358004" y="1147604"/>
        <a:ext cx="1200466" cy="600233"/>
      </dsp:txXfrm>
    </dsp:sp>
    <dsp:sp modelId="{688CF570-7DA0-43BD-9C42-03CB508765CA}">
      <dsp:nvSpPr>
        <dsp:cNvPr id="0" name=""/>
        <dsp:cNvSpPr/>
      </dsp:nvSpPr>
      <dsp:spPr>
        <a:xfrm>
          <a:off x="5810568" y="1147604"/>
          <a:ext cx="1200466" cy="60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 pitchFamily="34" charset="0"/>
            </a:rPr>
            <a:t>Prescribing</a:t>
          </a:r>
          <a:endParaRPr lang="en-KE" sz="2000" kern="1200" dirty="0">
            <a:latin typeface="Gill Sans MT" panose="020B0502020104020203" pitchFamily="34" charset="0"/>
          </a:endParaRPr>
        </a:p>
      </dsp:txBody>
      <dsp:txXfrm>
        <a:off x="5810568" y="1147604"/>
        <a:ext cx="1200466" cy="600233"/>
      </dsp:txXfrm>
    </dsp:sp>
    <dsp:sp modelId="{E9BB533F-12E5-4198-8218-BF70DC949F55}">
      <dsp:nvSpPr>
        <dsp:cNvPr id="0" name=""/>
        <dsp:cNvSpPr/>
      </dsp:nvSpPr>
      <dsp:spPr>
        <a:xfrm>
          <a:off x="7263133" y="1147604"/>
          <a:ext cx="1200466" cy="60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 pitchFamily="34" charset="0"/>
            </a:rPr>
            <a:t>Category</a:t>
          </a:r>
          <a:endParaRPr lang="en-KE" sz="2000" kern="1200" dirty="0">
            <a:latin typeface="Gill Sans MT" panose="020B0502020104020203" pitchFamily="34" charset="0"/>
          </a:endParaRPr>
        </a:p>
      </dsp:txBody>
      <dsp:txXfrm>
        <a:off x="7263133" y="1147604"/>
        <a:ext cx="1200466" cy="600233"/>
      </dsp:txXfrm>
    </dsp:sp>
    <dsp:sp modelId="{B6A0AB77-27CE-4E0C-9844-CF31D9EE4B3A}">
      <dsp:nvSpPr>
        <dsp:cNvPr id="0" name=""/>
        <dsp:cNvSpPr/>
      </dsp:nvSpPr>
      <dsp:spPr>
        <a:xfrm>
          <a:off x="8715697" y="1147604"/>
          <a:ext cx="1200466" cy="60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 pitchFamily="34" charset="0"/>
            </a:rPr>
            <a:t>Reports</a:t>
          </a:r>
          <a:endParaRPr lang="en-KE" sz="2000" kern="1200" dirty="0">
            <a:latin typeface="Gill Sans MT" panose="020B0502020104020203" pitchFamily="34" charset="0"/>
          </a:endParaRPr>
        </a:p>
      </dsp:txBody>
      <dsp:txXfrm>
        <a:off x="8715697" y="1147604"/>
        <a:ext cx="1200466" cy="600233"/>
      </dsp:txXfrm>
    </dsp:sp>
    <dsp:sp modelId="{F29ECE6F-D1C5-4588-AEB4-A5DC57C8C0CE}">
      <dsp:nvSpPr>
        <dsp:cNvPr id="0" name=""/>
        <dsp:cNvSpPr/>
      </dsp:nvSpPr>
      <dsp:spPr>
        <a:xfrm>
          <a:off x="10168261" y="1147604"/>
          <a:ext cx="1200466" cy="600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ill Sans MT" panose="020B0502020104020203" pitchFamily="34" charset="0"/>
            </a:rPr>
            <a:t>Forms</a:t>
          </a:r>
          <a:endParaRPr lang="en-KE" sz="2000" kern="1200" dirty="0">
            <a:latin typeface="Gill Sans MT" panose="020B0502020104020203" pitchFamily="34" charset="0"/>
          </a:endParaRPr>
        </a:p>
      </dsp:txBody>
      <dsp:txXfrm>
        <a:off x="10168261" y="1147604"/>
        <a:ext cx="1200466" cy="600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AFAF-F1A3-1518-6465-E6AB517BC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17E1A-070F-95A3-F0AD-11423A04B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109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DBE-9714-3C0E-76EB-83218F7F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AE3F7-E892-F7B3-9DA7-3AC58242A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9D829-773D-54F6-DB84-23C879F6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818-9D24-42FD-A9EB-DEE79B0341B3}" type="datetimeFigureOut">
              <a:rPr lang="en-KE" smtClean="0"/>
              <a:t>09/10/2025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DA3B1-D530-685F-533A-5592AC22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FDF48-74D1-405E-E69F-E2947EB3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FE4B-10CD-4012-9A0A-B2AF81E10F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754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965A4-A78E-52A7-7F66-A5E09202D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7601E-4AB9-F2E8-12C3-B7274454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3492-8E0B-3B8E-E162-A02E7A7C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818-9D24-42FD-A9EB-DEE79B0341B3}" type="datetimeFigureOut">
              <a:rPr lang="en-KE" smtClean="0"/>
              <a:t>09/10/2025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A982A-2B51-D606-89EE-0C7340D6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6D3B9-CD59-29CC-591C-DA42C1C9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FE4B-10CD-4012-9A0A-B2AF81E10F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5394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A882-E78E-C80A-C907-4A4AA3A6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9744E-7E9C-6D8E-84C7-8E6CF3045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13DEC-8199-E6FA-CB09-2B30E0D7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818-9D24-42FD-A9EB-DEE79B0341B3}" type="datetimeFigureOut">
              <a:rPr lang="en-KE" smtClean="0"/>
              <a:t>09/10/2025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E012-392E-D035-7794-7DA02EAD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14AC-0E2D-66FC-C7DA-FB459128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FE4B-10CD-4012-9A0A-B2AF81E10F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4551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1757-E097-4295-B46C-9CBA0629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C64D8-3119-B83E-C183-B746301A9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9B4BD-25B5-1A0C-F576-91FB50C1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818-9D24-42FD-A9EB-DEE79B0341B3}" type="datetimeFigureOut">
              <a:rPr lang="en-KE" smtClean="0"/>
              <a:t>09/10/2025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FDBA-F432-0E87-39BB-2003F3B8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4B1C-B47B-E39F-E3AE-38969BD4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FE4B-10CD-4012-9A0A-B2AF81E10F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2806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2156-5ECA-4B49-331A-C2C2021C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FA2A-3F03-317C-AE8A-D342A288B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390B3-3E92-0683-B28D-AAA8EEC70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60CB2-2D90-026B-71CA-14C7F5A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818-9D24-42FD-A9EB-DEE79B0341B3}" type="datetimeFigureOut">
              <a:rPr lang="en-KE" smtClean="0"/>
              <a:t>09/10/2025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1FCD-C20D-D885-4A7F-F7275F28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15A5D-CC6E-DAFF-FC2D-BE7EDCE1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FE4B-10CD-4012-9A0A-B2AF81E10F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729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0946-E7F6-D5B3-6DFF-7CEFB74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E0421-2795-B919-67A2-03A967B96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5470D-697F-9433-7EA7-D9C496E74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98E7A-FEDE-AC38-AE50-85614A2F4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559D7-B6EC-BF52-62D2-8CFB50D83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A9805-9052-5C26-6816-0B1B6663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818-9D24-42FD-A9EB-DEE79B0341B3}" type="datetimeFigureOut">
              <a:rPr lang="en-KE" smtClean="0"/>
              <a:t>09/10/2025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7EFB6-BE76-EA45-FFBD-47227A12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B23CF-70C8-A16B-666C-0C3D441A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FE4B-10CD-4012-9A0A-B2AF81E10F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1719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B876-0A18-A0E5-3609-BF22C743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2C511-294F-8D1C-0531-40A74CC0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818-9D24-42FD-A9EB-DEE79B0341B3}" type="datetimeFigureOut">
              <a:rPr lang="en-KE" smtClean="0"/>
              <a:t>09/10/2025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4BE46-4AB5-EABE-EF17-DFA91FB8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9D504-A586-5901-57E1-C17FC405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FE4B-10CD-4012-9A0A-B2AF81E10F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2897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01EA5-708D-10ED-BB21-220A5B8C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818-9D24-42FD-A9EB-DEE79B0341B3}" type="datetimeFigureOut">
              <a:rPr lang="en-KE" smtClean="0"/>
              <a:t>09/10/2025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A48F3-2286-A797-BDEC-4DB456CA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B0033-34B3-8DA1-25B7-8D2EEA40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FE4B-10CD-4012-9A0A-B2AF81E10F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268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6BA9-2DDC-1E84-0B60-AC8019D1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0806-121D-2668-2329-4A67F28BE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97FE2-0DB5-FA98-AD83-41C8977E0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691C8-1BFC-E35A-BBC0-7D5B7D97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818-9D24-42FD-A9EB-DEE79B0341B3}" type="datetimeFigureOut">
              <a:rPr lang="en-KE" smtClean="0"/>
              <a:t>09/10/2025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1DF90-399D-B78B-18DD-9C2A3E95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00B2-94B5-A23B-DDF6-6D8BF030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FE4B-10CD-4012-9A0A-B2AF81E10F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7440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C564-8522-8DE8-6738-34726194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2FDF5-BCC4-C0A8-5FBA-AFD9F673D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C3FBE-40B1-BD78-BC3E-B6F1F055E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D98E3-EDEE-2BA5-DA2A-B0E1ABAA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A818-9D24-42FD-A9EB-DEE79B0341B3}" type="datetimeFigureOut">
              <a:rPr lang="en-KE" smtClean="0"/>
              <a:t>09/10/2025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C64A2-F135-0378-BF7F-49CC9741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2C4D3-6AE6-0726-D455-523CB3CA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FE4B-10CD-4012-9A0A-B2AF81E10F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9063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4271F-183E-9C64-DAB8-82B38A13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9F3A4-504E-BE6C-A991-AD053771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9138-8071-018E-086F-9B29F7757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A818-9D24-42FD-A9EB-DEE79B0341B3}" type="datetimeFigureOut">
              <a:rPr lang="en-KE" smtClean="0"/>
              <a:t>09/10/2025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55EC-D861-D9B7-5CF5-F73A1F8ED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8D89-5093-4447-13E0-4294447B8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FE4B-10CD-4012-9A0A-B2AF81E10FB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5309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300">
          <a:solidFill>
            <a:srgbClr val="002F6C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2ED4-9429-FFAA-419A-5C2EBB637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Manual Methadone Dispensing System</a:t>
            </a:r>
            <a:endParaRPr lang="en-KE" dirty="0"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41614-3BA8-236C-64A2-E31D76B8E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7099"/>
            <a:ext cx="9144000" cy="106140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F6C"/>
                </a:solidFill>
                <a:latin typeface="Century Gothic" panose="020B0502020202020204" pitchFamily="34" charset="0"/>
                <a:cs typeface="Dubai" panose="020B0503030403030204" pitchFamily="34" charset="-78"/>
              </a:rPr>
              <a:t>Lyani Sitti - Commodities Specialist</a:t>
            </a:r>
          </a:p>
          <a:p>
            <a:r>
              <a:rPr lang="en-US" sz="3200" b="1" dirty="0">
                <a:solidFill>
                  <a:srgbClr val="002F6C"/>
                </a:solidFill>
                <a:latin typeface="Century Gothic" panose="020B0502020202020204" pitchFamily="34" charset="0"/>
                <a:cs typeface="Dubai" panose="020B0503030403030204" pitchFamily="34" charset="-78"/>
              </a:rPr>
              <a:t>USAID Stawisha Pwani</a:t>
            </a:r>
            <a:endParaRPr lang="en-KE" sz="3200" b="1" dirty="0">
              <a:solidFill>
                <a:srgbClr val="002F6C"/>
              </a:solidFill>
              <a:latin typeface="Century Gothic" panose="020B0502020202020204" pitchFamily="34" charset="0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21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B687-1164-9157-64C5-2B412D18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requirements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86A8-F430-4B0F-54BD-34E122B46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phpMyAdmin SQL Dump</a:t>
            </a:r>
          </a:p>
          <a:p>
            <a:r>
              <a:rPr lang="en-US" dirty="0"/>
              <a:t>version 5.2.1and above</a:t>
            </a:r>
          </a:p>
          <a:p>
            <a:r>
              <a:rPr lang="en-US" dirty="0"/>
              <a:t>PHP Version: 8.2.12</a:t>
            </a:r>
          </a:p>
          <a:p>
            <a:r>
              <a:rPr lang="en-US" dirty="0"/>
              <a:t>Windows 10 and above</a:t>
            </a:r>
          </a:p>
          <a:p>
            <a:r>
              <a:rPr lang="en-US" b="1" dirty="0">
                <a:solidFill>
                  <a:srgbClr val="002060"/>
                </a:solidFill>
              </a:rPr>
              <a:t>RAM at least 4GM</a:t>
            </a:r>
          </a:p>
          <a:p>
            <a:r>
              <a:rPr lang="en-US" b="1" dirty="0">
                <a:solidFill>
                  <a:srgbClr val="002060"/>
                </a:solidFill>
              </a:rPr>
              <a:t>Storage at least 512GB HDD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36806-C43C-26C0-7BC0-2C549A79D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592" y="1690688"/>
            <a:ext cx="3295125" cy="353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5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6D76F-05A5-5D32-62C0-2531E1E9D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A5AA-B24C-F8D8-2560-78C560C3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requirements ….</a:t>
            </a:r>
            <a:endParaRPr lang="en-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75A0F-9039-E24C-0A7C-F916BBCEEC16}"/>
              </a:ext>
            </a:extLst>
          </p:cNvPr>
          <p:cNvSpPr txBox="1"/>
          <p:nvPr/>
        </p:nvSpPr>
        <p:spPr>
          <a:xfrm>
            <a:off x="955357" y="1640116"/>
            <a:ext cx="10073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Local Area Network </a:t>
            </a:r>
            <a:r>
              <a:rPr lang="en-US" sz="5400" dirty="0"/>
              <a:t>– </a:t>
            </a:r>
            <a:r>
              <a:rPr lang="en-US" sz="5400" b="1" dirty="0">
                <a:solidFill>
                  <a:srgbClr val="C00000"/>
                </a:solidFill>
              </a:rPr>
              <a:t>No internet required</a:t>
            </a:r>
            <a:endParaRPr lang="en-KE" sz="32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780D3-6CC9-42D4-7F18-BC70015C2C92}"/>
              </a:ext>
            </a:extLst>
          </p:cNvPr>
          <p:cNvSpPr txBox="1"/>
          <p:nvPr/>
        </p:nvSpPr>
        <p:spPr>
          <a:xfrm>
            <a:off x="507276" y="4647346"/>
            <a:ext cx="8331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Client </a:t>
            </a:r>
            <a:r>
              <a:rPr lang="en-US" sz="5400" dirty="0"/>
              <a:t> 		</a:t>
            </a:r>
            <a:r>
              <a:rPr lang="en-US" sz="5400" b="1" dirty="0">
                <a:solidFill>
                  <a:srgbClr val="C00000"/>
                </a:solidFill>
              </a:rPr>
              <a:t>Server			</a:t>
            </a:r>
            <a:r>
              <a:rPr lang="en-US" sz="3200" b="1" dirty="0">
                <a:solidFill>
                  <a:srgbClr val="002060"/>
                </a:solidFill>
              </a:rPr>
              <a:t>Client</a:t>
            </a:r>
            <a:endParaRPr lang="en-KE" sz="3200" b="1" dirty="0">
              <a:solidFill>
                <a:srgbClr val="00206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8E602F-F12E-607C-BF23-B41B19A9A04D}"/>
              </a:ext>
            </a:extLst>
          </p:cNvPr>
          <p:cNvGrpSpPr/>
          <p:nvPr/>
        </p:nvGrpSpPr>
        <p:grpSpPr>
          <a:xfrm>
            <a:off x="665799" y="2814040"/>
            <a:ext cx="8173402" cy="1688291"/>
            <a:chOff x="665798" y="2814040"/>
            <a:chExt cx="10570845" cy="21431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CD2ACC-4FA3-CC80-AB0F-D79220AF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798" y="3134915"/>
              <a:ext cx="2514600" cy="18192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43EDDC-A5F0-B534-3900-57241DACD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2475" y="3005315"/>
              <a:ext cx="2371725" cy="1933575"/>
            </a:xfrm>
            <a:prstGeom prst="rect">
              <a:avLst/>
            </a:prstGeom>
          </p:spPr>
        </p:pic>
        <p:pic>
          <p:nvPicPr>
            <p:cNvPr id="1026" name="Picture 2" descr="Personal computer - Wikipedia">
              <a:extLst>
                <a:ext uri="{FF2B5EF4-FFF2-40B4-BE49-F238E27FC236}">
                  <a16:creationId xmlns:a16="http://schemas.microsoft.com/office/drawing/2014/main" id="{3CF7586F-47B5-B2D5-01DD-06D213959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3518" y="2814040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D27EFC0-A3BD-3A4D-D02C-7DD25659196E}"/>
                </a:ext>
              </a:extLst>
            </p:cNvPr>
            <p:cNvSpPr/>
            <p:nvPr/>
          </p:nvSpPr>
          <p:spPr>
            <a:xfrm>
              <a:off x="2788920" y="3428999"/>
              <a:ext cx="1569720" cy="40943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BF90B4F-E06E-4E9B-715D-C732BAA552F7}"/>
                </a:ext>
              </a:extLst>
            </p:cNvPr>
            <p:cNvSpPr/>
            <p:nvPr/>
          </p:nvSpPr>
          <p:spPr>
            <a:xfrm>
              <a:off x="7228999" y="4103592"/>
              <a:ext cx="1569720" cy="333237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/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FA341192-679B-2B0B-7B6C-61AAB00E8D56}"/>
                </a:ext>
              </a:extLst>
            </p:cNvPr>
            <p:cNvSpPr/>
            <p:nvPr/>
          </p:nvSpPr>
          <p:spPr>
            <a:xfrm>
              <a:off x="7228999" y="3505200"/>
              <a:ext cx="1569720" cy="333237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1ED47EFE-5E15-9E9A-D7E6-3B70A0788E56}"/>
                </a:ext>
              </a:extLst>
            </p:cNvPr>
            <p:cNvSpPr/>
            <p:nvPr/>
          </p:nvSpPr>
          <p:spPr>
            <a:xfrm>
              <a:off x="2788920" y="4127936"/>
              <a:ext cx="1569720" cy="333237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271C44A-0B98-13C6-702D-0CC7C2ACD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141" y="2563446"/>
            <a:ext cx="2429214" cy="31817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6AD10C-B808-6550-9C13-FCE2AD1EDB08}"/>
              </a:ext>
            </a:extLst>
          </p:cNvPr>
          <p:cNvSpPr/>
          <p:nvPr/>
        </p:nvSpPr>
        <p:spPr>
          <a:xfrm>
            <a:off x="9831977" y="5939246"/>
            <a:ext cx="1288869" cy="553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2060"/>
                </a:solidFill>
              </a:rPr>
              <a:t>Manual Pump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1194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C90A-A622-5E83-D4BC-EAD0D9F3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New?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F391-D6D6-C30C-4D4A-FA5F83AC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99926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New </a:t>
            </a:r>
            <a:r>
              <a:rPr lang="en-US" dirty="0"/>
              <a:t>User Interface</a:t>
            </a:r>
          </a:p>
          <a:p>
            <a:r>
              <a:rPr lang="en-US" dirty="0"/>
              <a:t>Expanded User Roles but with restricted access</a:t>
            </a:r>
          </a:p>
          <a:p>
            <a:r>
              <a:rPr lang="en-US" dirty="0"/>
              <a:t>All expected reports +++</a:t>
            </a:r>
          </a:p>
          <a:p>
            <a:r>
              <a:rPr lang="en-US" dirty="0"/>
              <a:t>Dispense only to active patients</a:t>
            </a:r>
          </a:p>
          <a:p>
            <a:r>
              <a:rPr lang="en-US" dirty="0"/>
              <a:t>Make online referrals</a:t>
            </a:r>
          </a:p>
          <a:p>
            <a:r>
              <a:rPr lang="en-US" dirty="0"/>
              <a:t>Schedule and view appointments – </a:t>
            </a:r>
            <a:r>
              <a:rPr lang="en-US" dirty="0">
                <a:solidFill>
                  <a:srgbClr val="FF0000"/>
                </a:solidFill>
              </a:rPr>
              <a:t>No dispensing without TCA date</a:t>
            </a:r>
          </a:p>
          <a:p>
            <a:r>
              <a:rPr lang="en-US" dirty="0"/>
              <a:t>DAR for Pharmacy, Lab, </a:t>
            </a:r>
            <a:r>
              <a:rPr lang="en-US" dirty="0" err="1"/>
              <a:t>Pyscho</a:t>
            </a:r>
            <a:r>
              <a:rPr lang="en-US" dirty="0"/>
              <a:t>-social, Clinician</a:t>
            </a:r>
          </a:p>
          <a:p>
            <a:r>
              <a:rPr lang="en-US" dirty="0"/>
              <a:t>One-time registration by HRIO</a:t>
            </a:r>
          </a:p>
          <a:p>
            <a:r>
              <a:rPr lang="en-US" dirty="0"/>
              <a:t>No filling of Form P5 excel sheet prior to visit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6972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08D7-2FAB-F198-CC79-66488E15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 and files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9097F6-71BF-C60E-F3AD-33FFA1471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984544"/>
              </p:ext>
            </p:extLst>
          </p:nvPr>
        </p:nvGraphicFramePr>
        <p:xfrm>
          <a:off x="426720" y="1782128"/>
          <a:ext cx="11369040" cy="204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EC12F26-45F6-A0C9-5CB3-8DCA67B72A9D}"/>
              </a:ext>
            </a:extLst>
          </p:cNvPr>
          <p:cNvGrpSpPr/>
          <p:nvPr/>
        </p:nvGrpSpPr>
        <p:grpSpPr>
          <a:xfrm>
            <a:off x="243840" y="3429000"/>
            <a:ext cx="11551920" cy="2704563"/>
            <a:chOff x="243840" y="3429000"/>
            <a:chExt cx="11551920" cy="27045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C13278-85F2-46F5-59CA-FBB3C8FE154B}"/>
                </a:ext>
              </a:extLst>
            </p:cNvPr>
            <p:cNvSpPr txBox="1"/>
            <p:nvPr/>
          </p:nvSpPr>
          <p:spPr>
            <a:xfrm>
              <a:off x="243840" y="3825240"/>
              <a:ext cx="1188720" cy="10772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ill Sans MT" panose="020B0502020104020203" pitchFamily="34" charset="0"/>
                </a:rPr>
                <a:t>New Registration</a:t>
              </a:r>
            </a:p>
            <a:p>
              <a:endParaRPr lang="en-US" sz="1600" dirty="0">
                <a:latin typeface="Gill Sans MT" panose="020B0502020104020203" pitchFamily="34" charset="0"/>
              </a:endParaRPr>
            </a:p>
            <a:p>
              <a:r>
                <a:rPr lang="en-US" sz="1600" dirty="0">
                  <a:latin typeface="Gill Sans MT" panose="020B0502020104020203" pitchFamily="34" charset="0"/>
                </a:rPr>
                <a:t>Medical </a:t>
              </a:r>
              <a:r>
                <a:rPr lang="en-US" sz="1600" dirty="0" err="1">
                  <a:latin typeface="Gill Sans MT" panose="020B0502020104020203" pitchFamily="34" charset="0"/>
                </a:rPr>
                <a:t>Hx</a:t>
              </a:r>
              <a:endParaRPr lang="en-KE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0D64A3-793C-707B-3FCD-D5E8A3EE280B}"/>
                </a:ext>
              </a:extLst>
            </p:cNvPr>
            <p:cNvSpPr txBox="1"/>
            <p:nvPr/>
          </p:nvSpPr>
          <p:spPr>
            <a:xfrm>
              <a:off x="1615440" y="3825240"/>
              <a:ext cx="1600200" cy="20621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ill Sans MT" panose="020B0502020104020203" pitchFamily="34" charset="0"/>
                </a:rPr>
                <a:t>New User</a:t>
              </a:r>
            </a:p>
            <a:p>
              <a:r>
                <a:rPr lang="en-US" sz="1600" dirty="0" err="1">
                  <a:latin typeface="Gill Sans MT" panose="020B0502020104020203" pitchFamily="34" charset="0"/>
                </a:rPr>
                <a:t>UserList</a:t>
              </a:r>
              <a:endParaRPr lang="en-US" sz="1600" dirty="0">
                <a:latin typeface="Gill Sans MT" panose="020B0502020104020203" pitchFamily="34" charset="0"/>
              </a:endParaRPr>
            </a:p>
            <a:p>
              <a:r>
                <a:rPr lang="en-US" sz="1600" dirty="0">
                  <a:latin typeface="Gill Sans MT" panose="020B0502020104020203" pitchFamily="34" charset="0"/>
                </a:rPr>
                <a:t>Add Facility</a:t>
              </a:r>
            </a:p>
            <a:p>
              <a:r>
                <a:rPr lang="en-US" sz="1600" dirty="0">
                  <a:latin typeface="Gill Sans MT" panose="020B0502020104020203" pitchFamily="34" charset="0"/>
                </a:rPr>
                <a:t>Add County</a:t>
              </a:r>
            </a:p>
            <a:p>
              <a:r>
                <a:rPr lang="en-US" sz="1600" dirty="0">
                  <a:latin typeface="Gill Sans MT" panose="020B0502020104020203" pitchFamily="34" charset="0"/>
                </a:rPr>
                <a:t>Add pt Status</a:t>
              </a:r>
            </a:p>
            <a:p>
              <a:r>
                <a:rPr lang="en-US" sz="1600" dirty="0">
                  <a:latin typeface="Gill Sans MT" panose="020B0502020104020203" pitchFamily="34" charset="0"/>
                </a:rPr>
                <a:t>Add drug source</a:t>
              </a:r>
            </a:p>
            <a:p>
              <a:r>
                <a:rPr lang="en-US" sz="1600" dirty="0">
                  <a:latin typeface="Gill Sans MT" panose="020B0502020104020203" pitchFamily="34" charset="0"/>
                </a:rPr>
                <a:t>Password Reset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Gill Sans MT" panose="020B0502020104020203" pitchFamily="34" charset="0"/>
                </a:rPr>
                <a:t>BACKUP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9137D3-D352-1598-3F28-A6B1F83175D4}"/>
                </a:ext>
              </a:extLst>
            </p:cNvPr>
            <p:cNvSpPr txBox="1"/>
            <p:nvPr/>
          </p:nvSpPr>
          <p:spPr>
            <a:xfrm>
              <a:off x="3322320" y="3825239"/>
              <a:ext cx="1295400" cy="23083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ill Sans MT" panose="020B0502020104020203" pitchFamily="34" charset="0"/>
                </a:rPr>
                <a:t>All</a:t>
              </a:r>
            </a:p>
            <a:p>
              <a:r>
                <a:rPr lang="en-US" sz="1600" dirty="0">
                  <a:latin typeface="Gill Sans MT" panose="020B0502020104020203" pitchFamily="34" charset="0"/>
                </a:rPr>
                <a:t>Active</a:t>
              </a:r>
            </a:p>
            <a:p>
              <a:r>
                <a:rPr lang="en-US" sz="1600" dirty="0">
                  <a:latin typeface="Gill Sans MT" panose="020B0502020104020203" pitchFamily="34" charset="0"/>
                </a:rPr>
                <a:t>LTFU</a:t>
              </a:r>
            </a:p>
            <a:p>
              <a:r>
                <a:rPr lang="en-US" sz="1600" dirty="0">
                  <a:latin typeface="Gill Sans MT" panose="020B0502020104020203" pitchFamily="34" charset="0"/>
                </a:rPr>
                <a:t>Defaulted</a:t>
              </a:r>
            </a:p>
            <a:p>
              <a:r>
                <a:rPr lang="en-US" sz="1600" dirty="0">
                  <a:latin typeface="Gill Sans MT" panose="020B0502020104020203" pitchFamily="34" charset="0"/>
                </a:rPr>
                <a:t>Transfer Out</a:t>
              </a:r>
            </a:p>
            <a:p>
              <a:r>
                <a:rPr lang="en-US" sz="1600" dirty="0">
                  <a:latin typeface="Gill Sans MT" panose="020B0502020104020203" pitchFamily="34" charset="0"/>
                </a:rPr>
                <a:t>Transfer In</a:t>
              </a:r>
            </a:p>
            <a:p>
              <a:r>
                <a:rPr lang="en-US" sz="1600" dirty="0">
                  <a:latin typeface="Gill Sans MT" panose="020B0502020104020203" pitchFamily="34" charset="0"/>
                </a:rPr>
                <a:t>Stopped</a:t>
              </a:r>
            </a:p>
            <a:p>
              <a:r>
                <a:rPr lang="en-US" sz="1600" dirty="0">
                  <a:latin typeface="Gill Sans MT" panose="020B0502020104020203" pitchFamily="34" charset="0"/>
                </a:rPr>
                <a:t>Weaned Off</a:t>
              </a:r>
            </a:p>
            <a:p>
              <a:r>
                <a:rPr lang="en-US" sz="1600" dirty="0">
                  <a:latin typeface="Gill Sans MT" panose="020B0502020104020203" pitchFamily="34" charset="0"/>
                </a:rPr>
                <a:t>Dead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E9719A-E4C4-1746-6D8E-9B6713F82178}"/>
                </a:ext>
              </a:extLst>
            </p:cNvPr>
            <p:cNvSpPr txBox="1"/>
            <p:nvPr/>
          </p:nvSpPr>
          <p:spPr>
            <a:xfrm>
              <a:off x="4724400" y="3825239"/>
              <a:ext cx="1386840" cy="22159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Gill Sans MT" panose="020B0502020104020203" pitchFamily="34" charset="0"/>
                </a:rPr>
                <a:t>DISPENSE</a:t>
              </a:r>
            </a:p>
            <a:p>
              <a:r>
                <a:rPr lang="en-US" sz="1600" dirty="0" err="1">
                  <a:latin typeface="Gill Sans MT" panose="020B0502020104020203" pitchFamily="34" charset="0"/>
                </a:rPr>
                <a:t>Stocklist</a:t>
              </a:r>
              <a:endParaRPr lang="en-US" sz="1600" dirty="0">
                <a:latin typeface="Gill Sans MT" panose="020B0502020104020203" pitchFamily="34" charset="0"/>
              </a:endParaRPr>
            </a:p>
            <a:p>
              <a:r>
                <a:rPr lang="en-US" sz="1600" dirty="0" err="1">
                  <a:latin typeface="Gill Sans MT" panose="020B0502020104020203" pitchFamily="34" charset="0"/>
                </a:rPr>
                <a:t>Addstock</a:t>
              </a:r>
              <a:endParaRPr lang="en-US" sz="1600" dirty="0">
                <a:latin typeface="Gill Sans MT" panose="020B0502020104020203" pitchFamily="34" charset="0"/>
              </a:endParaRPr>
            </a:p>
            <a:p>
              <a:r>
                <a:rPr lang="en-US" sz="1600" dirty="0">
                  <a:latin typeface="Gill Sans MT" panose="020B0502020104020203" pitchFamily="34" charset="0"/>
                </a:rPr>
                <a:t>New Drug</a:t>
              </a:r>
            </a:p>
            <a:p>
              <a:r>
                <a:rPr lang="en-US" sz="1600" dirty="0" err="1">
                  <a:latin typeface="Gill Sans MT" panose="020B0502020104020203" pitchFamily="34" charset="0"/>
                </a:rPr>
                <a:t>DrugList</a:t>
              </a:r>
              <a:endParaRPr lang="en-US" sz="1600" dirty="0">
                <a:latin typeface="Gill Sans MT" panose="020B0502020104020203" pitchFamily="34" charset="0"/>
              </a:endParaRPr>
            </a:p>
            <a:p>
              <a:r>
                <a:rPr lang="en-US" sz="1600" dirty="0">
                  <a:latin typeface="Gill Sans MT" panose="020B0502020104020203" pitchFamily="34" charset="0"/>
                </a:rPr>
                <a:t>Drugs Dispensed</a:t>
              </a:r>
            </a:p>
            <a:p>
              <a:r>
                <a:rPr lang="en-US" sz="1400" dirty="0" err="1">
                  <a:latin typeface="Gill Sans MT" panose="020B0502020104020203" pitchFamily="34" charset="0"/>
                </a:rPr>
                <a:t>StockSummary</a:t>
              </a:r>
              <a:endParaRPr lang="en-US" sz="1400" dirty="0">
                <a:latin typeface="Gill Sans MT" panose="020B0502020104020203" pitchFamily="34" charset="0"/>
              </a:endParaRPr>
            </a:p>
            <a:p>
              <a:r>
                <a:rPr lang="en-US" sz="1200" dirty="0" err="1">
                  <a:latin typeface="Gill Sans MT" panose="020B0502020104020203" pitchFamily="34" charset="0"/>
                </a:rPr>
                <a:t>SummaryReport</a:t>
              </a:r>
              <a:endParaRPr lang="en-US" sz="1200" dirty="0">
                <a:latin typeface="Gill Sans MT" panose="020B05020201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0D0AD8-797F-CB3C-B89D-40A5A027F313}"/>
                </a:ext>
              </a:extLst>
            </p:cNvPr>
            <p:cNvSpPr txBox="1"/>
            <p:nvPr/>
          </p:nvSpPr>
          <p:spPr>
            <a:xfrm>
              <a:off x="6217920" y="3825238"/>
              <a:ext cx="1295400" cy="58477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Prescribe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Treat Patient</a:t>
              </a:r>
              <a:endParaRPr lang="en-US" sz="12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3C1FB4-0F75-5531-2BA3-60301A7512C4}"/>
                </a:ext>
              </a:extLst>
            </p:cNvPr>
            <p:cNvSpPr txBox="1"/>
            <p:nvPr/>
          </p:nvSpPr>
          <p:spPr>
            <a:xfrm>
              <a:off x="7620000" y="3799967"/>
              <a:ext cx="1295400" cy="132343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New Cat</a:t>
              </a:r>
            </a:p>
            <a:p>
              <a:r>
                <a:rPr lang="en-US" sz="1600" dirty="0" err="1">
                  <a:solidFill>
                    <a:schemeClr val="tx1"/>
                  </a:solidFill>
                  <a:latin typeface="Gill Sans MT" panose="020B0502020104020203" pitchFamily="34" charset="0"/>
                </a:rPr>
                <a:t>DrugList</a:t>
              </a:r>
              <a:endParaRPr lang="en-US" sz="16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Add </a:t>
              </a:r>
              <a:r>
                <a:rPr lang="en-US" sz="1400" dirty="0" err="1">
                  <a:solidFill>
                    <a:schemeClr val="tx1"/>
                  </a:solidFill>
                  <a:latin typeface="Gill Sans MT" panose="020B0502020104020203" pitchFamily="34" charset="0"/>
                </a:rPr>
                <a:t>NewDrug</a:t>
              </a:r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Formulation</a:t>
              </a:r>
              <a:endParaRPr lang="en-US" sz="12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85D870-C334-3DF2-169E-B01203D90DFD}"/>
                </a:ext>
              </a:extLst>
            </p:cNvPr>
            <p:cNvSpPr txBox="1"/>
            <p:nvPr/>
          </p:nvSpPr>
          <p:spPr>
            <a:xfrm>
              <a:off x="9098280" y="3799967"/>
              <a:ext cx="1295400" cy="181588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FormP9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FormP8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FormP7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FormP6</a:t>
              </a:r>
              <a:endParaRPr lang="en-US" sz="12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FormP5</a:t>
              </a:r>
              <a:endParaRPr lang="en-US" sz="12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Drugs Dispensed</a:t>
              </a:r>
              <a:endParaRPr lang="en-US" sz="1200" dirty="0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8A9E88-A2D9-9E92-F774-BBFACA36AA18}"/>
                </a:ext>
              </a:extLst>
            </p:cNvPr>
            <p:cNvSpPr txBox="1"/>
            <p:nvPr/>
          </p:nvSpPr>
          <p:spPr>
            <a:xfrm>
              <a:off x="10607040" y="3799967"/>
              <a:ext cx="1188720" cy="58477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</a:rPr>
                <a:t>Forms for printing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49A3A4-CA89-97D1-690E-38A62ADBD900}"/>
                </a:ext>
              </a:extLst>
            </p:cNvPr>
            <p:cNvCxnSpPr/>
            <p:nvPr/>
          </p:nvCxnSpPr>
          <p:spPr>
            <a:xfrm>
              <a:off x="838200" y="3429000"/>
              <a:ext cx="0" cy="37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A49061-0C1A-BF5B-D4FF-AE7F55CA07C3}"/>
                </a:ext>
              </a:extLst>
            </p:cNvPr>
            <p:cNvCxnSpPr/>
            <p:nvPr/>
          </p:nvCxnSpPr>
          <p:spPr>
            <a:xfrm>
              <a:off x="2484120" y="3454271"/>
              <a:ext cx="0" cy="37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22CA9F6-2DBB-6855-F7C9-EA46AF468621}"/>
                </a:ext>
              </a:extLst>
            </p:cNvPr>
            <p:cNvCxnSpPr/>
            <p:nvPr/>
          </p:nvCxnSpPr>
          <p:spPr>
            <a:xfrm>
              <a:off x="3886200" y="3429000"/>
              <a:ext cx="0" cy="37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6E2B1D3-F1F0-0258-CBDA-C9149810A620}"/>
                </a:ext>
              </a:extLst>
            </p:cNvPr>
            <p:cNvCxnSpPr/>
            <p:nvPr/>
          </p:nvCxnSpPr>
          <p:spPr>
            <a:xfrm>
              <a:off x="5379720" y="3454271"/>
              <a:ext cx="0" cy="37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B53DC-A6B2-762D-6A22-D3FAEEAB4062}"/>
                </a:ext>
              </a:extLst>
            </p:cNvPr>
            <p:cNvCxnSpPr/>
            <p:nvPr/>
          </p:nvCxnSpPr>
          <p:spPr>
            <a:xfrm>
              <a:off x="6842760" y="3429000"/>
              <a:ext cx="0" cy="37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714703-0132-C3A5-48FC-8C218FD21096}"/>
                </a:ext>
              </a:extLst>
            </p:cNvPr>
            <p:cNvCxnSpPr/>
            <p:nvPr/>
          </p:nvCxnSpPr>
          <p:spPr>
            <a:xfrm>
              <a:off x="8336280" y="3454271"/>
              <a:ext cx="0" cy="37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4A4389-D800-AF03-6062-94A69BBDF9C3}"/>
                </a:ext>
              </a:extLst>
            </p:cNvPr>
            <p:cNvCxnSpPr/>
            <p:nvPr/>
          </p:nvCxnSpPr>
          <p:spPr>
            <a:xfrm>
              <a:off x="9753600" y="3454271"/>
              <a:ext cx="0" cy="37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E2F8A3A-325F-8932-49D9-1EB85546B1F6}"/>
                </a:ext>
              </a:extLst>
            </p:cNvPr>
            <p:cNvCxnSpPr/>
            <p:nvPr/>
          </p:nvCxnSpPr>
          <p:spPr>
            <a:xfrm>
              <a:off x="11186160" y="3454271"/>
              <a:ext cx="0" cy="370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062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542C6-E5B0-9118-C94F-A9869CA2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" y="1004385"/>
            <a:ext cx="11547566" cy="36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79F9-450E-1332-967A-85686C8D4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BC1C-7BFC-A3BF-CF57-62427A29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RxFlow</a:t>
            </a:r>
            <a:r>
              <a:rPr lang="en-US" b="1" dirty="0"/>
              <a:t>:</a:t>
            </a:r>
            <a:r>
              <a:rPr lang="en-US" dirty="0"/>
              <a:t> Suggests a smooth, efficient, and streamlined process for prescriptions.</a:t>
            </a:r>
          </a:p>
          <a:p>
            <a:r>
              <a:rPr lang="en-US" b="1" dirty="0" err="1"/>
              <a:t>OpioidRx</a:t>
            </a:r>
            <a:r>
              <a:rPr lang="en-US" b="1" dirty="0"/>
              <a:t>:</a:t>
            </a:r>
            <a:r>
              <a:rPr lang="en-US" dirty="0"/>
              <a:t> A direct and clear name, combining "opioid" with "Rx" (the medical abbreviation for prescription).</a:t>
            </a:r>
          </a:p>
          <a:p>
            <a:r>
              <a:rPr lang="en-US" b="1" dirty="0" err="1"/>
              <a:t>ReliefM.A.T</a:t>
            </a:r>
            <a:r>
              <a:rPr lang="en-US" b="1" dirty="0"/>
              <a:t>.:</a:t>
            </a:r>
            <a:r>
              <a:rPr lang="en-US" dirty="0"/>
              <a:t> An acronym for "Medication-Assisted Treatment," a widely recognized term in the field, with "Relief" providing a positive connotation.</a:t>
            </a:r>
          </a:p>
        </p:txBody>
      </p:sp>
    </p:spTree>
    <p:extLst>
      <p:ext uri="{BB962C8B-B14F-4D97-AF65-F5344CB8AC3E}">
        <p14:creationId xmlns:p14="http://schemas.microsoft.com/office/powerpoint/2010/main" val="273289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E900-7202-F142-80AD-8F7E12A6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31DF-DA7F-D497-5C84-F0B83CDE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327"/>
            <a:ext cx="4780671" cy="401288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Link with automatic pump</a:t>
            </a:r>
          </a:p>
          <a:p>
            <a:r>
              <a:rPr lang="en-US" sz="3200" b="1" dirty="0"/>
              <a:t>Any other ????? ----</a:t>
            </a:r>
          </a:p>
          <a:p>
            <a:r>
              <a:rPr lang="en-US" sz="3200" b="1" dirty="0">
                <a:solidFill>
                  <a:srgbClr val="002060"/>
                </a:solidFill>
              </a:rPr>
              <a:t>What is required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Pumps + Engineer + developers</a:t>
            </a:r>
            <a:endParaRPr lang="en-KE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Steve Jobs was born February 24, 1955 in San Francisco, California to an  American mother, Joanne Carole Schieble, and a Syrian father, Abdulfattah  John. - ppt download">
            <a:extLst>
              <a:ext uri="{FF2B5EF4-FFF2-40B4-BE49-F238E27FC236}">
                <a16:creationId xmlns:a16="http://schemas.microsoft.com/office/drawing/2014/main" id="{B213356C-783C-F59E-4C6D-A672B03A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1327"/>
            <a:ext cx="5087815" cy="381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91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15436</TotalTime>
  <Words>278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Gill Sans MT</vt:lpstr>
      <vt:lpstr>Office Theme</vt:lpstr>
      <vt:lpstr>Manual Methadone Dispensing System</vt:lpstr>
      <vt:lpstr>Systems requirements</vt:lpstr>
      <vt:lpstr>Networking requirements ….</vt:lpstr>
      <vt:lpstr>What is New?</vt:lpstr>
      <vt:lpstr>Folders and files</vt:lpstr>
      <vt:lpstr>PowerPoint Presentation</vt:lpstr>
      <vt:lpstr>Proposed Names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Medicines and Therapeutics Committees</dc:title>
  <dc:creator>Dr Lyani Simon Sitti</dc:creator>
  <cp:lastModifiedBy>Dr Lyani Simon Sitti</cp:lastModifiedBy>
  <cp:revision>30</cp:revision>
  <dcterms:created xsi:type="dcterms:W3CDTF">2024-03-03T17:26:44Z</dcterms:created>
  <dcterms:modified xsi:type="dcterms:W3CDTF">2025-09-11T18:28:02Z</dcterms:modified>
</cp:coreProperties>
</file>