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193121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175753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1607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215626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6547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7240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4993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6820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337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8478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574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A2EA0-E50C-449C-806D-CD4C148B1C57}" type="datetimeFigureOut">
              <a:rPr lang="en-KE" smtClean="0"/>
              <a:t>22/05/2024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B8C69-6CA6-483C-B3F1-5E1A51BD394A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35566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B9743D-BC42-770E-15C6-413C1561A635}"/>
              </a:ext>
            </a:extLst>
          </p:cNvPr>
          <p:cNvSpPr/>
          <p:nvPr/>
        </p:nvSpPr>
        <p:spPr>
          <a:xfrm>
            <a:off x="3535680" y="2148840"/>
            <a:ext cx="2205153" cy="1539240"/>
          </a:xfrm>
          <a:custGeom>
            <a:avLst/>
            <a:gdLst>
              <a:gd name="connsiteX0" fmla="*/ 137160 w 2205153"/>
              <a:gd name="connsiteY0" fmla="*/ 91440 h 1539240"/>
              <a:gd name="connsiteX1" fmla="*/ 137160 w 2205153"/>
              <a:gd name="connsiteY1" fmla="*/ 1280160 h 1539240"/>
              <a:gd name="connsiteX2" fmla="*/ 2057400 w 2205153"/>
              <a:gd name="connsiteY2" fmla="*/ 1280160 h 1539240"/>
              <a:gd name="connsiteX3" fmla="*/ 2057400 w 2205153"/>
              <a:gd name="connsiteY3" fmla="*/ 91440 h 1539240"/>
              <a:gd name="connsiteX4" fmla="*/ 256545 w 2205153"/>
              <a:gd name="connsiteY4" fmla="*/ 0 h 1539240"/>
              <a:gd name="connsiteX5" fmla="*/ 1948608 w 2205153"/>
              <a:gd name="connsiteY5" fmla="*/ 0 h 1539240"/>
              <a:gd name="connsiteX6" fmla="*/ 2205153 w 2205153"/>
              <a:gd name="connsiteY6" fmla="*/ 256545 h 1539240"/>
              <a:gd name="connsiteX7" fmla="*/ 2205153 w 2205153"/>
              <a:gd name="connsiteY7" fmla="*/ 1282695 h 1539240"/>
              <a:gd name="connsiteX8" fmla="*/ 1948608 w 2205153"/>
              <a:gd name="connsiteY8" fmla="*/ 1539240 h 1539240"/>
              <a:gd name="connsiteX9" fmla="*/ 256545 w 2205153"/>
              <a:gd name="connsiteY9" fmla="*/ 1539240 h 1539240"/>
              <a:gd name="connsiteX10" fmla="*/ 0 w 2205153"/>
              <a:gd name="connsiteY10" fmla="*/ 1282695 h 1539240"/>
              <a:gd name="connsiteX11" fmla="*/ 0 w 2205153"/>
              <a:gd name="connsiteY11" fmla="*/ 256545 h 1539240"/>
              <a:gd name="connsiteX12" fmla="*/ 256545 w 2205153"/>
              <a:gd name="connsiteY12" fmla="*/ 0 h 1539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05153" h="1539240">
                <a:moveTo>
                  <a:pt x="137160" y="91440"/>
                </a:moveTo>
                <a:lnTo>
                  <a:pt x="137160" y="1280160"/>
                </a:lnTo>
                <a:lnTo>
                  <a:pt x="2057400" y="1280160"/>
                </a:lnTo>
                <a:lnTo>
                  <a:pt x="2057400" y="91440"/>
                </a:lnTo>
                <a:close/>
                <a:moveTo>
                  <a:pt x="256545" y="0"/>
                </a:moveTo>
                <a:lnTo>
                  <a:pt x="1948608" y="0"/>
                </a:lnTo>
                <a:cubicBezTo>
                  <a:pt x="2090294" y="0"/>
                  <a:pt x="2205153" y="114859"/>
                  <a:pt x="2205153" y="256545"/>
                </a:cubicBezTo>
                <a:lnTo>
                  <a:pt x="2205153" y="1282695"/>
                </a:lnTo>
                <a:cubicBezTo>
                  <a:pt x="2205153" y="1424381"/>
                  <a:pt x="2090294" y="1539240"/>
                  <a:pt x="1948608" y="1539240"/>
                </a:cubicBezTo>
                <a:lnTo>
                  <a:pt x="256545" y="1539240"/>
                </a:lnTo>
                <a:cubicBezTo>
                  <a:pt x="114859" y="1539240"/>
                  <a:pt x="0" y="1424381"/>
                  <a:pt x="0" y="1282695"/>
                </a:cubicBezTo>
                <a:lnTo>
                  <a:pt x="0" y="256545"/>
                </a:lnTo>
                <a:cubicBezTo>
                  <a:pt x="0" y="114859"/>
                  <a:pt x="114859" y="0"/>
                  <a:pt x="25654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6D0545-25D7-0967-6BA4-045E668CA397}"/>
              </a:ext>
            </a:extLst>
          </p:cNvPr>
          <p:cNvSpPr/>
          <p:nvPr/>
        </p:nvSpPr>
        <p:spPr>
          <a:xfrm>
            <a:off x="5818196" y="2434794"/>
            <a:ext cx="4409619" cy="164000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US" sz="4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The</a:t>
            </a:r>
          </a:p>
          <a:p>
            <a:pPr>
              <a:lnSpc>
                <a:spcPts val="4000"/>
              </a:lnSpc>
            </a:pPr>
            <a:r>
              <a:rPr lang="en-US" sz="4800" b="0" cap="none" spc="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Apothecarist</a:t>
            </a:r>
          </a:p>
          <a:p>
            <a:pPr>
              <a:lnSpc>
                <a:spcPts val="4000"/>
              </a:lnSpc>
            </a:pPr>
            <a:r>
              <a:rPr lang="en-US" sz="4800" dirty="0">
                <a:ln w="0"/>
                <a:solidFill>
                  <a:srgbClr val="FFC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erlin Sans FB" panose="020E0602020502020306" pitchFamily="34" charset="0"/>
              </a:rPr>
              <a:t>Tech</a:t>
            </a:r>
            <a:endParaRPr lang="en-US" sz="4800" b="0" cap="none" spc="0" dirty="0">
              <a:ln w="0"/>
              <a:solidFill>
                <a:srgbClr val="FFC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erlin Sans FB" panose="020E0602020502020306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EFD51A-5F13-27A5-348B-B39764970882}"/>
              </a:ext>
            </a:extLst>
          </p:cNvPr>
          <p:cNvSpPr/>
          <p:nvPr/>
        </p:nvSpPr>
        <p:spPr>
          <a:xfrm>
            <a:off x="3371012" y="4056458"/>
            <a:ext cx="1264920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2" name="Graphic 11" descr="World">
            <a:extLst>
              <a:ext uri="{FF2B5EF4-FFF2-40B4-BE49-F238E27FC236}">
                <a16:creationId xmlns:a16="http://schemas.microsoft.com/office/drawing/2014/main" id="{2E19F75E-30CB-EF7A-3D88-DDD1044BF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12613" y="2415540"/>
            <a:ext cx="914400" cy="9144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F00D742-0F1B-7CF3-2831-9F0ADFF94BF6}"/>
              </a:ext>
            </a:extLst>
          </p:cNvPr>
          <p:cNvSpPr/>
          <p:nvPr/>
        </p:nvSpPr>
        <p:spPr>
          <a:xfrm>
            <a:off x="3625957" y="4183380"/>
            <a:ext cx="1800645" cy="1143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2755D0A-2645-6C74-F595-9BD4CF9E652A}"/>
              </a:ext>
            </a:extLst>
          </p:cNvPr>
          <p:cNvSpPr/>
          <p:nvPr/>
        </p:nvSpPr>
        <p:spPr>
          <a:xfrm>
            <a:off x="4232330" y="3736657"/>
            <a:ext cx="696648" cy="284319"/>
          </a:xfrm>
          <a:custGeom>
            <a:avLst/>
            <a:gdLst>
              <a:gd name="connsiteX0" fmla="*/ 166316 w 665264"/>
              <a:gd name="connsiteY0" fmla="*/ 0 h 346710"/>
              <a:gd name="connsiteX1" fmla="*/ 498948 w 665264"/>
              <a:gd name="connsiteY1" fmla="*/ 0 h 346710"/>
              <a:gd name="connsiteX2" fmla="*/ 665264 w 665264"/>
              <a:gd name="connsiteY2" fmla="*/ 346710 h 346710"/>
              <a:gd name="connsiteX3" fmla="*/ 0 w 665264"/>
              <a:gd name="connsiteY3" fmla="*/ 346710 h 346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5264" h="346710">
                <a:moveTo>
                  <a:pt x="166316" y="0"/>
                </a:moveTo>
                <a:lnTo>
                  <a:pt x="498948" y="0"/>
                </a:lnTo>
                <a:lnTo>
                  <a:pt x="665264" y="346710"/>
                </a:lnTo>
                <a:lnTo>
                  <a:pt x="0" y="34671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BD5BD-B97C-30F9-40CA-E9021728D7BA}"/>
              </a:ext>
            </a:extLst>
          </p:cNvPr>
          <p:cNvSpPr/>
          <p:nvPr/>
        </p:nvSpPr>
        <p:spPr>
          <a:xfrm>
            <a:off x="4005796" y="3691890"/>
            <a:ext cx="1264920" cy="9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76FF3-D409-1C68-EF8B-826447220741}"/>
              </a:ext>
            </a:extLst>
          </p:cNvPr>
          <p:cNvSpPr/>
          <p:nvPr/>
        </p:nvSpPr>
        <p:spPr>
          <a:xfrm>
            <a:off x="5203299" y="3998595"/>
            <a:ext cx="1264920" cy="91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22075B-15B7-678E-45E3-BC9DA5A3C0A8}"/>
              </a:ext>
            </a:extLst>
          </p:cNvPr>
          <p:cNvSpPr/>
          <p:nvPr/>
        </p:nvSpPr>
        <p:spPr>
          <a:xfrm>
            <a:off x="4928978" y="3796664"/>
            <a:ext cx="1005840" cy="1019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pic>
        <p:nvPicPr>
          <p:cNvPr id="19" name="Graphic 18" descr="Calculator">
            <a:extLst>
              <a:ext uri="{FF2B5EF4-FFF2-40B4-BE49-F238E27FC236}">
                <a16:creationId xmlns:a16="http://schemas.microsoft.com/office/drawing/2014/main" id="{A30D021D-5366-2021-F14A-AF235B2E02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9317" y="2422208"/>
            <a:ext cx="914400" cy="9144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B1A0D7F-7084-8D40-2685-BF509AF7DBFC}"/>
              </a:ext>
            </a:extLst>
          </p:cNvPr>
          <p:cNvSpPr/>
          <p:nvPr/>
        </p:nvSpPr>
        <p:spPr>
          <a:xfrm>
            <a:off x="7023319" y="3449181"/>
            <a:ext cx="2410241" cy="5622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ts val="4000"/>
              </a:lnSpc>
            </a:pPr>
            <a:r>
              <a:rPr lang="en-US" sz="2000" cap="none" spc="0" dirty="0">
                <a:ln w="0"/>
                <a:latin typeface="Aptos" panose="020B0004020202020204" pitchFamily="34" charset="0"/>
              </a:rPr>
              <a:t>Digitize the Process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4260879-4EE4-4516-454F-301B62F69CAF}"/>
              </a:ext>
            </a:extLst>
          </p:cNvPr>
          <p:cNvSpPr/>
          <p:nvPr/>
        </p:nvSpPr>
        <p:spPr>
          <a:xfrm>
            <a:off x="4580654" y="3459480"/>
            <a:ext cx="198120" cy="19812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2906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Berlin Sans FB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Lyani Simon Sitti</dc:creator>
  <cp:lastModifiedBy>Dr Lyani Simon Sitti</cp:lastModifiedBy>
  <cp:revision>2</cp:revision>
  <dcterms:created xsi:type="dcterms:W3CDTF">2024-05-22T10:08:55Z</dcterms:created>
  <dcterms:modified xsi:type="dcterms:W3CDTF">2024-05-23T05:19:38Z</dcterms:modified>
</cp:coreProperties>
</file>