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D7B4-2609-756E-A148-A7910FBDC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7D995-9478-F9AA-A9C9-0E66C2462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83A8-ADEF-609C-C9AD-3DF06956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548AD-2532-2433-1E62-F3EA8D87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0AC92-96C0-57EF-B6A3-9D191D1E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8402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9F38-2C9D-E3B5-5027-AAE55191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198BD-17FF-3320-AC45-DBA8D7BD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B2D2-925E-FAD5-60A2-89811C89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F33D-37E6-B27D-4B08-F16EB35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2CB2-5937-4C2A-A032-1EA4BEAD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8178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DFCA1-E8AC-EBC7-59BC-D4261E67E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B8B92-6D79-A1BC-D6C7-E5D5FBC2B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18CBA-B0DB-E7FC-3B69-465EA4EE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83C8-6A83-3C9D-F3A3-8D917B1F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264A3-B320-EF77-4023-8F16AD22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2852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7C6E-41B0-04E8-12A3-59867440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264B-E4C4-4ED6-6207-56F02469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8676-672B-482B-328D-DAA261CB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61BE-1249-4588-B578-E9D28782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BBD53-3CC8-3D07-CEF6-259CE5A4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2545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7546-3603-4250-15EE-C3E81EA8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AB3EB-7D89-FBAB-925C-2C55C420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9F6A-A7DF-9A48-83ED-223F649A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CFE5F-B15C-4486-794F-53AB1172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90C7-751A-9D59-76AE-4F901AF6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161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D484-114D-1982-4827-C6EAE48E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1E3D-65C5-F335-1DF1-0DB98D979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C356E-4D9F-A144-B628-C2D4257CE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EFB37-83CD-0770-5608-B2F2916E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700EA-E404-20F3-29C6-5D044937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B0AE4-410F-87BF-872E-1F5612FA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0770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DB4D-B714-DAA2-9264-C53E33FC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AD07D-70A7-8A8B-8775-DE2C9F77E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481E4-815B-B860-9116-82F25E622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E92CB-0428-D024-01B0-723419793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16936-F90A-D051-1A30-0ACB4915A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12984-F30B-A76B-22F2-53D3BFB6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EE0A3-34CF-D52B-0B42-FB2B4221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C2790-82D8-7C0D-2AF6-6F18A8E5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7537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B874-DEA2-5DF4-126A-2E859FC8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8D6E8-5B9D-9DE3-5E4B-A86D3D44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8B8-9076-4C66-121B-AEC905D7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B6168-AAE2-B200-0903-03E6C497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0374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C611C-CADB-3D61-A791-2279C5E5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46555-98EC-C270-CF47-41F875F9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E9EA5-C4BD-3B00-3DAE-F6F544FD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1674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765E-4CD7-9B83-3806-A3EEDF28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54B3-49B6-ED94-4427-4F38C0C6A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1B232-5653-3822-408B-777757CAE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A0073-A524-D8E7-71EB-4E471C34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072C1-F8B3-C3BD-9466-3C71FAA8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76FF5-918D-EB72-DE5A-ACE6EB58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9677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A8F7-F98D-2259-784E-CB4CCDC4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11276-73A5-B63F-680F-6AF6C6DB5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7B1A4-48C2-A4BD-9747-FD8D6F6DD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184C0-C8A5-CEAA-8CA9-291CF118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954B7-B61A-0A24-9736-5320F439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43D8B-039A-C7C3-FCA7-43DEA052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424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F4D1CD-D12E-DA38-5971-7D92561B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6F026-1F44-17A4-4C4D-53ECF994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04C17-C69A-2A04-4B9C-A14081A0D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E2F8-1F8F-C844-30D7-B7499F211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63EAD-F5BB-34D1-0919-8671F4F7A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7270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4B9743D-BC42-770E-15C6-413C1561A635}"/>
              </a:ext>
            </a:extLst>
          </p:cNvPr>
          <p:cNvSpPr/>
          <p:nvPr/>
        </p:nvSpPr>
        <p:spPr>
          <a:xfrm>
            <a:off x="3535680" y="2148840"/>
            <a:ext cx="2205153" cy="1539240"/>
          </a:xfrm>
          <a:custGeom>
            <a:avLst/>
            <a:gdLst>
              <a:gd name="connsiteX0" fmla="*/ 137160 w 2205153"/>
              <a:gd name="connsiteY0" fmla="*/ 91440 h 1539240"/>
              <a:gd name="connsiteX1" fmla="*/ 137160 w 2205153"/>
              <a:gd name="connsiteY1" fmla="*/ 1280160 h 1539240"/>
              <a:gd name="connsiteX2" fmla="*/ 2057400 w 2205153"/>
              <a:gd name="connsiteY2" fmla="*/ 1280160 h 1539240"/>
              <a:gd name="connsiteX3" fmla="*/ 2057400 w 2205153"/>
              <a:gd name="connsiteY3" fmla="*/ 91440 h 1539240"/>
              <a:gd name="connsiteX4" fmla="*/ 256545 w 2205153"/>
              <a:gd name="connsiteY4" fmla="*/ 0 h 1539240"/>
              <a:gd name="connsiteX5" fmla="*/ 1948608 w 2205153"/>
              <a:gd name="connsiteY5" fmla="*/ 0 h 1539240"/>
              <a:gd name="connsiteX6" fmla="*/ 2205153 w 2205153"/>
              <a:gd name="connsiteY6" fmla="*/ 256545 h 1539240"/>
              <a:gd name="connsiteX7" fmla="*/ 2205153 w 2205153"/>
              <a:gd name="connsiteY7" fmla="*/ 1282695 h 1539240"/>
              <a:gd name="connsiteX8" fmla="*/ 1948608 w 2205153"/>
              <a:gd name="connsiteY8" fmla="*/ 1539240 h 1539240"/>
              <a:gd name="connsiteX9" fmla="*/ 256545 w 2205153"/>
              <a:gd name="connsiteY9" fmla="*/ 1539240 h 1539240"/>
              <a:gd name="connsiteX10" fmla="*/ 0 w 2205153"/>
              <a:gd name="connsiteY10" fmla="*/ 1282695 h 1539240"/>
              <a:gd name="connsiteX11" fmla="*/ 0 w 2205153"/>
              <a:gd name="connsiteY11" fmla="*/ 256545 h 1539240"/>
              <a:gd name="connsiteX12" fmla="*/ 256545 w 2205153"/>
              <a:gd name="connsiteY12" fmla="*/ 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5153" h="1539240">
                <a:moveTo>
                  <a:pt x="137160" y="91440"/>
                </a:moveTo>
                <a:lnTo>
                  <a:pt x="137160" y="1280160"/>
                </a:lnTo>
                <a:lnTo>
                  <a:pt x="2057400" y="1280160"/>
                </a:lnTo>
                <a:lnTo>
                  <a:pt x="2057400" y="91440"/>
                </a:lnTo>
                <a:close/>
                <a:moveTo>
                  <a:pt x="256545" y="0"/>
                </a:moveTo>
                <a:lnTo>
                  <a:pt x="1948608" y="0"/>
                </a:lnTo>
                <a:cubicBezTo>
                  <a:pt x="2090294" y="0"/>
                  <a:pt x="2205153" y="114859"/>
                  <a:pt x="2205153" y="256545"/>
                </a:cubicBezTo>
                <a:lnTo>
                  <a:pt x="2205153" y="1282695"/>
                </a:lnTo>
                <a:cubicBezTo>
                  <a:pt x="2205153" y="1424381"/>
                  <a:pt x="2090294" y="1539240"/>
                  <a:pt x="1948608" y="1539240"/>
                </a:cubicBezTo>
                <a:lnTo>
                  <a:pt x="256545" y="1539240"/>
                </a:lnTo>
                <a:cubicBezTo>
                  <a:pt x="114859" y="1539240"/>
                  <a:pt x="0" y="1424381"/>
                  <a:pt x="0" y="1282695"/>
                </a:cubicBezTo>
                <a:lnTo>
                  <a:pt x="0" y="256545"/>
                </a:lnTo>
                <a:cubicBezTo>
                  <a:pt x="0" y="114859"/>
                  <a:pt x="114859" y="0"/>
                  <a:pt x="256545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6D0545-25D7-0967-6BA4-045E668CA397}"/>
              </a:ext>
            </a:extLst>
          </p:cNvPr>
          <p:cNvSpPr/>
          <p:nvPr/>
        </p:nvSpPr>
        <p:spPr>
          <a:xfrm>
            <a:off x="5818196" y="2434794"/>
            <a:ext cx="4409619" cy="16400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ts val="4000"/>
              </a:lnSpc>
            </a:pPr>
            <a:r>
              <a:rPr lang="en-US" sz="4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The</a:t>
            </a:r>
          </a:p>
          <a:p>
            <a:pPr>
              <a:lnSpc>
                <a:spcPts val="4000"/>
              </a:lnSpc>
            </a:pPr>
            <a:r>
              <a:rPr lang="en-US" sz="4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Apothecarist</a:t>
            </a:r>
          </a:p>
          <a:p>
            <a:pPr>
              <a:lnSpc>
                <a:spcPts val="4000"/>
              </a:lnSpc>
            </a:pPr>
            <a:r>
              <a:rPr lang="en-US" sz="4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Tech</a:t>
            </a:r>
            <a:endParaRPr lang="en-US" sz="48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EFD51A-5F13-27A5-348B-B39764970882}"/>
              </a:ext>
            </a:extLst>
          </p:cNvPr>
          <p:cNvSpPr/>
          <p:nvPr/>
        </p:nvSpPr>
        <p:spPr>
          <a:xfrm>
            <a:off x="3371012" y="4056458"/>
            <a:ext cx="1264920" cy="914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12" name="Graphic 11" descr="World">
            <a:extLst>
              <a:ext uri="{FF2B5EF4-FFF2-40B4-BE49-F238E27FC236}">
                <a16:creationId xmlns:a16="http://schemas.microsoft.com/office/drawing/2014/main" id="{2E19F75E-30CB-EF7A-3D88-DDD1044BF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2613" y="2415540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00D742-0F1B-7CF3-2831-9F0ADFF94BF6}"/>
              </a:ext>
            </a:extLst>
          </p:cNvPr>
          <p:cNvSpPr/>
          <p:nvPr/>
        </p:nvSpPr>
        <p:spPr>
          <a:xfrm>
            <a:off x="3625957" y="4183380"/>
            <a:ext cx="1800645" cy="1143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755D0A-2645-6C74-F595-9BD4CF9E652A}"/>
              </a:ext>
            </a:extLst>
          </p:cNvPr>
          <p:cNvSpPr/>
          <p:nvPr/>
        </p:nvSpPr>
        <p:spPr>
          <a:xfrm>
            <a:off x="4232330" y="3736657"/>
            <a:ext cx="696648" cy="284319"/>
          </a:xfrm>
          <a:custGeom>
            <a:avLst/>
            <a:gdLst>
              <a:gd name="connsiteX0" fmla="*/ 166316 w 665264"/>
              <a:gd name="connsiteY0" fmla="*/ 0 h 346710"/>
              <a:gd name="connsiteX1" fmla="*/ 498948 w 665264"/>
              <a:gd name="connsiteY1" fmla="*/ 0 h 346710"/>
              <a:gd name="connsiteX2" fmla="*/ 665264 w 665264"/>
              <a:gd name="connsiteY2" fmla="*/ 346710 h 346710"/>
              <a:gd name="connsiteX3" fmla="*/ 0 w 665264"/>
              <a:gd name="connsiteY3" fmla="*/ 346710 h 34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64" h="346710">
                <a:moveTo>
                  <a:pt x="166316" y="0"/>
                </a:moveTo>
                <a:lnTo>
                  <a:pt x="498948" y="0"/>
                </a:lnTo>
                <a:lnTo>
                  <a:pt x="665264" y="346710"/>
                </a:lnTo>
                <a:lnTo>
                  <a:pt x="0" y="34671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BD5BD-B97C-30F9-40CA-E9021728D7BA}"/>
              </a:ext>
            </a:extLst>
          </p:cNvPr>
          <p:cNvSpPr/>
          <p:nvPr/>
        </p:nvSpPr>
        <p:spPr>
          <a:xfrm>
            <a:off x="4005796" y="3691890"/>
            <a:ext cx="126492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76FF3-D409-1C68-EF8B-826447220741}"/>
              </a:ext>
            </a:extLst>
          </p:cNvPr>
          <p:cNvSpPr/>
          <p:nvPr/>
        </p:nvSpPr>
        <p:spPr>
          <a:xfrm>
            <a:off x="5203299" y="3998595"/>
            <a:ext cx="1264920" cy="914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2075B-15B7-678E-45E3-BC9DA5A3C0A8}"/>
              </a:ext>
            </a:extLst>
          </p:cNvPr>
          <p:cNvSpPr/>
          <p:nvPr/>
        </p:nvSpPr>
        <p:spPr>
          <a:xfrm>
            <a:off x="4928978" y="3796664"/>
            <a:ext cx="1005840" cy="1019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19" name="Graphic 18" descr="Calculator">
            <a:extLst>
              <a:ext uri="{FF2B5EF4-FFF2-40B4-BE49-F238E27FC236}">
                <a16:creationId xmlns:a16="http://schemas.microsoft.com/office/drawing/2014/main" id="{A30D021D-5366-2021-F14A-AF235B2E0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9317" y="2422208"/>
            <a:ext cx="914400" cy="9144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B1A0D7F-7084-8D40-2685-BF509AF7DBFC}"/>
              </a:ext>
            </a:extLst>
          </p:cNvPr>
          <p:cNvSpPr/>
          <p:nvPr/>
        </p:nvSpPr>
        <p:spPr>
          <a:xfrm>
            <a:off x="7069039" y="3429000"/>
            <a:ext cx="2410241" cy="5622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ts val="4000"/>
              </a:lnSpc>
            </a:pPr>
            <a:r>
              <a:rPr lang="en-US" sz="2000" cap="none" spc="0" dirty="0">
                <a:ln w="0"/>
                <a:solidFill>
                  <a:srgbClr val="FF0000"/>
                </a:solidFill>
                <a:latin typeface="Aptos" panose="020B0004020202020204" pitchFamily="34" charset="0"/>
              </a:rPr>
              <a:t>Digitize the Process</a:t>
            </a:r>
          </a:p>
        </p:txBody>
      </p:sp>
    </p:spTree>
    <p:extLst>
      <p:ext uri="{BB962C8B-B14F-4D97-AF65-F5344CB8AC3E}">
        <p14:creationId xmlns:p14="http://schemas.microsoft.com/office/powerpoint/2010/main" val="182906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Berlin Sans FB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Lyani Simon Sitti</dc:creator>
  <cp:lastModifiedBy>Dr Lyani Simon Sitti</cp:lastModifiedBy>
  <cp:revision>1</cp:revision>
  <dcterms:created xsi:type="dcterms:W3CDTF">2024-05-22T10:08:55Z</dcterms:created>
  <dcterms:modified xsi:type="dcterms:W3CDTF">2024-05-22T10:13:47Z</dcterms:modified>
</cp:coreProperties>
</file>