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SEO 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Ting Sit</a:t>
            </a:r>
          </a:p>
          <a:p>
            <a:r>
              <a:rPr lang="en-US" dirty="0" smtClean="0"/>
              <a:t>10/29/2018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8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out significant promotional activities</a:t>
            </a:r>
          </a:p>
          <a:p>
            <a:r>
              <a:rPr lang="en-US" dirty="0" smtClean="0"/>
              <a:t>Apply differencing and de-trending</a:t>
            </a:r>
          </a:p>
          <a:p>
            <a:r>
              <a:rPr lang="en-US" dirty="0" smtClean="0"/>
              <a:t>Algorithms parameters fine tuning</a:t>
            </a:r>
          </a:p>
          <a:p>
            <a:r>
              <a:rPr lang="en-US" dirty="0" smtClean="0"/>
              <a:t>Cannibalization from other online vehicles (e.g. media spend, email, mobile messaging)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SEO visit for E-commerce business for next 12 months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Source – Adobe Analytic</a:t>
            </a:r>
            <a:endParaRPr lang="en-US" dirty="0"/>
          </a:p>
          <a:p>
            <a:pPr lvl="1"/>
            <a:r>
              <a:rPr lang="en-US" dirty="0" smtClean="0"/>
              <a:t>Range – Jan 2016 – Sep 2018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9000" cy="457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80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Week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4967"/>
            <a:ext cx="8229600" cy="26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28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5" y="1371600"/>
            <a:ext cx="40195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3561"/>
            <a:ext cx="38195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70" y="3886200"/>
            <a:ext cx="4019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1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5914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34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Dicky-Fuller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10544"/>
            <a:ext cx="39624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35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057" y="3200400"/>
            <a:ext cx="4914900" cy="265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35242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94238"/>
            <a:ext cx="37719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7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Predictions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4631"/>
            <a:ext cx="8229600" cy="39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5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</TotalTime>
  <Words>110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SEO Traffic</vt:lpstr>
      <vt:lpstr>Objective</vt:lpstr>
      <vt:lpstr>EDA</vt:lpstr>
      <vt:lpstr>Day of Week</vt:lpstr>
      <vt:lpstr>Correlation</vt:lpstr>
      <vt:lpstr>Decompose</vt:lpstr>
      <vt:lpstr>Dicky-Fuller</vt:lpstr>
      <vt:lpstr>Time-Series Analysis</vt:lpstr>
      <vt:lpstr>Future Predictions</vt:lpstr>
      <vt:lpstr>Opportunity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Traffic</dc:title>
  <dc:creator>SIT Kevin</dc:creator>
  <cp:lastModifiedBy>SIT Kevin</cp:lastModifiedBy>
  <cp:revision>9</cp:revision>
  <dcterms:created xsi:type="dcterms:W3CDTF">2018-10-28T23:06:12Z</dcterms:created>
  <dcterms:modified xsi:type="dcterms:W3CDTF">2018-10-28T23:40:33Z</dcterms:modified>
</cp:coreProperties>
</file>