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5174C7-3FFC-44C1-ABCD-B9314CB1C62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1C5528-814A-41EE-BBBC-EB5F2EE79A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Fuel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Ting 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6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How </a:t>
            </a:r>
            <a:r>
              <a:rPr lang="en-US" sz="2500" dirty="0"/>
              <a:t>car efficiencies have improved over the </a:t>
            </a:r>
            <a:r>
              <a:rPr lang="en-US" sz="2500" dirty="0" smtClean="0"/>
              <a:t>years</a:t>
            </a:r>
            <a:r>
              <a:rPr lang="en-US" sz="2500" dirty="0"/>
              <a:t>?</a:t>
            </a:r>
            <a:endParaRPr lang="en-US" sz="2500" dirty="0" smtClean="0"/>
          </a:p>
          <a:p>
            <a:r>
              <a:rPr lang="en-US" sz="2500" dirty="0" smtClean="0"/>
              <a:t>Predict miles </a:t>
            </a:r>
            <a:r>
              <a:rPr lang="en-US" sz="2500" dirty="0"/>
              <a:t>per gallon </a:t>
            </a:r>
            <a:r>
              <a:rPr lang="en-US" sz="2500" dirty="0" smtClean="0"/>
              <a:t>for cars based on models</a:t>
            </a:r>
            <a:r>
              <a:rPr lang="en-US" sz="2500" dirty="0"/>
              <a:t>, brands, </a:t>
            </a:r>
            <a:r>
              <a:rPr lang="en-US" sz="2500" dirty="0" smtClean="0"/>
              <a:t>and </a:t>
            </a:r>
            <a:r>
              <a:rPr lang="en-US" sz="2500" dirty="0"/>
              <a:t>car types.</a:t>
            </a:r>
          </a:p>
          <a:p>
            <a:r>
              <a:rPr lang="en-US" sz="2500" dirty="0" smtClean="0"/>
              <a:t>Predict </a:t>
            </a:r>
            <a:r>
              <a:rPr lang="en-US" sz="2500" dirty="0"/>
              <a:t>the carbon impact for a given brand or car type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Predict future mile per gallon/carbon impact at the aggregate level</a:t>
            </a:r>
            <a:endParaRPr lang="en-US" sz="25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U.S. Environmental Protection Agency </a:t>
            </a:r>
            <a:endParaRPr lang="en-US" sz="2000" dirty="0" smtClean="0"/>
          </a:p>
          <a:p>
            <a:r>
              <a:rPr lang="en-US" sz="2000" dirty="0" smtClean="0"/>
              <a:t>Miles-per-gallon </a:t>
            </a:r>
            <a:r>
              <a:rPr lang="en-US" sz="2000" dirty="0"/>
              <a:t>data following tests of vehicles on the road in the United States. 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/>
              <a:t>sets </a:t>
            </a:r>
            <a:r>
              <a:rPr lang="en-US" sz="2000" dirty="0" smtClean="0"/>
              <a:t>time range 2000–2018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78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Fuel Economy</vt:lpstr>
      <vt:lpstr>Objectives</vt:lpstr>
      <vt:lpstr>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Economy</dc:title>
  <dc:creator>SIT Kevin</dc:creator>
  <cp:lastModifiedBy>SIT Kevin</cp:lastModifiedBy>
  <cp:revision>2</cp:revision>
  <dcterms:created xsi:type="dcterms:W3CDTF">2018-09-19T04:48:38Z</dcterms:created>
  <dcterms:modified xsi:type="dcterms:W3CDTF">2018-09-19T04:55:01Z</dcterms:modified>
</cp:coreProperties>
</file>