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72C0-3689-43D2-BDD3-496F01A8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Platform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AE815-EC05-421D-9465-584500D04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Ting Sit</a:t>
            </a:r>
          </a:p>
          <a:p>
            <a:r>
              <a:rPr lang="en-US" dirty="0"/>
              <a:t> 1/4/2020</a:t>
            </a:r>
          </a:p>
        </p:txBody>
      </p:sp>
    </p:spTree>
    <p:extLst>
      <p:ext uri="{BB962C8B-B14F-4D97-AF65-F5344CB8AC3E}">
        <p14:creationId xmlns:p14="http://schemas.microsoft.com/office/powerpoint/2010/main" val="30005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5EE6-7D8B-4C46-B3F8-376AA5B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44E7-BAE4-4763-8DB8-CFFA7A39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analytical recommendations to our operating system client on whether they should choose to build an apps within Google Play or Apple Store</a:t>
            </a:r>
          </a:p>
          <a:p>
            <a:r>
              <a:rPr lang="en-US" dirty="0"/>
              <a:t>Client would favor platform that has higher review ratings</a:t>
            </a:r>
          </a:p>
        </p:txBody>
      </p:sp>
    </p:spTree>
    <p:extLst>
      <p:ext uri="{BB962C8B-B14F-4D97-AF65-F5344CB8AC3E}">
        <p14:creationId xmlns:p14="http://schemas.microsoft.com/office/powerpoint/2010/main" val="20012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170-AB56-4DEE-BF56-8985D118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C947-95B7-4954-9932-DAB4953D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analysis, using historical reviews data as found on Kaggle for </a:t>
            </a:r>
            <a:r>
              <a:rPr lang="en-US" dirty="0">
                <a:hlinkClick r:id="rId2"/>
              </a:rPr>
              <a:t>Google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Apple</a:t>
            </a:r>
            <a:endParaRPr lang="en-US" dirty="0"/>
          </a:p>
          <a:p>
            <a:r>
              <a:rPr lang="en-US" dirty="0"/>
              <a:t>Apply hypothesis testing combine with permutation, access the significance of difference on average review ratings among the two platforms</a:t>
            </a:r>
          </a:p>
        </p:txBody>
      </p:sp>
    </p:spTree>
    <p:extLst>
      <p:ext uri="{BB962C8B-B14F-4D97-AF65-F5344CB8AC3E}">
        <p14:creationId xmlns:p14="http://schemas.microsoft.com/office/powerpoint/2010/main" val="297896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CBD0-C5A1-4473-BAE0-8E68DFA9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95AA-80D4-49E8-B5C2-4DAB8E30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– no difference in mean reviews among the two platforms</a:t>
            </a:r>
          </a:p>
          <a:p>
            <a:r>
              <a:rPr lang="en-US" dirty="0"/>
              <a:t>Observed mean difference in the dataset : 0.142</a:t>
            </a:r>
          </a:p>
          <a:p>
            <a:r>
              <a:rPr lang="en-US" dirty="0"/>
              <a:t>Permutation mean difference : 0.02 </a:t>
            </a:r>
          </a:p>
          <a:p>
            <a:pPr lvl="1"/>
            <a:r>
              <a:rPr lang="en-US" dirty="0"/>
              <a:t>Range of difference with 10,000 time [-0.03 : +0.03]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F5E2-14E0-4F94-804B-AE75026A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56" y="3884090"/>
            <a:ext cx="2828098" cy="17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EDD-D985-48F2-A019-2DB8E37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87CF-8FC7-4B59-B2AB-BC8ABB81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difference in mean reviews fall outside the range of permutation means</a:t>
            </a:r>
          </a:p>
          <a:p>
            <a:pPr lvl="1"/>
            <a:r>
              <a:rPr lang="en-US" dirty="0"/>
              <a:t>The observed difference is </a:t>
            </a:r>
            <a:r>
              <a:rPr lang="en-US" u="sng" dirty="0"/>
              <a:t>significant</a:t>
            </a:r>
            <a:endParaRPr lang="en-US" dirty="0"/>
          </a:p>
          <a:p>
            <a:pPr lvl="1"/>
            <a:r>
              <a:rPr lang="en-US" dirty="0"/>
              <a:t>The platform rating is different among platforms, with Google Play having a 0.142 higher average review rating than Apply Store</a:t>
            </a:r>
          </a:p>
        </p:txBody>
      </p:sp>
    </p:spTree>
    <p:extLst>
      <p:ext uri="{BB962C8B-B14F-4D97-AF65-F5344CB8AC3E}">
        <p14:creationId xmlns:p14="http://schemas.microsoft.com/office/powerpoint/2010/main" val="105919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670B-DC2A-4AC7-A5A8-577F420F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173-6AD6-4C5F-951B-EF71BFCF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analysis by narrowing down ‘category’ or ‘genre’ to capture user ratings that relate closer to client’s apps</a:t>
            </a:r>
          </a:p>
          <a:p>
            <a:r>
              <a:rPr lang="en-US" dirty="0"/>
              <a:t>Rebalance Google and Apple dataset to have the number of records</a:t>
            </a:r>
          </a:p>
          <a:p>
            <a:pPr lvl="1"/>
            <a:r>
              <a:rPr lang="en-US" dirty="0"/>
              <a:t>Google dataset has more rows than Apple.</a:t>
            </a:r>
          </a:p>
          <a:p>
            <a:pPr lvl="1"/>
            <a:r>
              <a:rPr lang="en-US" dirty="0"/>
              <a:t>Ratings tend to skew toward 4 stars or above, more rows could naturally drive up average ratings</a:t>
            </a:r>
          </a:p>
          <a:p>
            <a:r>
              <a:rPr lang="en-US" dirty="0"/>
              <a:t>Analysis only cover US data. If client decide to launch apps in different countries, the analysis will need to be re-run bigger dataset</a:t>
            </a:r>
          </a:p>
        </p:txBody>
      </p:sp>
    </p:spTree>
    <p:extLst>
      <p:ext uri="{BB962C8B-B14F-4D97-AF65-F5344CB8AC3E}">
        <p14:creationId xmlns:p14="http://schemas.microsoft.com/office/powerpoint/2010/main" val="3904895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241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Platform analysis</vt:lpstr>
      <vt:lpstr>Objective</vt:lpstr>
      <vt:lpstr>Model considerations</vt:lpstr>
      <vt:lpstr>Results</vt:lpstr>
      <vt:lpstr>conclusion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analysis</dc:title>
  <dc:creator>SIT Kevin</dc:creator>
  <cp:lastModifiedBy>SIT Kevin</cp:lastModifiedBy>
  <cp:revision>7</cp:revision>
  <dcterms:created xsi:type="dcterms:W3CDTF">2020-01-05T00:45:07Z</dcterms:created>
  <dcterms:modified xsi:type="dcterms:W3CDTF">2020-01-05T01:37:54Z</dcterms:modified>
</cp:coreProperties>
</file>