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B74C42-3E0E-493C-A62E-CAD013CD3B0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886" y="1298448"/>
            <a:ext cx="6469161" cy="101803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Beauty Salon Project</a:t>
            </a:r>
            <a:endParaRPr lang="en-US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89120" y="4171405"/>
            <a:ext cx="4635694" cy="1759132"/>
          </a:xfrm>
        </p:spPr>
        <p:txBody>
          <a:bodyPr>
            <a:normAutofit/>
          </a:bodyPr>
          <a:lstStyle/>
          <a:p>
            <a:r>
              <a:rPr lang="uk-UA" sz="2800" b="1" dirty="0" smtClean="0"/>
              <a:t>Автор: Лина Ченцова</a:t>
            </a:r>
          </a:p>
          <a:p>
            <a:r>
              <a:rPr lang="uk-UA" sz="2800" b="1" dirty="0" smtClean="0"/>
              <a:t>Тренер: Максим Ляшенко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72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Вариант 17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Система </a:t>
            </a:r>
            <a:r>
              <a:rPr lang="ru-RU" sz="2400" b="1" dirty="0"/>
              <a:t>Расписания Салона Красоты</a:t>
            </a:r>
            <a:r>
              <a:rPr lang="ru-RU" sz="2400" dirty="0"/>
              <a:t>. Нужно создать страницу, </a:t>
            </a:r>
            <a:r>
              <a:rPr lang="ru-RU" sz="2400" dirty="0" smtClean="0"/>
              <a:t>где отображается </a:t>
            </a:r>
            <a:r>
              <a:rPr lang="ru-RU" sz="2400" dirty="0"/>
              <a:t>расписание работы сотрудников салона, так чтобы можно </a:t>
            </a:r>
            <a:r>
              <a:rPr lang="ru-RU" sz="2400" dirty="0" smtClean="0"/>
              <a:t>было записаться </a:t>
            </a:r>
            <a:r>
              <a:rPr lang="ru-RU" sz="2400" dirty="0"/>
              <a:t>на прием. </a:t>
            </a:r>
            <a:r>
              <a:rPr lang="ru-RU" sz="2400" b="1" dirty="0"/>
              <a:t>Записи</a:t>
            </a:r>
            <a:r>
              <a:rPr lang="ru-RU" sz="2400" dirty="0"/>
              <a:t> клиентов должен видеть </a:t>
            </a:r>
            <a:r>
              <a:rPr lang="ru-RU" sz="2400" dirty="0" smtClean="0"/>
              <a:t>только </a:t>
            </a:r>
            <a:r>
              <a:rPr lang="ru-RU" sz="2400" b="1" dirty="0" smtClean="0"/>
              <a:t>Администратор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/>
              <a:t>Мастер</a:t>
            </a:r>
            <a:r>
              <a:rPr lang="ru-RU" sz="2400" dirty="0"/>
              <a:t>, другие видят только занятое место. </a:t>
            </a:r>
            <a:r>
              <a:rPr lang="ru-RU" sz="2400" dirty="0" smtClean="0"/>
              <a:t>После предоставления </a:t>
            </a:r>
            <a:r>
              <a:rPr lang="ru-RU" sz="2400" dirty="0"/>
              <a:t>услуг </a:t>
            </a:r>
            <a:r>
              <a:rPr lang="ru-RU" sz="2400" b="1" dirty="0"/>
              <a:t>Клиент</a:t>
            </a:r>
            <a:r>
              <a:rPr lang="ru-RU" sz="2400" dirty="0"/>
              <a:t> оставляет отзыв. Предложение о </a:t>
            </a:r>
            <a:r>
              <a:rPr lang="ru-RU" sz="2400" dirty="0" smtClean="0"/>
              <a:t>написании отзыва </a:t>
            </a:r>
            <a:r>
              <a:rPr lang="ru-RU" sz="2400" dirty="0"/>
              <a:t>приходит на электронную </a:t>
            </a:r>
            <a:r>
              <a:rPr lang="ru-RU" sz="2400" b="1" dirty="0"/>
              <a:t>Почту</a:t>
            </a:r>
            <a:r>
              <a:rPr lang="ru-RU" sz="2400" dirty="0"/>
              <a:t>. </a:t>
            </a:r>
            <a:r>
              <a:rPr lang="ru-RU" sz="2400" b="1" dirty="0"/>
              <a:t>Администратор</a:t>
            </a:r>
            <a:r>
              <a:rPr lang="ru-RU" sz="2400" dirty="0"/>
              <a:t> может </a:t>
            </a:r>
            <a:r>
              <a:rPr lang="ru-RU" sz="2400" dirty="0" smtClean="0"/>
              <a:t>читать отзывы </a:t>
            </a:r>
            <a:r>
              <a:rPr lang="ru-RU" sz="2400" dirty="0"/>
              <a:t>о коллегах.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требования к </a:t>
            </a:r>
            <a:r>
              <a:rPr lang="ru-RU" dirty="0" smtClean="0"/>
              <a:t>проекту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b="1" dirty="0"/>
              <a:t>Необходимо построить веб-приложение, поддерживающую следующую функциональность:</a:t>
            </a:r>
          </a:p>
          <a:p>
            <a:pPr marL="0" indent="0" algn="just">
              <a:buNone/>
            </a:pPr>
            <a:r>
              <a:rPr lang="ru-RU" sz="1400" b="1" dirty="0"/>
              <a:t>1. На основе сущностей предметной области создать классы их описывающие.</a:t>
            </a:r>
          </a:p>
          <a:p>
            <a:pPr marL="0" indent="0" algn="just">
              <a:buNone/>
            </a:pPr>
            <a:r>
              <a:rPr lang="ru-RU" sz="1400" b="1" dirty="0"/>
              <a:t>2. Классы и методы должны иметь отражающую их функциональность названия и должны быть грамотно структурированы по пакетам</a:t>
            </a:r>
          </a:p>
          <a:p>
            <a:pPr marL="0" indent="0" algn="just">
              <a:buNone/>
            </a:pPr>
            <a:r>
              <a:rPr lang="ru-RU" sz="1400" b="1" dirty="0"/>
              <a:t>3.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lang="ru-RU" sz="1400" b="1" dirty="0" err="1"/>
              <a:t>MySQL</a:t>
            </a:r>
            <a:r>
              <a:rPr lang="ru-RU" sz="1400" b="1" dirty="0"/>
              <a:t>.</a:t>
            </a:r>
          </a:p>
          <a:p>
            <a:pPr marL="0" indent="0" algn="just">
              <a:buNone/>
            </a:pPr>
            <a:r>
              <a:rPr lang="ru-RU" sz="1400" b="1" dirty="0"/>
              <a:t>4. Приложение должно поддерживать работу с кириллицей (быть многоязычной), в том числе и при хранении информации в БД.</a:t>
            </a:r>
          </a:p>
          <a:p>
            <a:pPr marL="0" indent="0" algn="just">
              <a:buNone/>
            </a:pPr>
            <a:r>
              <a:rPr lang="ru-RU" sz="1400" b="1" dirty="0"/>
              <a:t>5. Код должен быть документирован.</a:t>
            </a:r>
          </a:p>
          <a:p>
            <a:pPr marL="0" indent="0" algn="just">
              <a:buNone/>
            </a:pPr>
            <a:r>
              <a:rPr lang="ru-RU" sz="1400" b="1" dirty="0"/>
              <a:t>6. Приложение должно быть покрыто Юнит-тестами</a:t>
            </a:r>
          </a:p>
          <a:p>
            <a:pPr marL="0" indent="0" algn="just">
              <a:buNone/>
            </a:pPr>
            <a:r>
              <a:rPr lang="ru-RU" sz="1400" b="1" dirty="0"/>
              <a:t>7. При разработке бизнес логики использовать сессии и фильтры, и события в системе обрабатывать с помощью Log4j.</a:t>
            </a:r>
          </a:p>
          <a:p>
            <a:pPr marL="0" indent="0" algn="just">
              <a:buNone/>
            </a:pPr>
            <a:r>
              <a:rPr lang="ru-RU" sz="1400" b="1" dirty="0"/>
              <a:t>8. В приложении необходимо реализовать </a:t>
            </a:r>
            <a:r>
              <a:rPr lang="ru-RU" sz="1400" b="1" dirty="0" err="1"/>
              <a:t>Pagination</a:t>
            </a:r>
            <a:r>
              <a:rPr lang="ru-RU" sz="1400" b="1" dirty="0"/>
              <a:t>, </a:t>
            </a:r>
            <a:r>
              <a:rPr lang="ru-RU" sz="1400" b="1" dirty="0" err="1"/>
              <a:t>Transaction</a:t>
            </a:r>
            <a:r>
              <a:rPr lang="ru-RU" sz="1400" b="1" dirty="0"/>
              <a:t> в зависимости от Вашего проекта</a:t>
            </a:r>
            <a:endParaRPr lang="en-US" sz="1400" b="1" dirty="0"/>
          </a:p>
          <a:p>
            <a:pPr marL="0" indent="0" algn="just">
              <a:buNone/>
            </a:pPr>
            <a:r>
              <a:rPr lang="ru-RU" sz="1400" b="1" dirty="0"/>
              <a:t>9. Используя </a:t>
            </a:r>
            <a:r>
              <a:rPr lang="ru-RU" sz="1400" b="1" dirty="0" err="1"/>
              <a:t>сервлеты</a:t>
            </a:r>
            <a:r>
              <a:rPr lang="ru-RU" sz="1400" b="1" dirty="0"/>
              <a:t> и JSP, реализовать функциональности,</a:t>
            </a:r>
            <a:r>
              <a:rPr lang="en-US" sz="1400" b="1" dirty="0"/>
              <a:t> </a:t>
            </a:r>
            <a:r>
              <a:rPr lang="ru-RU" sz="1400" b="1" dirty="0"/>
              <a:t>предложенные в постановке конкретной задачи.</a:t>
            </a:r>
          </a:p>
          <a:p>
            <a:pPr marL="0" indent="0" algn="just">
              <a:buNone/>
            </a:pPr>
            <a:r>
              <a:rPr lang="ru-RU" sz="1400" b="1" dirty="0"/>
              <a:t>10 . В страницах JSP применять библиотеку JSTL</a:t>
            </a:r>
          </a:p>
          <a:p>
            <a:pPr marL="0" indent="0" algn="just">
              <a:buNone/>
            </a:pPr>
            <a:r>
              <a:rPr lang="en-US" sz="1400" b="1" dirty="0"/>
              <a:t>11</a:t>
            </a:r>
            <a:r>
              <a:rPr lang="ru-RU" sz="1400" b="1" dirty="0"/>
              <a:t> . Приложение должно корректно реагировать на ошибки и исключения разного рода (Пользователь никогда не должен видеть </a:t>
            </a:r>
            <a:r>
              <a:rPr lang="ru-RU" sz="1400" b="1" dirty="0" err="1"/>
              <a:t>stack-trace</a:t>
            </a:r>
            <a:r>
              <a:rPr lang="ru-RU" sz="1400" b="1" dirty="0"/>
              <a:t> на стороне </a:t>
            </a:r>
            <a:r>
              <a:rPr lang="ru-RU" sz="1400" b="1" dirty="0" err="1"/>
              <a:t>front-end</a:t>
            </a:r>
            <a:r>
              <a:rPr lang="ru-RU" sz="1400" b="1" dirty="0"/>
              <a:t>).</a:t>
            </a:r>
          </a:p>
          <a:p>
            <a:pPr marL="0" indent="0" algn="just">
              <a:buNone/>
            </a:pPr>
            <a:r>
              <a:rPr lang="ru-RU" sz="1400" b="1" dirty="0"/>
              <a:t>1</a:t>
            </a:r>
            <a:r>
              <a:rPr lang="en-US" sz="1400" b="1" dirty="0"/>
              <a:t>2</a:t>
            </a:r>
            <a:r>
              <a:rPr lang="ru-RU" sz="1400" b="1" dirty="0"/>
              <a:t> . В приложении должна быть реализована система Авторизации и Аутентификации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44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400" dirty="0" smtClean="0"/>
              <a:t>Используем</a:t>
            </a:r>
            <a:r>
              <a:rPr lang="ru-RU" sz="3400" dirty="0" err="1" smtClean="0"/>
              <a:t>ые</a:t>
            </a:r>
            <a:r>
              <a:rPr lang="ru-RU" sz="3400" dirty="0" smtClean="0"/>
              <a:t> технологии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(Spring Project)</a:t>
            </a:r>
            <a:endParaRPr lang="en-US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Java </a:t>
            </a:r>
            <a:r>
              <a:rPr lang="en-US" sz="2400" b="1" dirty="0" smtClean="0"/>
              <a:t>8</a:t>
            </a:r>
          </a:p>
          <a:p>
            <a:r>
              <a:rPr lang="en-US" sz="2400" b="1" dirty="0" smtClean="0"/>
              <a:t>Maven</a:t>
            </a:r>
            <a:endParaRPr lang="ru-RU" sz="2400" b="1" dirty="0"/>
          </a:p>
          <a:p>
            <a:r>
              <a:rPr lang="en-US" sz="2400" b="1" dirty="0" smtClean="0"/>
              <a:t>Spring Boot</a:t>
            </a:r>
          </a:p>
          <a:p>
            <a:r>
              <a:rPr lang="en-US" sz="2400" b="1" dirty="0" smtClean="0"/>
              <a:t>Spring Security</a:t>
            </a:r>
            <a:endParaRPr lang="ru-RU" sz="2400" b="1" dirty="0" smtClean="0"/>
          </a:p>
          <a:p>
            <a:r>
              <a:rPr lang="en-US" sz="2400" b="1" dirty="0"/>
              <a:t>Hibernate, </a:t>
            </a:r>
            <a:r>
              <a:rPr lang="en-US" sz="2400" b="1" dirty="0" smtClean="0"/>
              <a:t>JPA</a:t>
            </a:r>
          </a:p>
          <a:p>
            <a:r>
              <a:rPr lang="en-US" sz="2400" b="1" dirty="0" smtClean="0"/>
              <a:t>MySQL</a:t>
            </a:r>
            <a:endParaRPr lang="ru-RU" sz="2400" b="1" dirty="0" smtClean="0"/>
          </a:p>
          <a:p>
            <a:r>
              <a:rPr lang="en-US" sz="2400" b="1" dirty="0" smtClean="0"/>
              <a:t>Junit</a:t>
            </a:r>
            <a:endParaRPr lang="ru-RU" sz="2400" b="1" dirty="0" smtClean="0"/>
          </a:p>
          <a:p>
            <a:r>
              <a:rPr lang="en-US" sz="2400" b="1" dirty="0" smtClean="0"/>
              <a:t>SLF4J</a:t>
            </a:r>
          </a:p>
          <a:p>
            <a:r>
              <a:rPr lang="en-US" sz="2400" b="1" dirty="0" err="1" smtClean="0"/>
              <a:t>BCrypt</a:t>
            </a:r>
            <a:endParaRPr lang="en-US" sz="2400" b="1" dirty="0" smtClean="0"/>
          </a:p>
          <a:p>
            <a:r>
              <a:rPr lang="en-US" sz="2400" b="1" dirty="0" err="1" smtClean="0"/>
              <a:t>Thymeleaf</a:t>
            </a:r>
            <a:endParaRPr lang="en-US" sz="2400" b="1" dirty="0" smtClean="0"/>
          </a:p>
          <a:p>
            <a:r>
              <a:rPr lang="en-US" sz="2400" b="1" dirty="0" smtClean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1261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400" dirty="0" smtClean="0"/>
              <a:t>Используем</a:t>
            </a:r>
            <a:r>
              <a:rPr lang="ru-RU" sz="3400" dirty="0" err="1" smtClean="0"/>
              <a:t>ые</a:t>
            </a:r>
            <a:r>
              <a:rPr lang="ru-RU" sz="3400" dirty="0" smtClean="0"/>
              <a:t> технологии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(Servlet Project)</a:t>
            </a:r>
            <a:endParaRPr lang="en-US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Java </a:t>
            </a:r>
            <a:r>
              <a:rPr lang="en-US" sz="2400" b="1" dirty="0" smtClean="0"/>
              <a:t>8</a:t>
            </a:r>
          </a:p>
          <a:p>
            <a:r>
              <a:rPr lang="en-US" sz="2400" b="1" dirty="0" smtClean="0"/>
              <a:t>Maven</a:t>
            </a:r>
            <a:endParaRPr lang="ru-RU" sz="2400" b="1" dirty="0"/>
          </a:p>
          <a:p>
            <a:r>
              <a:rPr lang="en-US" sz="2400" b="1" dirty="0" smtClean="0"/>
              <a:t>Servlet</a:t>
            </a:r>
            <a:endParaRPr lang="ru-RU" sz="2400" b="1" dirty="0" smtClean="0"/>
          </a:p>
          <a:p>
            <a:r>
              <a:rPr lang="en-US" sz="2400" b="1" dirty="0" smtClean="0"/>
              <a:t>Tomcat 9</a:t>
            </a:r>
            <a:endParaRPr lang="en-US" sz="2400" b="1" dirty="0"/>
          </a:p>
          <a:p>
            <a:r>
              <a:rPr lang="en-US" sz="2400" b="1" dirty="0"/>
              <a:t>JSP + JSTL</a:t>
            </a:r>
          </a:p>
          <a:p>
            <a:r>
              <a:rPr lang="en-US" sz="2400" b="1" dirty="0"/>
              <a:t>JDBC</a:t>
            </a:r>
          </a:p>
          <a:p>
            <a:r>
              <a:rPr lang="en-US" sz="2400" b="1" dirty="0"/>
              <a:t>MySQL</a:t>
            </a:r>
          </a:p>
          <a:p>
            <a:r>
              <a:rPr lang="en-US" sz="2400" b="1" dirty="0"/>
              <a:t>Junit</a:t>
            </a:r>
          </a:p>
          <a:p>
            <a:r>
              <a:rPr lang="en-US" sz="2400" b="1" dirty="0" err="1"/>
              <a:t>BCrypt</a:t>
            </a:r>
            <a:endParaRPr lang="ru-RU" sz="2400" b="1" dirty="0"/>
          </a:p>
          <a:p>
            <a:r>
              <a:rPr lang="en-US" sz="2400" b="1" dirty="0" smtClean="0"/>
              <a:t>Log4J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65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855" y="803148"/>
            <a:ext cx="8255998" cy="5242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55" y="1439995"/>
            <a:ext cx="8255045" cy="54180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81" y="697458"/>
            <a:ext cx="8597805" cy="57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Другая 3">
      <a:dk1>
        <a:srgbClr val="000000"/>
      </a:dk1>
      <a:lt1>
        <a:sysClr val="window" lastClr="FFFFFF"/>
      </a:lt1>
      <a:dk2>
        <a:srgbClr val="31B9A9"/>
      </a:dk2>
      <a:lt2>
        <a:srgbClr val="9AD3D9"/>
      </a:lt2>
      <a:accent1>
        <a:srgbClr val="41B0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2960</TotalTime>
  <Words>315</Words>
  <Application>Microsoft Office PowerPoint</Application>
  <PresentationFormat>Широкоэкранный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Рамка</vt:lpstr>
      <vt:lpstr>Beauty Salon Project</vt:lpstr>
      <vt:lpstr>Вариант 17</vt:lpstr>
      <vt:lpstr>Общие требования к проекту</vt:lpstr>
      <vt:lpstr>Используемые технологии (Spring Project)</vt:lpstr>
      <vt:lpstr>Используемые технологии (Servlet Project)</vt:lpstr>
      <vt:lpstr>Схема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Salon Spring Project</dc:title>
  <dc:creator>CHentsova Lina</dc:creator>
  <cp:lastModifiedBy>CHentsova Lina</cp:lastModifiedBy>
  <cp:revision>20</cp:revision>
  <dcterms:created xsi:type="dcterms:W3CDTF">2020-05-10T15:41:29Z</dcterms:created>
  <dcterms:modified xsi:type="dcterms:W3CDTF">2020-06-02T19:11:51Z</dcterms:modified>
</cp:coreProperties>
</file>