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B74C42-3E0E-493C-A62E-CAD013CD3B0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D770C8-5E22-4BCA-896A-D2FEB7B4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886" y="1298448"/>
            <a:ext cx="6469161" cy="101803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Beauty Salon Project</a:t>
            </a:r>
            <a:endParaRPr lang="en-US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89120" y="4171405"/>
            <a:ext cx="4635694" cy="175913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Author</a:t>
            </a:r>
            <a:r>
              <a:rPr lang="uk-UA" sz="2800" b="1" dirty="0" smtClean="0"/>
              <a:t>: </a:t>
            </a:r>
            <a:r>
              <a:rPr lang="en-US" sz="2800" b="1" dirty="0" smtClean="0"/>
              <a:t>Lina </a:t>
            </a:r>
            <a:r>
              <a:rPr lang="en-US" sz="2800" b="1" dirty="0" err="1" smtClean="0"/>
              <a:t>Chentsova</a:t>
            </a:r>
            <a:endParaRPr lang="uk-UA" sz="2800" b="1" dirty="0" smtClean="0"/>
          </a:p>
          <a:p>
            <a:r>
              <a:rPr lang="en-US" sz="2800" b="1" dirty="0" smtClean="0"/>
              <a:t>Trainer</a:t>
            </a:r>
            <a:r>
              <a:rPr lang="uk-UA" sz="2800" b="1" dirty="0" smtClean="0"/>
              <a:t>: </a:t>
            </a:r>
            <a:r>
              <a:rPr lang="en-US" sz="2800" b="1" dirty="0" smtClean="0"/>
              <a:t>Maxim </a:t>
            </a:r>
            <a:r>
              <a:rPr lang="en-US" sz="2800" b="1" dirty="0" err="1" smtClean="0"/>
              <a:t>Liashenko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72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</a:t>
            </a:r>
            <a:r>
              <a:rPr lang="uk-UA" dirty="0" smtClean="0"/>
              <a:t> </a:t>
            </a:r>
            <a:r>
              <a:rPr lang="uk-UA" dirty="0" smtClean="0"/>
              <a:t>17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Beauty </a:t>
            </a:r>
            <a:r>
              <a:rPr lang="en-US" sz="2400" b="1" dirty="0"/>
              <a:t>Salon Schedule </a:t>
            </a:r>
            <a:r>
              <a:rPr lang="en-US" sz="2400" dirty="0"/>
              <a:t>System. </a:t>
            </a:r>
            <a:r>
              <a:rPr lang="en-US" sz="2400" dirty="0" smtClean="0"/>
              <a:t>Create </a:t>
            </a:r>
            <a:r>
              <a:rPr lang="en-US" sz="2400" dirty="0"/>
              <a:t>a page that displays the schedule of the </a:t>
            </a:r>
            <a:r>
              <a:rPr lang="en-US" sz="2400" dirty="0" smtClean="0"/>
              <a:t>salon employees, </a:t>
            </a:r>
            <a:r>
              <a:rPr lang="en-US" sz="2400" dirty="0"/>
              <a:t>so that you can make an appointment. Only </a:t>
            </a:r>
            <a:r>
              <a:rPr lang="en-US" sz="2400" b="1" dirty="0"/>
              <a:t>Administrator</a:t>
            </a:r>
            <a:r>
              <a:rPr lang="en-US" sz="2400" dirty="0"/>
              <a:t> and </a:t>
            </a:r>
            <a:r>
              <a:rPr lang="en-US" sz="2400" b="1" dirty="0"/>
              <a:t>Master</a:t>
            </a:r>
            <a:r>
              <a:rPr lang="en-US" sz="2400" dirty="0"/>
              <a:t> should see customer </a:t>
            </a:r>
            <a:r>
              <a:rPr lang="en-US" sz="2400" b="1" dirty="0" smtClean="0"/>
              <a:t>Appointments</a:t>
            </a:r>
            <a:r>
              <a:rPr lang="en-US" sz="2400" dirty="0" smtClean="0"/>
              <a:t>, </a:t>
            </a:r>
            <a:r>
              <a:rPr lang="en-US" sz="2400" dirty="0"/>
              <a:t>others only see the occupied space. After the </a:t>
            </a:r>
            <a:r>
              <a:rPr lang="en-US" sz="2400" dirty="0" smtClean="0"/>
              <a:t>providing </a:t>
            </a:r>
            <a:r>
              <a:rPr lang="en-US" sz="2400" dirty="0"/>
              <a:t>of services, the </a:t>
            </a:r>
            <a:r>
              <a:rPr lang="en-US" sz="2400" b="1" dirty="0"/>
              <a:t>Client</a:t>
            </a:r>
            <a:r>
              <a:rPr lang="en-US" sz="2400" dirty="0"/>
              <a:t> leaves a </a:t>
            </a:r>
            <a:r>
              <a:rPr lang="en-US" sz="2400" dirty="0" smtClean="0"/>
              <a:t>comment. </a:t>
            </a:r>
            <a:r>
              <a:rPr lang="en-US" sz="2400" dirty="0"/>
              <a:t>Suggestion for writing a </a:t>
            </a:r>
            <a:r>
              <a:rPr lang="en-US" sz="2400" dirty="0" smtClean="0"/>
              <a:t>comment arrives </a:t>
            </a:r>
            <a:r>
              <a:rPr lang="en-US" sz="2400" dirty="0"/>
              <a:t>by </a:t>
            </a:r>
            <a:r>
              <a:rPr lang="en-US" sz="2400" b="1" dirty="0" smtClean="0"/>
              <a:t>Email</a:t>
            </a:r>
            <a:r>
              <a:rPr lang="en-US" sz="2400" dirty="0"/>
              <a:t>. The </a:t>
            </a:r>
            <a:r>
              <a:rPr lang="en-US" sz="2400" b="1" dirty="0" smtClean="0"/>
              <a:t>Administrator</a:t>
            </a:r>
            <a:r>
              <a:rPr lang="en-US" sz="2400" dirty="0" smtClean="0"/>
              <a:t> </a:t>
            </a:r>
            <a:r>
              <a:rPr lang="en-US" sz="2400" dirty="0"/>
              <a:t>can read </a:t>
            </a:r>
            <a:r>
              <a:rPr lang="en-US" sz="2400" dirty="0" smtClean="0"/>
              <a:t>comments.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project requirements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dirty="0" smtClean="0"/>
              <a:t>Build </a:t>
            </a:r>
            <a:r>
              <a:rPr lang="en-US" sz="1400" b="1" dirty="0"/>
              <a:t>a web application that supports the following functionality:</a:t>
            </a:r>
          </a:p>
          <a:p>
            <a:pPr marL="0" indent="0" algn="just">
              <a:buNone/>
            </a:pPr>
            <a:r>
              <a:rPr lang="en-US" sz="1400" b="1" dirty="0"/>
              <a:t>1. Based on the entities of the subject area, create classes describing them.</a:t>
            </a:r>
          </a:p>
          <a:p>
            <a:pPr marL="0" indent="0" algn="just">
              <a:buNone/>
            </a:pPr>
            <a:r>
              <a:rPr lang="en-US" sz="1400" b="1" dirty="0"/>
              <a:t>2. Classes and methods should have names reflecting their functionality and should be competently structured by packages</a:t>
            </a:r>
          </a:p>
          <a:p>
            <a:pPr marL="0" indent="0" algn="just">
              <a:buNone/>
            </a:pPr>
            <a:r>
              <a:rPr lang="en-US" sz="1400" b="1" dirty="0"/>
              <a:t>3. Information about the subject area should be stored in the database, for access use the JDBC API using a connection pool, standard or developed independently. MySQL is recommended as a DBMS.</a:t>
            </a:r>
          </a:p>
          <a:p>
            <a:pPr marL="0" indent="0" algn="just">
              <a:buNone/>
            </a:pPr>
            <a:r>
              <a:rPr lang="en-US" sz="1400" b="1" dirty="0"/>
              <a:t>4. The application should support work with the Cyrillic alphabet (be multilingual), including when storing information in the database.</a:t>
            </a:r>
          </a:p>
          <a:p>
            <a:pPr marL="0" indent="0" algn="just">
              <a:buNone/>
            </a:pPr>
            <a:r>
              <a:rPr lang="en-US" sz="1400" b="1" dirty="0"/>
              <a:t>5. The code must be documented.</a:t>
            </a:r>
          </a:p>
          <a:p>
            <a:pPr marL="0" indent="0" algn="just">
              <a:buNone/>
            </a:pPr>
            <a:r>
              <a:rPr lang="en-US" sz="1400" b="1" dirty="0"/>
              <a:t>6. The application should be covered by unit tests.</a:t>
            </a:r>
          </a:p>
          <a:p>
            <a:pPr marL="0" indent="0" algn="just">
              <a:buNone/>
            </a:pPr>
            <a:r>
              <a:rPr lang="en-US" sz="1400" b="1" dirty="0"/>
              <a:t>7. When developing business logic, use sessions and filters, and process events in the system using Log4j.</a:t>
            </a:r>
          </a:p>
          <a:p>
            <a:pPr marL="0" indent="0" algn="just">
              <a:buNone/>
            </a:pPr>
            <a:r>
              <a:rPr lang="en-US" sz="1400" b="1" dirty="0"/>
              <a:t>8. The application must implement Pagination, Transaction, depending on your project</a:t>
            </a:r>
          </a:p>
          <a:p>
            <a:pPr marL="0" indent="0" algn="just">
              <a:buNone/>
            </a:pPr>
            <a:r>
              <a:rPr lang="en-US" sz="1400" b="1" dirty="0"/>
              <a:t>9. Using servlets and </a:t>
            </a:r>
            <a:r>
              <a:rPr lang="en-US" sz="1400" b="1" dirty="0" smtClean="0"/>
              <a:t>JSP, </a:t>
            </a:r>
            <a:r>
              <a:rPr lang="en-US" sz="1400" b="1" dirty="0"/>
              <a:t>implement the functionality proposed in the formulation of a specific problem.</a:t>
            </a:r>
          </a:p>
          <a:p>
            <a:pPr marL="0" indent="0" algn="just">
              <a:buNone/>
            </a:pPr>
            <a:r>
              <a:rPr lang="en-US" sz="1400" b="1" dirty="0"/>
              <a:t>10 . Use JSTL library in JSP pages</a:t>
            </a:r>
          </a:p>
          <a:p>
            <a:pPr marL="0" indent="0" algn="just">
              <a:buNone/>
            </a:pPr>
            <a:r>
              <a:rPr lang="en-US" sz="1400" b="1" dirty="0" smtClean="0"/>
              <a:t>11 </a:t>
            </a:r>
            <a:r>
              <a:rPr lang="en-US" sz="1400" b="1" dirty="0"/>
              <a:t>. The application must correctly respond to errors and exceptions of various kinds (The user should never see stack-trace on the front-end side).</a:t>
            </a:r>
          </a:p>
          <a:p>
            <a:pPr marL="0" indent="0" algn="just">
              <a:buNone/>
            </a:pPr>
            <a:r>
              <a:rPr lang="en-US" sz="1400" b="1" dirty="0"/>
              <a:t>12 . The application must implement the Authorization and Authentication system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44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Used technologies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(Spring Project)</a:t>
            </a:r>
            <a:endParaRPr lang="en-US" sz="3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2232"/>
              </p:ext>
            </p:extLst>
          </p:nvPr>
        </p:nvGraphicFramePr>
        <p:xfrm>
          <a:off x="3624644" y="1711914"/>
          <a:ext cx="8127999" cy="3220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9718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8579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48586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Servlet </a:t>
                      </a:r>
                      <a:r>
                        <a:rPr lang="en-US" dirty="0" smtClean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323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Core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Java 8, Maven, Spring Boot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Java 8, Maven, Servlets</a:t>
                      </a:r>
                      <a:r>
                        <a:rPr lang="en-US" sz="1800" kern="1200" baseline="0" dirty="0" smtClean="0"/>
                        <a:t> on Tomcat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6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Hibernate, JPA, 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JDBC, 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Thymeleaf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JSP + JSTL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Controller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Logging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SLF4J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Log4J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9883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650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Additional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BCrypt, Lombok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BCrypt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6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EER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55" y="803148"/>
            <a:ext cx="8255998" cy="5242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55" y="1439995"/>
            <a:ext cx="8255045" cy="54180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55" y="645207"/>
            <a:ext cx="8597805" cy="57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Другая 3">
      <a:dk1>
        <a:srgbClr val="000000"/>
      </a:dk1>
      <a:lt1>
        <a:sysClr val="window" lastClr="FFFFFF"/>
      </a:lt1>
      <a:dk2>
        <a:srgbClr val="31B9A9"/>
      </a:dk2>
      <a:lt2>
        <a:srgbClr val="9AD3D9"/>
      </a:lt2>
      <a:accent1>
        <a:srgbClr val="41B0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2981</TotalTime>
  <Words>358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Рамка</vt:lpstr>
      <vt:lpstr>Beauty Salon Project</vt:lpstr>
      <vt:lpstr>Variant 17</vt:lpstr>
      <vt:lpstr>General project requirements</vt:lpstr>
      <vt:lpstr>Used technologies (Spring Project)</vt:lpstr>
      <vt:lpstr>Database 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Salon Spring Project</dc:title>
  <dc:creator>CHentsova Lina</dc:creator>
  <cp:lastModifiedBy>CHentsova Lina</cp:lastModifiedBy>
  <cp:revision>23</cp:revision>
  <dcterms:created xsi:type="dcterms:W3CDTF">2020-05-10T15:41:29Z</dcterms:created>
  <dcterms:modified xsi:type="dcterms:W3CDTF">2020-06-05T14:06:15Z</dcterms:modified>
</cp:coreProperties>
</file>