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15F3-72B6-0182-34A5-1C9A92E3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47F59-8ACB-A6D5-CC3B-21CE04A8B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246F4-3AB9-6628-A84D-A0ED6A35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4608F-4612-F593-571B-48FA5CFC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55096-8F4B-5407-EA96-66F7A956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0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E2004-EECC-D83E-94DA-A017B0EA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0C054A-F3D0-5286-BDE3-D38CCB460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D3333-E855-9E6C-0BD1-8397198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41B27-A86E-535D-BF44-616F3CA5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1F6C7-0CFF-00F4-8C3B-56C60F6A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9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1BD3FD-10B8-F94D-9892-CCD170385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83EF04-EB4B-28BB-5C1E-F6CA1256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A2E8B-3F9A-09DD-D66C-57BF3E55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1CE3F-FBDF-BA37-13B3-FACBB729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46227-CEFF-7B5E-19BE-291DD99E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1C2FA-5094-8BDB-C37C-2641062D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5CE12-F4AE-9BC9-BAD3-B5CB02BF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4609C-45D8-2DC5-4353-C44178E7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E2BB2-387A-C201-1E07-9E9879CF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F65C-8AEF-95FB-C0CA-1F778696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A43E6-807B-805C-EFA6-7829BDC0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07C0C-8FFA-9551-6EE9-89F2C5D65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2C0BE-66BA-E981-B332-A068B786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FE43A-28EE-06E8-A2D3-69337C12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C2509-E5A9-6EEC-7219-2EFBD66A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7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A0C97-D859-C7D8-AAB3-CA0EACB7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D8989-0082-46EE-99F9-3107BDFC1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9E2EA-9926-B7C9-F2A7-7CBEEF9C8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10065-ADCB-2EA6-73A4-4A413FCE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CF071-8BF6-33FD-0F51-EA3EBB33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08C2A-D3C1-F712-AA96-2F9C93E8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0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A5537-5E01-D58C-1A80-55A8C8BE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C80D4-FA39-749D-B16F-4C9A69A9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D91067-7396-FC64-8CFC-ECE110431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6C1E6-4A79-C698-C76E-3DC9B895B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CF3EBF-36DF-7E83-F01C-A36ACD851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65170-5384-CADB-2798-E12933C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7C8881-9C7F-1F45-91F4-86E78F31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03F819-EFAC-1754-8E9D-A9B87786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7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8D8F7-40B7-4F24-636F-A692F286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B69C85-7F6D-26F5-2203-06145E08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7509BD-21B1-DA03-7F54-06B0A56E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61EAC-84FA-68B3-713C-26C6CDA1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3CB63B-8093-303C-F7A3-BFC05590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C97CB6-6E36-7B61-DE76-FB794F49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AC412A-BF23-8799-8B3F-10054041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011D-84D3-16F8-8887-F04A51D9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08A12-2D54-C94C-9750-BA0F8E52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05523-8C03-B91D-753F-71EFF4E35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10EC0-B6D1-2BCC-13BD-95B0EEC6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40938-461D-BC72-FA87-85F3130C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5ED7E-89A7-03C5-4863-98F2392F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2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E7B52-03C4-C872-E1A7-3709244E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D05B59-31B9-BAA5-195A-94EA5B52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91A85-F0BB-0271-2993-838947FB2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F3F4D-4854-53B4-3241-4029A9D8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9017E-3B49-F97D-8087-3A4DAA5D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4C11D-DE93-C64E-985D-FEF5853C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6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CA6A23-00B4-6976-4923-B3F4428D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7907E-41E2-5CC0-E610-BC669C59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C52C9-1533-9B15-4FF7-5467FCAD2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3E96-5AC5-4209-8449-A4FE45D11D1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9E18D-10F4-A331-C5E3-B2C0E56B2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7E6D5-9D62-9F2A-271E-CE8B2BDF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B1FF-426B-4BBE-9A1C-17F3C6B7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9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74DE5-6B42-9CC7-7CEE-686C5D4BE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NGS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F871A7-EE80-4BEC-FF0B-C29EDA583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meta 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7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266E42-6536-72A9-EDFB-0D974860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0" y="276343"/>
            <a:ext cx="8400000" cy="1885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4605AB1-BB70-0D9C-60FD-BA5E2059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83" y="2265786"/>
            <a:ext cx="7905968" cy="1877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6B70BC-245C-7803-6BD1-4D3F83ED7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290" y="4686549"/>
            <a:ext cx="5742857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2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7C608C0-7115-80CB-FC74-5E038C20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83" y="2265786"/>
            <a:ext cx="7905968" cy="18775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1945A5E-1074-BCF9-B9E4-ADE71A04F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1" y="447469"/>
            <a:ext cx="5234421" cy="14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4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AB5677-7A2A-127A-719D-9FC411F39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62" y="2098756"/>
            <a:ext cx="6590476" cy="22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DDB0F2-0CD4-0104-CF65-B833EC02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1" y="447469"/>
            <a:ext cx="5234421" cy="14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2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AB5677-7A2A-127A-719D-9FC411F39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62" y="2098756"/>
            <a:ext cx="6590476" cy="22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86AD6F-8BBF-735F-E741-69DE795F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12" y="4511088"/>
            <a:ext cx="4952381" cy="1380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C827BA-5BE9-B623-33F4-799DCFD43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51" y="447469"/>
            <a:ext cx="5234421" cy="14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5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D43803-2520-3F3C-9494-5062FE340A66}"/>
              </a:ext>
            </a:extLst>
          </p:cNvPr>
          <p:cNvSpPr txBox="1"/>
          <p:nvPr/>
        </p:nvSpPr>
        <p:spPr>
          <a:xfrm>
            <a:off x="2978150" y="25980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辅助库：</a:t>
            </a:r>
            <a:r>
              <a:rPr lang="en-US" altLang="zh-CN" sz="4800" dirty="0" err="1"/>
              <a:t>NGS.layout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605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D43803-2520-3F3C-9494-5062FE340A66}"/>
              </a:ext>
            </a:extLst>
          </p:cNvPr>
          <p:cNvSpPr txBox="1"/>
          <p:nvPr/>
        </p:nvSpPr>
        <p:spPr>
          <a:xfrm>
            <a:off x="679450" y="559652"/>
            <a:ext cx="276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辅助库：</a:t>
            </a:r>
            <a:r>
              <a:rPr lang="en-US" altLang="zh-CN" sz="2000" dirty="0" err="1"/>
              <a:t>NGS.layout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ACD0C8-8A13-EC84-7430-17554644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851" y="1887987"/>
            <a:ext cx="5296864" cy="30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4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475BC0-8580-2335-C6B5-594B8FF3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1" y="447469"/>
            <a:ext cx="5234421" cy="14051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EF0941-5172-4DD0-F93C-389E1963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1" y="1910149"/>
            <a:ext cx="6361905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2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475BC0-8580-2335-C6B5-594B8FF3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1" y="447469"/>
            <a:ext cx="5234421" cy="14051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E1079D-4428-F404-4049-96F4DEC23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5" y="4562762"/>
            <a:ext cx="4514640" cy="19498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EF0941-5172-4DD0-F93C-389E19638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51" y="1910149"/>
            <a:ext cx="6361905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C21DF-8486-914D-0191-7484C0E5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375438-9071-DBCE-4AA2-0FE0BD66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119" y="1217612"/>
            <a:ext cx="3043930" cy="2466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78BEBA-91EC-3FEC-22CA-0FEAFED6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1616162"/>
            <a:ext cx="4219048" cy="13904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FF5039-21AA-1A88-1486-419EF274A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895" y="4423325"/>
            <a:ext cx="9700001" cy="8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C21DF-8486-914D-0191-7484C0E5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60D207-577E-362C-EC9B-787B2F8E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60" y="1135042"/>
            <a:ext cx="6749279" cy="32670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97BE60-5B8E-1137-8778-FA7CAF48676F}"/>
              </a:ext>
            </a:extLst>
          </p:cNvPr>
          <p:cNvSpPr txBox="1"/>
          <p:nvPr/>
        </p:nvSpPr>
        <p:spPr>
          <a:xfrm>
            <a:off x="3695343" y="4664416"/>
            <a:ext cx="48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可访问输入的各个类型</a:t>
            </a:r>
          </a:p>
        </p:txBody>
      </p:sp>
    </p:spTree>
    <p:extLst>
      <p:ext uri="{BB962C8B-B14F-4D97-AF65-F5344CB8AC3E}">
        <p14:creationId xmlns:p14="http://schemas.microsoft.com/office/powerpoint/2010/main" val="16347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C21DF-8486-914D-0191-7484C0E5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60D207-577E-362C-EC9B-787B2F8E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60" y="1135042"/>
            <a:ext cx="6749279" cy="32670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97BE60-5B8E-1137-8778-FA7CAF48676F}"/>
              </a:ext>
            </a:extLst>
          </p:cNvPr>
          <p:cNvSpPr txBox="1"/>
          <p:nvPr/>
        </p:nvSpPr>
        <p:spPr>
          <a:xfrm>
            <a:off x="3695343" y="4664416"/>
            <a:ext cx="48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可访问输入的各个类型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C160E2-A0AB-02B3-273A-C1FDE1396790}"/>
              </a:ext>
            </a:extLst>
          </p:cNvPr>
          <p:cNvSpPr txBox="1"/>
          <p:nvPr/>
        </p:nvSpPr>
        <p:spPr>
          <a:xfrm>
            <a:off x="4387840" y="5366835"/>
            <a:ext cx="341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字节数，对齐数</a:t>
            </a:r>
          </a:p>
        </p:txBody>
      </p:sp>
    </p:spTree>
    <p:extLst>
      <p:ext uri="{BB962C8B-B14F-4D97-AF65-F5344CB8AC3E}">
        <p14:creationId xmlns:p14="http://schemas.microsoft.com/office/powerpoint/2010/main" val="250234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C21DF-8486-914D-0191-7484C0E5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60D207-577E-362C-EC9B-787B2F8E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60" y="1135042"/>
            <a:ext cx="6749279" cy="32670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97BE60-5B8E-1137-8778-FA7CAF48676F}"/>
              </a:ext>
            </a:extLst>
          </p:cNvPr>
          <p:cNvSpPr txBox="1"/>
          <p:nvPr/>
        </p:nvSpPr>
        <p:spPr>
          <a:xfrm>
            <a:off x="3695343" y="4664416"/>
            <a:ext cx="48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可访问输入的各个类型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C160E2-A0AB-02B3-273A-C1FDE1396790}"/>
              </a:ext>
            </a:extLst>
          </p:cNvPr>
          <p:cNvSpPr txBox="1"/>
          <p:nvPr/>
        </p:nvSpPr>
        <p:spPr>
          <a:xfrm>
            <a:off x="4387840" y="5366835"/>
            <a:ext cx="341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字节数，对齐数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37523C-C602-4218-6671-8777B40F76B9}"/>
              </a:ext>
            </a:extLst>
          </p:cNvPr>
          <p:cNvSpPr txBox="1"/>
          <p:nvPr/>
        </p:nvSpPr>
        <p:spPr>
          <a:xfrm>
            <a:off x="3939841" y="6137464"/>
            <a:ext cx="402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各个类型的偏移值</a:t>
            </a:r>
          </a:p>
        </p:txBody>
      </p:sp>
    </p:spTree>
    <p:extLst>
      <p:ext uri="{BB962C8B-B14F-4D97-AF65-F5344CB8AC3E}">
        <p14:creationId xmlns:p14="http://schemas.microsoft.com/office/powerpoint/2010/main" val="8957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EECFDD-3E4B-DC36-A629-D9DCE1C2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50" y="374705"/>
            <a:ext cx="8000000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0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EECFDD-3E4B-DC36-A629-D9DCE1C2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50" y="374705"/>
            <a:ext cx="8000000" cy="8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CD2E84-0162-3C38-770F-F029C28F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09" y="2398776"/>
            <a:ext cx="3560091" cy="8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9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266E42-6536-72A9-EDFB-0D974860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0" y="276343"/>
            <a:ext cx="8400000" cy="18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A7F98C-3FE3-EF3B-946D-8A0DD08B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09" y="2398776"/>
            <a:ext cx="3560091" cy="8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3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266E42-6536-72A9-EDFB-0D974860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0" y="276343"/>
            <a:ext cx="8400000" cy="1885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4605AB1-BB70-0D9C-60FD-BA5E2059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83" y="2265786"/>
            <a:ext cx="7905968" cy="18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52</Words>
  <Application>Microsoft Office PowerPoint</Application>
  <PresentationFormat>宽屏</PresentationFormat>
  <Paragraphs>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NGS</vt:lpstr>
      <vt:lpstr>期望</vt:lpstr>
      <vt:lpstr>期望</vt:lpstr>
      <vt:lpstr>期望</vt:lpstr>
      <vt:lpstr>期望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</dc:title>
  <dc:creator>M11268</dc:creator>
  <cp:lastModifiedBy>M11268</cp:lastModifiedBy>
  <cp:revision>6</cp:revision>
  <dcterms:created xsi:type="dcterms:W3CDTF">2023-10-15T08:24:08Z</dcterms:created>
  <dcterms:modified xsi:type="dcterms:W3CDTF">2023-10-15T09:13:34Z</dcterms:modified>
</cp:coreProperties>
</file>