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86" r:id="rId2"/>
    <p:sldId id="287" r:id="rId3"/>
    <p:sldId id="291" r:id="rId4"/>
    <p:sldId id="298" r:id="rId5"/>
    <p:sldId id="288" r:id="rId6"/>
    <p:sldId id="297" r:id="rId7"/>
    <p:sldId id="295" r:id="rId8"/>
    <p:sldId id="293" r:id="rId9"/>
  </p:sldIdLst>
  <p:sldSz cx="9144000" cy="5143500" type="screen16x9"/>
  <p:notesSz cx="6858000" cy="9144000"/>
  <p:embeddedFontLst>
    <p:embeddedFont>
      <p:font typeface="Lora" charset="0"/>
      <p:regular r:id="rId11"/>
      <p:bold r:id="rId12"/>
      <p:italic r:id="rId13"/>
      <p:boldItalic r:id="rId14"/>
    </p:embeddedFont>
    <p:embeddedFont>
      <p:font typeface="Quattrocento Sans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8BB8E0D-EC73-4E1E-B54C-2FADBB295A43}">
  <a:tblStyle styleId="{98BB8E0D-EC73-4E1E-B54C-2FADBB295A4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4" autoAdjust="0"/>
    <p:restoredTop sz="94718" autoAdjust="0"/>
  </p:normalViewPr>
  <p:slideViewPr>
    <p:cSldViewPr>
      <p:cViewPr varScale="1">
        <p:scale>
          <a:sx n="94" d="100"/>
          <a:sy n="94" d="100"/>
        </p:scale>
        <p:origin x="-70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perkenalan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ringkas</a:t>
            </a:r>
            <a:r>
              <a:rPr lang="en-US" dirty="0" smtClean="0"/>
              <a:t> </a:t>
            </a:r>
            <a:r>
              <a:rPr lang="en-US" dirty="0" err="1" smtClean="0"/>
              <a:t>situkang</a:t>
            </a:r>
            <a:r>
              <a:rPr lang="en-US" dirty="0" smtClean="0"/>
              <a:t>,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Menjelaskan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masalah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hingga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terbentuknya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situkang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Menjelaskan</a:t>
            </a:r>
            <a:r>
              <a:rPr lang="en-ID" baseline="0" dirty="0" smtClean="0"/>
              <a:t> </a:t>
            </a:r>
            <a:r>
              <a:rPr lang="en-ID" dirty="0" err="1" smtClean="0"/>
              <a:t>Sasaran</a:t>
            </a:r>
            <a:r>
              <a:rPr lang="en-ID" dirty="0" smtClean="0"/>
              <a:t> </a:t>
            </a:r>
            <a:r>
              <a:rPr lang="en-ID" dirty="0" err="1" smtClean="0"/>
              <a:t>situkang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Menjelaskan</a:t>
            </a:r>
            <a:r>
              <a:rPr lang="en-ID" dirty="0" smtClean="0"/>
              <a:t> </a:t>
            </a:r>
            <a:r>
              <a:rPr lang="en-ID" dirty="0" err="1" smtClean="0"/>
              <a:t>cara</a:t>
            </a:r>
            <a:r>
              <a:rPr lang="en-ID" dirty="0" smtClean="0"/>
              <a:t> </a:t>
            </a:r>
            <a:r>
              <a:rPr lang="en-ID" dirty="0" err="1" smtClean="0"/>
              <a:t>kerja</a:t>
            </a:r>
            <a:r>
              <a:rPr lang="en-ID" dirty="0" smtClean="0"/>
              <a:t> </a:t>
            </a:r>
            <a:r>
              <a:rPr lang="en-ID" dirty="0" err="1" smtClean="0"/>
              <a:t>situkang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Menjelaskan</a:t>
            </a:r>
            <a:r>
              <a:rPr lang="en-ID" dirty="0" smtClean="0"/>
              <a:t> </a:t>
            </a:r>
            <a:r>
              <a:rPr lang="en-ID" dirty="0" err="1" smtClean="0"/>
              <a:t>fitur-fitur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2" y="2003889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2" y="3393001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4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3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2" y="2288251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6" y="1693524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7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238001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84075" y="3676501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4288502" y="3393001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2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7" y="928767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2" y="922669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2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2" y="922669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7" y="928767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2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2" y="4235406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ps.go.id/Brs/view/id/1376" TargetMode="External"/><Relationship Id="rId2" Type="http://schemas.openxmlformats.org/officeDocument/2006/relationships/hyperlink" Target="https://tirto.id/bps-sebut-jumlah-pengangguran-di-indonesia-capai-701-juta-cn9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8000" dirty="0" err="1" smtClean="0"/>
              <a:t>situkang</a:t>
            </a:r>
            <a:endParaRPr lang="en-US" sz="8000" dirty="0"/>
          </a:p>
        </p:txBody>
      </p:sp>
      <p:pic>
        <p:nvPicPr>
          <p:cNvPr id="1026" name="Picture 2" descr="C:\Users\Alan\Desktop\situkang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827584" y="3003799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2227" y="1693524"/>
            <a:ext cx="4061943" cy="1159799"/>
          </a:xfrm>
        </p:spPr>
        <p:txBody>
          <a:bodyPr/>
          <a:lstStyle/>
          <a:p>
            <a:r>
              <a:rPr lang="en-ID" sz="3600" dirty="0" err="1" smtClean="0"/>
              <a:t>Apa</a:t>
            </a:r>
            <a:r>
              <a:rPr lang="en-ID" sz="3600" dirty="0" smtClean="0"/>
              <a:t> </a:t>
            </a:r>
            <a:r>
              <a:rPr lang="en-ID" sz="3600" dirty="0" err="1" smtClean="0"/>
              <a:t>itu</a:t>
            </a:r>
            <a:r>
              <a:rPr lang="en-ID" sz="3600" dirty="0" smtClean="0"/>
              <a:t> </a:t>
            </a:r>
            <a:r>
              <a:rPr lang="en-ID" sz="3600" dirty="0" err="1" smtClean="0"/>
              <a:t>situkang</a:t>
            </a:r>
            <a:r>
              <a:rPr lang="en-ID" sz="3600" dirty="0" smtClean="0"/>
              <a:t>?</a:t>
            </a:r>
            <a:endParaRPr lang="en-US" sz="3600" dirty="0"/>
          </a:p>
        </p:txBody>
      </p:sp>
      <p:grpSp>
        <p:nvGrpSpPr>
          <p:cNvPr id="4" name="Shape 517"/>
          <p:cNvGrpSpPr/>
          <p:nvPr/>
        </p:nvGrpSpPr>
        <p:grpSpPr>
          <a:xfrm>
            <a:off x="1187626" y="2427734"/>
            <a:ext cx="383835" cy="363369"/>
            <a:chOff x="6618700" y="1635475"/>
            <a:chExt cx="456675" cy="432325"/>
          </a:xfrm>
        </p:grpSpPr>
        <p:sp>
          <p:nvSpPr>
            <p:cNvPr id="5" name="Shape 51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1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2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2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2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63688" y="2238001"/>
            <a:ext cx="5544616" cy="819899"/>
          </a:xfrm>
        </p:spPr>
        <p:txBody>
          <a:bodyPr/>
          <a:lstStyle/>
          <a:p>
            <a:pPr>
              <a:buNone/>
            </a:pPr>
            <a:r>
              <a:rPr lang="it-IT" i="0" dirty="0" smtClean="0"/>
              <a:t>Jumlah Pengangguran di Indonesia Capai </a:t>
            </a:r>
            <a:r>
              <a:rPr lang="it-IT" sz="6600" b="1" i="0" dirty="0" smtClean="0"/>
              <a:t>7,01</a:t>
            </a:r>
            <a:r>
              <a:rPr lang="it-IT" i="0" dirty="0" smtClean="0"/>
              <a:t> </a:t>
            </a:r>
            <a:r>
              <a:rPr lang="it-IT" b="1" i="0" dirty="0" smtClean="0"/>
              <a:t>Juta</a:t>
            </a:r>
          </a:p>
        </p:txBody>
      </p:sp>
      <p:sp>
        <p:nvSpPr>
          <p:cNvPr id="5" name="Shape 407"/>
          <p:cNvSpPr/>
          <p:nvPr/>
        </p:nvSpPr>
        <p:spPr>
          <a:xfrm>
            <a:off x="5650" y="4707751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3682233" y="4572432"/>
            <a:ext cx="5461769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/>
          <a:p>
            <a:pPr algn="ctr">
              <a:buClr>
                <a:srgbClr val="FFCD00"/>
              </a:buClr>
              <a:buSzPct val="100000"/>
            </a:pPr>
            <a:r>
              <a:rPr lang="en-US" sz="1000" dirty="0" smtClean="0">
                <a:latin typeface="Lora" charset="0"/>
              </a:rPr>
              <a:t>― https://tirto.id/bps-sebut-jumlah-pengangguran-di-indonesia-capai-701-juta-cn9l</a:t>
            </a:r>
            <a:r>
              <a:rPr lang="en-US" sz="1000" i="1" dirty="0" smtClean="0">
                <a:latin typeface="Lora" charset="0"/>
                <a:sym typeface="Lora"/>
              </a:rPr>
              <a:t> </a:t>
            </a:r>
            <a:endParaRPr lang="en-US" sz="1000" dirty="0" smtClean="0">
              <a:latin typeface="Lor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lan\Desktop\situkang\peta indonesi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4" y="51470"/>
            <a:ext cx="9092500" cy="3744416"/>
          </a:xfrm>
          <a:prstGeom prst="rect">
            <a:avLst/>
          </a:prstGeom>
          <a:noFill/>
        </p:spPr>
      </p:pic>
      <p:sp>
        <p:nvSpPr>
          <p:cNvPr id="3" name="Shape 442"/>
          <p:cNvSpPr/>
          <p:nvPr/>
        </p:nvSpPr>
        <p:spPr>
          <a:xfrm>
            <a:off x="4428872" y="4336544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" name="Shape 491"/>
          <p:cNvGrpSpPr/>
          <p:nvPr/>
        </p:nvGrpSpPr>
        <p:grpSpPr>
          <a:xfrm>
            <a:off x="3347864" y="2931790"/>
            <a:ext cx="216024" cy="216024"/>
            <a:chOff x="2594050" y="1631825"/>
            <a:chExt cx="439625" cy="439625"/>
          </a:xfrm>
          <a:solidFill>
            <a:srgbClr val="7030A0"/>
          </a:solidFill>
        </p:grpSpPr>
        <p:sp>
          <p:nvSpPr>
            <p:cNvPr id="5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" name="Shape 491"/>
          <p:cNvGrpSpPr/>
          <p:nvPr/>
        </p:nvGrpSpPr>
        <p:grpSpPr>
          <a:xfrm>
            <a:off x="2555776" y="2715766"/>
            <a:ext cx="216024" cy="216024"/>
            <a:chOff x="2594050" y="1631825"/>
            <a:chExt cx="439625" cy="439625"/>
          </a:xfrm>
          <a:solidFill>
            <a:srgbClr val="7030A0"/>
          </a:solidFill>
        </p:grpSpPr>
        <p:sp>
          <p:nvSpPr>
            <p:cNvPr id="10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91"/>
          <p:cNvGrpSpPr/>
          <p:nvPr/>
        </p:nvGrpSpPr>
        <p:grpSpPr>
          <a:xfrm>
            <a:off x="1763688" y="1923678"/>
            <a:ext cx="216024" cy="216024"/>
            <a:chOff x="2594050" y="1631825"/>
            <a:chExt cx="439625" cy="439625"/>
          </a:xfrm>
          <a:solidFill>
            <a:srgbClr val="7030A0"/>
          </a:solidFill>
        </p:grpSpPr>
        <p:sp>
          <p:nvSpPr>
            <p:cNvPr id="15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491"/>
          <p:cNvGrpSpPr/>
          <p:nvPr/>
        </p:nvGrpSpPr>
        <p:grpSpPr>
          <a:xfrm>
            <a:off x="539552" y="483518"/>
            <a:ext cx="216024" cy="216024"/>
            <a:chOff x="2594050" y="1631825"/>
            <a:chExt cx="439625" cy="439625"/>
          </a:xfrm>
          <a:solidFill>
            <a:srgbClr val="7030A0"/>
          </a:solidFill>
        </p:grpSpPr>
        <p:sp>
          <p:nvSpPr>
            <p:cNvPr id="20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491"/>
          <p:cNvGrpSpPr/>
          <p:nvPr/>
        </p:nvGrpSpPr>
        <p:grpSpPr>
          <a:xfrm>
            <a:off x="4139952" y="1347614"/>
            <a:ext cx="216024" cy="216024"/>
            <a:chOff x="2594050" y="1631825"/>
            <a:chExt cx="439625" cy="439625"/>
          </a:xfrm>
          <a:solidFill>
            <a:srgbClr val="7030A0"/>
          </a:solidFill>
        </p:grpSpPr>
        <p:sp>
          <p:nvSpPr>
            <p:cNvPr id="25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491"/>
          <p:cNvGrpSpPr/>
          <p:nvPr/>
        </p:nvGrpSpPr>
        <p:grpSpPr>
          <a:xfrm>
            <a:off x="4932040" y="1851670"/>
            <a:ext cx="216024" cy="216024"/>
            <a:chOff x="2594050" y="1631825"/>
            <a:chExt cx="439625" cy="439625"/>
          </a:xfrm>
          <a:solidFill>
            <a:srgbClr val="7030A0"/>
          </a:solidFill>
        </p:grpSpPr>
        <p:sp>
          <p:nvSpPr>
            <p:cNvPr id="30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491"/>
          <p:cNvGrpSpPr/>
          <p:nvPr/>
        </p:nvGrpSpPr>
        <p:grpSpPr>
          <a:xfrm>
            <a:off x="4211960" y="3003798"/>
            <a:ext cx="216024" cy="216024"/>
            <a:chOff x="2594050" y="1631825"/>
            <a:chExt cx="439625" cy="439625"/>
          </a:xfrm>
          <a:solidFill>
            <a:srgbClr val="7030A0"/>
          </a:solidFill>
        </p:grpSpPr>
        <p:sp>
          <p:nvSpPr>
            <p:cNvPr id="35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" name="Shape 491"/>
          <p:cNvGrpSpPr/>
          <p:nvPr/>
        </p:nvGrpSpPr>
        <p:grpSpPr>
          <a:xfrm>
            <a:off x="7452320" y="1563638"/>
            <a:ext cx="216024" cy="216024"/>
            <a:chOff x="2594050" y="1631825"/>
            <a:chExt cx="439625" cy="439625"/>
          </a:xfrm>
          <a:solidFill>
            <a:srgbClr val="7030A0"/>
          </a:solidFill>
        </p:grpSpPr>
        <p:sp>
          <p:nvSpPr>
            <p:cNvPr id="40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" name="Shape 491"/>
          <p:cNvGrpSpPr/>
          <p:nvPr/>
        </p:nvGrpSpPr>
        <p:grpSpPr>
          <a:xfrm>
            <a:off x="5796136" y="3219822"/>
            <a:ext cx="216024" cy="216024"/>
            <a:chOff x="2594050" y="1631825"/>
            <a:chExt cx="439625" cy="439625"/>
          </a:xfrm>
          <a:solidFill>
            <a:srgbClr val="7030A0"/>
          </a:solidFill>
        </p:grpSpPr>
        <p:sp>
          <p:nvSpPr>
            <p:cNvPr id="45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91"/>
          <p:cNvGrpSpPr/>
          <p:nvPr/>
        </p:nvGrpSpPr>
        <p:grpSpPr>
          <a:xfrm>
            <a:off x="1403648" y="1275606"/>
            <a:ext cx="216024" cy="216024"/>
            <a:chOff x="2594050" y="1631825"/>
            <a:chExt cx="439625" cy="439625"/>
          </a:xfrm>
          <a:solidFill>
            <a:srgbClr val="7030A0"/>
          </a:solidFill>
        </p:grpSpPr>
        <p:sp>
          <p:nvSpPr>
            <p:cNvPr id="50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" name="Shape 491"/>
          <p:cNvGrpSpPr/>
          <p:nvPr/>
        </p:nvGrpSpPr>
        <p:grpSpPr>
          <a:xfrm>
            <a:off x="3275856" y="1491630"/>
            <a:ext cx="216024" cy="216024"/>
            <a:chOff x="2594050" y="1631825"/>
            <a:chExt cx="439625" cy="439625"/>
          </a:xfrm>
          <a:solidFill>
            <a:srgbClr val="7030A0"/>
          </a:solidFill>
        </p:grpSpPr>
        <p:sp>
          <p:nvSpPr>
            <p:cNvPr id="55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38100" cap="rnd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Text Placeholder 1"/>
          <p:cNvSpPr txBox="1">
            <a:spLocks/>
          </p:cNvSpPr>
          <p:nvPr/>
        </p:nvSpPr>
        <p:spPr>
          <a:xfrm>
            <a:off x="1990450" y="3867894"/>
            <a:ext cx="5162999" cy="519599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" sz="1800" i="1" dirty="0" smtClean="0">
                <a:highlight>
                  <a:srgbClr val="FFCD00"/>
                </a:highlight>
                <a:latin typeface="Lora" charset="0"/>
              </a:rPr>
              <a:t>Sasaran situkang</a:t>
            </a:r>
            <a:endParaRPr kumimoji="0" lang="en-US" sz="1800" b="0" i="1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ora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64088" y="2283718"/>
            <a:ext cx="15121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2226" y="1693524"/>
            <a:ext cx="5358087" cy="1159799"/>
          </a:xfrm>
        </p:spPr>
        <p:txBody>
          <a:bodyPr/>
          <a:lstStyle/>
          <a:p>
            <a:r>
              <a:rPr lang="en-ID" dirty="0" err="1" smtClean="0"/>
              <a:t>Bagaimana</a:t>
            </a:r>
            <a:r>
              <a:rPr lang="en-ID" dirty="0" smtClean="0"/>
              <a:t> </a:t>
            </a:r>
            <a:r>
              <a:rPr lang="en-ID" dirty="0" err="1" smtClean="0"/>
              <a:t>cara</a:t>
            </a:r>
            <a:r>
              <a:rPr lang="en-ID" dirty="0" smtClean="0"/>
              <a:t> </a:t>
            </a:r>
            <a:r>
              <a:rPr lang="en-ID" dirty="0" err="1" smtClean="0"/>
              <a:t>kerjanya</a:t>
            </a:r>
            <a:r>
              <a:rPr lang="en-ID" dirty="0" smtClean="0"/>
              <a:t>?</a:t>
            </a:r>
            <a:endParaRPr lang="en-US" dirty="0"/>
          </a:p>
        </p:txBody>
      </p:sp>
      <p:grpSp>
        <p:nvGrpSpPr>
          <p:cNvPr id="6" name="Shape 575"/>
          <p:cNvGrpSpPr/>
          <p:nvPr/>
        </p:nvGrpSpPr>
        <p:grpSpPr>
          <a:xfrm>
            <a:off x="1187626" y="2427734"/>
            <a:ext cx="435021" cy="323445"/>
            <a:chOff x="5247525" y="3007275"/>
            <a:chExt cx="517575" cy="384825"/>
          </a:xfrm>
        </p:grpSpPr>
        <p:sp>
          <p:nvSpPr>
            <p:cNvPr id="7" name="Shape 57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7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 descr="C:\Users\Alan\Desktop\situkang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2787774"/>
            <a:ext cx="6928918" cy="22598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2" y="922669"/>
            <a:ext cx="4342876" cy="435599"/>
          </a:xfrm>
        </p:spPr>
        <p:txBody>
          <a:bodyPr/>
          <a:lstStyle/>
          <a:p>
            <a:r>
              <a:rPr lang="en-US" dirty="0" err="1" smtClean="0"/>
              <a:t>Menggali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situkang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165044" y="1491630"/>
            <a:ext cx="2943460" cy="32310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Bertransaksi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endParaRPr lang="en-US" dirty="0"/>
          </a:p>
        </p:txBody>
      </p:sp>
      <p:pic>
        <p:nvPicPr>
          <p:cNvPr id="2050" name="Picture 2" descr="C:\Users\Alan\Desktop\situkang\situkang1.png"/>
          <p:cNvPicPr>
            <a:picLocks noChangeAspect="1" noChangeArrowheads="1"/>
          </p:cNvPicPr>
          <p:nvPr/>
        </p:nvPicPr>
        <p:blipFill>
          <a:blip r:embed="rId3"/>
          <a:srcRect b="63783"/>
          <a:stretch>
            <a:fillRect/>
          </a:stretch>
        </p:blipFill>
        <p:spPr bwMode="auto">
          <a:xfrm>
            <a:off x="497056" y="1419622"/>
            <a:ext cx="5371088" cy="3723878"/>
          </a:xfrm>
          <a:prstGeom prst="rect">
            <a:avLst/>
          </a:prstGeom>
          <a:noFill/>
        </p:spPr>
      </p:pic>
      <p:grpSp>
        <p:nvGrpSpPr>
          <p:cNvPr id="7" name="Shape 443"/>
          <p:cNvGrpSpPr/>
          <p:nvPr/>
        </p:nvGrpSpPr>
        <p:grpSpPr>
          <a:xfrm>
            <a:off x="841191" y="950322"/>
            <a:ext cx="336767" cy="383835"/>
            <a:chOff x="4630125" y="278900"/>
            <a:chExt cx="400675" cy="456675"/>
          </a:xfrm>
        </p:grpSpPr>
        <p:sp>
          <p:nvSpPr>
            <p:cNvPr id="8" name="Shape 44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4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71600" y="2238001"/>
            <a:ext cx="7200700" cy="819899"/>
          </a:xfrm>
        </p:spPr>
        <p:txBody>
          <a:bodyPr/>
          <a:lstStyle/>
          <a:p>
            <a:pPr fontAlgn="base">
              <a:buNone/>
            </a:pPr>
            <a:r>
              <a:rPr lang="en-GB" i="0" dirty="0" smtClean="0"/>
              <a:t>Too many of us are not living our dreams because we are living our fears.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0192" y="3075806"/>
            <a:ext cx="1500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Lora" charset="0"/>
              </a:rPr>
              <a:t>― </a:t>
            </a:r>
            <a:r>
              <a:rPr lang="en-GB" sz="1600" dirty="0" smtClean="0">
                <a:latin typeface="Lora" charset="0"/>
              </a:rPr>
              <a:t>Les Brown </a:t>
            </a:r>
            <a:endParaRPr lang="en-US" sz="1600" dirty="0">
              <a:latin typeface="Lor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Referensi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https://tirto.id/bps-sebut-jumlah-pengangguran-di-indonesia-capai-701-juta-cn9l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https://www.bps.go.id/Brs/view/id/1376</a:t>
            </a:r>
            <a:endParaRPr lang="en-US" dirty="0" smtClean="0"/>
          </a:p>
          <a:p>
            <a:pPr lvl="0"/>
            <a:r>
              <a:rPr lang="en" dirty="0" smtClean="0"/>
              <a:t>Presentation template by </a:t>
            </a:r>
            <a:r>
              <a:rPr lang="en" u="sng" dirty="0" smtClean="0">
                <a:highlight>
                  <a:srgbClr val="FFCD00"/>
                </a:highlight>
              </a:rPr>
              <a:t>SlidesCarnival</a:t>
            </a:r>
          </a:p>
          <a:p>
            <a:pPr lvl="0"/>
            <a:r>
              <a:rPr lang="en-US" dirty="0" smtClean="0"/>
              <a:t>S</a:t>
            </a:r>
            <a:r>
              <a:rPr lang="en" dirty="0" smtClean="0"/>
              <a:t>harehore.blogspot.com</a:t>
            </a:r>
            <a:endParaRPr lang="en" u="sng" dirty="0" smtClean="0">
              <a:highlight>
                <a:srgbClr val="FFCD00"/>
              </a:highlight>
            </a:endParaRPr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Shape 788"/>
          <p:cNvGrpSpPr/>
          <p:nvPr/>
        </p:nvGrpSpPr>
        <p:grpSpPr>
          <a:xfrm>
            <a:off x="829570" y="1025272"/>
            <a:ext cx="363369" cy="221114"/>
            <a:chOff x="3269900" y="3064500"/>
            <a:chExt cx="432325" cy="263075"/>
          </a:xfrm>
        </p:grpSpPr>
        <p:sp>
          <p:nvSpPr>
            <p:cNvPr id="5" name="Shape 78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79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9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90</Words>
  <Application>Microsoft Office PowerPoint</Application>
  <PresentationFormat>On-screen Show (16:9)</PresentationFormat>
  <Paragraphs>28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Lora</vt:lpstr>
      <vt:lpstr>Quattrocento Sans</vt:lpstr>
      <vt:lpstr>Viola template</vt:lpstr>
      <vt:lpstr>situkang</vt:lpstr>
      <vt:lpstr>Apa itu situkang?</vt:lpstr>
      <vt:lpstr>Slide 3</vt:lpstr>
      <vt:lpstr>Slide 4</vt:lpstr>
      <vt:lpstr>Bagaimana cara kerjanya?</vt:lpstr>
      <vt:lpstr>Menggali Sisi Unik situkang</vt:lpstr>
      <vt:lpstr>Slide 7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 bayou</dc:creator>
  <cp:lastModifiedBy>de bayou</cp:lastModifiedBy>
  <cp:revision>39</cp:revision>
  <dcterms:modified xsi:type="dcterms:W3CDTF">2017-05-12T11:27:30Z</dcterms:modified>
</cp:coreProperties>
</file>