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O'Hagan" initials="SO" lastIdx="1" clrIdx="0">
    <p:extLst>
      <p:ext uri="{19B8F6BF-5375-455C-9EA6-DF929625EA0E}">
        <p15:presenceInfo xmlns:p15="http://schemas.microsoft.com/office/powerpoint/2012/main" userId="Sean O'Ha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5T16:24:04.469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20E6-73B8-4490-847D-7D8AB3D0A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D11D-B69C-4B73-AEE3-B43179800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241A-073F-4534-9039-8E08A7D1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1586-3399-43DD-B08F-B00BCCA0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06EC-79DE-4C78-8634-523CD880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6528-473E-4755-A8D6-4AF45E4B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A912E-2BC7-4E6A-A9F4-AB1B6EB1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44F5-E4B7-4324-B79E-CCF0975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78CB-D57F-4400-B41D-E9B0338D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808A-B1FD-4959-B215-6C41F741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6C92B-0266-4E87-A2EE-26EE545AB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79C8B-E480-4FD8-8E65-720138CC1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5637-90D0-4AA6-893C-36F7A79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B722-B99E-4A04-917B-F0B79936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5383-CEC8-440E-B078-DF3A6FF3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9444-4573-4206-B292-3E73949E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31DC-CBBC-4CFA-9DDD-963260C4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DBD2-A86F-43CE-B561-FDAE95A5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23C7-E918-46BB-8CE6-9304851E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7909-777C-4F8E-85DF-03854D3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8756-8415-43E8-AE0C-7A3A40DB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3BEBE-547F-4C27-9A8C-E3113BF3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A273-9D16-4BBF-B67F-9D763F9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1BF9-EAC2-4954-B966-133A19ED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C5A-2B77-45DA-9099-1E51D42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E7A0-2E30-40FA-BF5E-E07989DB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C75D-D9D4-4977-8466-860270479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54844-17C2-43DB-B937-6D633FD5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7BB96-6E87-4BF5-AE1A-BDFAB071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3D03B-9E3C-4B3B-A0DF-6E700A8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660EE-D138-45F4-9ECD-0C0F5B7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A07-77DA-4745-9204-41CE8F1B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10EC-BD43-4CF2-8CC0-D638851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BD2DF-8A2E-48A1-B391-8F7368FD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2347A-FA99-47DF-A454-99D9F15CA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CC61A-6EE2-43C5-92FE-64155FED4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E5072-FEAA-4A97-90A7-0C13F95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1025B-0F3B-45EA-9BD3-5098A396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03832-4D7D-4794-89F2-2D1690C6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755-AFCE-4BB3-A7C7-D70E3B3B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5870A-5CAD-456D-BE88-290D16EF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C314E-8714-4540-A27B-7912291F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C3F87-DEF5-4BEF-BBB5-603D0B3B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D053F-CE5C-4857-A674-00EFB77E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910F3-377B-4FBE-8173-D2DF4C0E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D53E5-C09F-4B02-A2D0-3F03CD80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3171-8EFE-4909-8FA0-F228606D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3302-7B80-4EA1-BDFC-D1D3629A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8C837-5B76-4D9E-BEDD-56162231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3AA01-5B22-4398-9C1A-E4A7724C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F0FEC-A57C-4604-B2BD-8D58D318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B692-4161-4862-BA5C-0C32277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DF71-1289-4256-B83E-156CCB6E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086AF-7CFA-424A-AD8D-7FDB27F57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17146-7061-4C1F-9C3E-6A35A4B0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B030-2D4A-4C75-A6B2-21D5989C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98B55-D6C5-4F21-BB3F-36D21C9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43DF-19F3-46DF-9EE7-C981EFB4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0DA1F-44D3-43D8-A3C7-C843A65A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762B4-0FA6-4D57-A376-E0F861C9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469A-ECA2-4EBB-A2AE-AAE9E7B86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7AA0-17EA-475D-BFBC-F0A3A4016F8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7313-8158-4B22-9070-3FEA3E2F8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109B-5496-4B7C-B264-296F0301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AB3E-2DF5-4D34-B089-96AFB046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7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A01D27-D6C2-469E-A901-D5F61D476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416" y="4114102"/>
            <a:ext cx="9144000" cy="2274506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For Period Ending 2/9/25</a:t>
            </a:r>
          </a:p>
          <a:p>
            <a:pPr algn="l"/>
            <a:endParaRPr lang="en-US" sz="1000" u="sng" dirty="0"/>
          </a:p>
          <a:p>
            <a:pPr algn="l"/>
            <a:r>
              <a:rPr lang="en-US" dirty="0">
                <a:solidFill>
                  <a:srgbClr val="00B050"/>
                </a:solidFill>
              </a:rPr>
              <a:t>Completed: </a:t>
            </a:r>
            <a:r>
              <a:rPr lang="en-US" dirty="0"/>
              <a:t>Basic setup and libraries – 6hrs</a:t>
            </a:r>
          </a:p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In-Process: </a:t>
            </a:r>
            <a:r>
              <a:rPr lang="en-US" dirty="0"/>
              <a:t>Prelim vertex data - 3hrs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At-Risk: </a:t>
            </a:r>
            <a:r>
              <a:rPr lang="en-US" dirty="0"/>
              <a:t>Final vertex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A3F2A-6BBC-4AEA-8EEF-0871C5212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3" y="280820"/>
            <a:ext cx="9676190" cy="34190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D0D8A42-8B56-4586-B5EE-039FCC7A5B55}"/>
              </a:ext>
            </a:extLst>
          </p:cNvPr>
          <p:cNvSpPr txBox="1">
            <a:spLocks/>
          </p:cNvSpPr>
          <p:nvPr/>
        </p:nvSpPr>
        <p:spPr>
          <a:xfrm>
            <a:off x="6083808" y="4110105"/>
            <a:ext cx="5949696" cy="250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Notes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Basic setup finished ahead of schedule, offset small delay in preliminary vertex data to remain on schedule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Open source software for generating vertex data suddenly shut down – schedule may slip 1-2 weeks as replacement is sought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Expect to move on to math library next week</a:t>
            </a:r>
          </a:p>
        </p:txBody>
      </p:sp>
    </p:spTree>
    <p:extLst>
      <p:ext uri="{BB962C8B-B14F-4D97-AF65-F5344CB8AC3E}">
        <p14:creationId xmlns:p14="http://schemas.microsoft.com/office/powerpoint/2010/main" val="575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7A7B-09B7-4E8E-B182-BEE240C8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20" y="2766218"/>
            <a:ext cx="8366760" cy="1325563"/>
          </a:xfrm>
        </p:spPr>
        <p:txBody>
          <a:bodyPr/>
          <a:lstStyle/>
          <a:p>
            <a:r>
              <a:rPr lang="en-US" dirty="0"/>
              <a:t>Format of first slide cont. as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BF027-66BB-48DC-88F1-E1315A08D5EA}"/>
              </a:ext>
            </a:extLst>
          </p:cNvPr>
          <p:cNvSpPr txBox="1"/>
          <p:nvPr/>
        </p:nvSpPr>
        <p:spPr>
          <a:xfrm>
            <a:off x="3938016" y="4067397"/>
            <a:ext cx="475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different section of Gantt, if more than one section was worked on, or if notes require more space than usual</a:t>
            </a:r>
          </a:p>
        </p:txBody>
      </p:sp>
    </p:spTree>
    <p:extLst>
      <p:ext uri="{BB962C8B-B14F-4D97-AF65-F5344CB8AC3E}">
        <p14:creationId xmlns:p14="http://schemas.microsoft.com/office/powerpoint/2010/main" val="33074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Format of first slide cont. as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O'Hagan</dc:creator>
  <cp:lastModifiedBy>Sean O'Hagan</cp:lastModifiedBy>
  <cp:revision>3</cp:revision>
  <dcterms:created xsi:type="dcterms:W3CDTF">2025-02-06T00:09:01Z</dcterms:created>
  <dcterms:modified xsi:type="dcterms:W3CDTF">2025-02-06T00:25:16Z</dcterms:modified>
</cp:coreProperties>
</file>