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0719-8EFF-49D9-9C18-06E7EA22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06EE-0C6D-47FE-8E66-B2781A818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A6DD-015F-4ED3-9FF6-D13F0C71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D400-6175-4FAD-8453-46900F0A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C443-20C7-4C37-A0E7-5E954CE6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0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8FF1-9475-4DA7-97A6-887A0369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7792F-3C40-468C-9134-520401F0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B3B7-16D2-43F7-9FFF-F81B9B02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49FF-983A-4A72-B69A-BD579D62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93BF-A2D3-428A-BD34-1A29FAC4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65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5490A-4E0D-48FE-AF62-7B2C9B429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1A16-32E9-41CC-867E-412A0941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C26B-3ECD-4186-8A27-7D58641A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AFF5E-8E28-4245-8698-2BA782D1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EE78-B87F-492C-998B-BEE4E00B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2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ACD4-3206-4416-9851-60AFA200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36B-6D6D-460D-8B6E-C1D6B18B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0E07B-53B8-4440-83DF-D70067AA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082B-E530-4EEB-9E7D-DF80D73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8459-1BD7-42E0-A77B-F39FE1A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4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1E77-39E6-4615-9D6D-4E599CDE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9E40-3998-488D-8060-08393EDC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52DE4-C548-4837-953F-B1058D5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70C1F-D283-4C7E-AE82-AC837356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DD59-2665-4A8D-9D2E-3D1F0942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9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A433-FA69-420F-8593-88CC18D2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6BD0-68D7-4F87-A2BE-47C1FE19F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AF0C5-2012-4898-8C45-A3EA74BF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48FE-DE0A-42E3-9603-FF2E7279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4E09A-BF74-4B14-9C8B-15793C5A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D314-9998-4BD1-8785-5C504C95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242E-AC26-4D88-A27E-CE88D295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FDA63-344C-4FAC-939E-D905CBBD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F718F-3191-4E46-8F14-3A2125963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87799-A1ED-4063-A606-A106C6AE7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68933-DCA2-4F7E-A34F-CF969B2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05922-DB53-4B14-B269-8022777C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D5E6A-8307-466B-9152-F3D179FA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B3D7-0E9F-4386-BAE3-579F59F2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8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2DF4-ED0D-4D58-B629-2D99448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4F188-1EEA-4644-B24F-8CFBBF85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CAD64-3B06-407D-941B-24FBD8A8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19463-FAF8-4994-AE5C-D3390BA2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0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4FFCB-27EF-42B9-B333-504A45F7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793B2-3444-4271-95DA-FF670F2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BD318-05B6-44A1-84F7-C80AB6A4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53FD-712F-46DF-8ACC-C9F94D00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4502B-8510-4943-8001-3A84A183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23EE-EF62-4ABE-9E31-A045D9EA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CAC81-E6E8-46B0-BE45-3AB23824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44A8-A5E3-452A-B572-BE3B1EBE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885B8-A655-49B9-B288-CA20C7DC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4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C645-1747-4304-802E-DCE302D4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539AE-5470-4A8D-A0C1-AEB086E1E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213F-DC8B-4908-99CE-CAC878AB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F0C87-864A-4B83-8A96-EA7894C4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C428E-9527-46E0-AF2F-62011857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5E89-5C62-4CF0-93F6-F13DF35B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4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E2D4C-0550-4992-A059-ADA61505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883A-DDAF-430E-ACB7-70D12FEB4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A315-8901-44CE-B9E5-742E02A3F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3B12-C769-44E3-A340-9DE65F33B72E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010B-96FB-4EA4-8A70-F16DC735F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7E5D-4C67-4530-8DCE-411C98E95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D2DD0-C6DD-435B-ABF8-0009C66DD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xabay for Android - Download">
            <a:extLst>
              <a:ext uri="{FF2B5EF4-FFF2-40B4-BE49-F238E27FC236}">
                <a16:creationId xmlns:a16="http://schemas.microsoft.com/office/drawing/2014/main" id="{A57DBADB-74B0-4A8E-8F80-F34244312E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52" y="357809"/>
            <a:ext cx="10376452" cy="653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9B0C7-2179-4B14-A02C-1DA7122D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769" y="993085"/>
            <a:ext cx="1838462" cy="3578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reestyle Script" panose="030804020302050B0404" pitchFamily="66" charset="0"/>
              </a:rPr>
              <a:t>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tyle Script" panose="030804020302050B0404" pitchFamily="66" charset="0"/>
              </a:rPr>
              <a:t>MY GIRL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tyle Script" panose="030804020302050B0404" pitchFamily="66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58CE8-2A1B-4864-A7FD-C55F2339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0800000" flipV="1">
            <a:off x="3273285" y="1376571"/>
            <a:ext cx="4731027" cy="298256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age Italic" panose="03070502040507070304" pitchFamily="66" charset="0"/>
              </a:rPr>
              <a:t>This is the story of my girl means my girlfriend , best friend or soulmate whatever you can say . She behaves like a immature child front of me .She is very mature for the whole world and she is also an </a:t>
            </a:r>
            <a:r>
              <a:rPr lang="en-US" sz="2400" dirty="0" err="1">
                <a:solidFill>
                  <a:schemeClr val="bg1"/>
                </a:solidFill>
                <a:latin typeface="Rage Italic" panose="03070502040507070304" pitchFamily="66" charset="0"/>
              </a:rPr>
              <a:t>IITian</a:t>
            </a:r>
            <a:r>
              <a:rPr lang="en-US" sz="2400" dirty="0">
                <a:solidFill>
                  <a:schemeClr val="bg1"/>
                </a:solidFill>
                <a:latin typeface="Rage Italic" panose="03070502040507070304" pitchFamily="66" charset="0"/>
              </a:rPr>
              <a:t>  still when it comes to me she behaves like a child </a:t>
            </a:r>
            <a:r>
              <a:rPr lang="en-IN" sz="2400" dirty="0">
                <a:solidFill>
                  <a:schemeClr val="bg1"/>
                </a:solidFill>
                <a:latin typeface="Rage Italic" panose="03070502040507070304" pitchFamily="66" charset="0"/>
              </a:rPr>
              <a:t>.And I love her childish behaviour a lot.</a:t>
            </a:r>
          </a:p>
          <a:p>
            <a:r>
              <a:rPr lang="en-IN" sz="2400" dirty="0">
                <a:latin typeface="Rage Italic" panose="03070502040507070304" pitchFamily="66" charset="0"/>
              </a:rPr>
              <a:t>                     I LOVE YOU</a:t>
            </a:r>
          </a:p>
          <a:p>
            <a:r>
              <a:rPr lang="en-IN" sz="2400" dirty="0">
                <a:latin typeface="Rage Italic" panose="03070502040507070304" pitchFamily="66" charset="0"/>
              </a:rPr>
              <a:t>                           My baby</a:t>
            </a:r>
          </a:p>
          <a:p>
            <a:r>
              <a:rPr lang="en-IN" sz="2400" dirty="0">
                <a:latin typeface="Rage Italic" panose="03070502040507070304" pitchFamily="66" charset="0"/>
              </a:rPr>
              <a:t>               </a:t>
            </a:r>
          </a:p>
          <a:p>
            <a:endParaRPr lang="en-IN" sz="2400" dirty="0"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7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Freestyle Script</vt:lpstr>
      <vt:lpstr>Rage Italic</vt:lpstr>
      <vt:lpstr>Office Theme</vt:lpstr>
      <vt:lpstr> MY GIRL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MY GIRL</dc:title>
  <dc:creator>ADITI TIWARI</dc:creator>
  <cp:lastModifiedBy>ADITI TIWARI</cp:lastModifiedBy>
  <cp:revision>1</cp:revision>
  <dcterms:created xsi:type="dcterms:W3CDTF">2021-07-15T10:57:09Z</dcterms:created>
  <dcterms:modified xsi:type="dcterms:W3CDTF">2021-07-15T11:29:50Z</dcterms:modified>
</cp:coreProperties>
</file>