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ABA8-1580-404C-90A9-C8B8EC181C6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B8FA-0CEF-4177-9CDB-044B6CC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3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ABA8-1580-404C-90A9-C8B8EC181C6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B8FA-0CEF-4177-9CDB-044B6CC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6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ABA8-1580-404C-90A9-C8B8EC181C6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B8FA-0CEF-4177-9CDB-044B6CC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3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ABA8-1580-404C-90A9-C8B8EC181C6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B8FA-0CEF-4177-9CDB-044B6CC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ABA8-1580-404C-90A9-C8B8EC181C6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B8FA-0CEF-4177-9CDB-044B6CC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8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ABA8-1580-404C-90A9-C8B8EC181C6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B8FA-0CEF-4177-9CDB-044B6CC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6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ABA8-1580-404C-90A9-C8B8EC181C6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B8FA-0CEF-4177-9CDB-044B6CC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ABA8-1580-404C-90A9-C8B8EC181C6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B8FA-0CEF-4177-9CDB-044B6CC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7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ABA8-1580-404C-90A9-C8B8EC181C6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B8FA-0CEF-4177-9CDB-044B6CC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7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ABA8-1580-404C-90A9-C8B8EC181C6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B8FA-0CEF-4177-9CDB-044B6CC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ABA8-1580-404C-90A9-C8B8EC181C6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B8FA-0CEF-4177-9CDB-044B6CC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1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1ABA8-1580-404C-90A9-C8B8EC181C6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FB8FA-0CEF-4177-9CDB-044B6CC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0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97168" y="1081632"/>
            <a:ext cx="5357269" cy="3630657"/>
            <a:chOff x="1297168" y="1081632"/>
            <a:chExt cx="5357269" cy="36306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8237" y="2912064"/>
              <a:ext cx="3886200" cy="180022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7168" y="1081632"/>
              <a:ext cx="5357269" cy="166887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7" name="Right Arrow 6"/>
            <p:cNvSpPr/>
            <p:nvPr/>
          </p:nvSpPr>
          <p:spPr>
            <a:xfrm rot="3449944">
              <a:off x="4963884" y="2476180"/>
              <a:ext cx="905692" cy="5486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858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USC/ISI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dgarijo</dc:creator>
  <cp:lastModifiedBy>dgarijo</cp:lastModifiedBy>
  <cp:revision>1</cp:revision>
  <dcterms:created xsi:type="dcterms:W3CDTF">2020-07-12T20:43:38Z</dcterms:created>
  <dcterms:modified xsi:type="dcterms:W3CDTF">2020-07-12T20:45:59Z</dcterms:modified>
</cp:coreProperties>
</file>