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aveat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aveat-regular.fntdata"/><Relationship Id="rId8" Type="http://schemas.openxmlformats.org/officeDocument/2006/relationships/font" Target="fonts/Cave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hacks.cs.siue.edu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99063" y="3873775"/>
            <a:ext cx="21315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ehacks.cs.siue.edu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 rot="1211472">
            <a:off x="212203" y="4064683"/>
            <a:ext cx="1714887" cy="64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FF00"/>
                </a:solidFill>
                <a:latin typeface="Caveat"/>
                <a:ea typeface="Caveat"/>
                <a:cs typeface="Caveat"/>
                <a:sym typeface="Caveat"/>
              </a:rPr>
              <a:t>Free food!</a:t>
            </a:r>
            <a:endParaRPr sz="3400">
              <a:solidFill>
                <a:srgbClr val="00FF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 rot="950342">
            <a:off x="5986308" y="485998"/>
            <a:ext cx="2974328" cy="6355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FF00"/>
                </a:solidFill>
                <a:latin typeface="Caveat"/>
                <a:ea typeface="Caveat"/>
                <a:cs typeface="Caveat"/>
                <a:sym typeface="Caveat"/>
              </a:rPr>
              <a:t>Free Transport</a:t>
            </a:r>
            <a:r>
              <a:rPr lang="en" sz="3400">
                <a:solidFill>
                  <a:srgbClr val="00FF00"/>
                </a:solidFill>
                <a:latin typeface="Caveat"/>
                <a:ea typeface="Caveat"/>
                <a:cs typeface="Caveat"/>
                <a:sym typeface="Caveat"/>
              </a:rPr>
              <a:t>!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 rot="-1312572">
            <a:off x="396173" y="163096"/>
            <a:ext cx="1024148" cy="7700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FF00"/>
                </a:solidFill>
                <a:latin typeface="Caveat"/>
                <a:ea typeface="Caveat"/>
                <a:cs typeface="Caveat"/>
                <a:sym typeface="Caveat"/>
              </a:rPr>
              <a:t>Fun!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 rot="-1598261">
            <a:off x="7799893" y="4144695"/>
            <a:ext cx="1375720" cy="707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FF00"/>
                </a:solidFill>
                <a:latin typeface="Caveat"/>
                <a:ea typeface="Caveat"/>
                <a:cs typeface="Caveat"/>
                <a:sym typeface="Caveat"/>
              </a:rPr>
              <a:t>Prizes</a:t>
            </a:r>
            <a:r>
              <a:rPr lang="en" sz="3400">
                <a:solidFill>
                  <a:srgbClr val="00FF00"/>
                </a:solidFill>
                <a:latin typeface="Caveat"/>
                <a:ea typeface="Caveat"/>
                <a:cs typeface="Caveat"/>
                <a:sym typeface="Caveat"/>
              </a:rPr>
              <a:t>!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547" y="743000"/>
            <a:ext cx="3582552" cy="283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8674" y="1471505"/>
            <a:ext cx="2172283" cy="2200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