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Chakra Petch Medium"/>
      <p:regular r:id="rId22"/>
      <p:bold r:id="rId23"/>
      <p:italic r:id="rId24"/>
      <p:boldItalic r:id="rId25"/>
    </p:embeddedFont>
    <p:embeddedFont>
      <p:font typeface="Bebas Neue"/>
      <p:regular r:id="rId26"/>
    </p:embeddedFont>
    <p:embeddedFont>
      <p:font typeface="Fira Code"/>
      <p:regular r:id="rId27"/>
      <p:bold r:id="rId28"/>
    </p:embeddedFont>
    <p:embeddedFont>
      <p:font typeface="Chakra Petch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E4ED19-3EA4-43DF-804C-94462DA6B413}">
  <a:tblStyle styleId="{C1E4ED19-3EA4-43DF-804C-94462DA6B4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hakraPetchMedium-regular.fntdata"/><Relationship Id="rId21" Type="http://schemas.openxmlformats.org/officeDocument/2006/relationships/slide" Target="slides/slide16.xml"/><Relationship Id="rId24" Type="http://schemas.openxmlformats.org/officeDocument/2006/relationships/font" Target="fonts/ChakraPetchMedium-italic.fntdata"/><Relationship Id="rId23" Type="http://schemas.openxmlformats.org/officeDocument/2006/relationships/font" Target="fonts/ChakraPetch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font" Target="fonts/ChakraPetchMedium-boldItalic.fntdata"/><Relationship Id="rId28" Type="http://schemas.openxmlformats.org/officeDocument/2006/relationships/font" Target="fonts/FiraCode-bold.fntdata"/><Relationship Id="rId27" Type="http://schemas.openxmlformats.org/officeDocument/2006/relationships/font" Target="fonts/FiraCod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hakraPetch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hakraPetch-italic.fntdata"/><Relationship Id="rId30" Type="http://schemas.openxmlformats.org/officeDocument/2006/relationships/font" Target="fonts/ChakraPetch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hakraPetch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a85775935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1a85775935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aefd92dcb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aefd92dcb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17030f7ab2_0_22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17030f7ab2_0_22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a5ad4e4f6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a5ad4e4f6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aefd92dc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1aefd92dc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aefd92dcb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aefd92dcb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a5ad4e4f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a5ad4e4f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a7a44004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a7a44004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161526d799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161526d799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161526d799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161526d799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17030f7a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17030f7a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aec104d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aec104d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17030f7a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17030f7a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a85775935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a85775935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17030f7ab2_0_22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17030f7ab2_0_22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" name="Google Shape;25;p2"/>
          <p:cNvSpPr txBox="1"/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8" name="Google Shape;198;p11"/>
          <p:cNvSpPr txBox="1"/>
          <p:nvPr>
            <p:ph hasCustomPrompt="1" type="title"/>
          </p:nvPr>
        </p:nvSpPr>
        <p:spPr>
          <a:xfrm>
            <a:off x="1284000" y="1459475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/>
          <p:nvPr>
            <p:ph idx="1" type="subTitle"/>
          </p:nvPr>
        </p:nvSpPr>
        <p:spPr>
          <a:xfrm>
            <a:off x="1284000" y="2970625"/>
            <a:ext cx="657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8" name="Google Shape;218;p13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19" name="Google Shape;219;p13"/>
          <p:cNvSpPr txBox="1"/>
          <p:nvPr>
            <p:ph hasCustomPrompt="1"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/>
          <p:nvPr>
            <p:ph idx="1" type="subTitle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3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2" name="Google Shape;222;p13"/>
          <p:cNvSpPr txBox="1"/>
          <p:nvPr>
            <p:ph hasCustomPrompt="1"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/>
          <p:nvPr>
            <p:ph idx="5" type="subTitle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3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5" name="Google Shape;225;p13"/>
          <p:cNvSpPr txBox="1"/>
          <p:nvPr>
            <p:ph hasCustomPrompt="1"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/>
          <p:nvPr>
            <p:ph idx="8" type="subTitle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3"/>
          <p:cNvSpPr txBox="1"/>
          <p:nvPr>
            <p:ph idx="9" type="title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8" name="Google Shape;228;p13"/>
          <p:cNvSpPr txBox="1"/>
          <p:nvPr>
            <p:ph hasCustomPrompt="1" idx="13" type="title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/>
          <p:nvPr>
            <p:ph idx="14" type="subTitle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15" type="title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1" name="Google Shape;231;p13"/>
          <p:cNvSpPr txBox="1"/>
          <p:nvPr>
            <p:ph hasCustomPrompt="1" idx="16" type="title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/>
          <p:nvPr>
            <p:ph idx="17" type="subTitle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0" name="Google Shape;250;p14"/>
          <p:cNvSpPr txBox="1"/>
          <p:nvPr>
            <p:ph type="title"/>
          </p:nvPr>
        </p:nvSpPr>
        <p:spPr>
          <a:xfrm>
            <a:off x="2290050" y="327757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1" name="Google Shape;251;p14"/>
          <p:cNvSpPr txBox="1"/>
          <p:nvPr>
            <p:ph idx="1" type="subTitle"/>
          </p:nvPr>
        </p:nvSpPr>
        <p:spPr>
          <a:xfrm>
            <a:off x="715050" y="1334025"/>
            <a:ext cx="77139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5"/>
          <p:cNvSpPr txBox="1"/>
          <p:nvPr>
            <p:ph idx="1" type="subTitle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5"/>
          <p:cNvSpPr txBox="1"/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8" name="Google Shape;288;p16"/>
          <p:cNvSpPr txBox="1"/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16"/>
          <p:cNvSpPr txBox="1"/>
          <p:nvPr>
            <p:ph idx="1" type="subTitle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16"/>
          <p:cNvSpPr txBox="1"/>
          <p:nvPr>
            <p:ph idx="2" type="title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16"/>
          <p:cNvSpPr txBox="1"/>
          <p:nvPr>
            <p:ph idx="3" type="subTitle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6"/>
          <p:cNvSpPr txBox="1"/>
          <p:nvPr>
            <p:ph idx="4" type="title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16"/>
          <p:cNvSpPr txBox="1"/>
          <p:nvPr>
            <p:ph idx="5" type="subTitle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97" name="Google Shape;297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04" name="Google Shape;304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6" name="Google Shape;306;p1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7" name="Google Shape;307;p1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08" name="Google Shape;308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" name="Google Shape;309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2" name="Google Shape;312;p17"/>
          <p:cNvSpPr txBox="1"/>
          <p:nvPr>
            <p:ph type="title"/>
          </p:nvPr>
        </p:nvSpPr>
        <p:spPr>
          <a:xfrm>
            <a:off x="7200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17"/>
          <p:cNvSpPr txBox="1"/>
          <p:nvPr>
            <p:ph idx="1" type="subTitle"/>
          </p:nvPr>
        </p:nvSpPr>
        <p:spPr>
          <a:xfrm>
            <a:off x="7200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7"/>
          <p:cNvSpPr txBox="1"/>
          <p:nvPr>
            <p:ph idx="2" type="title"/>
          </p:nvPr>
        </p:nvSpPr>
        <p:spPr>
          <a:xfrm>
            <a:off x="331485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17"/>
          <p:cNvSpPr txBox="1"/>
          <p:nvPr>
            <p:ph idx="3" type="subTitle"/>
          </p:nvPr>
        </p:nvSpPr>
        <p:spPr>
          <a:xfrm>
            <a:off x="331485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7"/>
          <p:cNvSpPr txBox="1"/>
          <p:nvPr>
            <p:ph idx="4" type="title"/>
          </p:nvPr>
        </p:nvSpPr>
        <p:spPr>
          <a:xfrm>
            <a:off x="5909700" y="3103925"/>
            <a:ext cx="251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17"/>
          <p:cNvSpPr txBox="1"/>
          <p:nvPr>
            <p:ph idx="5" type="subTitle"/>
          </p:nvPr>
        </p:nvSpPr>
        <p:spPr>
          <a:xfrm>
            <a:off x="5909700" y="3631625"/>
            <a:ext cx="2514300" cy="6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21" name="Google Shape;321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6" name="Google Shape;326;p1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28" name="Google Shape;328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0" name="Google Shape;330;p1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32" name="Google Shape;332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6" name="Google Shape;336;p18"/>
          <p:cNvSpPr txBox="1"/>
          <p:nvPr>
            <p:ph type="title"/>
          </p:nvPr>
        </p:nvSpPr>
        <p:spPr>
          <a:xfrm>
            <a:off x="7200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7" name="Google Shape;337;p18"/>
          <p:cNvSpPr txBox="1"/>
          <p:nvPr>
            <p:ph idx="1" type="subTitle"/>
          </p:nvPr>
        </p:nvSpPr>
        <p:spPr>
          <a:xfrm>
            <a:off x="7200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8"/>
          <p:cNvSpPr txBox="1"/>
          <p:nvPr>
            <p:ph idx="2" type="title"/>
          </p:nvPr>
        </p:nvSpPr>
        <p:spPr>
          <a:xfrm>
            <a:off x="4821900" y="1913963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9" name="Google Shape;339;p18"/>
          <p:cNvSpPr txBox="1"/>
          <p:nvPr>
            <p:ph idx="3" type="subTitle"/>
          </p:nvPr>
        </p:nvSpPr>
        <p:spPr>
          <a:xfrm>
            <a:off x="4821900" y="2424288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8"/>
          <p:cNvSpPr txBox="1"/>
          <p:nvPr>
            <p:ph idx="4" type="title"/>
          </p:nvPr>
        </p:nvSpPr>
        <p:spPr>
          <a:xfrm>
            <a:off x="7200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1" name="Google Shape;341;p18"/>
          <p:cNvSpPr txBox="1"/>
          <p:nvPr>
            <p:ph idx="5" type="subTitle"/>
          </p:nvPr>
        </p:nvSpPr>
        <p:spPr>
          <a:xfrm>
            <a:off x="7200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8"/>
          <p:cNvSpPr txBox="1"/>
          <p:nvPr>
            <p:ph idx="6" type="title"/>
          </p:nvPr>
        </p:nvSpPr>
        <p:spPr>
          <a:xfrm>
            <a:off x="4821900" y="36133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3" name="Google Shape;343;p18"/>
          <p:cNvSpPr txBox="1"/>
          <p:nvPr>
            <p:ph idx="7" type="subTitle"/>
          </p:nvPr>
        </p:nvSpPr>
        <p:spPr>
          <a:xfrm>
            <a:off x="4821900" y="4123700"/>
            <a:ext cx="3602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47" name="Google Shape;347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2" name="Google Shape;352;p1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54" name="Google Shape;354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6" name="Google Shape;356;p1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58" name="Google Shape;358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2" name="Google Shape;362;p19"/>
          <p:cNvSpPr txBox="1"/>
          <p:nvPr>
            <p:ph type="title"/>
          </p:nvPr>
        </p:nvSpPr>
        <p:spPr>
          <a:xfrm>
            <a:off x="720000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" name="Google Shape;363;p19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19"/>
          <p:cNvSpPr txBox="1"/>
          <p:nvPr>
            <p:ph idx="2" type="title"/>
          </p:nvPr>
        </p:nvSpPr>
        <p:spPr>
          <a:xfrm>
            <a:off x="3419271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5" name="Google Shape;365;p19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19"/>
          <p:cNvSpPr txBox="1"/>
          <p:nvPr>
            <p:ph idx="4" type="title"/>
          </p:nvPr>
        </p:nvSpPr>
        <p:spPr>
          <a:xfrm>
            <a:off x="720000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" name="Google Shape;367;p19"/>
          <p:cNvSpPr txBox="1"/>
          <p:nvPr>
            <p:ph idx="5" type="subTitle"/>
          </p:nvPr>
        </p:nvSpPr>
        <p:spPr>
          <a:xfrm>
            <a:off x="720000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19"/>
          <p:cNvSpPr txBox="1"/>
          <p:nvPr>
            <p:ph idx="6" type="title"/>
          </p:nvPr>
        </p:nvSpPr>
        <p:spPr>
          <a:xfrm>
            <a:off x="3419271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9" name="Google Shape;369;p19"/>
          <p:cNvSpPr txBox="1"/>
          <p:nvPr>
            <p:ph idx="7" type="subTitle"/>
          </p:nvPr>
        </p:nvSpPr>
        <p:spPr>
          <a:xfrm>
            <a:off x="3419269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19"/>
          <p:cNvSpPr txBox="1"/>
          <p:nvPr>
            <p:ph idx="8" type="title"/>
          </p:nvPr>
        </p:nvSpPr>
        <p:spPr>
          <a:xfrm>
            <a:off x="6118549" y="17844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19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19"/>
          <p:cNvSpPr txBox="1"/>
          <p:nvPr>
            <p:ph idx="13" type="title"/>
          </p:nvPr>
        </p:nvSpPr>
        <p:spPr>
          <a:xfrm>
            <a:off x="6118549" y="36387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19"/>
          <p:cNvSpPr txBox="1"/>
          <p:nvPr>
            <p:ph idx="14" type="subTitle"/>
          </p:nvPr>
        </p:nvSpPr>
        <p:spPr>
          <a:xfrm>
            <a:off x="6118545" y="41237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1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77" name="Google Shape;377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2" name="Google Shape;382;p2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2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84" name="Google Shape;384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6" name="Google Shape;386;p2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7" name="Google Shape;387;p2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388" name="Google Shape;388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9" name="Google Shape;389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2" name="Google Shape;392;p20"/>
          <p:cNvSpPr txBox="1"/>
          <p:nvPr>
            <p:ph hasCustomPrompt="1" type="title"/>
          </p:nvPr>
        </p:nvSpPr>
        <p:spPr>
          <a:xfrm>
            <a:off x="1284000" y="5400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3" name="Google Shape;393;p20"/>
          <p:cNvSpPr txBox="1"/>
          <p:nvPr>
            <p:ph idx="1" type="subTitle"/>
          </p:nvPr>
        </p:nvSpPr>
        <p:spPr>
          <a:xfrm>
            <a:off x="1284000" y="1305425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20"/>
          <p:cNvSpPr txBox="1"/>
          <p:nvPr>
            <p:ph hasCustomPrompt="1" idx="2" type="title"/>
          </p:nvPr>
        </p:nvSpPr>
        <p:spPr>
          <a:xfrm>
            <a:off x="1284000" y="1996149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5" name="Google Shape;395;p20"/>
          <p:cNvSpPr txBox="1"/>
          <p:nvPr>
            <p:ph idx="3" type="subTitle"/>
          </p:nvPr>
        </p:nvSpPr>
        <p:spPr>
          <a:xfrm>
            <a:off x="1284000" y="2761573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0"/>
          <p:cNvSpPr txBox="1"/>
          <p:nvPr>
            <p:ph hasCustomPrompt="1" idx="4" type="title"/>
          </p:nvPr>
        </p:nvSpPr>
        <p:spPr>
          <a:xfrm>
            <a:off x="1284000" y="3452300"/>
            <a:ext cx="6576000" cy="7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7" name="Google Shape;397;p20"/>
          <p:cNvSpPr txBox="1"/>
          <p:nvPr>
            <p:ph idx="5" type="subTitle"/>
          </p:nvPr>
        </p:nvSpPr>
        <p:spPr>
          <a:xfrm>
            <a:off x="1284000" y="4217598"/>
            <a:ext cx="6576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00" name="Google Shape;400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5" name="Google Shape;405;p2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2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07" name="Google Shape;407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9" name="Google Shape;409;p2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0" name="Google Shape;410;p21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1" name="Google Shape;411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5" name="Google Shape;41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6" name="Google Shape;416;p21"/>
          <p:cNvSpPr txBox="1"/>
          <p:nvPr>
            <p:ph idx="1" type="subTitle"/>
          </p:nvPr>
        </p:nvSpPr>
        <p:spPr>
          <a:xfrm>
            <a:off x="345281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17" name="Google Shape;417;p21"/>
          <p:cNvSpPr txBox="1"/>
          <p:nvPr>
            <p:ph idx="2" type="subTitle"/>
          </p:nvPr>
        </p:nvSpPr>
        <p:spPr>
          <a:xfrm>
            <a:off x="345271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18" name="Google Shape;418;p21"/>
          <p:cNvSpPr txBox="1"/>
          <p:nvPr>
            <p:ph idx="3" type="subTitle"/>
          </p:nvPr>
        </p:nvSpPr>
        <p:spPr>
          <a:xfrm>
            <a:off x="1034163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19" name="Google Shape;419;p21"/>
          <p:cNvSpPr txBox="1"/>
          <p:nvPr>
            <p:ph idx="4" type="subTitle"/>
          </p:nvPr>
        </p:nvSpPr>
        <p:spPr>
          <a:xfrm>
            <a:off x="1034063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20" name="Google Shape;420;p21"/>
          <p:cNvSpPr txBox="1"/>
          <p:nvPr>
            <p:ph idx="5" type="subTitle"/>
          </p:nvPr>
        </p:nvSpPr>
        <p:spPr>
          <a:xfrm>
            <a:off x="5871538" y="3309800"/>
            <a:ext cx="2238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421" name="Google Shape;421;p21"/>
          <p:cNvSpPr txBox="1"/>
          <p:nvPr>
            <p:ph idx="6" type="subTitle"/>
          </p:nvPr>
        </p:nvSpPr>
        <p:spPr>
          <a:xfrm>
            <a:off x="5871438" y="3820050"/>
            <a:ext cx="2238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22" name="Google Shape;422;p21"/>
          <p:cNvSpPr txBox="1"/>
          <p:nvPr>
            <p:ph hasCustomPrompt="1"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3" name="Google Shape;423;p21"/>
          <p:cNvSpPr txBox="1"/>
          <p:nvPr>
            <p:ph hasCustomPrompt="1"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4" name="Google Shape;424;p21"/>
          <p:cNvSpPr txBox="1"/>
          <p:nvPr>
            <p:ph hasCustomPrompt="1"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2" name="Google Shape;442;p22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3" name="Google Shape;443;p22"/>
          <p:cNvSpPr txBox="1"/>
          <p:nvPr>
            <p:ph hasCustomPrompt="1"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/>
          <p:nvPr>
            <p:ph idx="1" type="subTitle"/>
          </p:nvPr>
        </p:nvSpPr>
        <p:spPr>
          <a:xfrm>
            <a:off x="715100" y="3545975"/>
            <a:ext cx="53265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2" name="Google Shape;462;p23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3" name="Google Shape;463;p23"/>
          <p:cNvSpPr txBox="1"/>
          <p:nvPr>
            <p:ph hasCustomPrompt="1"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/>
          <p:nvPr>
            <p:ph idx="1" type="subTitle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/>
          <p:nvPr>
            <p:ph idx="1" type="subTitle"/>
          </p:nvPr>
        </p:nvSpPr>
        <p:spPr>
          <a:xfrm>
            <a:off x="7174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467" name="Google Shape;467;p24"/>
          <p:cNvSpPr txBox="1"/>
          <p:nvPr>
            <p:ph idx="2" type="subTitle"/>
          </p:nvPr>
        </p:nvSpPr>
        <p:spPr>
          <a:xfrm>
            <a:off x="4644900" y="2106200"/>
            <a:ext cx="3785700" cy="21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grpSp>
        <p:nvGrpSpPr>
          <p:cNvPr id="468" name="Google Shape;468;p2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4" name="Google Shape;48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5" name="Google Shape;485;p24"/>
          <p:cNvSpPr txBox="1"/>
          <p:nvPr>
            <p:ph idx="3" type="subTitle"/>
          </p:nvPr>
        </p:nvSpPr>
        <p:spPr>
          <a:xfrm>
            <a:off x="7174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24"/>
          <p:cNvSpPr txBox="1"/>
          <p:nvPr>
            <p:ph idx="4" type="subTitle"/>
          </p:nvPr>
        </p:nvSpPr>
        <p:spPr>
          <a:xfrm>
            <a:off x="4644900" y="1603700"/>
            <a:ext cx="37857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6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4" name="Google Shape;504;p25"/>
          <p:cNvSpPr txBox="1"/>
          <p:nvPr>
            <p:ph type="title"/>
          </p:nvPr>
        </p:nvSpPr>
        <p:spPr>
          <a:xfrm>
            <a:off x="1311963" y="2361963"/>
            <a:ext cx="651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5" name="Google Shape;505;p25"/>
          <p:cNvSpPr txBox="1"/>
          <p:nvPr>
            <p:ph hasCustomPrompt="1" idx="2" type="title"/>
          </p:nvPr>
        </p:nvSpPr>
        <p:spPr>
          <a:xfrm>
            <a:off x="2996625" y="1243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/>
          <p:nvPr>
            <p:ph idx="1" type="subTitle"/>
          </p:nvPr>
        </p:nvSpPr>
        <p:spPr>
          <a:xfrm>
            <a:off x="1312121" y="3590288"/>
            <a:ext cx="6519900" cy="3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9" name="Google Shape;509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4" name="Google Shape;514;p2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16" name="Google Shape;516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2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9" name="Google Shape;519;p2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20" name="Google Shape;520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4" name="Google Shape;524;p26"/>
          <p:cNvSpPr txBox="1"/>
          <p:nvPr>
            <p:ph idx="1" type="subTitle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25" name="Google Shape;525;p26"/>
          <p:cNvSpPr txBox="1"/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28" name="Google Shape;528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3" name="Google Shape;533;p2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2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35" name="Google Shape;535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7" name="Google Shape;537;p2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8" name="Google Shape;538;p2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39" name="Google Shape;539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0" name="Google Shape;540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3" name="Google Shape;543;p27"/>
          <p:cNvSpPr txBox="1"/>
          <p:nvPr>
            <p:ph idx="1" type="subTitle"/>
          </p:nvPr>
        </p:nvSpPr>
        <p:spPr>
          <a:xfrm>
            <a:off x="4723725" y="1981650"/>
            <a:ext cx="3705000" cy="11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44" name="Google Shape;54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28"/>
          <p:cNvSpPr txBox="1"/>
          <p:nvPr>
            <p:ph idx="1" type="subTitle"/>
          </p:nvPr>
        </p:nvSpPr>
        <p:spPr>
          <a:xfrm>
            <a:off x="721000" y="1893600"/>
            <a:ext cx="3931800" cy="13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58" name="Google Shape;55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59" name="Google Shape;559;p2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1" name="Google Shape;571;p2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2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73" name="Google Shape;573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75" name="Google Shape;575;p2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6" name="Google Shape;576;p2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77" name="Google Shape;577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1" name="Google Shape;581;p29"/>
          <p:cNvSpPr txBox="1"/>
          <p:nvPr>
            <p:ph idx="1" type="subTitle"/>
          </p:nvPr>
        </p:nvSpPr>
        <p:spPr>
          <a:xfrm>
            <a:off x="7131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582" name="Google Shape;582;p29"/>
          <p:cNvSpPr txBox="1"/>
          <p:nvPr>
            <p:ph idx="2" type="subTitle"/>
          </p:nvPr>
        </p:nvSpPr>
        <p:spPr>
          <a:xfrm>
            <a:off x="4689400" y="1134125"/>
            <a:ext cx="3739500" cy="3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/>
        </p:txBody>
      </p:sp>
      <p:sp>
        <p:nvSpPr>
          <p:cNvPr id="583" name="Google Shape;583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86" name="Google Shape;586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1" name="Google Shape;591;p3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3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93" name="Google Shape;593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5" name="Google Shape;595;p3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6" name="Google Shape;596;p3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97" name="Google Shape;597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1" name="Google Shape;601;p30"/>
          <p:cNvSpPr txBox="1"/>
          <p:nvPr>
            <p:ph type="ctrTitle"/>
          </p:nvPr>
        </p:nvSpPr>
        <p:spPr>
          <a:xfrm>
            <a:off x="2425000" y="722750"/>
            <a:ext cx="4297800" cy="9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2" name="Google Shape;602;p30"/>
          <p:cNvSpPr txBox="1"/>
          <p:nvPr>
            <p:ph idx="1" type="subTitle"/>
          </p:nvPr>
        </p:nvSpPr>
        <p:spPr>
          <a:xfrm>
            <a:off x="2426950" y="1707225"/>
            <a:ext cx="42939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3" name="Google Shape;603;p30"/>
          <p:cNvSpPr txBox="1"/>
          <p:nvPr/>
        </p:nvSpPr>
        <p:spPr>
          <a:xfrm>
            <a:off x="1786325" y="3350375"/>
            <a:ext cx="5597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" name="Google Shape;6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5908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000">
                <a:solidFill>
                  <a:srgbClr val="434343"/>
                </a:solidFill>
              </a:defRPr>
            </a:lvl1pPr>
            <a:lvl2pPr indent="-25908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25908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25908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259079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259079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259079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259079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259079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fmla="val 4653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rect b="b" l="l" r="r" t="t"/>
              <a:pathLst>
                <a:path extrusionOk="0" h="18014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rect b="b" l="l" r="r" t="t"/>
              <a:pathLst>
                <a:path extrusionOk="0" h="2002" w="11042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rect b="b" l="l" r="r" t="t"/>
              <a:pathLst>
                <a:path extrusionOk="0" h="2069" w="11042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rect b="b" l="l" r="r" t="t"/>
              <a:pathLst>
                <a:path extrusionOk="0" h="3003" w="5038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rect b="b" l="l" r="r" t="t"/>
              <a:pathLst>
                <a:path extrusionOk="0" h="4004" w="1001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fmla="val 34916" name="adj1"/>
                <a:gd fmla="val 25000" name="adj2"/>
                <a:gd fmla="val 35030" name="adj3"/>
                <a:gd fmla="val 48123" name="adj4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" name="Google Shape;84;p5"/>
          <p:cNvSpPr txBox="1"/>
          <p:nvPr>
            <p:ph idx="1" type="subTitle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2" type="subTitle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3" type="subTitle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"/>
          <p:cNvSpPr txBox="1"/>
          <p:nvPr>
            <p:ph idx="4" type="subTitle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91" name="Google Shape;91;p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6" name="Google Shape;96;p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98" name="Google Shape;98;p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02" name="Google Shape;102;p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Google Shape;10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" name="Google Shape;124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" name="Google Shape;143;p8"/>
          <p:cNvSpPr txBox="1"/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" name="Google Shape;161;p9"/>
          <p:cNvSpPr txBox="1"/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9"/>
          <p:cNvSpPr txBox="1"/>
          <p:nvPr>
            <p:ph idx="1" type="subTitle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fmla="val 204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rect b="b" l="l" r="r" t="t"/>
                <a:pathLst>
                  <a:path extrusionOk="0" h="3004" w="5004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rect b="b" l="l" r="r" t="t"/>
                <a:pathLst>
                  <a:path extrusionOk="0" h="11042" w="11043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3"/>
          <p:cNvSpPr txBox="1"/>
          <p:nvPr>
            <p:ph type="ctrTitle"/>
          </p:nvPr>
        </p:nvSpPr>
        <p:spPr>
          <a:xfrm>
            <a:off x="554150" y="797450"/>
            <a:ext cx="7713600" cy="17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Web-Programming Project</a:t>
            </a:r>
            <a:endParaRPr sz="31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100"/>
              <a:t>Online English Test website</a:t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660" name="Google Shape;660;p33"/>
          <p:cNvSpPr txBox="1"/>
          <p:nvPr>
            <p:ph idx="1" type="subTitle"/>
          </p:nvPr>
        </p:nvSpPr>
        <p:spPr>
          <a:xfrm>
            <a:off x="4304600" y="3045675"/>
            <a:ext cx="3963000" cy="16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</a:t>
            </a:r>
            <a:r>
              <a:rPr lang="en"/>
              <a:t>: Dr. Nguyen Duc Thai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Nguyen Ngoc Hoa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Duong Ngoc Quang Huy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Trinh Cong Vu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1" name="Google Shape;661;p33"/>
          <p:cNvGrpSpPr/>
          <p:nvPr/>
        </p:nvGrpSpPr>
        <p:grpSpPr>
          <a:xfrm>
            <a:off x="7772872" y="1057719"/>
            <a:ext cx="378215" cy="598023"/>
            <a:chOff x="1654675" y="1997765"/>
            <a:chExt cx="445587" cy="704551"/>
          </a:xfrm>
        </p:grpSpPr>
        <p:sp>
          <p:nvSpPr>
            <p:cNvPr id="662" name="Google Shape;662;p33"/>
            <p:cNvSpPr/>
            <p:nvPr/>
          </p:nvSpPr>
          <p:spPr>
            <a:xfrm>
              <a:off x="1655926" y="1998979"/>
              <a:ext cx="440657" cy="703336"/>
            </a:xfrm>
            <a:custGeom>
              <a:rect b="b" l="l" r="r" t="t"/>
              <a:pathLst>
                <a:path extrusionOk="0" h="19115" w="11976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1654675" y="1997765"/>
              <a:ext cx="36869" cy="628459"/>
            </a:xfrm>
            <a:custGeom>
              <a:rect b="b" l="l" r="r" t="t"/>
              <a:pathLst>
                <a:path extrusionOk="0" h="17080" w="1002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1692758" y="203459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1729553" y="2072643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765170" y="2109474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1803216" y="2146269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841262" y="218310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878057" y="221993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91488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1951721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1988553" y="233039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2025348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206217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1914889" y="2442064"/>
              <a:ext cx="185373" cy="36869"/>
            </a:xfrm>
            <a:custGeom>
              <a:rect b="b" l="l" r="r" t="t"/>
              <a:pathLst>
                <a:path extrusionOk="0" h="1002" w="5038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1914889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803216" y="2478895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1841262" y="2515727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1878057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1914889" y="2663017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951721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1988553" y="258935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1765170" y="251572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1729553" y="255255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1692758" y="2589354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2"/>
          <p:cNvSpPr txBox="1"/>
          <p:nvPr>
            <p:ph type="title"/>
          </p:nvPr>
        </p:nvSpPr>
        <p:spPr>
          <a:xfrm>
            <a:off x="720000" y="265000"/>
            <a:ext cx="7704000" cy="6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Process of creating test</a:t>
            </a:r>
            <a:endParaRPr sz="3500"/>
          </a:p>
        </p:txBody>
      </p:sp>
      <p:sp>
        <p:nvSpPr>
          <p:cNvPr id="843" name="Google Shape;843;p42"/>
          <p:cNvSpPr/>
          <p:nvPr/>
        </p:nvSpPr>
        <p:spPr>
          <a:xfrm>
            <a:off x="2541800" y="1768975"/>
            <a:ext cx="411000" cy="21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4" name="Google Shape;8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75" y="1168350"/>
            <a:ext cx="2069702" cy="17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225" y="1168350"/>
            <a:ext cx="2209925" cy="17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3800" y="1168350"/>
            <a:ext cx="2239598" cy="17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3800" y="3381650"/>
            <a:ext cx="2239598" cy="1215699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42"/>
          <p:cNvSpPr/>
          <p:nvPr/>
        </p:nvSpPr>
        <p:spPr>
          <a:xfrm>
            <a:off x="5475475" y="1768975"/>
            <a:ext cx="411000" cy="21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9" name="Google Shape;849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99700" y="3381650"/>
            <a:ext cx="2067001" cy="1215699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42"/>
          <p:cNvSpPr/>
          <p:nvPr/>
        </p:nvSpPr>
        <p:spPr>
          <a:xfrm>
            <a:off x="7113800" y="2923800"/>
            <a:ext cx="228000" cy="359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2"/>
          <p:cNvSpPr/>
          <p:nvPr/>
        </p:nvSpPr>
        <p:spPr>
          <a:xfrm flipH="1">
            <a:off x="5439750" y="4072413"/>
            <a:ext cx="411000" cy="21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42"/>
          <p:cNvSpPr txBox="1"/>
          <p:nvPr/>
        </p:nvSpPr>
        <p:spPr>
          <a:xfrm>
            <a:off x="891825" y="829600"/>
            <a:ext cx="14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akra Petch"/>
                <a:ea typeface="Chakra Petch"/>
                <a:cs typeface="Chakra Petch"/>
                <a:sym typeface="Chakra Petch"/>
              </a:rPr>
              <a:t>Create course</a:t>
            </a:r>
            <a:endParaRPr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853" name="Google Shape;853;p42"/>
          <p:cNvSpPr txBox="1"/>
          <p:nvPr/>
        </p:nvSpPr>
        <p:spPr>
          <a:xfrm>
            <a:off x="3491225" y="858025"/>
            <a:ext cx="15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akra Petch"/>
                <a:ea typeface="Chakra Petch"/>
                <a:cs typeface="Chakra Petch"/>
                <a:sym typeface="Chakra Petch"/>
              </a:rPr>
              <a:t>Create questions</a:t>
            </a:r>
            <a:endParaRPr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854" name="Google Shape;854;p42"/>
          <p:cNvSpPr txBox="1"/>
          <p:nvPr/>
        </p:nvSpPr>
        <p:spPr>
          <a:xfrm>
            <a:off x="6661550" y="858025"/>
            <a:ext cx="15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akra Petch"/>
                <a:ea typeface="Chakra Petch"/>
                <a:cs typeface="Chakra Petch"/>
                <a:sym typeface="Chakra Petch"/>
              </a:rPr>
              <a:t>Create test</a:t>
            </a:r>
            <a:endParaRPr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855" name="Google Shape;855;p42"/>
          <p:cNvSpPr txBox="1"/>
          <p:nvPr/>
        </p:nvSpPr>
        <p:spPr>
          <a:xfrm>
            <a:off x="6023800" y="4597350"/>
            <a:ext cx="22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akra Petch"/>
                <a:ea typeface="Chakra Petch"/>
                <a:cs typeface="Chakra Petch"/>
                <a:sym typeface="Chakra Petch"/>
              </a:rPr>
              <a:t>Add </a:t>
            </a:r>
            <a:r>
              <a:rPr lang="en">
                <a:latin typeface="Chakra Petch"/>
                <a:ea typeface="Chakra Petch"/>
                <a:cs typeface="Chakra Petch"/>
                <a:sym typeface="Chakra Petch"/>
              </a:rPr>
              <a:t>questions to the test</a:t>
            </a:r>
            <a:endParaRPr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856" name="Google Shape;856;p42"/>
          <p:cNvSpPr txBox="1"/>
          <p:nvPr/>
        </p:nvSpPr>
        <p:spPr>
          <a:xfrm>
            <a:off x="3199700" y="4597350"/>
            <a:ext cx="22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akra Petch"/>
                <a:ea typeface="Chakra Petch"/>
                <a:cs typeface="Chakra Petch"/>
                <a:sym typeface="Chakra Petch"/>
              </a:rPr>
              <a:t>Export the test to pdf file</a:t>
            </a:r>
            <a:endParaRPr>
              <a:latin typeface="Chakra Petch"/>
              <a:ea typeface="Chakra Petch"/>
              <a:cs typeface="Chakra Petch"/>
              <a:sym typeface="Chakra Petc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3"/>
          <p:cNvSpPr txBox="1"/>
          <p:nvPr>
            <p:ph type="title"/>
          </p:nvPr>
        </p:nvSpPr>
        <p:spPr>
          <a:xfrm>
            <a:off x="720000" y="265000"/>
            <a:ext cx="7704000" cy="6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PDF result</a:t>
            </a:r>
            <a:endParaRPr sz="3500"/>
          </a:p>
        </p:txBody>
      </p:sp>
      <p:pic>
        <p:nvPicPr>
          <p:cNvPr id="862" name="Google Shape;8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525" y="841150"/>
            <a:ext cx="7561702" cy="3947002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43"/>
          <p:cNvSpPr txBox="1"/>
          <p:nvPr/>
        </p:nvSpPr>
        <p:spPr>
          <a:xfrm>
            <a:off x="5538650" y="2640900"/>
            <a:ext cx="36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4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Challenges</a:t>
            </a:r>
            <a:endParaRPr/>
          </a:p>
        </p:txBody>
      </p:sp>
      <p:sp>
        <p:nvSpPr>
          <p:cNvPr id="869" name="Google Shape;869;p44"/>
          <p:cNvSpPr txBox="1"/>
          <p:nvPr>
            <p:ph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856875" y="796263"/>
            <a:ext cx="841800" cy="841800"/>
            <a:chOff x="856875" y="796263"/>
            <a:chExt cx="841800" cy="841800"/>
          </a:xfrm>
        </p:grpSpPr>
        <p:grpSp>
          <p:nvGrpSpPr>
            <p:cNvPr id="871" name="Google Shape;871;p44"/>
            <p:cNvGrpSpPr/>
            <p:nvPr/>
          </p:nvGrpSpPr>
          <p:grpSpPr>
            <a:xfrm rot="2533261">
              <a:off x="1105339" y="934288"/>
              <a:ext cx="344867" cy="565741"/>
              <a:chOff x="4113132" y="2072643"/>
              <a:chExt cx="406290" cy="666503"/>
            </a:xfrm>
          </p:grpSpPr>
          <p:sp>
            <p:nvSpPr>
              <p:cNvPr id="872" name="Google Shape;872;p44"/>
              <p:cNvSpPr/>
              <p:nvPr/>
            </p:nvSpPr>
            <p:spPr>
              <a:xfrm>
                <a:off x="4113132" y="2072643"/>
                <a:ext cx="406290" cy="662825"/>
              </a:xfrm>
              <a:custGeom>
                <a:rect b="b" l="l" r="r" t="t"/>
                <a:pathLst>
                  <a:path extrusionOk="0" h="18014" w="11042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6005"/>
                    </a:lnTo>
                    <a:lnTo>
                      <a:pt x="2002" y="6005"/>
                    </a:lnTo>
                    <a:lnTo>
                      <a:pt x="2002" y="7005"/>
                    </a:lnTo>
                    <a:lnTo>
                      <a:pt x="3002" y="7005"/>
                    </a:lnTo>
                    <a:lnTo>
                      <a:pt x="3002" y="8006"/>
                    </a:lnTo>
                    <a:lnTo>
                      <a:pt x="4003" y="8006"/>
                    </a:lnTo>
                    <a:lnTo>
                      <a:pt x="4003" y="9007"/>
                    </a:lnTo>
                    <a:lnTo>
                      <a:pt x="4003" y="10008"/>
                    </a:lnTo>
                    <a:lnTo>
                      <a:pt x="3002" y="10008"/>
                    </a:lnTo>
                    <a:lnTo>
                      <a:pt x="3002" y="11008"/>
                    </a:lnTo>
                    <a:lnTo>
                      <a:pt x="2002" y="11008"/>
                    </a:lnTo>
                    <a:lnTo>
                      <a:pt x="2002" y="12009"/>
                    </a:lnTo>
                    <a:lnTo>
                      <a:pt x="1001" y="12009"/>
                    </a:lnTo>
                    <a:lnTo>
                      <a:pt x="1001" y="16012"/>
                    </a:lnTo>
                    <a:lnTo>
                      <a:pt x="0" y="16012"/>
                    </a:lnTo>
                    <a:lnTo>
                      <a:pt x="0" y="17013"/>
                    </a:lnTo>
                    <a:lnTo>
                      <a:pt x="0" y="18013"/>
                    </a:lnTo>
                    <a:lnTo>
                      <a:pt x="11042" y="18013"/>
                    </a:lnTo>
                    <a:lnTo>
                      <a:pt x="11042" y="17013"/>
                    </a:lnTo>
                    <a:lnTo>
                      <a:pt x="11042" y="16012"/>
                    </a:lnTo>
                    <a:lnTo>
                      <a:pt x="10041" y="16012"/>
                    </a:lnTo>
                    <a:lnTo>
                      <a:pt x="10041" y="12009"/>
                    </a:lnTo>
                    <a:lnTo>
                      <a:pt x="9040" y="12009"/>
                    </a:lnTo>
                    <a:lnTo>
                      <a:pt x="9040" y="11008"/>
                    </a:lnTo>
                    <a:lnTo>
                      <a:pt x="8039" y="11008"/>
                    </a:lnTo>
                    <a:lnTo>
                      <a:pt x="8039" y="10008"/>
                    </a:lnTo>
                    <a:lnTo>
                      <a:pt x="7039" y="10008"/>
                    </a:lnTo>
                    <a:lnTo>
                      <a:pt x="7039" y="9007"/>
                    </a:lnTo>
                    <a:lnTo>
                      <a:pt x="7039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9040" y="7005"/>
                    </a:lnTo>
                    <a:lnTo>
                      <a:pt x="9040" y="6005"/>
                    </a:lnTo>
                    <a:lnTo>
                      <a:pt x="10041" y="6005"/>
                    </a:lnTo>
                    <a:lnTo>
                      <a:pt x="10041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4"/>
              <p:cNvSpPr/>
              <p:nvPr/>
            </p:nvSpPr>
            <p:spPr>
              <a:xfrm>
                <a:off x="4260422" y="2367223"/>
                <a:ext cx="36832" cy="36832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4"/>
              <p:cNvSpPr/>
              <p:nvPr/>
            </p:nvSpPr>
            <p:spPr>
              <a:xfrm>
                <a:off x="4260422" y="2405269"/>
                <a:ext cx="36832" cy="36832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4"/>
              <p:cNvSpPr/>
              <p:nvPr/>
            </p:nvSpPr>
            <p:spPr>
              <a:xfrm>
                <a:off x="4223590" y="2442064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4"/>
              <p:cNvSpPr/>
              <p:nvPr/>
            </p:nvSpPr>
            <p:spPr>
              <a:xfrm>
                <a:off x="4186758" y="2478895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4"/>
              <p:cNvSpPr/>
              <p:nvPr/>
            </p:nvSpPr>
            <p:spPr>
              <a:xfrm>
                <a:off x="4223590" y="2330391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4"/>
              <p:cNvSpPr/>
              <p:nvPr/>
            </p:nvSpPr>
            <p:spPr>
              <a:xfrm>
                <a:off x="4186758" y="2293559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4"/>
              <p:cNvSpPr/>
              <p:nvPr/>
            </p:nvSpPr>
            <p:spPr>
              <a:xfrm>
                <a:off x="4149964" y="2146269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4"/>
              <p:cNvSpPr/>
              <p:nvPr/>
            </p:nvSpPr>
            <p:spPr>
              <a:xfrm>
                <a:off x="4113132" y="2072643"/>
                <a:ext cx="406290" cy="73664"/>
              </a:xfrm>
              <a:custGeom>
                <a:rect b="b" l="l" r="r" t="t"/>
                <a:pathLst>
                  <a:path extrusionOk="0" h="2002" w="11042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4"/>
              <p:cNvSpPr/>
              <p:nvPr/>
            </p:nvSpPr>
            <p:spPr>
              <a:xfrm>
                <a:off x="4334049" y="2367223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4"/>
              <p:cNvSpPr/>
              <p:nvPr/>
            </p:nvSpPr>
            <p:spPr>
              <a:xfrm>
                <a:off x="4334049" y="2405269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4"/>
              <p:cNvSpPr/>
              <p:nvPr/>
            </p:nvSpPr>
            <p:spPr>
              <a:xfrm>
                <a:off x="4370881" y="2442064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4"/>
              <p:cNvSpPr/>
              <p:nvPr/>
            </p:nvSpPr>
            <p:spPr>
              <a:xfrm>
                <a:off x="4408927" y="2478895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4"/>
              <p:cNvSpPr/>
              <p:nvPr/>
            </p:nvSpPr>
            <p:spPr>
              <a:xfrm>
                <a:off x="4370881" y="2330391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4"/>
              <p:cNvSpPr/>
              <p:nvPr/>
            </p:nvSpPr>
            <p:spPr>
              <a:xfrm>
                <a:off x="4297217" y="2293559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4"/>
              <p:cNvSpPr/>
              <p:nvPr/>
            </p:nvSpPr>
            <p:spPr>
              <a:xfrm>
                <a:off x="4260422" y="2256728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4"/>
              <p:cNvSpPr/>
              <p:nvPr/>
            </p:nvSpPr>
            <p:spPr>
              <a:xfrm>
                <a:off x="4334049" y="2256728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4"/>
              <p:cNvSpPr/>
              <p:nvPr/>
            </p:nvSpPr>
            <p:spPr>
              <a:xfrm>
                <a:off x="4408927" y="2293559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4"/>
              <p:cNvSpPr/>
              <p:nvPr/>
            </p:nvSpPr>
            <p:spPr>
              <a:xfrm>
                <a:off x="4445758" y="2146269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4"/>
              <p:cNvSpPr/>
              <p:nvPr/>
            </p:nvSpPr>
            <p:spPr>
              <a:xfrm>
                <a:off x="4149964" y="2515727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4"/>
              <p:cNvSpPr/>
              <p:nvPr/>
            </p:nvSpPr>
            <p:spPr>
              <a:xfrm>
                <a:off x="4113132" y="2663017"/>
                <a:ext cx="406290" cy="76129"/>
              </a:xfrm>
              <a:custGeom>
                <a:rect b="b" l="l" r="r" t="t"/>
                <a:pathLst>
                  <a:path extrusionOk="0" h="2069" w="11042">
                    <a:moveTo>
                      <a:pt x="0" y="0"/>
                    </a:moveTo>
                    <a:lnTo>
                      <a:pt x="0" y="1068"/>
                    </a:lnTo>
                    <a:lnTo>
                      <a:pt x="0" y="2068"/>
                    </a:lnTo>
                    <a:lnTo>
                      <a:pt x="11042" y="2068"/>
                    </a:lnTo>
                    <a:lnTo>
                      <a:pt x="11042" y="1068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4"/>
              <p:cNvSpPr/>
              <p:nvPr/>
            </p:nvSpPr>
            <p:spPr>
              <a:xfrm>
                <a:off x="4223590" y="2515727"/>
                <a:ext cx="185373" cy="110495"/>
              </a:xfrm>
              <a:custGeom>
                <a:rect b="b" l="l" r="r" t="t"/>
                <a:pathLst>
                  <a:path extrusionOk="0" h="3003" w="5038">
                    <a:moveTo>
                      <a:pt x="2002" y="0"/>
                    </a:moveTo>
                    <a:lnTo>
                      <a:pt x="2002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0" y="2002"/>
                    </a:lnTo>
                    <a:lnTo>
                      <a:pt x="0" y="3002"/>
                    </a:lnTo>
                    <a:lnTo>
                      <a:pt x="5037" y="3002"/>
                    </a:lnTo>
                    <a:lnTo>
                      <a:pt x="5037" y="2002"/>
                    </a:lnTo>
                    <a:lnTo>
                      <a:pt x="4003" y="2002"/>
                    </a:lnTo>
                    <a:lnTo>
                      <a:pt x="4003" y="1001"/>
                    </a:lnTo>
                    <a:lnTo>
                      <a:pt x="3003" y="1001"/>
                    </a:lnTo>
                    <a:lnTo>
                      <a:pt x="30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4"/>
              <p:cNvSpPr/>
              <p:nvPr/>
            </p:nvSpPr>
            <p:spPr>
              <a:xfrm>
                <a:off x="4445758" y="2515727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5" name="Google Shape;895;p44"/>
            <p:cNvSpPr/>
            <p:nvPr/>
          </p:nvSpPr>
          <p:spPr>
            <a:xfrm>
              <a:off x="856875" y="796263"/>
              <a:ext cx="841800" cy="841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5"/>
          <p:cNvSpPr/>
          <p:nvPr/>
        </p:nvSpPr>
        <p:spPr>
          <a:xfrm>
            <a:off x="6634450" y="2737750"/>
            <a:ext cx="2129100" cy="5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Improvement</a:t>
            </a:r>
            <a:endParaRPr/>
          </a:p>
        </p:txBody>
      </p:sp>
      <p:sp>
        <p:nvSpPr>
          <p:cNvPr id="901" name="Google Shape;901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Poor planning</a:t>
            </a:r>
            <a:endParaRPr/>
          </a:p>
        </p:txBody>
      </p:sp>
      <p:sp>
        <p:nvSpPr>
          <p:cNvPr id="902" name="Google Shape;902;p45"/>
          <p:cNvSpPr txBox="1"/>
          <p:nvPr/>
        </p:nvSpPr>
        <p:spPr>
          <a:xfrm>
            <a:off x="380450" y="2032500"/>
            <a:ext cx="21291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Poor planning for function of web</a:t>
            </a:r>
            <a:endParaRPr sz="15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3" name="Google Shape;903;p45"/>
          <p:cNvSpPr txBox="1"/>
          <p:nvPr/>
        </p:nvSpPr>
        <p:spPr>
          <a:xfrm>
            <a:off x="3507500" y="3335650"/>
            <a:ext cx="2129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Time consuming</a:t>
            </a:r>
            <a:endParaRPr sz="15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4" name="Google Shape;904;p45"/>
          <p:cNvSpPr txBox="1"/>
          <p:nvPr/>
        </p:nvSpPr>
        <p:spPr>
          <a:xfrm>
            <a:off x="6634450" y="2061250"/>
            <a:ext cx="23361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Plan better before implementation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05" name="Google Shape;905;p45"/>
          <p:cNvCxnSpPr>
            <a:stCxn id="906" idx="2"/>
          </p:cNvCxnSpPr>
          <p:nvPr/>
        </p:nvCxnSpPr>
        <p:spPr>
          <a:xfrm rot="-5400000">
            <a:off x="2336000" y="2133300"/>
            <a:ext cx="280500" cy="2062500"/>
          </a:xfrm>
          <a:prstGeom prst="bentConnector4">
            <a:avLst>
              <a:gd fmla="val -84893" name="adj1"/>
              <a:gd fmla="val 7580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07" name="Google Shape;907;p45"/>
          <p:cNvCxnSpPr>
            <a:stCxn id="908" idx="0"/>
            <a:endCxn id="900" idx="1"/>
          </p:cNvCxnSpPr>
          <p:nvPr/>
        </p:nvCxnSpPr>
        <p:spPr>
          <a:xfrm flipH="1" rot="-5400000">
            <a:off x="5438400" y="1840500"/>
            <a:ext cx="329700" cy="2062500"/>
          </a:xfrm>
          <a:prstGeom prst="bentConnector4">
            <a:avLst>
              <a:gd fmla="val -72225" name="adj1"/>
              <a:gd fmla="val 75806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08" name="Google Shape;908;p45"/>
          <p:cNvSpPr/>
          <p:nvPr/>
        </p:nvSpPr>
        <p:spPr>
          <a:xfrm>
            <a:off x="3507450" y="2706900"/>
            <a:ext cx="2129100" cy="5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Consequence</a:t>
            </a:r>
            <a:endParaRPr/>
          </a:p>
        </p:txBody>
      </p:sp>
      <p:grpSp>
        <p:nvGrpSpPr>
          <p:cNvPr id="909" name="Google Shape;909;p45"/>
          <p:cNvGrpSpPr/>
          <p:nvPr/>
        </p:nvGrpSpPr>
        <p:grpSpPr>
          <a:xfrm>
            <a:off x="8459347" y="3246331"/>
            <a:ext cx="378215" cy="598023"/>
            <a:chOff x="1654675" y="1997765"/>
            <a:chExt cx="445587" cy="704551"/>
          </a:xfrm>
        </p:grpSpPr>
        <p:sp>
          <p:nvSpPr>
            <p:cNvPr id="910" name="Google Shape;910;p45"/>
            <p:cNvSpPr/>
            <p:nvPr/>
          </p:nvSpPr>
          <p:spPr>
            <a:xfrm>
              <a:off x="1655926" y="1998979"/>
              <a:ext cx="440657" cy="703336"/>
            </a:xfrm>
            <a:custGeom>
              <a:rect b="b" l="l" r="r" t="t"/>
              <a:pathLst>
                <a:path extrusionOk="0" h="19115" w="11976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1654675" y="1997765"/>
              <a:ext cx="36869" cy="628459"/>
            </a:xfrm>
            <a:custGeom>
              <a:rect b="b" l="l" r="r" t="t"/>
              <a:pathLst>
                <a:path extrusionOk="0" h="17080" w="1002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1692758" y="203459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1729553" y="2072643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1765170" y="2109474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1803216" y="2146269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1841262" y="218310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1878057" y="221993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1914889" y="2256728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1951721" y="2293559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1988553" y="2330391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2025348" y="2367223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2062179" y="240526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1914889" y="2442064"/>
              <a:ext cx="185373" cy="36869"/>
            </a:xfrm>
            <a:custGeom>
              <a:rect b="b" l="l" r="r" t="t"/>
              <a:pathLst>
                <a:path extrusionOk="0" h="1002" w="5038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1914889" y="2478895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1803216" y="2478895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1841262" y="2515727"/>
              <a:ext cx="36832" cy="73664"/>
            </a:xfrm>
            <a:custGeom>
              <a:rect b="b" l="l" r="r" t="t"/>
              <a:pathLst>
                <a:path extrusionOk="0" h="2002" w="1001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1878057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1914889" y="2663017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1951721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1988553" y="258935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1765170" y="2515727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1729553" y="2552559"/>
              <a:ext cx="36869" cy="36832"/>
            </a:xfrm>
            <a:custGeom>
              <a:rect b="b" l="l" r="r" t="t"/>
              <a:pathLst>
                <a:path extrusionOk="0" h="1001" w="1002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1692758" y="2589354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Google Shape;906;p45"/>
          <p:cNvSpPr/>
          <p:nvPr/>
        </p:nvSpPr>
        <p:spPr>
          <a:xfrm>
            <a:off x="380450" y="2706900"/>
            <a:ext cx="2129100" cy="5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Details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6"/>
          <p:cNvSpPr txBox="1"/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and Maintenance</a:t>
            </a:r>
            <a:endParaRPr/>
          </a:p>
        </p:txBody>
      </p:sp>
      <p:sp>
        <p:nvSpPr>
          <p:cNvPr id="939" name="Google Shape;939;p46"/>
          <p:cNvSpPr txBox="1"/>
          <p:nvPr>
            <p:ph idx="2" type="title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940" name="Google Shape;940;p46"/>
          <p:cNvGrpSpPr/>
          <p:nvPr/>
        </p:nvGrpSpPr>
        <p:grpSpPr>
          <a:xfrm>
            <a:off x="856875" y="796263"/>
            <a:ext cx="841800" cy="841800"/>
            <a:chOff x="856875" y="796263"/>
            <a:chExt cx="841800" cy="841800"/>
          </a:xfrm>
        </p:grpSpPr>
        <p:grpSp>
          <p:nvGrpSpPr>
            <p:cNvPr id="941" name="Google Shape;941;p46"/>
            <p:cNvGrpSpPr/>
            <p:nvPr/>
          </p:nvGrpSpPr>
          <p:grpSpPr>
            <a:xfrm rot="2533261">
              <a:off x="1105339" y="934288"/>
              <a:ext cx="344867" cy="565741"/>
              <a:chOff x="4113132" y="2072643"/>
              <a:chExt cx="406290" cy="666503"/>
            </a:xfrm>
          </p:grpSpPr>
          <p:sp>
            <p:nvSpPr>
              <p:cNvPr id="942" name="Google Shape;942;p46"/>
              <p:cNvSpPr/>
              <p:nvPr/>
            </p:nvSpPr>
            <p:spPr>
              <a:xfrm>
                <a:off x="4113132" y="2072643"/>
                <a:ext cx="406290" cy="662825"/>
              </a:xfrm>
              <a:custGeom>
                <a:rect b="b" l="l" r="r" t="t"/>
                <a:pathLst>
                  <a:path extrusionOk="0" h="18014" w="11042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6005"/>
                    </a:lnTo>
                    <a:lnTo>
                      <a:pt x="2002" y="6005"/>
                    </a:lnTo>
                    <a:lnTo>
                      <a:pt x="2002" y="7005"/>
                    </a:lnTo>
                    <a:lnTo>
                      <a:pt x="3002" y="7005"/>
                    </a:lnTo>
                    <a:lnTo>
                      <a:pt x="3002" y="8006"/>
                    </a:lnTo>
                    <a:lnTo>
                      <a:pt x="4003" y="8006"/>
                    </a:lnTo>
                    <a:lnTo>
                      <a:pt x="4003" y="9007"/>
                    </a:lnTo>
                    <a:lnTo>
                      <a:pt x="4003" y="10008"/>
                    </a:lnTo>
                    <a:lnTo>
                      <a:pt x="3002" y="10008"/>
                    </a:lnTo>
                    <a:lnTo>
                      <a:pt x="3002" y="11008"/>
                    </a:lnTo>
                    <a:lnTo>
                      <a:pt x="2002" y="11008"/>
                    </a:lnTo>
                    <a:lnTo>
                      <a:pt x="2002" y="12009"/>
                    </a:lnTo>
                    <a:lnTo>
                      <a:pt x="1001" y="12009"/>
                    </a:lnTo>
                    <a:lnTo>
                      <a:pt x="1001" y="16012"/>
                    </a:lnTo>
                    <a:lnTo>
                      <a:pt x="0" y="16012"/>
                    </a:lnTo>
                    <a:lnTo>
                      <a:pt x="0" y="17013"/>
                    </a:lnTo>
                    <a:lnTo>
                      <a:pt x="0" y="18013"/>
                    </a:lnTo>
                    <a:lnTo>
                      <a:pt x="11042" y="18013"/>
                    </a:lnTo>
                    <a:lnTo>
                      <a:pt x="11042" y="17013"/>
                    </a:lnTo>
                    <a:lnTo>
                      <a:pt x="11042" y="16012"/>
                    </a:lnTo>
                    <a:lnTo>
                      <a:pt x="10041" y="16012"/>
                    </a:lnTo>
                    <a:lnTo>
                      <a:pt x="10041" y="12009"/>
                    </a:lnTo>
                    <a:lnTo>
                      <a:pt x="9040" y="12009"/>
                    </a:lnTo>
                    <a:lnTo>
                      <a:pt x="9040" y="11008"/>
                    </a:lnTo>
                    <a:lnTo>
                      <a:pt x="8039" y="11008"/>
                    </a:lnTo>
                    <a:lnTo>
                      <a:pt x="8039" y="10008"/>
                    </a:lnTo>
                    <a:lnTo>
                      <a:pt x="7039" y="10008"/>
                    </a:lnTo>
                    <a:lnTo>
                      <a:pt x="7039" y="9007"/>
                    </a:lnTo>
                    <a:lnTo>
                      <a:pt x="7039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9040" y="7005"/>
                    </a:lnTo>
                    <a:lnTo>
                      <a:pt x="9040" y="6005"/>
                    </a:lnTo>
                    <a:lnTo>
                      <a:pt x="10041" y="6005"/>
                    </a:lnTo>
                    <a:lnTo>
                      <a:pt x="10041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6"/>
              <p:cNvSpPr/>
              <p:nvPr/>
            </p:nvSpPr>
            <p:spPr>
              <a:xfrm>
                <a:off x="4260422" y="2367223"/>
                <a:ext cx="36832" cy="36832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6"/>
              <p:cNvSpPr/>
              <p:nvPr/>
            </p:nvSpPr>
            <p:spPr>
              <a:xfrm>
                <a:off x="4260422" y="2405269"/>
                <a:ext cx="36832" cy="36832"/>
              </a:xfrm>
              <a:custGeom>
                <a:rect b="b" l="l" r="r" t="t"/>
                <a:pathLst>
                  <a:path extrusionOk="0" h="1001" w="1001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6"/>
              <p:cNvSpPr/>
              <p:nvPr/>
            </p:nvSpPr>
            <p:spPr>
              <a:xfrm>
                <a:off x="4223590" y="2442064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6"/>
              <p:cNvSpPr/>
              <p:nvPr/>
            </p:nvSpPr>
            <p:spPr>
              <a:xfrm>
                <a:off x="4186758" y="2478895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6"/>
              <p:cNvSpPr/>
              <p:nvPr/>
            </p:nvSpPr>
            <p:spPr>
              <a:xfrm>
                <a:off x="4223590" y="2330391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6"/>
              <p:cNvSpPr/>
              <p:nvPr/>
            </p:nvSpPr>
            <p:spPr>
              <a:xfrm>
                <a:off x="4186758" y="2293559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6"/>
              <p:cNvSpPr/>
              <p:nvPr/>
            </p:nvSpPr>
            <p:spPr>
              <a:xfrm>
                <a:off x="4149964" y="2146269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6"/>
              <p:cNvSpPr/>
              <p:nvPr/>
            </p:nvSpPr>
            <p:spPr>
              <a:xfrm>
                <a:off x="4113132" y="2072643"/>
                <a:ext cx="406290" cy="73664"/>
              </a:xfrm>
              <a:custGeom>
                <a:rect b="b" l="l" r="r" t="t"/>
                <a:pathLst>
                  <a:path extrusionOk="0" h="2002" w="11042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6"/>
              <p:cNvSpPr/>
              <p:nvPr/>
            </p:nvSpPr>
            <p:spPr>
              <a:xfrm>
                <a:off x="4334049" y="2367223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6"/>
              <p:cNvSpPr/>
              <p:nvPr/>
            </p:nvSpPr>
            <p:spPr>
              <a:xfrm>
                <a:off x="4334049" y="2405269"/>
                <a:ext cx="36869" cy="36832"/>
              </a:xfrm>
              <a:custGeom>
                <a:rect b="b" l="l" r="r" t="t"/>
                <a:pathLst>
                  <a:path extrusionOk="0" h="1001" w="1002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6"/>
              <p:cNvSpPr/>
              <p:nvPr/>
            </p:nvSpPr>
            <p:spPr>
              <a:xfrm>
                <a:off x="4370881" y="2442064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6"/>
              <p:cNvSpPr/>
              <p:nvPr/>
            </p:nvSpPr>
            <p:spPr>
              <a:xfrm>
                <a:off x="4408927" y="2478895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6"/>
              <p:cNvSpPr/>
              <p:nvPr/>
            </p:nvSpPr>
            <p:spPr>
              <a:xfrm>
                <a:off x="4370881" y="2330391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6"/>
              <p:cNvSpPr/>
              <p:nvPr/>
            </p:nvSpPr>
            <p:spPr>
              <a:xfrm>
                <a:off x="4297217" y="2293559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6"/>
              <p:cNvSpPr/>
              <p:nvPr/>
            </p:nvSpPr>
            <p:spPr>
              <a:xfrm>
                <a:off x="4260422" y="2256728"/>
                <a:ext cx="36832" cy="36869"/>
              </a:xfrm>
              <a:custGeom>
                <a:rect b="b" l="l" r="r" t="t"/>
                <a:pathLst>
                  <a:path extrusionOk="0" h="1002" w="1001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6"/>
              <p:cNvSpPr/>
              <p:nvPr/>
            </p:nvSpPr>
            <p:spPr>
              <a:xfrm>
                <a:off x="4334049" y="2256728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6"/>
              <p:cNvSpPr/>
              <p:nvPr/>
            </p:nvSpPr>
            <p:spPr>
              <a:xfrm>
                <a:off x="4408927" y="2293559"/>
                <a:ext cx="36869" cy="36869"/>
              </a:xfrm>
              <a:custGeom>
                <a:rect b="b" l="l" r="r" t="t"/>
                <a:pathLst>
                  <a:path extrusionOk="0" h="1002" w="1002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6"/>
              <p:cNvSpPr/>
              <p:nvPr/>
            </p:nvSpPr>
            <p:spPr>
              <a:xfrm>
                <a:off x="4445758" y="2146269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6"/>
              <p:cNvSpPr/>
              <p:nvPr/>
            </p:nvSpPr>
            <p:spPr>
              <a:xfrm>
                <a:off x="4149964" y="2515727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6"/>
              <p:cNvSpPr/>
              <p:nvPr/>
            </p:nvSpPr>
            <p:spPr>
              <a:xfrm>
                <a:off x="4113132" y="2663017"/>
                <a:ext cx="406290" cy="76129"/>
              </a:xfrm>
              <a:custGeom>
                <a:rect b="b" l="l" r="r" t="t"/>
                <a:pathLst>
                  <a:path extrusionOk="0" h="2069" w="11042">
                    <a:moveTo>
                      <a:pt x="0" y="0"/>
                    </a:moveTo>
                    <a:lnTo>
                      <a:pt x="0" y="1068"/>
                    </a:lnTo>
                    <a:lnTo>
                      <a:pt x="0" y="2068"/>
                    </a:lnTo>
                    <a:lnTo>
                      <a:pt x="11042" y="2068"/>
                    </a:lnTo>
                    <a:lnTo>
                      <a:pt x="11042" y="1068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6"/>
              <p:cNvSpPr/>
              <p:nvPr/>
            </p:nvSpPr>
            <p:spPr>
              <a:xfrm>
                <a:off x="4223590" y="2515727"/>
                <a:ext cx="185373" cy="110495"/>
              </a:xfrm>
              <a:custGeom>
                <a:rect b="b" l="l" r="r" t="t"/>
                <a:pathLst>
                  <a:path extrusionOk="0" h="3003" w="5038">
                    <a:moveTo>
                      <a:pt x="2002" y="0"/>
                    </a:moveTo>
                    <a:lnTo>
                      <a:pt x="2002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0" y="2002"/>
                    </a:lnTo>
                    <a:lnTo>
                      <a:pt x="0" y="3002"/>
                    </a:lnTo>
                    <a:lnTo>
                      <a:pt x="5037" y="3002"/>
                    </a:lnTo>
                    <a:lnTo>
                      <a:pt x="5037" y="2002"/>
                    </a:lnTo>
                    <a:lnTo>
                      <a:pt x="4003" y="2002"/>
                    </a:lnTo>
                    <a:lnTo>
                      <a:pt x="4003" y="1001"/>
                    </a:lnTo>
                    <a:lnTo>
                      <a:pt x="3003" y="1001"/>
                    </a:lnTo>
                    <a:lnTo>
                      <a:pt x="30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6"/>
              <p:cNvSpPr/>
              <p:nvPr/>
            </p:nvSpPr>
            <p:spPr>
              <a:xfrm>
                <a:off x="4445758" y="2515727"/>
                <a:ext cx="36832" cy="147327"/>
              </a:xfrm>
              <a:custGeom>
                <a:rect b="b" l="l" r="r" t="t"/>
                <a:pathLst>
                  <a:path extrusionOk="0" h="4004" w="1001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5" name="Google Shape;965;p46"/>
            <p:cNvSpPr/>
            <p:nvPr/>
          </p:nvSpPr>
          <p:spPr>
            <a:xfrm>
              <a:off x="856875" y="796263"/>
              <a:ext cx="841800" cy="841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7"/>
          <p:cNvSpPr txBox="1"/>
          <p:nvPr/>
        </p:nvSpPr>
        <p:spPr>
          <a:xfrm>
            <a:off x="360400" y="1276325"/>
            <a:ext cx="65886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Fira Code"/>
              <a:buAutoNum type="alphaLcPeriod"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Title tags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Fira Code"/>
              <a:buAutoNum type="alphaLcPeriod"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Meta tags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using some Open Graph meta tags: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•	og:locale - to define the language that we use for the website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•	og:site_name - to define the main website’s name, in our case it is Quizller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•	og:description - description of that page.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•	og:type - type of that page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•	og: title - the title of that page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Fira Code"/>
              <a:buAutoNum type="alphaLcPeriod"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Schema Markup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1" name="Google Shape;971;p47"/>
          <p:cNvSpPr txBox="1"/>
          <p:nvPr/>
        </p:nvSpPr>
        <p:spPr>
          <a:xfrm>
            <a:off x="4809600" y="1276325"/>
            <a:ext cx="400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2" name="Google Shape;972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Applying SEO</a:t>
            </a:r>
            <a:endParaRPr sz="3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8"/>
          <p:cNvSpPr txBox="1"/>
          <p:nvPr>
            <p:ph idx="4294967295" type="ctrTitle"/>
          </p:nvPr>
        </p:nvSpPr>
        <p:spPr>
          <a:xfrm>
            <a:off x="2423100" y="2280000"/>
            <a:ext cx="42978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Thanks!</a:t>
            </a:r>
            <a:endParaRPr sz="5200"/>
          </a:p>
        </p:txBody>
      </p:sp>
      <p:grpSp>
        <p:nvGrpSpPr>
          <p:cNvPr id="978" name="Google Shape;978;p48"/>
          <p:cNvGrpSpPr/>
          <p:nvPr/>
        </p:nvGrpSpPr>
        <p:grpSpPr>
          <a:xfrm>
            <a:off x="1129698" y="1282181"/>
            <a:ext cx="1016242" cy="639649"/>
            <a:chOff x="6724425" y="3889875"/>
            <a:chExt cx="1575325" cy="991550"/>
          </a:xfrm>
        </p:grpSpPr>
        <p:sp>
          <p:nvSpPr>
            <p:cNvPr id="979" name="Google Shape;979;p48"/>
            <p:cNvSpPr/>
            <p:nvPr/>
          </p:nvSpPr>
          <p:spPr>
            <a:xfrm>
              <a:off x="7424925" y="413170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7361550" y="41383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7291500" y="4080825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7223100" y="40233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7153050" y="39657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34"/>
                  </a:lnTo>
                  <a:lnTo>
                    <a:pt x="268" y="2769"/>
                  </a:lnTo>
                  <a:lnTo>
                    <a:pt x="2803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7089675" y="3971600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7026300" y="3977425"/>
              <a:ext cx="68400" cy="69250"/>
            </a:xfrm>
            <a:custGeom>
              <a:rect b="b" l="l" r="r" t="t"/>
              <a:pathLst>
                <a:path extrusionOk="0" h="2770" w="2736">
                  <a:moveTo>
                    <a:pt x="2536" y="1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6962100" y="3984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0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6898725" y="39891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6840350" y="4057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5" y="1"/>
                  </a:moveTo>
                  <a:lnTo>
                    <a:pt x="0" y="268"/>
                  </a:lnTo>
                  <a:lnTo>
                    <a:pt x="267" y="2803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6782800" y="41275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67" y="2770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6724425" y="41967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602" y="1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6731100" y="426012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736925" y="4323500"/>
              <a:ext cx="69250" cy="68425"/>
            </a:xfrm>
            <a:custGeom>
              <a:rect b="b" l="l" r="r" t="t"/>
              <a:pathLst>
                <a:path extrusionOk="0" h="2737" w="2770">
                  <a:moveTo>
                    <a:pt x="2569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6742775" y="4386050"/>
              <a:ext cx="69225" cy="70075"/>
            </a:xfrm>
            <a:custGeom>
              <a:rect b="b" l="l" r="r" t="t"/>
              <a:pathLst>
                <a:path extrusionOk="0" h="2803" w="2769">
                  <a:moveTo>
                    <a:pt x="2535" y="1"/>
                  </a:moveTo>
                  <a:lnTo>
                    <a:pt x="0" y="234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6748600" y="44494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6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755275" y="4513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1" y="200"/>
                  </a:lnTo>
                  <a:lnTo>
                    <a:pt x="201" y="2736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760275" y="45762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766125" y="46395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836175" y="4697100"/>
              <a:ext cx="69225" cy="68425"/>
            </a:xfrm>
            <a:custGeom>
              <a:rect b="b" l="l" r="r" t="t"/>
              <a:pathLst>
                <a:path extrusionOk="0" h="2737" w="2769">
                  <a:moveTo>
                    <a:pt x="2535" y="1"/>
                  </a:moveTo>
                  <a:lnTo>
                    <a:pt x="0" y="234"/>
                  </a:lnTo>
                  <a:lnTo>
                    <a:pt x="200" y="2736"/>
                  </a:lnTo>
                  <a:lnTo>
                    <a:pt x="2769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905375" y="475382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34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974600" y="48113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1"/>
                  </a:moveTo>
                  <a:lnTo>
                    <a:pt x="1" y="268"/>
                  </a:lnTo>
                  <a:lnTo>
                    <a:pt x="267" y="2803"/>
                  </a:lnTo>
                  <a:lnTo>
                    <a:pt x="2803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7037975" y="48063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7097200" y="4736300"/>
              <a:ext cx="68400" cy="70075"/>
            </a:xfrm>
            <a:custGeom>
              <a:rect b="b" l="l" r="r" t="t"/>
              <a:pathLst>
                <a:path extrusionOk="0" h="2803" w="2736">
                  <a:moveTo>
                    <a:pt x="2535" y="1"/>
                  </a:moveTo>
                  <a:lnTo>
                    <a:pt x="0" y="268"/>
                  </a:lnTo>
                  <a:lnTo>
                    <a:pt x="200" y="2803"/>
                  </a:lnTo>
                  <a:lnTo>
                    <a:pt x="2735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7160575" y="47313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1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7218100" y="46612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1"/>
                  </a:moveTo>
                  <a:lnTo>
                    <a:pt x="1" y="267"/>
                  </a:lnTo>
                  <a:lnTo>
                    <a:pt x="234" y="2803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7274825" y="4592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0" y="234"/>
                  </a:lnTo>
                  <a:lnTo>
                    <a:pt x="267" y="2736"/>
                  </a:lnTo>
                  <a:lnTo>
                    <a:pt x="2802" y="2535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7333200" y="452365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0" y="201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7397400" y="4516975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68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7460775" y="4511150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7489125" y="4126700"/>
              <a:ext cx="69250" cy="68400"/>
            </a:xfrm>
            <a:custGeom>
              <a:rect b="b" l="l" r="r" t="t"/>
              <a:pathLst>
                <a:path extrusionOk="0" h="2736" w="2770">
                  <a:moveTo>
                    <a:pt x="2536" y="1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770" y="2502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7552525" y="412002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35" y="1"/>
                  </a:moveTo>
                  <a:lnTo>
                    <a:pt x="0" y="268"/>
                  </a:lnTo>
                  <a:lnTo>
                    <a:pt x="234" y="2769"/>
                  </a:lnTo>
                  <a:lnTo>
                    <a:pt x="2802" y="2536"/>
                  </a:lnTo>
                  <a:lnTo>
                    <a:pt x="2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7610900" y="405165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5" y="0"/>
                  </a:moveTo>
                  <a:lnTo>
                    <a:pt x="0" y="201"/>
                  </a:lnTo>
                  <a:lnTo>
                    <a:pt x="200" y="2736"/>
                  </a:lnTo>
                  <a:lnTo>
                    <a:pt x="2735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7668425" y="398160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1" y="267"/>
                  </a:lnTo>
                  <a:lnTo>
                    <a:pt x="234" y="2802"/>
                  </a:lnTo>
                  <a:lnTo>
                    <a:pt x="2769" y="2536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7725125" y="3912375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68"/>
                  </a:lnTo>
                  <a:lnTo>
                    <a:pt x="268" y="2769"/>
                  </a:lnTo>
                  <a:lnTo>
                    <a:pt x="2803" y="256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7789350" y="3906550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34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7852725" y="3901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34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7916100" y="38948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603" y="0"/>
                  </a:moveTo>
                  <a:lnTo>
                    <a:pt x="1" y="267"/>
                  </a:lnTo>
                  <a:lnTo>
                    <a:pt x="268" y="2802"/>
                  </a:lnTo>
                  <a:lnTo>
                    <a:pt x="2803" y="2569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7981150" y="3889875"/>
              <a:ext cx="68400" cy="69225"/>
            </a:xfrm>
            <a:custGeom>
              <a:rect b="b" l="l" r="r" t="t"/>
              <a:pathLst>
                <a:path extrusionOk="0" h="2769" w="2736">
                  <a:moveTo>
                    <a:pt x="2536" y="0"/>
                  </a:moveTo>
                  <a:lnTo>
                    <a:pt x="1" y="200"/>
                  </a:lnTo>
                  <a:lnTo>
                    <a:pt x="201" y="2769"/>
                  </a:lnTo>
                  <a:lnTo>
                    <a:pt x="2736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8049525" y="3947400"/>
              <a:ext cx="70075" cy="68425"/>
            </a:xfrm>
            <a:custGeom>
              <a:rect b="b" l="l" r="r" t="t"/>
              <a:pathLst>
                <a:path extrusionOk="0" h="2737" w="2803">
                  <a:moveTo>
                    <a:pt x="2536" y="1"/>
                  </a:moveTo>
                  <a:lnTo>
                    <a:pt x="1" y="201"/>
                  </a:lnTo>
                  <a:lnTo>
                    <a:pt x="268" y="2736"/>
                  </a:lnTo>
                  <a:lnTo>
                    <a:pt x="2803" y="2503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8119575" y="40049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8189625" y="4061650"/>
              <a:ext cx="68425" cy="69250"/>
            </a:xfrm>
            <a:custGeom>
              <a:rect b="b" l="l" r="r" t="t"/>
              <a:pathLst>
                <a:path extrusionOk="0" h="2770" w="2737">
                  <a:moveTo>
                    <a:pt x="2536" y="1"/>
                  </a:moveTo>
                  <a:lnTo>
                    <a:pt x="1" y="234"/>
                  </a:lnTo>
                  <a:lnTo>
                    <a:pt x="201" y="2769"/>
                  </a:lnTo>
                  <a:lnTo>
                    <a:pt x="2736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8194650" y="4125875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5" y="0"/>
                  </a:moveTo>
                  <a:lnTo>
                    <a:pt x="0" y="200"/>
                  </a:lnTo>
                  <a:lnTo>
                    <a:pt x="234" y="2735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8200475" y="4188400"/>
              <a:ext cx="70075" cy="69250"/>
            </a:xfrm>
            <a:custGeom>
              <a:rect b="b" l="l" r="r" t="t"/>
              <a:pathLst>
                <a:path extrusionOk="0" h="2770" w="2803">
                  <a:moveTo>
                    <a:pt x="2569" y="1"/>
                  </a:moveTo>
                  <a:lnTo>
                    <a:pt x="1" y="234"/>
                  </a:lnTo>
                  <a:lnTo>
                    <a:pt x="267" y="2770"/>
                  </a:lnTo>
                  <a:lnTo>
                    <a:pt x="2803" y="2536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8207150" y="4251800"/>
              <a:ext cx="68400" cy="68400"/>
            </a:xfrm>
            <a:custGeom>
              <a:rect b="b" l="l" r="r" t="t"/>
              <a:pathLst>
                <a:path extrusionOk="0" h="2736" w="2736">
                  <a:moveTo>
                    <a:pt x="2536" y="0"/>
                  </a:moveTo>
                  <a:lnTo>
                    <a:pt x="0" y="234"/>
                  </a:lnTo>
                  <a:lnTo>
                    <a:pt x="201" y="2735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8212150" y="431517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6" y="0"/>
                  </a:moveTo>
                  <a:lnTo>
                    <a:pt x="1" y="200"/>
                  </a:lnTo>
                  <a:lnTo>
                    <a:pt x="267" y="2769"/>
                  </a:lnTo>
                  <a:lnTo>
                    <a:pt x="2803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8218825" y="4377725"/>
              <a:ext cx="69250" cy="70075"/>
            </a:xfrm>
            <a:custGeom>
              <a:rect b="b" l="l" r="r" t="t"/>
              <a:pathLst>
                <a:path extrusionOk="0" h="2803" w="2770">
                  <a:moveTo>
                    <a:pt x="2536" y="0"/>
                  </a:moveTo>
                  <a:lnTo>
                    <a:pt x="0" y="267"/>
                  </a:lnTo>
                  <a:lnTo>
                    <a:pt x="234" y="2802"/>
                  </a:lnTo>
                  <a:lnTo>
                    <a:pt x="2769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8224650" y="4441100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70" y="2569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8229675" y="450530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1"/>
                  </a:moveTo>
                  <a:lnTo>
                    <a:pt x="0" y="201"/>
                  </a:lnTo>
                  <a:lnTo>
                    <a:pt x="267" y="2736"/>
                  </a:lnTo>
                  <a:lnTo>
                    <a:pt x="2802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8172950" y="4573700"/>
              <a:ext cx="68425" cy="69225"/>
            </a:xfrm>
            <a:custGeom>
              <a:rect b="b" l="l" r="r" t="t"/>
              <a:pathLst>
                <a:path extrusionOk="0" h="2769" w="2737">
                  <a:moveTo>
                    <a:pt x="2536" y="0"/>
                  </a:moveTo>
                  <a:lnTo>
                    <a:pt x="1" y="267"/>
                  </a:lnTo>
                  <a:lnTo>
                    <a:pt x="201" y="2769"/>
                  </a:lnTo>
                  <a:lnTo>
                    <a:pt x="2736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8114575" y="464290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8057050" y="4712125"/>
              <a:ext cx="70075" cy="69225"/>
            </a:xfrm>
            <a:custGeom>
              <a:rect b="b" l="l" r="r" t="t"/>
              <a:pathLst>
                <a:path extrusionOk="0" h="2769" w="2803">
                  <a:moveTo>
                    <a:pt x="2535" y="0"/>
                  </a:moveTo>
                  <a:lnTo>
                    <a:pt x="0" y="234"/>
                  </a:lnTo>
                  <a:lnTo>
                    <a:pt x="234" y="2769"/>
                  </a:lnTo>
                  <a:lnTo>
                    <a:pt x="2802" y="2502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7993650" y="47179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70" y="2536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7923600" y="466042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36" y="0"/>
                  </a:moveTo>
                  <a:lnTo>
                    <a:pt x="1" y="234"/>
                  </a:lnTo>
                  <a:lnTo>
                    <a:pt x="234" y="2802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7860225" y="4666250"/>
              <a:ext cx="69250" cy="69250"/>
            </a:xfrm>
            <a:custGeom>
              <a:rect b="b" l="l" r="r" t="t"/>
              <a:pathLst>
                <a:path extrusionOk="0" h="2770" w="2770">
                  <a:moveTo>
                    <a:pt x="2536" y="1"/>
                  </a:moveTo>
                  <a:lnTo>
                    <a:pt x="1" y="234"/>
                  </a:lnTo>
                  <a:lnTo>
                    <a:pt x="234" y="2769"/>
                  </a:lnTo>
                  <a:lnTo>
                    <a:pt x="2769" y="2569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7790175" y="46095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69" y="0"/>
                  </a:moveTo>
                  <a:lnTo>
                    <a:pt x="1" y="201"/>
                  </a:lnTo>
                  <a:lnTo>
                    <a:pt x="234" y="2736"/>
                  </a:lnTo>
                  <a:lnTo>
                    <a:pt x="2803" y="2502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7720975" y="4552000"/>
              <a:ext cx="69225" cy="68400"/>
            </a:xfrm>
            <a:custGeom>
              <a:rect b="b" l="l" r="r" t="t"/>
              <a:pathLst>
                <a:path extrusionOk="0" h="2736" w="2769">
                  <a:moveTo>
                    <a:pt x="2569" y="1"/>
                  </a:moveTo>
                  <a:lnTo>
                    <a:pt x="0" y="201"/>
                  </a:lnTo>
                  <a:lnTo>
                    <a:pt x="234" y="2736"/>
                  </a:lnTo>
                  <a:lnTo>
                    <a:pt x="2769" y="2503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7651750" y="4494475"/>
              <a:ext cx="69250" cy="69225"/>
            </a:xfrm>
            <a:custGeom>
              <a:rect b="b" l="l" r="r" t="t"/>
              <a:pathLst>
                <a:path extrusionOk="0" h="2769" w="2770">
                  <a:moveTo>
                    <a:pt x="2536" y="0"/>
                  </a:moveTo>
                  <a:lnTo>
                    <a:pt x="1" y="200"/>
                  </a:lnTo>
                  <a:lnTo>
                    <a:pt x="234" y="2769"/>
                  </a:lnTo>
                  <a:lnTo>
                    <a:pt x="2769" y="2502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7587550" y="449947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2569" y="0"/>
                  </a:moveTo>
                  <a:lnTo>
                    <a:pt x="0" y="267"/>
                  </a:lnTo>
                  <a:lnTo>
                    <a:pt x="267" y="2802"/>
                  </a:lnTo>
                  <a:lnTo>
                    <a:pt x="2802" y="256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7524150" y="4506150"/>
              <a:ext cx="70075" cy="68400"/>
            </a:xfrm>
            <a:custGeom>
              <a:rect b="b" l="l" r="r" t="t"/>
              <a:pathLst>
                <a:path extrusionOk="0" h="2736" w="2803">
                  <a:moveTo>
                    <a:pt x="2536" y="0"/>
                  </a:moveTo>
                  <a:lnTo>
                    <a:pt x="1" y="200"/>
                  </a:lnTo>
                  <a:lnTo>
                    <a:pt x="268" y="2735"/>
                  </a:lnTo>
                  <a:lnTo>
                    <a:pt x="2803" y="253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7761000" y="4155050"/>
              <a:ext cx="324425" cy="321925"/>
            </a:xfrm>
            <a:custGeom>
              <a:rect b="b" l="l" r="r" t="t"/>
              <a:pathLst>
                <a:path extrusionOk="0" fill="none" h="12877" w="12977">
                  <a:moveTo>
                    <a:pt x="10408" y="7339"/>
                  </a:moveTo>
                  <a:lnTo>
                    <a:pt x="12976" y="7072"/>
                  </a:lnTo>
                  <a:lnTo>
                    <a:pt x="12709" y="4571"/>
                  </a:lnTo>
                  <a:lnTo>
                    <a:pt x="10174" y="4771"/>
                  </a:lnTo>
                  <a:lnTo>
                    <a:pt x="9974" y="2269"/>
                  </a:lnTo>
                  <a:lnTo>
                    <a:pt x="7406" y="2502"/>
                  </a:lnTo>
                  <a:lnTo>
                    <a:pt x="7172" y="1"/>
                  </a:lnTo>
                  <a:lnTo>
                    <a:pt x="4637" y="201"/>
                  </a:lnTo>
                  <a:lnTo>
                    <a:pt x="4870" y="2736"/>
                  </a:lnTo>
                  <a:lnTo>
                    <a:pt x="2335" y="3003"/>
                  </a:lnTo>
                  <a:lnTo>
                    <a:pt x="2535" y="5505"/>
                  </a:lnTo>
                  <a:lnTo>
                    <a:pt x="0" y="5738"/>
                  </a:lnTo>
                  <a:lnTo>
                    <a:pt x="234" y="8273"/>
                  </a:lnTo>
                  <a:lnTo>
                    <a:pt x="2802" y="8040"/>
                  </a:lnTo>
                  <a:lnTo>
                    <a:pt x="3036" y="10575"/>
                  </a:lnTo>
                  <a:lnTo>
                    <a:pt x="5571" y="10308"/>
                  </a:lnTo>
                  <a:lnTo>
                    <a:pt x="5804" y="12877"/>
                  </a:lnTo>
                  <a:lnTo>
                    <a:pt x="8340" y="12610"/>
                  </a:lnTo>
                  <a:lnTo>
                    <a:pt x="8139" y="10075"/>
                  </a:lnTo>
                  <a:lnTo>
                    <a:pt x="10675" y="9874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933750" y="4230950"/>
              <a:ext cx="323575" cy="321925"/>
            </a:xfrm>
            <a:custGeom>
              <a:rect b="b" l="l" r="r" t="t"/>
              <a:pathLst>
                <a:path extrusionOk="0" fill="none" h="12877" w="12943">
                  <a:moveTo>
                    <a:pt x="12943" y="7139"/>
                  </a:moveTo>
                  <a:lnTo>
                    <a:pt x="12742" y="4570"/>
                  </a:lnTo>
                  <a:lnTo>
                    <a:pt x="10207" y="4770"/>
                  </a:lnTo>
                  <a:lnTo>
                    <a:pt x="7639" y="5037"/>
                  </a:lnTo>
                  <a:lnTo>
                    <a:pt x="7405" y="2502"/>
                  </a:lnTo>
                  <a:lnTo>
                    <a:pt x="7138" y="0"/>
                  </a:lnTo>
                  <a:lnTo>
                    <a:pt x="4603" y="200"/>
                  </a:lnTo>
                  <a:lnTo>
                    <a:pt x="4870" y="2735"/>
                  </a:lnTo>
                  <a:lnTo>
                    <a:pt x="5104" y="5304"/>
                  </a:lnTo>
                  <a:lnTo>
                    <a:pt x="2569" y="5504"/>
                  </a:lnTo>
                  <a:lnTo>
                    <a:pt x="0" y="5738"/>
                  </a:lnTo>
                  <a:lnTo>
                    <a:pt x="234" y="8306"/>
                  </a:lnTo>
                  <a:lnTo>
                    <a:pt x="2769" y="8039"/>
                  </a:lnTo>
                  <a:lnTo>
                    <a:pt x="5304" y="7806"/>
                  </a:lnTo>
                  <a:lnTo>
                    <a:pt x="5571" y="10341"/>
                  </a:lnTo>
                  <a:lnTo>
                    <a:pt x="5804" y="12876"/>
                  </a:lnTo>
                  <a:lnTo>
                    <a:pt x="8373" y="12643"/>
                  </a:lnTo>
                  <a:lnTo>
                    <a:pt x="8106" y="10074"/>
                  </a:lnTo>
                  <a:lnTo>
                    <a:pt x="7872" y="7572"/>
                  </a:lnTo>
                  <a:lnTo>
                    <a:pt x="10407" y="7339"/>
                  </a:lnTo>
                  <a:close/>
                </a:path>
              </a:pathLst>
            </a:custGeom>
            <a:noFill/>
            <a:ln cap="flat" cmpd="sng" w="10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1" name="Google Shape;1041;p48"/>
          <p:cNvSpPr/>
          <p:nvPr/>
        </p:nvSpPr>
        <p:spPr>
          <a:xfrm>
            <a:off x="7678127" y="3413687"/>
            <a:ext cx="598040" cy="595979"/>
          </a:xfrm>
          <a:custGeom>
            <a:rect b="b" l="l" r="r" t="t"/>
            <a:pathLst>
              <a:path extrusionOk="0" h="19082" w="19148">
                <a:moveTo>
                  <a:pt x="9107" y="1"/>
                </a:moveTo>
                <a:lnTo>
                  <a:pt x="9107" y="1002"/>
                </a:lnTo>
                <a:lnTo>
                  <a:pt x="8073" y="1002"/>
                </a:lnTo>
                <a:lnTo>
                  <a:pt x="8073" y="2002"/>
                </a:lnTo>
                <a:lnTo>
                  <a:pt x="7072" y="2002"/>
                </a:lnTo>
                <a:lnTo>
                  <a:pt x="7072" y="3003"/>
                </a:lnTo>
                <a:lnTo>
                  <a:pt x="6071" y="3003"/>
                </a:lnTo>
                <a:lnTo>
                  <a:pt x="6071" y="4004"/>
                </a:lnTo>
                <a:lnTo>
                  <a:pt x="9107" y="4004"/>
                </a:lnTo>
                <a:lnTo>
                  <a:pt x="9107" y="5004"/>
                </a:lnTo>
                <a:lnTo>
                  <a:pt x="9107" y="6005"/>
                </a:lnTo>
                <a:lnTo>
                  <a:pt x="9107" y="7039"/>
                </a:lnTo>
                <a:lnTo>
                  <a:pt x="9107" y="8040"/>
                </a:lnTo>
                <a:lnTo>
                  <a:pt x="9107" y="9041"/>
                </a:lnTo>
                <a:lnTo>
                  <a:pt x="4070" y="9041"/>
                </a:lnTo>
                <a:lnTo>
                  <a:pt x="4070" y="8040"/>
                </a:lnTo>
                <a:lnTo>
                  <a:pt x="4070" y="7039"/>
                </a:lnTo>
                <a:lnTo>
                  <a:pt x="4070" y="6005"/>
                </a:lnTo>
                <a:lnTo>
                  <a:pt x="3069" y="6005"/>
                </a:lnTo>
                <a:lnTo>
                  <a:pt x="3069" y="7039"/>
                </a:lnTo>
                <a:lnTo>
                  <a:pt x="2069" y="7039"/>
                </a:lnTo>
                <a:lnTo>
                  <a:pt x="2069" y="8040"/>
                </a:lnTo>
                <a:lnTo>
                  <a:pt x="1068" y="8040"/>
                </a:lnTo>
                <a:lnTo>
                  <a:pt x="1068" y="9041"/>
                </a:lnTo>
                <a:lnTo>
                  <a:pt x="0" y="9041"/>
                </a:lnTo>
                <a:lnTo>
                  <a:pt x="0" y="10041"/>
                </a:lnTo>
                <a:lnTo>
                  <a:pt x="1068" y="10041"/>
                </a:lnTo>
                <a:lnTo>
                  <a:pt x="1068" y="11042"/>
                </a:lnTo>
                <a:lnTo>
                  <a:pt x="2069" y="11042"/>
                </a:lnTo>
                <a:lnTo>
                  <a:pt x="2069" y="12043"/>
                </a:lnTo>
                <a:lnTo>
                  <a:pt x="3069" y="12043"/>
                </a:lnTo>
                <a:lnTo>
                  <a:pt x="3069" y="13044"/>
                </a:lnTo>
                <a:lnTo>
                  <a:pt x="4070" y="13044"/>
                </a:lnTo>
                <a:lnTo>
                  <a:pt x="4070" y="12043"/>
                </a:lnTo>
                <a:lnTo>
                  <a:pt x="4070" y="11042"/>
                </a:lnTo>
                <a:lnTo>
                  <a:pt x="4070" y="10041"/>
                </a:lnTo>
                <a:lnTo>
                  <a:pt x="9107" y="10041"/>
                </a:lnTo>
                <a:lnTo>
                  <a:pt x="9107" y="11042"/>
                </a:lnTo>
                <a:lnTo>
                  <a:pt x="9107" y="12043"/>
                </a:lnTo>
                <a:lnTo>
                  <a:pt x="9107" y="13044"/>
                </a:lnTo>
                <a:lnTo>
                  <a:pt x="9107" y="14044"/>
                </a:lnTo>
                <a:lnTo>
                  <a:pt x="9107" y="15078"/>
                </a:lnTo>
                <a:lnTo>
                  <a:pt x="6071" y="15078"/>
                </a:lnTo>
                <a:lnTo>
                  <a:pt x="6071" y="16079"/>
                </a:lnTo>
                <a:lnTo>
                  <a:pt x="7072" y="16079"/>
                </a:lnTo>
                <a:lnTo>
                  <a:pt x="7072" y="17080"/>
                </a:lnTo>
                <a:lnTo>
                  <a:pt x="8073" y="17080"/>
                </a:lnTo>
                <a:lnTo>
                  <a:pt x="8073" y="18080"/>
                </a:lnTo>
                <a:lnTo>
                  <a:pt x="9107" y="18080"/>
                </a:lnTo>
                <a:lnTo>
                  <a:pt x="9107" y="19081"/>
                </a:lnTo>
                <a:lnTo>
                  <a:pt x="10108" y="19081"/>
                </a:lnTo>
                <a:lnTo>
                  <a:pt x="10108" y="18080"/>
                </a:lnTo>
                <a:lnTo>
                  <a:pt x="11108" y="18080"/>
                </a:lnTo>
                <a:lnTo>
                  <a:pt x="11108" y="17080"/>
                </a:lnTo>
                <a:lnTo>
                  <a:pt x="12109" y="17080"/>
                </a:lnTo>
                <a:lnTo>
                  <a:pt x="12109" y="16079"/>
                </a:lnTo>
                <a:lnTo>
                  <a:pt x="13110" y="16079"/>
                </a:lnTo>
                <a:lnTo>
                  <a:pt x="13110" y="15078"/>
                </a:lnTo>
                <a:lnTo>
                  <a:pt x="10108" y="15078"/>
                </a:lnTo>
                <a:lnTo>
                  <a:pt x="10108" y="14044"/>
                </a:lnTo>
                <a:lnTo>
                  <a:pt x="10108" y="13044"/>
                </a:lnTo>
                <a:lnTo>
                  <a:pt x="10108" y="12043"/>
                </a:lnTo>
                <a:lnTo>
                  <a:pt x="10108" y="11042"/>
                </a:lnTo>
                <a:lnTo>
                  <a:pt x="10108" y="10041"/>
                </a:lnTo>
                <a:lnTo>
                  <a:pt x="15111" y="10041"/>
                </a:lnTo>
                <a:lnTo>
                  <a:pt x="15111" y="11042"/>
                </a:lnTo>
                <a:lnTo>
                  <a:pt x="15111" y="12043"/>
                </a:lnTo>
                <a:lnTo>
                  <a:pt x="15111" y="13044"/>
                </a:lnTo>
                <a:lnTo>
                  <a:pt x="16112" y="13044"/>
                </a:lnTo>
                <a:lnTo>
                  <a:pt x="16112" y="12043"/>
                </a:lnTo>
                <a:lnTo>
                  <a:pt x="17146" y="12043"/>
                </a:lnTo>
                <a:lnTo>
                  <a:pt x="17146" y="11042"/>
                </a:lnTo>
                <a:lnTo>
                  <a:pt x="18147" y="11042"/>
                </a:lnTo>
                <a:lnTo>
                  <a:pt x="18147" y="10041"/>
                </a:lnTo>
                <a:lnTo>
                  <a:pt x="19147" y="10041"/>
                </a:lnTo>
                <a:lnTo>
                  <a:pt x="19147" y="9041"/>
                </a:lnTo>
                <a:lnTo>
                  <a:pt x="18147" y="9041"/>
                </a:lnTo>
                <a:lnTo>
                  <a:pt x="18147" y="8040"/>
                </a:lnTo>
                <a:lnTo>
                  <a:pt x="17146" y="8040"/>
                </a:lnTo>
                <a:lnTo>
                  <a:pt x="17146" y="7039"/>
                </a:lnTo>
                <a:lnTo>
                  <a:pt x="16112" y="7039"/>
                </a:lnTo>
                <a:lnTo>
                  <a:pt x="16112" y="6005"/>
                </a:lnTo>
                <a:lnTo>
                  <a:pt x="15111" y="6005"/>
                </a:lnTo>
                <a:lnTo>
                  <a:pt x="15111" y="7039"/>
                </a:lnTo>
                <a:lnTo>
                  <a:pt x="15111" y="8040"/>
                </a:lnTo>
                <a:lnTo>
                  <a:pt x="15111" y="9041"/>
                </a:lnTo>
                <a:lnTo>
                  <a:pt x="10108" y="9041"/>
                </a:lnTo>
                <a:lnTo>
                  <a:pt x="10108" y="8040"/>
                </a:lnTo>
                <a:lnTo>
                  <a:pt x="10108" y="7039"/>
                </a:lnTo>
                <a:lnTo>
                  <a:pt x="10108" y="6005"/>
                </a:lnTo>
                <a:lnTo>
                  <a:pt x="10108" y="5004"/>
                </a:lnTo>
                <a:lnTo>
                  <a:pt x="10108" y="4004"/>
                </a:lnTo>
                <a:lnTo>
                  <a:pt x="13110" y="4004"/>
                </a:lnTo>
                <a:lnTo>
                  <a:pt x="13110" y="3003"/>
                </a:lnTo>
                <a:lnTo>
                  <a:pt x="12109" y="3003"/>
                </a:lnTo>
                <a:lnTo>
                  <a:pt x="12109" y="2002"/>
                </a:lnTo>
                <a:lnTo>
                  <a:pt x="11108" y="2002"/>
                </a:lnTo>
                <a:lnTo>
                  <a:pt x="11108" y="1002"/>
                </a:lnTo>
                <a:lnTo>
                  <a:pt x="10108" y="1002"/>
                </a:lnTo>
                <a:lnTo>
                  <a:pt x="10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4"/>
          <p:cNvSpPr txBox="1"/>
          <p:nvPr>
            <p:ph type="ctrTitle"/>
          </p:nvPr>
        </p:nvSpPr>
        <p:spPr>
          <a:xfrm>
            <a:off x="554000" y="487950"/>
            <a:ext cx="7713600" cy="11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500"/>
              </a:spcAft>
              <a:buNone/>
            </a:pPr>
            <a:r>
              <a:rPr lang="en" sz="4500"/>
              <a:t>WORKLOAD</a:t>
            </a:r>
            <a:endParaRPr sz="3100">
              <a:solidFill>
                <a:schemeClr val="accent1"/>
              </a:solidFill>
            </a:endParaRPr>
          </a:p>
        </p:txBody>
      </p:sp>
      <p:graphicFrame>
        <p:nvGraphicFramePr>
          <p:cNvPr id="691" name="Google Shape;691;p34"/>
          <p:cNvGraphicFramePr/>
          <p:nvPr/>
        </p:nvGraphicFramePr>
        <p:xfrm>
          <a:off x="2317163" y="19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{C1E4ED19-3EA4-43DF-804C-94462DA6B413}</a:tableStyleId>
              </a:tblPr>
              <a:tblGrid>
                <a:gridCol w="1248100"/>
                <a:gridCol w="2166100"/>
                <a:gridCol w="10954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Student 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Workload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2052489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Duong Ngoc Quang Huy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2052485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Nguyen Ngoc Hoa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1852882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Trinh Cong Vu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5"/>
          <p:cNvSpPr txBox="1"/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outcomes</a:t>
            </a:r>
            <a:endParaRPr/>
          </a:p>
        </p:txBody>
      </p:sp>
      <p:sp>
        <p:nvSpPr>
          <p:cNvPr id="697" name="Google Shape;697;p35"/>
          <p:cNvSpPr txBox="1"/>
          <p:nvPr>
            <p:ph idx="2" type="title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8" name="Google Shape;698;p35"/>
          <p:cNvSpPr txBox="1"/>
          <p:nvPr>
            <p:ph idx="3" type="title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Development</a:t>
            </a:r>
            <a:endParaRPr/>
          </a:p>
        </p:txBody>
      </p:sp>
      <p:sp>
        <p:nvSpPr>
          <p:cNvPr id="699" name="Google Shape;699;p35"/>
          <p:cNvSpPr txBox="1"/>
          <p:nvPr>
            <p:ph idx="4" type="title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0" name="Google Shape;700;p35"/>
          <p:cNvSpPr txBox="1"/>
          <p:nvPr>
            <p:ph idx="6" type="title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Challenges</a:t>
            </a:r>
            <a:endParaRPr/>
          </a:p>
        </p:txBody>
      </p:sp>
      <p:sp>
        <p:nvSpPr>
          <p:cNvPr id="701" name="Google Shape;701;p35"/>
          <p:cNvSpPr txBox="1"/>
          <p:nvPr>
            <p:ph idx="7" type="title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02" name="Google Shape;702;p35"/>
          <p:cNvGrpSpPr/>
          <p:nvPr/>
        </p:nvGrpSpPr>
        <p:grpSpPr>
          <a:xfrm>
            <a:off x="7569329" y="186943"/>
            <a:ext cx="534466" cy="691809"/>
            <a:chOff x="2875937" y="1960933"/>
            <a:chExt cx="629673" cy="815044"/>
          </a:xfrm>
        </p:grpSpPr>
        <p:sp>
          <p:nvSpPr>
            <p:cNvPr id="703" name="Google Shape;703;p35"/>
            <p:cNvSpPr/>
            <p:nvPr/>
          </p:nvSpPr>
          <p:spPr>
            <a:xfrm>
              <a:off x="2879617" y="1962184"/>
              <a:ext cx="625993" cy="811330"/>
            </a:xfrm>
            <a:custGeom>
              <a:rect b="b" l="l" r="r" t="t"/>
              <a:pathLst>
                <a:path extrusionOk="0" h="22050" w="17013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3024442" y="1997765"/>
              <a:ext cx="36869" cy="443122"/>
            </a:xfrm>
            <a:custGeom>
              <a:rect b="b" l="l" r="r" t="t"/>
              <a:pathLst>
                <a:path extrusionOk="0" h="12043" w="1002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3062488" y="1960933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3136151" y="1997765"/>
              <a:ext cx="36832" cy="332664"/>
            </a:xfrm>
            <a:custGeom>
              <a:rect b="b" l="l" r="r" t="t"/>
              <a:pathLst>
                <a:path extrusionOk="0" h="9041" w="1001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3172946" y="2146269"/>
              <a:ext cx="73700" cy="36869"/>
            </a:xfrm>
            <a:custGeom>
              <a:rect b="b" l="l" r="r" t="t"/>
              <a:pathLst>
                <a:path extrusionOk="0" h="1002" w="2003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246610" y="2219933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3246610" y="2183101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3358283" y="2256728"/>
              <a:ext cx="36869" cy="110532"/>
            </a:xfrm>
            <a:custGeom>
              <a:rect b="b" l="l" r="r" t="t"/>
              <a:pathLst>
                <a:path extrusionOk="0" h="3004" w="1002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358283" y="2219933"/>
              <a:ext cx="73700" cy="36832"/>
            </a:xfrm>
            <a:custGeom>
              <a:rect b="b" l="l" r="r" t="t"/>
              <a:pathLst>
                <a:path extrusionOk="0" h="1001" w="2003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431946" y="2256728"/>
              <a:ext cx="36832" cy="36869"/>
            </a:xfrm>
            <a:custGeom>
              <a:rect b="b" l="l" r="r" t="t"/>
              <a:pathLst>
                <a:path extrusionOk="0" h="1002" w="1001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468741" y="2293559"/>
              <a:ext cx="36869" cy="259037"/>
            </a:xfrm>
            <a:custGeom>
              <a:rect b="b" l="l" r="r" t="t"/>
              <a:pathLst>
                <a:path extrusionOk="0" h="7040" w="1002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3431946" y="2552559"/>
              <a:ext cx="36832" cy="110495"/>
            </a:xfrm>
            <a:custGeom>
              <a:rect b="b" l="l" r="r" t="t"/>
              <a:pathLst>
                <a:path extrusionOk="0" h="3003" w="1001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395114" y="2663017"/>
              <a:ext cx="36869" cy="110495"/>
            </a:xfrm>
            <a:custGeom>
              <a:rect b="b" l="l" r="r" t="t"/>
              <a:pathLst>
                <a:path extrusionOk="0" h="3003" w="1002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062488" y="2739109"/>
              <a:ext cx="332664" cy="36869"/>
            </a:xfrm>
            <a:custGeom>
              <a:rect b="b" l="l" r="r" t="t"/>
              <a:pathLst>
                <a:path extrusionOk="0" h="1002" w="9041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986396" y="2330391"/>
              <a:ext cx="36869" cy="36869"/>
            </a:xfrm>
            <a:custGeom>
              <a:rect b="b" l="l" r="r" t="t"/>
              <a:pathLst>
                <a:path extrusionOk="0" h="1002" w="1002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2875937" y="2293559"/>
              <a:ext cx="110495" cy="36869"/>
            </a:xfrm>
            <a:custGeom>
              <a:rect b="b" l="l" r="r" t="t"/>
              <a:pathLst>
                <a:path extrusionOk="0" h="1002" w="3003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2875937" y="2330391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2912769" y="2405269"/>
              <a:ext cx="36832" cy="36832"/>
            </a:xfrm>
            <a:custGeom>
              <a:rect b="b" l="l" r="r" t="t"/>
              <a:pathLst>
                <a:path extrusionOk="0" h="1001" w="1001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2950815" y="2442064"/>
              <a:ext cx="36832" cy="73700"/>
            </a:xfrm>
            <a:custGeom>
              <a:rect b="b" l="l" r="r" t="t"/>
              <a:pathLst>
                <a:path extrusionOk="0" h="2003" w="1001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2986396" y="251572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024442" y="2589354"/>
              <a:ext cx="36869" cy="73700"/>
            </a:xfrm>
            <a:custGeom>
              <a:rect b="b" l="l" r="r" t="t"/>
              <a:pathLst>
                <a:path extrusionOk="0" h="2003" w="1002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3062488" y="2663017"/>
              <a:ext cx="36869" cy="73664"/>
            </a:xfrm>
            <a:custGeom>
              <a:rect b="b" l="l" r="r" t="t"/>
              <a:pathLst>
                <a:path extrusionOk="0" h="2002" w="1002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5" name="Google Shape;725;p35"/>
          <p:cNvSpPr txBox="1"/>
          <p:nvPr>
            <p:ph idx="6" type="title"/>
          </p:nvPr>
        </p:nvSpPr>
        <p:spPr>
          <a:xfrm>
            <a:off x="1403750" y="3103600"/>
            <a:ext cx="49590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and Maintenance</a:t>
            </a:r>
            <a:endParaRPr/>
          </a:p>
        </p:txBody>
      </p:sp>
      <p:sp>
        <p:nvSpPr>
          <p:cNvPr id="726" name="Google Shape;726;p35"/>
          <p:cNvSpPr txBox="1"/>
          <p:nvPr>
            <p:ph idx="7" type="title"/>
          </p:nvPr>
        </p:nvSpPr>
        <p:spPr>
          <a:xfrm>
            <a:off x="715100" y="3103600"/>
            <a:ext cx="6924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6"/>
          <p:cNvSpPr txBox="1"/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outcomes</a:t>
            </a:r>
            <a:endParaRPr/>
          </a:p>
        </p:txBody>
      </p:sp>
      <p:sp>
        <p:nvSpPr>
          <p:cNvPr id="732" name="Google Shape;732;p36"/>
          <p:cNvSpPr txBox="1"/>
          <p:nvPr>
            <p:ph idx="2" type="title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33" name="Google Shape;733;p36"/>
          <p:cNvGrpSpPr/>
          <p:nvPr/>
        </p:nvGrpSpPr>
        <p:grpSpPr>
          <a:xfrm>
            <a:off x="5454124" y="661324"/>
            <a:ext cx="2058986" cy="943002"/>
            <a:chOff x="5454124" y="661324"/>
            <a:chExt cx="2058986" cy="943002"/>
          </a:xfrm>
        </p:grpSpPr>
        <p:grpSp>
          <p:nvGrpSpPr>
            <p:cNvPr id="734" name="Google Shape;734;p36"/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735" name="Google Shape;735;p36"/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rect b="b" l="l" r="r" t="t"/>
                <a:pathLst>
                  <a:path extrusionOk="0" h="2569" w="635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rect b="b" l="l" r="r" t="t"/>
                <a:pathLst>
                  <a:path extrusionOk="0" h="635" w="601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rect b="b" l="l" r="r" t="t"/>
                <a:pathLst>
                  <a:path extrusionOk="0" h="635" w="601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rect b="b" l="l" r="r" t="t"/>
                <a:pathLst>
                  <a:path extrusionOk="0" h="635" w="2225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rect b="b" l="l" r="r" t="t"/>
                <a:pathLst>
                  <a:path extrusionOk="0" h="635" w="2937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rect b="b" l="l" r="r" t="t"/>
                <a:pathLst>
                  <a:path extrusionOk="0" h="601" w="27721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rect b="b" l="l" r="r" t="t"/>
                <a:pathLst>
                  <a:path extrusionOk="0" h="12010" w="635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rect b="b" l="l" r="r" t="t"/>
                <a:pathLst>
                  <a:path extrusionOk="0" h="12010" w="601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4" name="Google Shape;754;p36"/>
            <p:cNvGrpSpPr/>
            <p:nvPr/>
          </p:nvGrpSpPr>
          <p:grpSpPr>
            <a:xfrm>
              <a:off x="5901175" y="725600"/>
              <a:ext cx="1265025" cy="681500"/>
              <a:chOff x="5901175" y="725600"/>
              <a:chExt cx="1265025" cy="681500"/>
            </a:xfrm>
          </p:grpSpPr>
          <p:sp>
            <p:nvSpPr>
              <p:cNvPr id="755" name="Google Shape;755;p36"/>
              <p:cNvSpPr/>
              <p:nvPr/>
            </p:nvSpPr>
            <p:spPr>
              <a:xfrm>
                <a:off x="6147525" y="918250"/>
                <a:ext cx="783300" cy="309600"/>
              </a:xfrm>
              <a:prstGeom prst="rtTriangl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6"/>
              <p:cNvSpPr txBox="1"/>
              <p:nvPr/>
            </p:nvSpPr>
            <p:spPr>
              <a:xfrm>
                <a:off x="5901175" y="7256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Fira Code"/>
                    <a:ea typeface="Fira Code"/>
                    <a:cs typeface="Fira Code"/>
                    <a:sym typeface="Fira Code"/>
                  </a:rPr>
                  <a:t>x</a:t>
                </a:r>
                <a:endParaRPr b="1" sz="1100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757" name="Google Shape;757;p36"/>
              <p:cNvSpPr txBox="1"/>
              <p:nvPr/>
            </p:nvSpPr>
            <p:spPr>
              <a:xfrm>
                <a:off x="6832300" y="1053100"/>
                <a:ext cx="3339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Fira Code"/>
                    <a:ea typeface="Fira Code"/>
                    <a:cs typeface="Fira Code"/>
                    <a:sym typeface="Fira Code"/>
                  </a:rPr>
                  <a:t>y</a:t>
                </a:r>
                <a:endParaRPr b="1" sz="1100"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763" name="Google Shape;763;p37"/>
          <p:cNvSpPr txBox="1"/>
          <p:nvPr/>
        </p:nvSpPr>
        <p:spPr>
          <a:xfrm>
            <a:off x="4635100" y="1762550"/>
            <a:ext cx="41352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rPr>
              <a:t>4 main features:</a:t>
            </a:r>
            <a:endParaRPr b="1" sz="3000">
              <a:solidFill>
                <a:schemeClr val="dk1"/>
              </a:solidFill>
              <a:latin typeface="Chakra Petch"/>
              <a:ea typeface="Chakra Petch"/>
              <a:cs typeface="Chakra Petch"/>
              <a:sym typeface="Chakra Petch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 Medium"/>
              <a:buChar char="-"/>
            </a:pPr>
            <a:r>
              <a:rPr lang="en" sz="24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Log in / Log out</a:t>
            </a:r>
            <a:endParaRPr sz="240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 Medium"/>
              <a:buChar char="-"/>
            </a:pPr>
            <a:r>
              <a:rPr lang="en" sz="24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Course managing</a:t>
            </a:r>
            <a:endParaRPr sz="240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 Medium"/>
              <a:buChar char="-"/>
            </a:pPr>
            <a:r>
              <a:rPr lang="en" sz="24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Create and manage question</a:t>
            </a:r>
            <a:endParaRPr sz="240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 Medium"/>
              <a:buChar char="-"/>
            </a:pPr>
            <a:r>
              <a:rPr lang="en" sz="24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Create test</a:t>
            </a:r>
            <a:endParaRPr sz="240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pic>
        <p:nvPicPr>
          <p:cNvPr id="764" name="Google Shape;7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25" y="978263"/>
            <a:ext cx="325528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770" name="Google Shape;770;p38"/>
          <p:cNvSpPr txBox="1"/>
          <p:nvPr>
            <p:ph idx="1" type="body"/>
          </p:nvPr>
        </p:nvSpPr>
        <p:spPr>
          <a:xfrm>
            <a:off x="532325" y="1223650"/>
            <a:ext cx="4106700" cy="33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hakra Petch"/>
                <a:ea typeface="Chakra Petch"/>
                <a:cs typeface="Chakra Petch"/>
                <a:sym typeface="Chakra Petch"/>
              </a:rPr>
              <a:t>The system consists of 3 models:</a:t>
            </a:r>
            <a:endParaRPr b="1" sz="3000">
              <a:latin typeface="Chakra Petch"/>
              <a:ea typeface="Chakra Petch"/>
              <a:cs typeface="Chakra Petch"/>
              <a:sym typeface="Chakra Petch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Char char="●"/>
            </a:pPr>
            <a:r>
              <a:rPr lang="en" sz="2400">
                <a:latin typeface="Chakra Petch"/>
                <a:ea typeface="Chakra Petch"/>
                <a:cs typeface="Chakra Petch"/>
                <a:sym typeface="Chakra Petch"/>
              </a:rPr>
              <a:t>Teachers</a:t>
            </a:r>
            <a:endParaRPr sz="2400">
              <a:latin typeface="Chakra Petch"/>
              <a:ea typeface="Chakra Petch"/>
              <a:cs typeface="Chakra Petch"/>
              <a:sym typeface="Chakra Petch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Char char="●"/>
            </a:pPr>
            <a:r>
              <a:rPr lang="en" sz="2400">
                <a:latin typeface="Chakra Petch"/>
                <a:ea typeface="Chakra Petch"/>
                <a:cs typeface="Chakra Petch"/>
                <a:sym typeface="Chakra Petch"/>
              </a:rPr>
              <a:t>Course</a:t>
            </a:r>
            <a:endParaRPr sz="2400">
              <a:latin typeface="Chakra Petch"/>
              <a:ea typeface="Chakra Petch"/>
              <a:cs typeface="Chakra Petch"/>
              <a:sym typeface="Chakra Petch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Char char="●"/>
            </a:pPr>
            <a:r>
              <a:rPr lang="en" sz="2400">
                <a:latin typeface="Chakra Petch"/>
                <a:ea typeface="Chakra Petch"/>
                <a:cs typeface="Chakra Petch"/>
                <a:sym typeface="Chakra Petch"/>
              </a:rPr>
              <a:t>Question</a:t>
            </a:r>
            <a:endParaRPr sz="2400">
              <a:latin typeface="Chakra Petch"/>
              <a:ea typeface="Chakra Petch"/>
              <a:cs typeface="Chakra Petch"/>
              <a:sym typeface="Chakra Petch"/>
            </a:endParaRPr>
          </a:p>
        </p:txBody>
      </p:sp>
      <p:pic>
        <p:nvPicPr>
          <p:cNvPr id="771" name="Google Shape;7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825" y="1170125"/>
            <a:ext cx="4352774" cy="339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9"/>
          <p:cNvSpPr txBox="1"/>
          <p:nvPr>
            <p:ph type="title"/>
          </p:nvPr>
        </p:nvSpPr>
        <p:spPr>
          <a:xfrm>
            <a:off x="715100" y="2371250"/>
            <a:ext cx="532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Development</a:t>
            </a:r>
            <a:endParaRPr/>
          </a:p>
        </p:txBody>
      </p:sp>
      <p:sp>
        <p:nvSpPr>
          <p:cNvPr id="777" name="Google Shape;777;p39"/>
          <p:cNvSpPr txBox="1"/>
          <p:nvPr>
            <p:ph idx="2" type="title"/>
          </p:nvPr>
        </p:nvSpPr>
        <p:spPr>
          <a:xfrm>
            <a:off x="715100" y="13008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778" name="Google Shape;778;p39"/>
          <p:cNvGrpSpPr/>
          <p:nvPr/>
        </p:nvGrpSpPr>
        <p:grpSpPr>
          <a:xfrm>
            <a:off x="6168919" y="1028962"/>
            <a:ext cx="1747042" cy="1056990"/>
            <a:chOff x="6168919" y="1028962"/>
            <a:chExt cx="1747042" cy="1056990"/>
          </a:xfrm>
        </p:grpSpPr>
        <p:grpSp>
          <p:nvGrpSpPr>
            <p:cNvPr id="779" name="Google Shape;779;p39"/>
            <p:cNvGrpSpPr/>
            <p:nvPr/>
          </p:nvGrpSpPr>
          <p:grpSpPr>
            <a:xfrm flipH="1">
              <a:off x="6168919" y="1028962"/>
              <a:ext cx="1747042" cy="1056990"/>
              <a:chOff x="5321775" y="2961603"/>
              <a:chExt cx="922847" cy="558338"/>
            </a:xfrm>
          </p:grpSpPr>
          <p:sp>
            <p:nvSpPr>
              <p:cNvPr id="780" name="Google Shape;780;p39"/>
              <p:cNvSpPr/>
              <p:nvPr/>
            </p:nvSpPr>
            <p:spPr>
              <a:xfrm>
                <a:off x="5434347" y="2961603"/>
                <a:ext cx="699987" cy="22062"/>
              </a:xfrm>
              <a:custGeom>
                <a:rect b="b" l="l" r="r" t="t"/>
                <a:pathLst>
                  <a:path extrusionOk="0" h="634" w="20116">
                    <a:moveTo>
                      <a:pt x="1" y="0"/>
                    </a:moveTo>
                    <a:lnTo>
                      <a:pt x="1" y="634"/>
                    </a:lnTo>
                    <a:lnTo>
                      <a:pt x="20115" y="634"/>
                    </a:lnTo>
                    <a:lnTo>
                      <a:pt x="201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9"/>
              <p:cNvSpPr/>
              <p:nvPr/>
            </p:nvSpPr>
            <p:spPr>
              <a:xfrm>
                <a:off x="5981096" y="3386420"/>
                <a:ext cx="20913" cy="112640"/>
              </a:xfrm>
              <a:custGeom>
                <a:rect b="b" l="l" r="r" t="t"/>
                <a:pathLst>
                  <a:path extrusionOk="0" h="3237" w="601">
                    <a:moveTo>
                      <a:pt x="0" y="1"/>
                    </a:moveTo>
                    <a:lnTo>
                      <a:pt x="0" y="3236"/>
                    </a:lnTo>
                    <a:lnTo>
                      <a:pt x="600" y="3236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9"/>
              <p:cNvSpPr/>
              <p:nvPr/>
            </p:nvSpPr>
            <p:spPr>
              <a:xfrm>
                <a:off x="5957851" y="3499027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9"/>
              <p:cNvSpPr/>
              <p:nvPr/>
            </p:nvSpPr>
            <p:spPr>
              <a:xfrm>
                <a:off x="5935824" y="3476965"/>
                <a:ext cx="22062" cy="22096"/>
              </a:xfrm>
              <a:custGeom>
                <a:rect b="b" l="l" r="r" t="t"/>
                <a:pathLst>
                  <a:path extrusionOk="0" h="635" w="634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9"/>
              <p:cNvSpPr/>
              <p:nvPr/>
            </p:nvSpPr>
            <p:spPr>
              <a:xfrm>
                <a:off x="5912579" y="3453755"/>
                <a:ext cx="22096" cy="20913"/>
              </a:xfrm>
              <a:custGeom>
                <a:rect b="b" l="l" r="r" t="t"/>
                <a:pathLst>
                  <a:path extrusionOk="0" h="601" w="635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5890551" y="3431693"/>
                <a:ext cx="22062" cy="22096"/>
              </a:xfrm>
              <a:custGeom>
                <a:rect b="b" l="l" r="r" t="t"/>
                <a:pathLst>
                  <a:path extrusionOk="0" h="635" w="634">
                    <a:moveTo>
                      <a:pt x="0" y="1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5869638" y="3408482"/>
                <a:ext cx="20948" cy="22096"/>
              </a:xfrm>
              <a:custGeom>
                <a:rect b="b" l="l" r="r" t="t"/>
                <a:pathLst>
                  <a:path extrusionOk="0" h="635" w="602">
                    <a:moveTo>
                      <a:pt x="1" y="1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5846427" y="3386420"/>
                <a:ext cx="20948" cy="22096"/>
              </a:xfrm>
              <a:custGeom>
                <a:rect b="b" l="l" r="r" t="t"/>
                <a:pathLst>
                  <a:path extrusionOk="0" h="635" w="602">
                    <a:moveTo>
                      <a:pt x="1" y="1"/>
                    </a:moveTo>
                    <a:lnTo>
                      <a:pt x="1" y="635"/>
                    </a:lnTo>
                    <a:lnTo>
                      <a:pt x="601" y="63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5321775" y="3073027"/>
                <a:ext cx="22062" cy="224061"/>
              </a:xfrm>
              <a:custGeom>
                <a:rect b="b" l="l" r="r" t="t"/>
                <a:pathLst>
                  <a:path extrusionOk="0" h="6439" w="634">
                    <a:moveTo>
                      <a:pt x="0" y="0"/>
                    </a:moveTo>
                    <a:lnTo>
                      <a:pt x="0" y="6438"/>
                    </a:lnTo>
                    <a:lnTo>
                      <a:pt x="634" y="6438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5321775" y="3073027"/>
                <a:ext cx="22062" cy="22096"/>
              </a:xfrm>
              <a:custGeom>
                <a:rect b="b" l="l" r="r" t="t"/>
                <a:pathLst>
                  <a:path extrusionOk="0" h="635" w="634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9"/>
              <p:cNvSpPr/>
              <p:nvPr/>
            </p:nvSpPr>
            <p:spPr>
              <a:xfrm>
                <a:off x="5343802" y="3050965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9"/>
              <p:cNvSpPr/>
              <p:nvPr/>
            </p:nvSpPr>
            <p:spPr>
              <a:xfrm>
                <a:off x="5367047" y="3028902"/>
                <a:ext cx="22062" cy="20948"/>
              </a:xfrm>
              <a:custGeom>
                <a:rect b="b" l="l" r="r" t="t"/>
                <a:pathLst>
                  <a:path extrusionOk="0" h="602" w="634">
                    <a:moveTo>
                      <a:pt x="0" y="1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9"/>
              <p:cNvSpPr/>
              <p:nvPr/>
            </p:nvSpPr>
            <p:spPr>
              <a:xfrm>
                <a:off x="5389075" y="3006840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9"/>
              <p:cNvSpPr/>
              <p:nvPr/>
            </p:nvSpPr>
            <p:spPr>
              <a:xfrm>
                <a:off x="5412320" y="2984813"/>
                <a:ext cx="22062" cy="22062"/>
              </a:xfrm>
              <a:custGeom>
                <a:rect b="b" l="l" r="r" t="t"/>
                <a:pathLst>
                  <a:path extrusionOk="0" h="634" w="634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9"/>
              <p:cNvSpPr/>
              <p:nvPr/>
            </p:nvSpPr>
            <p:spPr>
              <a:xfrm>
                <a:off x="6223674" y="3073027"/>
                <a:ext cx="20948" cy="224061"/>
              </a:xfrm>
              <a:custGeom>
                <a:rect b="b" l="l" r="r" t="t"/>
                <a:pathLst>
                  <a:path extrusionOk="0" h="6439" w="602">
                    <a:moveTo>
                      <a:pt x="1" y="0"/>
                    </a:moveTo>
                    <a:lnTo>
                      <a:pt x="1" y="6438"/>
                    </a:lnTo>
                    <a:lnTo>
                      <a:pt x="601" y="6438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9"/>
              <p:cNvSpPr/>
              <p:nvPr/>
            </p:nvSpPr>
            <p:spPr>
              <a:xfrm>
                <a:off x="6223674" y="3073027"/>
                <a:ext cx="20948" cy="22096"/>
              </a:xfrm>
              <a:custGeom>
                <a:rect b="b" l="l" r="r" t="t"/>
                <a:pathLst>
                  <a:path extrusionOk="0" h="635" w="602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9"/>
              <p:cNvSpPr/>
              <p:nvPr/>
            </p:nvSpPr>
            <p:spPr>
              <a:xfrm>
                <a:off x="6201612" y="3050965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9"/>
              <p:cNvSpPr/>
              <p:nvPr/>
            </p:nvSpPr>
            <p:spPr>
              <a:xfrm>
                <a:off x="6178402" y="3028902"/>
                <a:ext cx="20948" cy="20948"/>
              </a:xfrm>
              <a:custGeom>
                <a:rect b="b" l="l" r="r" t="t"/>
                <a:pathLst>
                  <a:path extrusionOk="0" h="602" w="602">
                    <a:moveTo>
                      <a:pt x="1" y="1"/>
                    </a:moveTo>
                    <a:lnTo>
                      <a:pt x="1" y="601"/>
                    </a:lnTo>
                    <a:lnTo>
                      <a:pt x="601" y="601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9"/>
              <p:cNvSpPr/>
              <p:nvPr/>
            </p:nvSpPr>
            <p:spPr>
              <a:xfrm>
                <a:off x="6156340" y="3006840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9"/>
              <p:cNvSpPr/>
              <p:nvPr/>
            </p:nvSpPr>
            <p:spPr>
              <a:xfrm>
                <a:off x="6134313" y="2984813"/>
                <a:ext cx="22062" cy="22062"/>
              </a:xfrm>
              <a:custGeom>
                <a:rect b="b" l="l" r="r" t="t"/>
                <a:pathLst>
                  <a:path extrusionOk="0" h="634" w="634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9"/>
              <p:cNvSpPr/>
              <p:nvPr/>
            </p:nvSpPr>
            <p:spPr>
              <a:xfrm>
                <a:off x="5434347" y="3386420"/>
                <a:ext cx="435317" cy="22096"/>
              </a:xfrm>
              <a:custGeom>
                <a:rect b="b" l="l" r="r" t="t"/>
                <a:pathLst>
                  <a:path extrusionOk="0" h="635" w="12510">
                    <a:moveTo>
                      <a:pt x="1" y="1"/>
                    </a:moveTo>
                    <a:lnTo>
                      <a:pt x="1" y="635"/>
                    </a:lnTo>
                    <a:lnTo>
                      <a:pt x="12510" y="635"/>
                    </a:lnTo>
                    <a:lnTo>
                      <a:pt x="1251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9"/>
              <p:cNvSpPr/>
              <p:nvPr/>
            </p:nvSpPr>
            <p:spPr>
              <a:xfrm>
                <a:off x="5981096" y="3386420"/>
                <a:ext cx="153248" cy="22096"/>
              </a:xfrm>
              <a:custGeom>
                <a:rect b="b" l="l" r="r" t="t"/>
                <a:pathLst>
                  <a:path extrusionOk="0" h="635" w="4404">
                    <a:moveTo>
                      <a:pt x="0" y="1"/>
                    </a:moveTo>
                    <a:lnTo>
                      <a:pt x="0" y="635"/>
                    </a:lnTo>
                    <a:lnTo>
                      <a:pt x="4403" y="635"/>
                    </a:lnTo>
                    <a:lnTo>
                      <a:pt x="440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9"/>
              <p:cNvSpPr/>
              <p:nvPr/>
            </p:nvSpPr>
            <p:spPr>
              <a:xfrm>
                <a:off x="6223674" y="3274996"/>
                <a:ext cx="20948" cy="22096"/>
              </a:xfrm>
              <a:custGeom>
                <a:rect b="b" l="l" r="r" t="t"/>
                <a:pathLst>
                  <a:path extrusionOk="0" h="635" w="602">
                    <a:moveTo>
                      <a:pt x="1" y="0"/>
                    </a:moveTo>
                    <a:lnTo>
                      <a:pt x="1" y="634"/>
                    </a:lnTo>
                    <a:lnTo>
                      <a:pt x="601" y="634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9"/>
              <p:cNvSpPr/>
              <p:nvPr/>
            </p:nvSpPr>
            <p:spPr>
              <a:xfrm>
                <a:off x="6201612" y="3297058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9"/>
              <p:cNvSpPr/>
              <p:nvPr/>
            </p:nvSpPr>
            <p:spPr>
              <a:xfrm>
                <a:off x="6178402" y="3320269"/>
                <a:ext cx="20948" cy="20913"/>
              </a:xfrm>
              <a:custGeom>
                <a:rect b="b" l="l" r="r" t="t"/>
                <a:pathLst>
                  <a:path extrusionOk="0" h="601" w="602">
                    <a:moveTo>
                      <a:pt x="1" y="0"/>
                    </a:moveTo>
                    <a:lnTo>
                      <a:pt x="1" y="601"/>
                    </a:lnTo>
                    <a:lnTo>
                      <a:pt x="601" y="601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9"/>
              <p:cNvSpPr/>
              <p:nvPr/>
            </p:nvSpPr>
            <p:spPr>
              <a:xfrm>
                <a:off x="6156340" y="3341148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9"/>
              <p:cNvSpPr/>
              <p:nvPr/>
            </p:nvSpPr>
            <p:spPr>
              <a:xfrm>
                <a:off x="6134313" y="3365541"/>
                <a:ext cx="22062" cy="20913"/>
              </a:xfrm>
              <a:custGeom>
                <a:rect b="b" l="l" r="r" t="t"/>
                <a:pathLst>
                  <a:path extrusionOk="0" h="601" w="634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9"/>
              <p:cNvSpPr/>
              <p:nvPr/>
            </p:nvSpPr>
            <p:spPr>
              <a:xfrm>
                <a:off x="5321775" y="3274996"/>
                <a:ext cx="22062" cy="22096"/>
              </a:xfrm>
              <a:custGeom>
                <a:rect b="b" l="l" r="r" t="t"/>
                <a:pathLst>
                  <a:path extrusionOk="0" h="635" w="634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9"/>
              <p:cNvSpPr/>
              <p:nvPr/>
            </p:nvSpPr>
            <p:spPr>
              <a:xfrm>
                <a:off x="5343802" y="3297058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9"/>
              <p:cNvSpPr/>
              <p:nvPr/>
            </p:nvSpPr>
            <p:spPr>
              <a:xfrm>
                <a:off x="5367047" y="3320269"/>
                <a:ext cx="22062" cy="20913"/>
              </a:xfrm>
              <a:custGeom>
                <a:rect b="b" l="l" r="r" t="t"/>
                <a:pathLst>
                  <a:path extrusionOk="0" h="601" w="634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9"/>
              <p:cNvSpPr/>
              <p:nvPr/>
            </p:nvSpPr>
            <p:spPr>
              <a:xfrm>
                <a:off x="5389075" y="3341148"/>
                <a:ext cx="22096" cy="22096"/>
              </a:xfrm>
              <a:custGeom>
                <a:rect b="b" l="l" r="r" t="t"/>
                <a:pathLst>
                  <a:path extrusionOk="0" h="635" w="635">
                    <a:moveTo>
                      <a:pt x="1" y="1"/>
                    </a:moveTo>
                    <a:lnTo>
                      <a:pt x="1" y="635"/>
                    </a:lnTo>
                    <a:lnTo>
                      <a:pt x="635" y="635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9"/>
              <p:cNvSpPr/>
              <p:nvPr/>
            </p:nvSpPr>
            <p:spPr>
              <a:xfrm>
                <a:off x="5412320" y="3365541"/>
                <a:ext cx="22062" cy="20913"/>
              </a:xfrm>
              <a:custGeom>
                <a:rect b="b" l="l" r="r" t="t"/>
                <a:pathLst>
                  <a:path extrusionOk="0" h="601" w="634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2" name="Google Shape;812;p39"/>
            <p:cNvSpPr txBox="1"/>
            <p:nvPr/>
          </p:nvSpPr>
          <p:spPr>
            <a:xfrm>
              <a:off x="6206775" y="1242125"/>
              <a:ext cx="16713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Code"/>
                  <a:ea typeface="Fira Code"/>
                  <a:cs typeface="Fira Code"/>
                  <a:sym typeface="Fira Code"/>
                </a:rPr>
                <a:t>404 NOT FOUND</a:t>
              </a:r>
              <a:endParaRPr sz="1500"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0"/>
          <p:cNvSpPr txBox="1"/>
          <p:nvPr>
            <p:ph idx="4" type="title"/>
          </p:nvPr>
        </p:nvSpPr>
        <p:spPr>
          <a:xfrm>
            <a:off x="2770950" y="1765675"/>
            <a:ext cx="360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grpSp>
        <p:nvGrpSpPr>
          <p:cNvPr id="818" name="Google Shape;818;p40"/>
          <p:cNvGrpSpPr/>
          <p:nvPr/>
        </p:nvGrpSpPr>
        <p:grpSpPr>
          <a:xfrm>
            <a:off x="4401923" y="1425499"/>
            <a:ext cx="340168" cy="340168"/>
            <a:chOff x="2676100" y="832575"/>
            <a:chExt cx="483125" cy="483125"/>
          </a:xfrm>
        </p:grpSpPr>
        <p:sp>
          <p:nvSpPr>
            <p:cNvPr id="819" name="Google Shape;819;p40"/>
            <p:cNvSpPr/>
            <p:nvPr/>
          </p:nvSpPr>
          <p:spPr>
            <a:xfrm>
              <a:off x="2676100" y="83257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2762000" y="91847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2810775" y="975075"/>
              <a:ext cx="206025" cy="198150"/>
            </a:xfrm>
            <a:custGeom>
              <a:rect b="b" l="l" r="r" t="t"/>
              <a:pathLst>
                <a:path extrusionOk="0" h="7926" w="8241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822" name="Google Shape;8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779" y="2445775"/>
            <a:ext cx="1423075" cy="14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40"/>
          <p:cNvSpPr txBox="1"/>
          <p:nvPr>
            <p:ph idx="8" type="title"/>
          </p:nvPr>
        </p:nvSpPr>
        <p:spPr>
          <a:xfrm>
            <a:off x="720000" y="567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824" name="Google Shape;82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450" y="2712600"/>
            <a:ext cx="1423073" cy="889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5375" y="2624850"/>
            <a:ext cx="1423075" cy="977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8250" y="2099600"/>
            <a:ext cx="772925" cy="7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09250" y="2099600"/>
            <a:ext cx="772925" cy="7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24173" y="2992425"/>
            <a:ext cx="692800" cy="977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1"/>
          <p:cNvSpPr txBox="1"/>
          <p:nvPr/>
        </p:nvSpPr>
        <p:spPr>
          <a:xfrm>
            <a:off x="360400" y="1276325"/>
            <a:ext cx="424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Login Design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4" name="Google Shape;834;p41"/>
          <p:cNvSpPr txBox="1"/>
          <p:nvPr/>
        </p:nvSpPr>
        <p:spPr>
          <a:xfrm>
            <a:off x="4809600" y="1276325"/>
            <a:ext cx="400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Dashboard </a:t>
            </a:r>
            <a:r>
              <a:rPr lang="en" sz="1600">
                <a:latin typeface="Fira Code"/>
                <a:ea typeface="Fira Code"/>
                <a:cs typeface="Fira Code"/>
                <a:sym typeface="Fira Code"/>
              </a:rPr>
              <a:t>design </a:t>
            </a:r>
            <a:endParaRPr sz="16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5" name="Google Shape;83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Interface design</a:t>
            </a:r>
            <a:endParaRPr sz="3500"/>
          </a:p>
        </p:txBody>
      </p:sp>
      <p:pic>
        <p:nvPicPr>
          <p:cNvPr id="836" name="Google Shape;8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9825"/>
            <a:ext cx="4504800" cy="2228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850" y="2017375"/>
            <a:ext cx="4182000" cy="2071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