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7" r:id="rId3"/>
    <p:sldId id="261" r:id="rId4"/>
    <p:sldId id="290" r:id="rId5"/>
    <p:sldId id="262" r:id="rId6"/>
    <p:sldId id="265" r:id="rId7"/>
    <p:sldId id="278" r:id="rId8"/>
    <p:sldId id="288" r:id="rId9"/>
    <p:sldId id="266" r:id="rId10"/>
    <p:sldId id="289" r:id="rId11"/>
    <p:sldId id="279" r:id="rId12"/>
    <p:sldId id="268" r:id="rId13"/>
    <p:sldId id="269" r:id="rId14"/>
    <p:sldId id="271" r:id="rId15"/>
    <p:sldId id="270" r:id="rId16"/>
    <p:sldId id="272" r:id="rId17"/>
    <p:sldId id="277" r:id="rId18"/>
    <p:sldId id="274" r:id="rId19"/>
    <p:sldId id="276" r:id="rId20"/>
    <p:sldId id="275" r:id="rId21"/>
    <p:sldId id="281" r:id="rId22"/>
    <p:sldId id="280" r:id="rId23"/>
    <p:sldId id="282" r:id="rId24"/>
    <p:sldId id="284" r:id="rId25"/>
    <p:sldId id="287" r:id="rId26"/>
    <p:sldId id="286" r:id="rId27"/>
    <p:sldId id="305" r:id="rId28"/>
    <p:sldId id="285" r:id="rId29"/>
    <p:sldId id="291" r:id="rId30"/>
    <p:sldId id="292" r:id="rId31"/>
    <p:sldId id="293" r:id="rId32"/>
    <p:sldId id="295" r:id="rId33"/>
    <p:sldId id="294" r:id="rId34"/>
    <p:sldId id="296" r:id="rId35"/>
    <p:sldId id="297" r:id="rId36"/>
    <p:sldId id="298" r:id="rId37"/>
    <p:sldId id="299" r:id="rId38"/>
    <p:sldId id="300" r:id="rId39"/>
    <p:sldId id="301" r:id="rId40"/>
    <p:sldId id="302" r:id="rId41"/>
    <p:sldId id="303" r:id="rId42"/>
    <p:sldId id="304" r:id="rId43"/>
    <p:sldId id="306" r:id="rId44"/>
    <p:sldId id="318" r:id="rId45"/>
    <p:sldId id="308" r:id="rId46"/>
    <p:sldId id="309" r:id="rId47"/>
    <p:sldId id="311" r:id="rId48"/>
    <p:sldId id="313" r:id="rId49"/>
    <p:sldId id="314" r:id="rId50"/>
    <p:sldId id="315" r:id="rId51"/>
    <p:sldId id="312" r:id="rId52"/>
    <p:sldId id="320" r:id="rId53"/>
    <p:sldId id="316" r:id="rId54"/>
    <p:sldId id="31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61"/>
    <p:restoredTop sz="96327"/>
  </p:normalViewPr>
  <p:slideViewPr>
    <p:cSldViewPr snapToGrid="0">
      <p:cViewPr>
        <p:scale>
          <a:sx n="107" d="100"/>
          <a:sy n="107" d="100"/>
        </p:scale>
        <p:origin x="1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svg"/><Relationship Id="rId1" Type="http://schemas.openxmlformats.org/officeDocument/2006/relationships/image" Target="../media/image47.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CBD22-7DDA-4552-87E3-C176843F75F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5D87E13-5F36-4353-93D7-37EBDB7DDA80}">
      <dgm:prSet/>
      <dgm:spPr/>
      <dgm:t>
        <a:bodyPr/>
        <a:lstStyle/>
        <a:p>
          <a:r>
            <a:rPr lang="zh-CN">
              <a:latin typeface="Microsoft JhengHei" panose="020B0604030504040204" pitchFamily="34" charset="-120"/>
              <a:ea typeface="Microsoft JhengHei" panose="020B0604030504040204" pitchFamily="34" charset="-120"/>
            </a:rPr>
            <a:t>神经机器翻译 </a:t>
          </a:r>
          <a:r>
            <a:rPr lang="en-US">
              <a:latin typeface="Microsoft JhengHei" panose="020B0604030504040204" pitchFamily="34" charset="-120"/>
              <a:ea typeface="Microsoft JhengHei" panose="020B0604030504040204" pitchFamily="34" charset="-120"/>
            </a:rPr>
            <a:t>(Neural Machine Translation (NMT))</a:t>
          </a:r>
        </a:p>
      </dgm:t>
    </dgm:pt>
    <dgm:pt modelId="{57B5FE48-DD76-4B86-BA36-C18F1924034E}" type="parTrans" cxnId="{A2F31C12-2937-4935-8576-047A37880360}">
      <dgm:prSet/>
      <dgm:spPr/>
      <dgm:t>
        <a:bodyPr/>
        <a:lstStyle/>
        <a:p>
          <a:endParaRPr lang="en-US"/>
        </a:p>
      </dgm:t>
    </dgm:pt>
    <dgm:pt modelId="{74131F01-A568-47BD-9C00-0A1474D254C3}" type="sibTrans" cxnId="{A2F31C12-2937-4935-8576-047A37880360}">
      <dgm:prSet/>
      <dgm:spPr/>
      <dgm:t>
        <a:bodyPr/>
        <a:lstStyle/>
        <a:p>
          <a:endParaRPr lang="en-US"/>
        </a:p>
      </dgm:t>
    </dgm:pt>
    <dgm:pt modelId="{EF986558-F5E0-42CC-A653-5D18A82C6366}">
      <dgm:prSet/>
      <dgm:spPr/>
      <dgm:t>
        <a:bodyPr/>
        <a:lstStyle/>
        <a:p>
          <a:r>
            <a:rPr lang="zh-CN">
              <a:latin typeface="Microsoft JhengHei" panose="020B0604030504040204" pitchFamily="34" charset="-120"/>
              <a:ea typeface="Microsoft JhengHei" panose="020B0604030504040204" pitchFamily="34" charset="-120"/>
            </a:rPr>
            <a:t>大型语言模型 </a:t>
          </a:r>
          <a:r>
            <a:rPr lang="en-US">
              <a:latin typeface="Microsoft JhengHei" panose="020B0604030504040204" pitchFamily="34" charset="-120"/>
              <a:ea typeface="Microsoft JhengHei" panose="020B0604030504040204" pitchFamily="34" charset="-120"/>
            </a:rPr>
            <a:t>(Large Language Models (LLMs))</a:t>
          </a:r>
        </a:p>
      </dgm:t>
    </dgm:pt>
    <dgm:pt modelId="{409232B8-9BE8-4FAE-93BE-40E5F1A29192}" type="parTrans" cxnId="{1CAD5110-18FA-4399-A9A6-4C074BC2CBD5}">
      <dgm:prSet/>
      <dgm:spPr/>
      <dgm:t>
        <a:bodyPr/>
        <a:lstStyle/>
        <a:p>
          <a:endParaRPr lang="en-US"/>
        </a:p>
      </dgm:t>
    </dgm:pt>
    <dgm:pt modelId="{D636FEF3-52F5-45AB-8739-86AF9C3B3FC0}" type="sibTrans" cxnId="{1CAD5110-18FA-4399-A9A6-4C074BC2CBD5}">
      <dgm:prSet/>
      <dgm:spPr/>
      <dgm:t>
        <a:bodyPr/>
        <a:lstStyle/>
        <a:p>
          <a:endParaRPr lang="en-US"/>
        </a:p>
      </dgm:t>
    </dgm:pt>
    <dgm:pt modelId="{6D646F64-E591-FC42-9410-36F22F136F9E}" type="pres">
      <dgm:prSet presAssocID="{B72CBD22-7DDA-4552-87E3-C176843F75FD}" presName="hierChild1" presStyleCnt="0">
        <dgm:presLayoutVars>
          <dgm:chPref val="1"/>
          <dgm:dir/>
          <dgm:animOne val="branch"/>
          <dgm:animLvl val="lvl"/>
          <dgm:resizeHandles/>
        </dgm:presLayoutVars>
      </dgm:prSet>
      <dgm:spPr/>
    </dgm:pt>
    <dgm:pt modelId="{686473E7-E012-9B46-A341-24C73CA78623}" type="pres">
      <dgm:prSet presAssocID="{65D87E13-5F36-4353-93D7-37EBDB7DDA80}" presName="hierRoot1" presStyleCnt="0"/>
      <dgm:spPr/>
    </dgm:pt>
    <dgm:pt modelId="{46809467-FD26-204C-82DD-89D9A8EB57D9}" type="pres">
      <dgm:prSet presAssocID="{65D87E13-5F36-4353-93D7-37EBDB7DDA80}" presName="composite" presStyleCnt="0"/>
      <dgm:spPr/>
    </dgm:pt>
    <dgm:pt modelId="{3C16B4CA-82F8-8A4A-A749-35C02269ED4C}" type="pres">
      <dgm:prSet presAssocID="{65D87E13-5F36-4353-93D7-37EBDB7DDA80}" presName="background" presStyleLbl="node0" presStyleIdx="0" presStyleCnt="2"/>
      <dgm:spPr/>
    </dgm:pt>
    <dgm:pt modelId="{0133BB39-F58E-7C46-B40E-6FC97C02A919}" type="pres">
      <dgm:prSet presAssocID="{65D87E13-5F36-4353-93D7-37EBDB7DDA80}" presName="text" presStyleLbl="fgAcc0" presStyleIdx="0" presStyleCnt="2">
        <dgm:presLayoutVars>
          <dgm:chPref val="3"/>
        </dgm:presLayoutVars>
      </dgm:prSet>
      <dgm:spPr/>
    </dgm:pt>
    <dgm:pt modelId="{9FF7B0CD-E504-DC46-A1BB-9976B6843357}" type="pres">
      <dgm:prSet presAssocID="{65D87E13-5F36-4353-93D7-37EBDB7DDA80}" presName="hierChild2" presStyleCnt="0"/>
      <dgm:spPr/>
    </dgm:pt>
    <dgm:pt modelId="{80D4C529-3CDA-EB46-8468-216AC60B7196}" type="pres">
      <dgm:prSet presAssocID="{EF986558-F5E0-42CC-A653-5D18A82C6366}" presName="hierRoot1" presStyleCnt="0"/>
      <dgm:spPr/>
    </dgm:pt>
    <dgm:pt modelId="{BE468A24-4AE5-B947-B4F9-D0504D0E4F39}" type="pres">
      <dgm:prSet presAssocID="{EF986558-F5E0-42CC-A653-5D18A82C6366}" presName="composite" presStyleCnt="0"/>
      <dgm:spPr/>
    </dgm:pt>
    <dgm:pt modelId="{E1B10295-CCDC-524C-9928-487A49A3CD8A}" type="pres">
      <dgm:prSet presAssocID="{EF986558-F5E0-42CC-A653-5D18A82C6366}" presName="background" presStyleLbl="node0" presStyleIdx="1" presStyleCnt="2"/>
      <dgm:spPr/>
    </dgm:pt>
    <dgm:pt modelId="{1B5D076E-1651-214C-A055-0CC4F084219F}" type="pres">
      <dgm:prSet presAssocID="{EF986558-F5E0-42CC-A653-5D18A82C6366}" presName="text" presStyleLbl="fgAcc0" presStyleIdx="1" presStyleCnt="2">
        <dgm:presLayoutVars>
          <dgm:chPref val="3"/>
        </dgm:presLayoutVars>
      </dgm:prSet>
      <dgm:spPr/>
    </dgm:pt>
    <dgm:pt modelId="{31B408E2-FEF1-8144-8212-4B6EB439AAF6}" type="pres">
      <dgm:prSet presAssocID="{EF986558-F5E0-42CC-A653-5D18A82C6366}" presName="hierChild2" presStyleCnt="0"/>
      <dgm:spPr/>
    </dgm:pt>
  </dgm:ptLst>
  <dgm:cxnLst>
    <dgm:cxn modelId="{1CAD5110-18FA-4399-A9A6-4C074BC2CBD5}" srcId="{B72CBD22-7DDA-4552-87E3-C176843F75FD}" destId="{EF986558-F5E0-42CC-A653-5D18A82C6366}" srcOrd="1" destOrd="0" parTransId="{409232B8-9BE8-4FAE-93BE-40E5F1A29192}" sibTransId="{D636FEF3-52F5-45AB-8739-86AF9C3B3FC0}"/>
    <dgm:cxn modelId="{A2F31C12-2937-4935-8576-047A37880360}" srcId="{B72CBD22-7DDA-4552-87E3-C176843F75FD}" destId="{65D87E13-5F36-4353-93D7-37EBDB7DDA80}" srcOrd="0" destOrd="0" parTransId="{57B5FE48-DD76-4B86-BA36-C18F1924034E}" sibTransId="{74131F01-A568-47BD-9C00-0A1474D254C3}"/>
    <dgm:cxn modelId="{E092AE65-9D15-524B-A163-9B9658808118}" type="presOf" srcId="{EF986558-F5E0-42CC-A653-5D18A82C6366}" destId="{1B5D076E-1651-214C-A055-0CC4F084219F}" srcOrd="0" destOrd="0" presId="urn:microsoft.com/office/officeart/2005/8/layout/hierarchy1"/>
    <dgm:cxn modelId="{21D7D482-2525-5441-A465-3528EE455DC3}" type="presOf" srcId="{65D87E13-5F36-4353-93D7-37EBDB7DDA80}" destId="{0133BB39-F58E-7C46-B40E-6FC97C02A919}" srcOrd="0" destOrd="0" presId="urn:microsoft.com/office/officeart/2005/8/layout/hierarchy1"/>
    <dgm:cxn modelId="{1B12CC91-3F40-0C4A-92EB-571335F7D71A}" type="presOf" srcId="{B72CBD22-7DDA-4552-87E3-C176843F75FD}" destId="{6D646F64-E591-FC42-9410-36F22F136F9E}" srcOrd="0" destOrd="0" presId="urn:microsoft.com/office/officeart/2005/8/layout/hierarchy1"/>
    <dgm:cxn modelId="{1D7485B9-BB7F-8846-8DFF-4D00E8C41A49}" type="presParOf" srcId="{6D646F64-E591-FC42-9410-36F22F136F9E}" destId="{686473E7-E012-9B46-A341-24C73CA78623}" srcOrd="0" destOrd="0" presId="urn:microsoft.com/office/officeart/2005/8/layout/hierarchy1"/>
    <dgm:cxn modelId="{ECA3B603-30B8-424D-9F75-0D1CD63D7A83}" type="presParOf" srcId="{686473E7-E012-9B46-A341-24C73CA78623}" destId="{46809467-FD26-204C-82DD-89D9A8EB57D9}" srcOrd="0" destOrd="0" presId="urn:microsoft.com/office/officeart/2005/8/layout/hierarchy1"/>
    <dgm:cxn modelId="{3E9307C0-C145-9641-AB66-8D5425F65859}" type="presParOf" srcId="{46809467-FD26-204C-82DD-89D9A8EB57D9}" destId="{3C16B4CA-82F8-8A4A-A749-35C02269ED4C}" srcOrd="0" destOrd="0" presId="urn:microsoft.com/office/officeart/2005/8/layout/hierarchy1"/>
    <dgm:cxn modelId="{7A5761B8-6421-224B-9B7C-9D5D99E74C12}" type="presParOf" srcId="{46809467-FD26-204C-82DD-89D9A8EB57D9}" destId="{0133BB39-F58E-7C46-B40E-6FC97C02A919}" srcOrd="1" destOrd="0" presId="urn:microsoft.com/office/officeart/2005/8/layout/hierarchy1"/>
    <dgm:cxn modelId="{083C4BC7-AD06-B64B-AA4D-AD5C62391FA3}" type="presParOf" srcId="{686473E7-E012-9B46-A341-24C73CA78623}" destId="{9FF7B0CD-E504-DC46-A1BB-9976B6843357}" srcOrd="1" destOrd="0" presId="urn:microsoft.com/office/officeart/2005/8/layout/hierarchy1"/>
    <dgm:cxn modelId="{C3727455-99F4-E247-A7FE-61C99D444A07}" type="presParOf" srcId="{6D646F64-E591-FC42-9410-36F22F136F9E}" destId="{80D4C529-3CDA-EB46-8468-216AC60B7196}" srcOrd="1" destOrd="0" presId="urn:microsoft.com/office/officeart/2005/8/layout/hierarchy1"/>
    <dgm:cxn modelId="{AFFA9E86-3156-FF4A-A2A9-38534739AE85}" type="presParOf" srcId="{80D4C529-3CDA-EB46-8468-216AC60B7196}" destId="{BE468A24-4AE5-B947-B4F9-D0504D0E4F39}" srcOrd="0" destOrd="0" presId="urn:microsoft.com/office/officeart/2005/8/layout/hierarchy1"/>
    <dgm:cxn modelId="{DE5EE2DF-9E2E-624D-A693-DE646A1FEC8F}" type="presParOf" srcId="{BE468A24-4AE5-B947-B4F9-D0504D0E4F39}" destId="{E1B10295-CCDC-524C-9928-487A49A3CD8A}" srcOrd="0" destOrd="0" presId="urn:microsoft.com/office/officeart/2005/8/layout/hierarchy1"/>
    <dgm:cxn modelId="{D49F2DAA-F182-3C44-B499-81279C4EB28A}" type="presParOf" srcId="{BE468A24-4AE5-B947-B4F9-D0504D0E4F39}" destId="{1B5D076E-1651-214C-A055-0CC4F084219F}" srcOrd="1" destOrd="0" presId="urn:microsoft.com/office/officeart/2005/8/layout/hierarchy1"/>
    <dgm:cxn modelId="{1F2F9143-07B4-E44A-90C1-2FE23C0C8814}" type="presParOf" srcId="{80D4C529-3CDA-EB46-8468-216AC60B7196}" destId="{31B408E2-FEF1-8144-8212-4B6EB439AAF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AAD5E-AAB3-4A85-8849-85E669AAFE9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358702-4B1A-4397-A3CC-E469DAE67A8D}">
      <dgm:prSet custT="1"/>
      <dgm:spPr/>
      <dgm:t>
        <a:bodyPr/>
        <a:lstStyle/>
        <a:p>
          <a:r>
            <a:rPr lang="zh-CN" sz="1800" dirty="0">
              <a:latin typeface="Microsoft JhengHei" panose="020B0604030504040204" pitchFamily="34" charset="-120"/>
              <a:ea typeface="Microsoft JhengHei" panose="020B0604030504040204" pitchFamily="34" charset="-120"/>
            </a:rPr>
            <a:t>更佳的译稿，承接更多工作</a:t>
          </a:r>
          <a:endParaRPr lang="en-US" sz="1800" dirty="0">
            <a:latin typeface="Microsoft JhengHei" panose="020B0604030504040204" pitchFamily="34" charset="-120"/>
            <a:ea typeface="Microsoft JhengHei" panose="020B0604030504040204" pitchFamily="34" charset="-120"/>
          </a:endParaRPr>
        </a:p>
      </dgm:t>
    </dgm:pt>
    <dgm:pt modelId="{269A8D93-6691-43C1-8DBA-D30ECD7DAA1B}" type="par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773C5B0-137A-4FA0-BF85-6C938E91D6E9}" type="sibTrans" cxnId="{3D3CCD86-34AD-4CE1-BFEB-9CE00FC13AF3}">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E9E1EA41-5920-4A86-906D-75F3492B9270}">
      <dgm:prSet custT="1"/>
      <dgm:spPr/>
      <dgm:t>
        <a:bodyPr/>
        <a:lstStyle/>
        <a:p>
          <a:r>
            <a:rPr lang="zh-CN" sz="1800" dirty="0">
              <a:latin typeface="Microsoft JhengHei" panose="020B0604030504040204" pitchFamily="34" charset="-120"/>
              <a:ea typeface="Microsoft JhengHei" panose="020B0604030504040204" pitchFamily="34" charset="-120"/>
            </a:rPr>
            <a:t>专门领域的翻译工作</a:t>
          </a:r>
          <a:endParaRPr lang="en-US" sz="1800" dirty="0">
            <a:latin typeface="Microsoft JhengHei" panose="020B0604030504040204" pitchFamily="34" charset="-120"/>
            <a:ea typeface="Microsoft JhengHei" panose="020B0604030504040204" pitchFamily="34" charset="-120"/>
          </a:endParaRPr>
        </a:p>
      </dgm:t>
    </dgm:pt>
    <dgm:pt modelId="{3D32BFB3-07D2-47A6-800B-2A2DC14FC2B9}" type="par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BB618525-C81D-4631-9D4D-1AA04D5B6C58}" type="sibTrans" cxnId="{DB19371B-90EA-4777-9479-2A4DCCB9793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C8335A26-9F48-49E1-B496-43C3DEBC0F15}">
      <dgm:prSet custT="1"/>
      <dgm:spPr/>
      <dgm:t>
        <a:bodyPr/>
        <a:lstStyle/>
        <a:p>
          <a:r>
            <a:rPr lang="zh-CN" sz="1800" dirty="0">
              <a:latin typeface="Microsoft JhengHei" panose="020B0604030504040204" pitchFamily="34" charset="-120"/>
              <a:ea typeface="Microsoft JhengHei" panose="020B0604030504040204" pitchFamily="34" charset="-120"/>
            </a:rPr>
            <a:t>牵涉复杂文本、语境、背景知识</a:t>
          </a:r>
          <a:r>
            <a:rPr lang="zh-CN" altLang="en-US" sz="1800" dirty="0">
              <a:latin typeface="Microsoft JhengHei" panose="020B0604030504040204" pitchFamily="34" charset="-120"/>
              <a:ea typeface="Microsoft JhengHei" panose="020B0604030504040204" pitchFamily="34" charset="-120"/>
            </a:rPr>
            <a:t>、事件、人物关系</a:t>
          </a:r>
          <a:endParaRPr lang="en-US" sz="1800" dirty="0">
            <a:latin typeface="Microsoft JhengHei" panose="020B0604030504040204" pitchFamily="34" charset="-120"/>
            <a:ea typeface="Microsoft JhengHei" panose="020B0604030504040204" pitchFamily="34" charset="-120"/>
          </a:endParaRPr>
        </a:p>
      </dgm:t>
    </dgm:pt>
    <dgm:pt modelId="{72255EA4-254C-4053-B8DF-D89DC5324865}" type="par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737D7E08-0C30-4328-B3C3-95DB963756E7}" type="sibTrans" cxnId="{18C17304-913B-4B4D-B99F-357E70EED84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4C20814-0B69-4650-A989-6F3BDF0950AA}">
      <dgm:prSet custT="1"/>
      <dgm:spPr/>
      <dgm:t>
        <a:bodyPr/>
        <a:lstStyle/>
        <a:p>
          <a:r>
            <a:rPr lang="zh-CN" sz="1800">
              <a:latin typeface="Microsoft JhengHei" panose="020B0604030504040204" pitchFamily="34" charset="-120"/>
              <a:ea typeface="Microsoft JhengHei" panose="020B0604030504040204" pitchFamily="34" charset="-120"/>
            </a:rPr>
            <a:t>校对、编辑</a:t>
          </a:r>
          <a:endParaRPr lang="en-US" sz="1800">
            <a:latin typeface="Microsoft JhengHei" panose="020B0604030504040204" pitchFamily="34" charset="-120"/>
            <a:ea typeface="Microsoft JhengHei" panose="020B0604030504040204" pitchFamily="34" charset="-120"/>
          </a:endParaRPr>
        </a:p>
      </dgm:t>
    </dgm:pt>
    <dgm:pt modelId="{B30830FB-A5AE-49A1-8F26-694144178269}" type="par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05C4F52D-8218-4F22-B419-7059B463D212}" type="sibTrans" cxnId="{A6D83441-BB79-49A1-887F-2EA9763CCF4A}">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04365EA-555A-492D-BAB3-BB5A90B5F8C6}">
      <dgm:prSet custT="1"/>
      <dgm:spPr/>
      <dgm:t>
        <a:bodyPr/>
        <a:lstStyle/>
        <a:p>
          <a:r>
            <a:rPr lang="zh-CN" sz="1800">
              <a:latin typeface="Microsoft JhengHei" panose="020B0604030504040204" pitchFamily="34" charset="-120"/>
              <a:ea typeface="Microsoft JhengHei" panose="020B0604030504040204" pitchFamily="34" charset="-120"/>
            </a:rPr>
            <a:t>语料整理、模型评估</a:t>
          </a:r>
          <a:endParaRPr lang="en-US" sz="1800">
            <a:latin typeface="Microsoft JhengHei" panose="020B0604030504040204" pitchFamily="34" charset="-120"/>
            <a:ea typeface="Microsoft JhengHei" panose="020B0604030504040204" pitchFamily="34" charset="-120"/>
          </a:endParaRPr>
        </a:p>
      </dgm:t>
    </dgm:pt>
    <dgm:pt modelId="{418329A3-5D3B-43DE-A70B-143300D699F3}" type="par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6B858483-5237-4511-A5D7-E066099EC864}" type="sibTrans" cxnId="{A3194F3A-6979-464C-85DD-5D2058DA3B39}">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8412CD33-8B79-4B66-AECE-2787FEF37635}" type="pres">
      <dgm:prSet presAssocID="{602AAD5E-AAB3-4A85-8849-85E669AAFE90}" presName="root" presStyleCnt="0">
        <dgm:presLayoutVars>
          <dgm:dir/>
          <dgm:resizeHandles val="exact"/>
        </dgm:presLayoutVars>
      </dgm:prSet>
      <dgm:spPr/>
    </dgm:pt>
    <dgm:pt modelId="{D6EF721C-2B11-4B55-B7EC-51D5AC5EC764}" type="pres">
      <dgm:prSet presAssocID="{FF358702-4B1A-4397-A3CC-E469DAE67A8D}" presName="compNode" presStyleCnt="0"/>
      <dgm:spPr/>
    </dgm:pt>
    <dgm:pt modelId="{E04F6D20-706D-4088-85D3-B9D9936242F0}" type="pres">
      <dgm:prSet presAssocID="{FF358702-4B1A-4397-A3CC-E469DAE67A8D}" presName="bgRect" presStyleLbl="bgShp" presStyleIdx="0" presStyleCnt="5"/>
      <dgm:spPr/>
    </dgm:pt>
    <dgm:pt modelId="{C0EC0D8D-553C-4F34-9096-AE1948E052DB}" type="pres">
      <dgm:prSet presAssocID="{FF358702-4B1A-4397-A3CC-E469DAE67A8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BEC27C44-608D-488C-8300-DCCE615762D5}" type="pres">
      <dgm:prSet presAssocID="{FF358702-4B1A-4397-A3CC-E469DAE67A8D}" presName="spaceRect" presStyleCnt="0"/>
      <dgm:spPr/>
    </dgm:pt>
    <dgm:pt modelId="{AE9A89FC-9DA2-4A45-97A6-87D19A96127B}" type="pres">
      <dgm:prSet presAssocID="{FF358702-4B1A-4397-A3CC-E469DAE67A8D}" presName="parTx" presStyleLbl="revTx" presStyleIdx="0" presStyleCnt="5">
        <dgm:presLayoutVars>
          <dgm:chMax val="0"/>
          <dgm:chPref val="0"/>
        </dgm:presLayoutVars>
      </dgm:prSet>
      <dgm:spPr/>
    </dgm:pt>
    <dgm:pt modelId="{694B2BAB-1013-4E8B-AB4A-4B278C5FD900}" type="pres">
      <dgm:prSet presAssocID="{5773C5B0-137A-4FA0-BF85-6C938E91D6E9}" presName="sibTrans" presStyleCnt="0"/>
      <dgm:spPr/>
    </dgm:pt>
    <dgm:pt modelId="{BC402DA1-989A-404B-BD01-B565037562B8}" type="pres">
      <dgm:prSet presAssocID="{E9E1EA41-5920-4A86-906D-75F3492B9270}" presName="compNode" presStyleCnt="0"/>
      <dgm:spPr/>
    </dgm:pt>
    <dgm:pt modelId="{A85305AE-DB6A-4F14-AF93-5D3D3C6243F4}" type="pres">
      <dgm:prSet presAssocID="{E9E1EA41-5920-4A86-906D-75F3492B9270}" presName="bgRect" presStyleLbl="bgShp" presStyleIdx="1" presStyleCnt="5"/>
      <dgm:spPr/>
    </dgm:pt>
    <dgm:pt modelId="{CD3785AF-8CEC-4075-8162-517BFE8F4E29}" type="pres">
      <dgm:prSet presAssocID="{E9E1EA41-5920-4A86-906D-75F3492B927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3D827DD-CBBE-4DAD-9B27-194226AF1AA4}" type="pres">
      <dgm:prSet presAssocID="{E9E1EA41-5920-4A86-906D-75F3492B9270}" presName="spaceRect" presStyleCnt="0"/>
      <dgm:spPr/>
    </dgm:pt>
    <dgm:pt modelId="{EBDEA5F2-3428-4F13-9395-5347D5F39DB6}" type="pres">
      <dgm:prSet presAssocID="{E9E1EA41-5920-4A86-906D-75F3492B9270}" presName="parTx" presStyleLbl="revTx" presStyleIdx="1" presStyleCnt="5">
        <dgm:presLayoutVars>
          <dgm:chMax val="0"/>
          <dgm:chPref val="0"/>
        </dgm:presLayoutVars>
      </dgm:prSet>
      <dgm:spPr/>
    </dgm:pt>
    <dgm:pt modelId="{352616B7-BF23-4F04-879B-ADBA5A904331}" type="pres">
      <dgm:prSet presAssocID="{BB618525-C81D-4631-9D4D-1AA04D5B6C58}" presName="sibTrans" presStyleCnt="0"/>
      <dgm:spPr/>
    </dgm:pt>
    <dgm:pt modelId="{75BB174C-678C-4FF7-A9B9-BA43671FA118}" type="pres">
      <dgm:prSet presAssocID="{C8335A26-9F48-49E1-B496-43C3DEBC0F15}" presName="compNode" presStyleCnt="0"/>
      <dgm:spPr/>
    </dgm:pt>
    <dgm:pt modelId="{8970DD1E-6269-4010-AA5D-B5B492214FD9}" type="pres">
      <dgm:prSet presAssocID="{C8335A26-9F48-49E1-B496-43C3DEBC0F15}" presName="bgRect" presStyleLbl="bgShp" presStyleIdx="2" presStyleCnt="5"/>
      <dgm:spPr/>
    </dgm:pt>
    <dgm:pt modelId="{D548F6B2-756E-4762-9915-7DC607F213D6}" type="pres">
      <dgm:prSet presAssocID="{C8335A26-9F48-49E1-B496-43C3DEBC0F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256C287C-83DA-4612-BBB5-92B273BF75FE}" type="pres">
      <dgm:prSet presAssocID="{C8335A26-9F48-49E1-B496-43C3DEBC0F15}" presName="spaceRect" presStyleCnt="0"/>
      <dgm:spPr/>
    </dgm:pt>
    <dgm:pt modelId="{5F04E2EE-2C08-48FA-BBD5-598AE45A8ECA}" type="pres">
      <dgm:prSet presAssocID="{C8335A26-9F48-49E1-B496-43C3DEBC0F15}" presName="parTx" presStyleLbl="revTx" presStyleIdx="2" presStyleCnt="5">
        <dgm:presLayoutVars>
          <dgm:chMax val="0"/>
          <dgm:chPref val="0"/>
        </dgm:presLayoutVars>
      </dgm:prSet>
      <dgm:spPr/>
    </dgm:pt>
    <dgm:pt modelId="{1858CED3-1A0D-4F7B-A6D8-07B1948C2C44}" type="pres">
      <dgm:prSet presAssocID="{737D7E08-0C30-4328-B3C3-95DB963756E7}" presName="sibTrans" presStyleCnt="0"/>
      <dgm:spPr/>
    </dgm:pt>
    <dgm:pt modelId="{8FBEB8AA-EA3D-4E7D-BCC6-7960A736BE5B}" type="pres">
      <dgm:prSet presAssocID="{04C20814-0B69-4650-A989-6F3BDF0950AA}" presName="compNode" presStyleCnt="0"/>
      <dgm:spPr/>
    </dgm:pt>
    <dgm:pt modelId="{E9BF57E5-6E79-46AF-B233-9FDCBC873EC3}" type="pres">
      <dgm:prSet presAssocID="{04C20814-0B69-4650-A989-6F3BDF0950AA}" presName="bgRect" presStyleLbl="bgShp" presStyleIdx="3" presStyleCnt="5"/>
      <dgm:spPr/>
    </dgm:pt>
    <dgm:pt modelId="{B7F5D58A-8D83-4EB9-B69F-A9D6364F9A90}" type="pres">
      <dgm:prSet presAssocID="{04C20814-0B69-4650-A989-6F3BDF0950A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lackboard"/>
        </a:ext>
      </dgm:extLst>
    </dgm:pt>
    <dgm:pt modelId="{9824AD89-8BC2-411B-A079-92FC81CFE14A}" type="pres">
      <dgm:prSet presAssocID="{04C20814-0B69-4650-A989-6F3BDF0950AA}" presName="spaceRect" presStyleCnt="0"/>
      <dgm:spPr/>
    </dgm:pt>
    <dgm:pt modelId="{3DD92308-C0CC-4A81-A0FD-4F4222D4FDA7}" type="pres">
      <dgm:prSet presAssocID="{04C20814-0B69-4650-A989-6F3BDF0950AA}" presName="parTx" presStyleLbl="revTx" presStyleIdx="3" presStyleCnt="5">
        <dgm:presLayoutVars>
          <dgm:chMax val="0"/>
          <dgm:chPref val="0"/>
        </dgm:presLayoutVars>
      </dgm:prSet>
      <dgm:spPr/>
    </dgm:pt>
    <dgm:pt modelId="{432CB5B5-AD46-487B-AF46-7B28AF3451A1}" type="pres">
      <dgm:prSet presAssocID="{05C4F52D-8218-4F22-B419-7059B463D212}" presName="sibTrans" presStyleCnt="0"/>
      <dgm:spPr/>
    </dgm:pt>
    <dgm:pt modelId="{F6EF593A-2123-4522-A8D1-A568934C965E}" type="pres">
      <dgm:prSet presAssocID="{204365EA-555A-492D-BAB3-BB5A90B5F8C6}" presName="compNode" presStyleCnt="0"/>
      <dgm:spPr/>
    </dgm:pt>
    <dgm:pt modelId="{E3659345-8BDA-4FD8-8521-CCFBC95E1407}" type="pres">
      <dgm:prSet presAssocID="{204365EA-555A-492D-BAB3-BB5A90B5F8C6}" presName="bgRect" presStyleLbl="bgShp" presStyleIdx="4" presStyleCnt="5"/>
      <dgm:spPr/>
    </dgm:pt>
    <dgm:pt modelId="{7A384E04-E07E-49B0-A227-F3F41B33A2F7}" type="pres">
      <dgm:prSet presAssocID="{204365EA-555A-492D-BAB3-BB5A90B5F8C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1545452A-6A82-4AB2-A5EB-E7E0E3666A7D}" type="pres">
      <dgm:prSet presAssocID="{204365EA-555A-492D-BAB3-BB5A90B5F8C6}" presName="spaceRect" presStyleCnt="0"/>
      <dgm:spPr/>
    </dgm:pt>
    <dgm:pt modelId="{8037393B-2AB2-4BB9-9B4B-3BA080DA3E43}" type="pres">
      <dgm:prSet presAssocID="{204365EA-555A-492D-BAB3-BB5A90B5F8C6}" presName="parTx" presStyleLbl="revTx" presStyleIdx="4" presStyleCnt="5">
        <dgm:presLayoutVars>
          <dgm:chMax val="0"/>
          <dgm:chPref val="0"/>
        </dgm:presLayoutVars>
      </dgm:prSet>
      <dgm:spPr/>
    </dgm:pt>
  </dgm:ptLst>
  <dgm:cxnLst>
    <dgm:cxn modelId="{18C17304-913B-4B4D-B99F-357E70EED848}" srcId="{602AAD5E-AAB3-4A85-8849-85E669AAFE90}" destId="{C8335A26-9F48-49E1-B496-43C3DEBC0F15}" srcOrd="2" destOrd="0" parTransId="{72255EA4-254C-4053-B8DF-D89DC5324865}" sibTransId="{737D7E08-0C30-4328-B3C3-95DB963756E7}"/>
    <dgm:cxn modelId="{DB19371B-90EA-4777-9479-2A4DCCB9793D}" srcId="{602AAD5E-AAB3-4A85-8849-85E669AAFE90}" destId="{E9E1EA41-5920-4A86-906D-75F3492B9270}" srcOrd="1" destOrd="0" parTransId="{3D32BFB3-07D2-47A6-800B-2A2DC14FC2B9}" sibTransId="{BB618525-C81D-4631-9D4D-1AA04D5B6C58}"/>
    <dgm:cxn modelId="{A3194F3A-6979-464C-85DD-5D2058DA3B39}" srcId="{602AAD5E-AAB3-4A85-8849-85E669AAFE90}" destId="{204365EA-555A-492D-BAB3-BB5A90B5F8C6}" srcOrd="4" destOrd="0" parTransId="{418329A3-5D3B-43DE-A70B-143300D699F3}" sibTransId="{6B858483-5237-4511-A5D7-E066099EC864}"/>
    <dgm:cxn modelId="{A6D83441-BB79-49A1-887F-2EA9763CCF4A}" srcId="{602AAD5E-AAB3-4A85-8849-85E669AAFE90}" destId="{04C20814-0B69-4650-A989-6F3BDF0950AA}" srcOrd="3" destOrd="0" parTransId="{B30830FB-A5AE-49A1-8F26-694144178269}" sibTransId="{05C4F52D-8218-4F22-B419-7059B463D212}"/>
    <dgm:cxn modelId="{D3C8A969-61ED-41D1-A603-3C92564ACD7E}" type="presOf" srcId="{FF358702-4B1A-4397-A3CC-E469DAE67A8D}" destId="{AE9A89FC-9DA2-4A45-97A6-87D19A96127B}" srcOrd="0" destOrd="0" presId="urn:microsoft.com/office/officeart/2018/2/layout/IconVerticalSolidList"/>
    <dgm:cxn modelId="{D57B5D7F-104A-4730-BC3A-FEA064D0722A}" type="presOf" srcId="{E9E1EA41-5920-4A86-906D-75F3492B9270}" destId="{EBDEA5F2-3428-4F13-9395-5347D5F39DB6}" srcOrd="0" destOrd="0" presId="urn:microsoft.com/office/officeart/2018/2/layout/IconVerticalSolidList"/>
    <dgm:cxn modelId="{3D3CCD86-34AD-4CE1-BFEB-9CE00FC13AF3}" srcId="{602AAD5E-AAB3-4A85-8849-85E669AAFE90}" destId="{FF358702-4B1A-4397-A3CC-E469DAE67A8D}" srcOrd="0" destOrd="0" parTransId="{269A8D93-6691-43C1-8DBA-D30ECD7DAA1B}" sibTransId="{5773C5B0-137A-4FA0-BF85-6C938E91D6E9}"/>
    <dgm:cxn modelId="{EF326E8A-7196-4D61-8043-A6D101F65FD9}" type="presOf" srcId="{04C20814-0B69-4650-A989-6F3BDF0950AA}" destId="{3DD92308-C0CC-4A81-A0FD-4F4222D4FDA7}" srcOrd="0" destOrd="0" presId="urn:microsoft.com/office/officeart/2018/2/layout/IconVerticalSolidList"/>
    <dgm:cxn modelId="{8FEEDBBD-27C1-485A-BC27-2AC47D6ED19A}" type="presOf" srcId="{204365EA-555A-492D-BAB3-BB5A90B5F8C6}" destId="{8037393B-2AB2-4BB9-9B4B-3BA080DA3E43}" srcOrd="0" destOrd="0" presId="urn:microsoft.com/office/officeart/2018/2/layout/IconVerticalSolidList"/>
    <dgm:cxn modelId="{8587E7BF-52CB-495F-8B4A-C7B97FCE60EC}" type="presOf" srcId="{C8335A26-9F48-49E1-B496-43C3DEBC0F15}" destId="{5F04E2EE-2C08-48FA-BBD5-598AE45A8ECA}" srcOrd="0" destOrd="0" presId="urn:microsoft.com/office/officeart/2018/2/layout/IconVerticalSolidList"/>
    <dgm:cxn modelId="{7529E6E4-C233-4F69-9A21-E8DE339B0DBA}" type="presOf" srcId="{602AAD5E-AAB3-4A85-8849-85E669AAFE90}" destId="{8412CD33-8B79-4B66-AECE-2787FEF37635}" srcOrd="0" destOrd="0" presId="urn:microsoft.com/office/officeart/2018/2/layout/IconVerticalSolidList"/>
    <dgm:cxn modelId="{E6096D96-45B2-4C42-B92B-6EC1602CD9A5}" type="presParOf" srcId="{8412CD33-8B79-4B66-AECE-2787FEF37635}" destId="{D6EF721C-2B11-4B55-B7EC-51D5AC5EC764}" srcOrd="0" destOrd="0" presId="urn:microsoft.com/office/officeart/2018/2/layout/IconVerticalSolidList"/>
    <dgm:cxn modelId="{F67915A2-53D0-4003-A302-9B7F08FBA8F9}" type="presParOf" srcId="{D6EF721C-2B11-4B55-B7EC-51D5AC5EC764}" destId="{E04F6D20-706D-4088-85D3-B9D9936242F0}" srcOrd="0" destOrd="0" presId="urn:microsoft.com/office/officeart/2018/2/layout/IconVerticalSolidList"/>
    <dgm:cxn modelId="{5D96D0FB-16BA-478A-BC6C-94DB4454D4B0}" type="presParOf" srcId="{D6EF721C-2B11-4B55-B7EC-51D5AC5EC764}" destId="{C0EC0D8D-553C-4F34-9096-AE1948E052DB}" srcOrd="1" destOrd="0" presId="urn:microsoft.com/office/officeart/2018/2/layout/IconVerticalSolidList"/>
    <dgm:cxn modelId="{76A948DF-555C-4D7C-B1AE-5EA0CA077092}" type="presParOf" srcId="{D6EF721C-2B11-4B55-B7EC-51D5AC5EC764}" destId="{BEC27C44-608D-488C-8300-DCCE615762D5}" srcOrd="2" destOrd="0" presId="urn:microsoft.com/office/officeart/2018/2/layout/IconVerticalSolidList"/>
    <dgm:cxn modelId="{34B31F93-7B52-47EE-93EE-8883453FAE19}" type="presParOf" srcId="{D6EF721C-2B11-4B55-B7EC-51D5AC5EC764}" destId="{AE9A89FC-9DA2-4A45-97A6-87D19A96127B}" srcOrd="3" destOrd="0" presId="urn:microsoft.com/office/officeart/2018/2/layout/IconVerticalSolidList"/>
    <dgm:cxn modelId="{563C51FA-EF8F-4A26-A696-32870A8339E9}" type="presParOf" srcId="{8412CD33-8B79-4B66-AECE-2787FEF37635}" destId="{694B2BAB-1013-4E8B-AB4A-4B278C5FD900}" srcOrd="1" destOrd="0" presId="urn:microsoft.com/office/officeart/2018/2/layout/IconVerticalSolidList"/>
    <dgm:cxn modelId="{E99175F6-DA7C-417D-B581-7237E63921E9}" type="presParOf" srcId="{8412CD33-8B79-4B66-AECE-2787FEF37635}" destId="{BC402DA1-989A-404B-BD01-B565037562B8}" srcOrd="2" destOrd="0" presId="urn:microsoft.com/office/officeart/2018/2/layout/IconVerticalSolidList"/>
    <dgm:cxn modelId="{F837A738-2104-4A34-83BC-A5115CE10E07}" type="presParOf" srcId="{BC402DA1-989A-404B-BD01-B565037562B8}" destId="{A85305AE-DB6A-4F14-AF93-5D3D3C6243F4}" srcOrd="0" destOrd="0" presId="urn:microsoft.com/office/officeart/2018/2/layout/IconVerticalSolidList"/>
    <dgm:cxn modelId="{70FD2331-68F1-4961-AD19-FF1E4D534C25}" type="presParOf" srcId="{BC402DA1-989A-404B-BD01-B565037562B8}" destId="{CD3785AF-8CEC-4075-8162-517BFE8F4E29}" srcOrd="1" destOrd="0" presId="urn:microsoft.com/office/officeart/2018/2/layout/IconVerticalSolidList"/>
    <dgm:cxn modelId="{EEFB31A4-A568-49AA-9B33-7F731B72F217}" type="presParOf" srcId="{BC402DA1-989A-404B-BD01-B565037562B8}" destId="{93D827DD-CBBE-4DAD-9B27-194226AF1AA4}" srcOrd="2" destOrd="0" presId="urn:microsoft.com/office/officeart/2018/2/layout/IconVerticalSolidList"/>
    <dgm:cxn modelId="{AFC32BCA-A515-41A7-A43A-E97A90FD58C8}" type="presParOf" srcId="{BC402DA1-989A-404B-BD01-B565037562B8}" destId="{EBDEA5F2-3428-4F13-9395-5347D5F39DB6}" srcOrd="3" destOrd="0" presId="urn:microsoft.com/office/officeart/2018/2/layout/IconVerticalSolidList"/>
    <dgm:cxn modelId="{F00965A4-BA8D-4B92-B486-414C6ED395CD}" type="presParOf" srcId="{8412CD33-8B79-4B66-AECE-2787FEF37635}" destId="{352616B7-BF23-4F04-879B-ADBA5A904331}" srcOrd="3" destOrd="0" presId="urn:microsoft.com/office/officeart/2018/2/layout/IconVerticalSolidList"/>
    <dgm:cxn modelId="{57F05604-C5CD-4FA0-B837-45F03D4BDE86}" type="presParOf" srcId="{8412CD33-8B79-4B66-AECE-2787FEF37635}" destId="{75BB174C-678C-4FF7-A9B9-BA43671FA118}" srcOrd="4" destOrd="0" presId="urn:microsoft.com/office/officeart/2018/2/layout/IconVerticalSolidList"/>
    <dgm:cxn modelId="{EE2EB86F-B913-4573-8DCB-0A2286E0DFC0}" type="presParOf" srcId="{75BB174C-678C-4FF7-A9B9-BA43671FA118}" destId="{8970DD1E-6269-4010-AA5D-B5B492214FD9}" srcOrd="0" destOrd="0" presId="urn:microsoft.com/office/officeart/2018/2/layout/IconVerticalSolidList"/>
    <dgm:cxn modelId="{B68E8466-1130-4970-A6B3-F29D4213FECB}" type="presParOf" srcId="{75BB174C-678C-4FF7-A9B9-BA43671FA118}" destId="{D548F6B2-756E-4762-9915-7DC607F213D6}" srcOrd="1" destOrd="0" presId="urn:microsoft.com/office/officeart/2018/2/layout/IconVerticalSolidList"/>
    <dgm:cxn modelId="{5847CBAA-A479-4C9B-8948-E550EFE2E60F}" type="presParOf" srcId="{75BB174C-678C-4FF7-A9B9-BA43671FA118}" destId="{256C287C-83DA-4612-BBB5-92B273BF75FE}" srcOrd="2" destOrd="0" presId="urn:microsoft.com/office/officeart/2018/2/layout/IconVerticalSolidList"/>
    <dgm:cxn modelId="{E6BE4B4A-9B73-44E4-B384-A1773859299C}" type="presParOf" srcId="{75BB174C-678C-4FF7-A9B9-BA43671FA118}" destId="{5F04E2EE-2C08-48FA-BBD5-598AE45A8ECA}" srcOrd="3" destOrd="0" presId="urn:microsoft.com/office/officeart/2018/2/layout/IconVerticalSolidList"/>
    <dgm:cxn modelId="{2F1309BB-2ED0-44EC-AC62-DCBBA02DE74E}" type="presParOf" srcId="{8412CD33-8B79-4B66-AECE-2787FEF37635}" destId="{1858CED3-1A0D-4F7B-A6D8-07B1948C2C44}" srcOrd="5" destOrd="0" presId="urn:microsoft.com/office/officeart/2018/2/layout/IconVerticalSolidList"/>
    <dgm:cxn modelId="{EDE1C99E-C879-4DA9-827B-017ADD817691}" type="presParOf" srcId="{8412CD33-8B79-4B66-AECE-2787FEF37635}" destId="{8FBEB8AA-EA3D-4E7D-BCC6-7960A736BE5B}" srcOrd="6" destOrd="0" presId="urn:microsoft.com/office/officeart/2018/2/layout/IconVerticalSolidList"/>
    <dgm:cxn modelId="{B4F2EB29-9128-474E-A97B-4D3A3F6020E8}" type="presParOf" srcId="{8FBEB8AA-EA3D-4E7D-BCC6-7960A736BE5B}" destId="{E9BF57E5-6E79-46AF-B233-9FDCBC873EC3}" srcOrd="0" destOrd="0" presId="urn:microsoft.com/office/officeart/2018/2/layout/IconVerticalSolidList"/>
    <dgm:cxn modelId="{5139152E-58AC-4B85-ADF6-A5979678EC0B}" type="presParOf" srcId="{8FBEB8AA-EA3D-4E7D-BCC6-7960A736BE5B}" destId="{B7F5D58A-8D83-4EB9-B69F-A9D6364F9A90}" srcOrd="1" destOrd="0" presId="urn:microsoft.com/office/officeart/2018/2/layout/IconVerticalSolidList"/>
    <dgm:cxn modelId="{D79ABFDA-2B2B-4359-A308-063FBCF9AC89}" type="presParOf" srcId="{8FBEB8AA-EA3D-4E7D-BCC6-7960A736BE5B}" destId="{9824AD89-8BC2-411B-A079-92FC81CFE14A}" srcOrd="2" destOrd="0" presId="urn:microsoft.com/office/officeart/2018/2/layout/IconVerticalSolidList"/>
    <dgm:cxn modelId="{BF8F673B-6722-4988-9A68-1903F4EC1868}" type="presParOf" srcId="{8FBEB8AA-EA3D-4E7D-BCC6-7960A736BE5B}" destId="{3DD92308-C0CC-4A81-A0FD-4F4222D4FDA7}" srcOrd="3" destOrd="0" presId="urn:microsoft.com/office/officeart/2018/2/layout/IconVerticalSolidList"/>
    <dgm:cxn modelId="{45CFB39B-94D4-4774-AA22-FA3857D77ACB}" type="presParOf" srcId="{8412CD33-8B79-4B66-AECE-2787FEF37635}" destId="{432CB5B5-AD46-487B-AF46-7B28AF3451A1}" srcOrd="7" destOrd="0" presId="urn:microsoft.com/office/officeart/2018/2/layout/IconVerticalSolidList"/>
    <dgm:cxn modelId="{14954B79-21FC-4C29-8342-6626B12DEDC6}" type="presParOf" srcId="{8412CD33-8B79-4B66-AECE-2787FEF37635}" destId="{F6EF593A-2123-4522-A8D1-A568934C965E}" srcOrd="8" destOrd="0" presId="urn:microsoft.com/office/officeart/2018/2/layout/IconVerticalSolidList"/>
    <dgm:cxn modelId="{AD59C0D2-0A71-4644-AFFF-883450618DE1}" type="presParOf" srcId="{F6EF593A-2123-4522-A8D1-A568934C965E}" destId="{E3659345-8BDA-4FD8-8521-CCFBC95E1407}" srcOrd="0" destOrd="0" presId="urn:microsoft.com/office/officeart/2018/2/layout/IconVerticalSolidList"/>
    <dgm:cxn modelId="{70E32778-2383-411C-B1B6-4E5EFFB5F58A}" type="presParOf" srcId="{F6EF593A-2123-4522-A8D1-A568934C965E}" destId="{7A384E04-E07E-49B0-A227-F3F41B33A2F7}" srcOrd="1" destOrd="0" presId="urn:microsoft.com/office/officeart/2018/2/layout/IconVerticalSolidList"/>
    <dgm:cxn modelId="{F801B468-D04D-466A-9ED6-AAB3CC01BC69}" type="presParOf" srcId="{F6EF593A-2123-4522-A8D1-A568934C965E}" destId="{1545452A-6A82-4AB2-A5EB-E7E0E3666A7D}" srcOrd="2" destOrd="0" presId="urn:microsoft.com/office/officeart/2018/2/layout/IconVerticalSolidList"/>
    <dgm:cxn modelId="{71966287-E9AB-41C9-8158-FF87DBD33869}" type="presParOf" srcId="{F6EF593A-2123-4522-A8D1-A568934C965E}" destId="{8037393B-2AB2-4BB9-9B4B-3BA080DA3E4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2C54FC-E77E-4008-90DB-9A350A08E5F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52F09BF-1AF6-41E6-A35B-F8BCD03F54D8}">
      <dgm:prSet/>
      <dgm:spPr/>
      <dgm:t>
        <a:bodyPr/>
        <a:lstStyle/>
        <a:p>
          <a:pPr>
            <a:defRPr cap="all"/>
          </a:pPr>
          <a:r>
            <a:rPr lang="zh-CN">
              <a:latin typeface="Microsoft JhengHei" panose="020B0604030504040204" pitchFamily="34" charset="-120"/>
              <a:ea typeface="Microsoft JhengHei" panose="020B0604030504040204" pitchFamily="34" charset="-120"/>
            </a:rPr>
            <a:t>语言技能</a:t>
          </a:r>
          <a:endParaRPr lang="en-US">
            <a:latin typeface="Microsoft JhengHei" panose="020B0604030504040204" pitchFamily="34" charset="-120"/>
            <a:ea typeface="Microsoft JhengHei" panose="020B0604030504040204" pitchFamily="34" charset="-120"/>
          </a:endParaRPr>
        </a:p>
      </dgm:t>
    </dgm:pt>
    <dgm:pt modelId="{D43F705C-37B7-44E5-8977-7D237EF6311A}" type="parTrans" cxnId="{96D742DF-C451-4106-A17E-25A76DF5159D}">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BFD502C-1FEA-4B6D-AA84-5F8A2330332C}" type="sibTrans" cxnId="{96D742DF-C451-4106-A17E-25A76DF5159D}">
      <dgm:prSet/>
      <dgm:spPr/>
      <dgm:t>
        <a:bodyPr/>
        <a:lstStyle/>
        <a:p>
          <a:endParaRPr lang="en-US">
            <a:latin typeface="Microsoft JhengHei" panose="020B0604030504040204" pitchFamily="34" charset="-120"/>
            <a:ea typeface="Microsoft JhengHei" panose="020B0604030504040204" pitchFamily="34" charset="-120"/>
          </a:endParaRPr>
        </a:p>
      </dgm:t>
    </dgm:pt>
    <dgm:pt modelId="{5D55FD12-68AA-407B-B9C6-225EA7B5D6F4}">
      <dgm:prSet/>
      <dgm:spPr/>
      <dgm:t>
        <a:bodyPr/>
        <a:lstStyle/>
        <a:p>
          <a:pPr>
            <a:defRPr cap="all"/>
          </a:pPr>
          <a:r>
            <a:rPr lang="zh-CN">
              <a:latin typeface="Microsoft JhengHei" panose="020B0604030504040204" pitchFamily="34" charset="-120"/>
              <a:ea typeface="Microsoft JhengHei" panose="020B0604030504040204" pitchFamily="34" charset="-120"/>
            </a:rPr>
            <a:t>翻译技能</a:t>
          </a:r>
          <a:endParaRPr lang="en-US">
            <a:latin typeface="Microsoft JhengHei" panose="020B0604030504040204" pitchFamily="34" charset="-120"/>
            <a:ea typeface="Microsoft JhengHei" panose="020B0604030504040204" pitchFamily="34" charset="-120"/>
          </a:endParaRPr>
        </a:p>
      </dgm:t>
    </dgm:pt>
    <dgm:pt modelId="{386F40B0-FD3D-4EE2-83F5-7021EC93A61E}" type="parTrans" cxnId="{CC9F6E2C-CC31-457E-8A77-397063F28E4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411F48B-C859-42B3-A68A-7941B7B289E4}" type="sibTrans" cxnId="{CC9F6E2C-CC31-457E-8A77-397063F28E4F}">
      <dgm:prSet/>
      <dgm:spPr/>
      <dgm:t>
        <a:bodyPr/>
        <a:lstStyle/>
        <a:p>
          <a:endParaRPr lang="en-US">
            <a:latin typeface="Microsoft JhengHei" panose="020B0604030504040204" pitchFamily="34" charset="-120"/>
            <a:ea typeface="Microsoft JhengHei" panose="020B0604030504040204" pitchFamily="34" charset="-120"/>
          </a:endParaRPr>
        </a:p>
      </dgm:t>
    </dgm:pt>
    <dgm:pt modelId="{DC1CD949-1DA4-46D0-BED7-00E59FC32381}">
      <dgm:prSet/>
      <dgm:spPr/>
      <dgm:t>
        <a:bodyPr/>
        <a:lstStyle/>
        <a:p>
          <a:pPr>
            <a:defRPr cap="all"/>
          </a:pPr>
          <a:r>
            <a:rPr lang="zh-CN">
              <a:latin typeface="Microsoft JhengHei" panose="020B0604030504040204" pitchFamily="34" charset="-120"/>
              <a:ea typeface="Microsoft JhengHei" panose="020B0604030504040204" pitchFamily="34" charset="-120"/>
            </a:rPr>
            <a:t>跨文化技能</a:t>
          </a:r>
          <a:endParaRPr lang="en-US">
            <a:latin typeface="Microsoft JhengHei" panose="020B0604030504040204" pitchFamily="34" charset="-120"/>
            <a:ea typeface="Microsoft JhengHei" panose="020B0604030504040204" pitchFamily="34" charset="-120"/>
          </a:endParaRPr>
        </a:p>
      </dgm:t>
    </dgm:pt>
    <dgm:pt modelId="{F4020300-9C28-4A3B-BCAE-9D630219DD14}" type="parTrans" cxnId="{F651D140-D5C7-4A75-9C3C-309ACEFA3564}">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27F07481-6132-4045-94AA-DFEF9C80DEDE}" type="sibTrans" cxnId="{F651D140-D5C7-4A75-9C3C-309ACEFA3564}">
      <dgm:prSet/>
      <dgm:spPr/>
      <dgm:t>
        <a:bodyPr/>
        <a:lstStyle/>
        <a:p>
          <a:endParaRPr lang="en-US">
            <a:latin typeface="Microsoft JhengHei" panose="020B0604030504040204" pitchFamily="34" charset="-120"/>
            <a:ea typeface="Microsoft JhengHei" panose="020B0604030504040204" pitchFamily="34" charset="-120"/>
          </a:endParaRPr>
        </a:p>
      </dgm:t>
    </dgm:pt>
    <dgm:pt modelId="{126EE42C-840E-4CAD-831D-DFEA97D11CEB}">
      <dgm:prSet/>
      <dgm:spPr/>
      <dgm:t>
        <a:bodyPr/>
        <a:lstStyle/>
        <a:p>
          <a:pPr>
            <a:defRPr cap="all"/>
          </a:pPr>
          <a:r>
            <a:rPr lang="zh-CN">
              <a:latin typeface="Microsoft JhengHei" panose="020B0604030504040204" pitchFamily="34" charset="-120"/>
              <a:ea typeface="Microsoft JhengHei" panose="020B0604030504040204" pitchFamily="34" charset="-120"/>
            </a:rPr>
            <a:t>百科知识</a:t>
          </a:r>
          <a:endParaRPr lang="en-US">
            <a:latin typeface="Microsoft JhengHei" panose="020B0604030504040204" pitchFamily="34" charset="-120"/>
            <a:ea typeface="Microsoft JhengHei" panose="020B0604030504040204" pitchFamily="34" charset="-120"/>
          </a:endParaRPr>
        </a:p>
      </dgm:t>
    </dgm:pt>
    <dgm:pt modelId="{5C0B5F94-6778-4915-83A6-E5E7E9D1CAB6}" type="parTrans" cxnId="{0369AFAE-EE3F-4BD3-B5A6-C917AA136D7E}">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3247946A-4175-4155-88B4-18FCDAABA0E0}" type="sibTrans" cxnId="{0369AFAE-EE3F-4BD3-B5A6-C917AA136D7E}">
      <dgm:prSet/>
      <dgm:spPr/>
      <dgm:t>
        <a:bodyPr/>
        <a:lstStyle/>
        <a:p>
          <a:endParaRPr lang="en-US">
            <a:latin typeface="Microsoft JhengHei" panose="020B0604030504040204" pitchFamily="34" charset="-120"/>
            <a:ea typeface="Microsoft JhengHei" panose="020B0604030504040204" pitchFamily="34" charset="-120"/>
          </a:endParaRPr>
        </a:p>
      </dgm:t>
    </dgm:pt>
    <dgm:pt modelId="{26432F0A-FCA1-4D7B-A856-B76B91C230C0}">
      <dgm:prSet/>
      <dgm:spPr/>
      <dgm:t>
        <a:bodyPr/>
        <a:lstStyle/>
        <a:p>
          <a:pPr>
            <a:defRPr cap="all"/>
          </a:pPr>
          <a:r>
            <a:rPr lang="zh-CN">
              <a:latin typeface="Microsoft JhengHei" panose="020B0604030504040204" pitchFamily="34" charset="-120"/>
              <a:ea typeface="Microsoft JhengHei" panose="020B0604030504040204" pitchFamily="34" charset="-120"/>
            </a:rPr>
            <a:t>专门领域知识</a:t>
          </a:r>
          <a:endParaRPr lang="en-US">
            <a:latin typeface="Microsoft JhengHei" panose="020B0604030504040204" pitchFamily="34" charset="-120"/>
            <a:ea typeface="Microsoft JhengHei" panose="020B0604030504040204" pitchFamily="34" charset="-120"/>
          </a:endParaRPr>
        </a:p>
      </dgm:t>
    </dgm:pt>
    <dgm:pt modelId="{37A928A9-1C92-4E6B-A87D-0A8F062ECBC6}" type="parTrans" cxnId="{8696B910-C3A7-4B1F-89A9-1566B6621825}">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D456E82B-12CF-4535-A3B9-41575A52883E}" type="sibTrans" cxnId="{8696B910-C3A7-4B1F-89A9-1566B6621825}">
      <dgm:prSet/>
      <dgm:spPr/>
      <dgm:t>
        <a:bodyPr/>
        <a:lstStyle/>
        <a:p>
          <a:endParaRPr lang="en-US">
            <a:latin typeface="Microsoft JhengHei" panose="020B0604030504040204" pitchFamily="34" charset="-120"/>
            <a:ea typeface="Microsoft JhengHei" panose="020B0604030504040204" pitchFamily="34" charset="-120"/>
          </a:endParaRPr>
        </a:p>
      </dgm:t>
    </dgm:pt>
    <dgm:pt modelId="{59D99A58-679F-4E60-824D-0FED1C5635A9}">
      <dgm:prSet/>
      <dgm:spPr/>
      <dgm:t>
        <a:bodyPr/>
        <a:lstStyle/>
        <a:p>
          <a:pPr>
            <a:defRPr cap="all"/>
          </a:pPr>
          <a:r>
            <a:rPr lang="zh-CN">
              <a:latin typeface="Microsoft JhengHei" panose="020B0604030504040204" pitchFamily="34" charset="-120"/>
              <a:ea typeface="Microsoft JhengHei" panose="020B0604030504040204" pitchFamily="34" charset="-120"/>
            </a:rPr>
            <a:t>译者角色的认识</a:t>
          </a:r>
          <a:endParaRPr lang="en-US">
            <a:latin typeface="Microsoft JhengHei" panose="020B0604030504040204" pitchFamily="34" charset="-120"/>
            <a:ea typeface="Microsoft JhengHei" panose="020B0604030504040204" pitchFamily="34" charset="-120"/>
          </a:endParaRPr>
        </a:p>
      </dgm:t>
    </dgm:pt>
    <dgm:pt modelId="{82D1298E-678D-4028-8484-33769DF69C94}" type="parTrans" cxnId="{652D4EDE-2088-4865-A480-52CC4B72923F}">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B2319A5B-070D-43E0-A6CD-FBFEE1F468D3}" type="sibTrans" cxnId="{652D4EDE-2088-4865-A480-52CC4B72923F}">
      <dgm:prSet/>
      <dgm:spPr/>
      <dgm:t>
        <a:bodyPr/>
        <a:lstStyle/>
        <a:p>
          <a:endParaRPr lang="en-US">
            <a:latin typeface="Microsoft JhengHei" panose="020B0604030504040204" pitchFamily="34" charset="-120"/>
            <a:ea typeface="Microsoft JhengHei" panose="020B0604030504040204" pitchFamily="34" charset="-120"/>
          </a:endParaRPr>
        </a:p>
      </dgm:t>
    </dgm:pt>
    <dgm:pt modelId="{81FAF6A9-A9AB-4D41-8A9A-F976C36D36EE}">
      <dgm:prSet/>
      <dgm:spPr/>
      <dgm:t>
        <a:bodyPr/>
        <a:lstStyle/>
        <a:p>
          <a:pPr>
            <a:defRPr cap="all"/>
          </a:pPr>
          <a:r>
            <a:rPr lang="zh-CN">
              <a:latin typeface="Microsoft JhengHei" panose="020B0604030504040204" pitchFamily="34" charset="-120"/>
              <a:ea typeface="Microsoft JhengHei" panose="020B0604030504040204" pitchFamily="34" charset="-120"/>
            </a:rPr>
            <a:t>协作技能</a:t>
          </a:r>
          <a:endParaRPr lang="en-US">
            <a:latin typeface="Microsoft JhengHei" panose="020B0604030504040204" pitchFamily="34" charset="-120"/>
            <a:ea typeface="Microsoft JhengHei" panose="020B0604030504040204" pitchFamily="34" charset="-120"/>
          </a:endParaRPr>
        </a:p>
      </dgm:t>
    </dgm:pt>
    <dgm:pt modelId="{CBAA3DE3-A92E-43BE-A167-6DC9D375281B}" type="parTrans" cxnId="{4332997B-C90A-4564-9F9C-71B837DC9538}">
      <dgm:prSet/>
      <dgm:spPr/>
      <dgm:t>
        <a:bodyPr/>
        <a:lstStyle/>
        <a:p>
          <a:endParaRPr lang="en-US" sz="2800">
            <a:latin typeface="Microsoft JhengHei" panose="020B0604030504040204" pitchFamily="34" charset="-120"/>
            <a:ea typeface="Microsoft JhengHei" panose="020B0604030504040204" pitchFamily="34" charset="-120"/>
          </a:endParaRPr>
        </a:p>
      </dgm:t>
    </dgm:pt>
    <dgm:pt modelId="{FCD4379D-9963-4CED-8169-118C93369728}" type="sibTrans" cxnId="{4332997B-C90A-4564-9F9C-71B837DC9538}">
      <dgm:prSet/>
      <dgm:spPr/>
      <dgm:t>
        <a:bodyPr/>
        <a:lstStyle/>
        <a:p>
          <a:endParaRPr lang="en-US">
            <a:latin typeface="Microsoft JhengHei" panose="020B0604030504040204" pitchFamily="34" charset="-120"/>
            <a:ea typeface="Microsoft JhengHei" panose="020B0604030504040204" pitchFamily="34" charset="-120"/>
          </a:endParaRPr>
        </a:p>
      </dgm:t>
    </dgm:pt>
    <dgm:pt modelId="{04A97B05-B6ED-D644-BFF5-EC23072DA772}" type="pres">
      <dgm:prSet presAssocID="{6D2C54FC-E77E-4008-90DB-9A350A08E5F6}" presName="diagram" presStyleCnt="0">
        <dgm:presLayoutVars>
          <dgm:dir/>
          <dgm:resizeHandles val="exact"/>
        </dgm:presLayoutVars>
      </dgm:prSet>
      <dgm:spPr/>
    </dgm:pt>
    <dgm:pt modelId="{81CFD9B8-D25D-264B-ABFE-BDC36E1E23EF}" type="pres">
      <dgm:prSet presAssocID="{152F09BF-1AF6-41E6-A35B-F8BCD03F54D8}" presName="node" presStyleLbl="node1" presStyleIdx="0" presStyleCnt="7">
        <dgm:presLayoutVars>
          <dgm:bulletEnabled val="1"/>
        </dgm:presLayoutVars>
      </dgm:prSet>
      <dgm:spPr/>
    </dgm:pt>
    <dgm:pt modelId="{EA9E7695-0974-8F4A-87F3-0DE7BB6ECD82}" type="pres">
      <dgm:prSet presAssocID="{FBFD502C-1FEA-4B6D-AA84-5F8A2330332C}" presName="sibTrans" presStyleCnt="0"/>
      <dgm:spPr/>
    </dgm:pt>
    <dgm:pt modelId="{BD5423E8-11A7-CD45-81DD-7D7C5638F8FA}" type="pres">
      <dgm:prSet presAssocID="{5D55FD12-68AA-407B-B9C6-225EA7B5D6F4}" presName="node" presStyleLbl="node1" presStyleIdx="1" presStyleCnt="7">
        <dgm:presLayoutVars>
          <dgm:bulletEnabled val="1"/>
        </dgm:presLayoutVars>
      </dgm:prSet>
      <dgm:spPr/>
    </dgm:pt>
    <dgm:pt modelId="{F2211848-B282-1749-AB36-F4CDA9D7F0FD}" type="pres">
      <dgm:prSet presAssocID="{B411F48B-C859-42B3-A68A-7941B7B289E4}" presName="sibTrans" presStyleCnt="0"/>
      <dgm:spPr/>
    </dgm:pt>
    <dgm:pt modelId="{7788243D-A64B-354A-8F99-6A1B9DADF938}" type="pres">
      <dgm:prSet presAssocID="{DC1CD949-1DA4-46D0-BED7-00E59FC32381}" presName="node" presStyleLbl="node1" presStyleIdx="2" presStyleCnt="7">
        <dgm:presLayoutVars>
          <dgm:bulletEnabled val="1"/>
        </dgm:presLayoutVars>
      </dgm:prSet>
      <dgm:spPr/>
    </dgm:pt>
    <dgm:pt modelId="{F7B90D6C-BCCA-0342-A285-29EB0B50BB09}" type="pres">
      <dgm:prSet presAssocID="{27F07481-6132-4045-94AA-DFEF9C80DEDE}" presName="sibTrans" presStyleCnt="0"/>
      <dgm:spPr/>
    </dgm:pt>
    <dgm:pt modelId="{E44F8290-80CB-7140-85C7-3B9D36D5A63B}" type="pres">
      <dgm:prSet presAssocID="{126EE42C-840E-4CAD-831D-DFEA97D11CEB}" presName="node" presStyleLbl="node1" presStyleIdx="3" presStyleCnt="7">
        <dgm:presLayoutVars>
          <dgm:bulletEnabled val="1"/>
        </dgm:presLayoutVars>
      </dgm:prSet>
      <dgm:spPr/>
    </dgm:pt>
    <dgm:pt modelId="{C453F08A-1C63-5144-A51E-0BA12B29C8E0}" type="pres">
      <dgm:prSet presAssocID="{3247946A-4175-4155-88B4-18FCDAABA0E0}" presName="sibTrans" presStyleCnt="0"/>
      <dgm:spPr/>
    </dgm:pt>
    <dgm:pt modelId="{C516CA16-853B-8A43-BE06-EFA6B3D05826}" type="pres">
      <dgm:prSet presAssocID="{26432F0A-FCA1-4D7B-A856-B76B91C230C0}" presName="node" presStyleLbl="node1" presStyleIdx="4" presStyleCnt="7">
        <dgm:presLayoutVars>
          <dgm:bulletEnabled val="1"/>
        </dgm:presLayoutVars>
      </dgm:prSet>
      <dgm:spPr/>
    </dgm:pt>
    <dgm:pt modelId="{BC657575-B837-1442-B001-1B94EF73544D}" type="pres">
      <dgm:prSet presAssocID="{D456E82B-12CF-4535-A3B9-41575A52883E}" presName="sibTrans" presStyleCnt="0"/>
      <dgm:spPr/>
    </dgm:pt>
    <dgm:pt modelId="{F08D8699-298B-704E-A861-9D53390B25BB}" type="pres">
      <dgm:prSet presAssocID="{59D99A58-679F-4E60-824D-0FED1C5635A9}" presName="node" presStyleLbl="node1" presStyleIdx="5" presStyleCnt="7">
        <dgm:presLayoutVars>
          <dgm:bulletEnabled val="1"/>
        </dgm:presLayoutVars>
      </dgm:prSet>
      <dgm:spPr/>
    </dgm:pt>
    <dgm:pt modelId="{2C1EBB87-6971-E942-BC63-260F51B667B2}" type="pres">
      <dgm:prSet presAssocID="{B2319A5B-070D-43E0-A6CD-FBFEE1F468D3}" presName="sibTrans" presStyleCnt="0"/>
      <dgm:spPr/>
    </dgm:pt>
    <dgm:pt modelId="{9F3B9E45-7CA0-6B43-A1A8-75C14CA2225E}" type="pres">
      <dgm:prSet presAssocID="{81FAF6A9-A9AB-4D41-8A9A-F976C36D36EE}" presName="node" presStyleLbl="node1" presStyleIdx="6" presStyleCnt="7">
        <dgm:presLayoutVars>
          <dgm:bulletEnabled val="1"/>
        </dgm:presLayoutVars>
      </dgm:prSet>
      <dgm:spPr/>
    </dgm:pt>
  </dgm:ptLst>
  <dgm:cxnLst>
    <dgm:cxn modelId="{8696B910-C3A7-4B1F-89A9-1566B6621825}" srcId="{6D2C54FC-E77E-4008-90DB-9A350A08E5F6}" destId="{26432F0A-FCA1-4D7B-A856-B76B91C230C0}" srcOrd="4" destOrd="0" parTransId="{37A928A9-1C92-4E6B-A87D-0A8F062ECBC6}" sibTransId="{D456E82B-12CF-4535-A3B9-41575A52883E}"/>
    <dgm:cxn modelId="{F9867C16-DB89-CE4C-ACEF-C94A0B9FFC93}" type="presOf" srcId="{DC1CD949-1DA4-46D0-BED7-00E59FC32381}" destId="{7788243D-A64B-354A-8F99-6A1B9DADF938}" srcOrd="0" destOrd="0" presId="urn:microsoft.com/office/officeart/2005/8/layout/default"/>
    <dgm:cxn modelId="{9C0BC91D-1D07-3440-B8FC-80B51C75D587}" type="presOf" srcId="{59D99A58-679F-4E60-824D-0FED1C5635A9}" destId="{F08D8699-298B-704E-A861-9D53390B25BB}" srcOrd="0" destOrd="0" presId="urn:microsoft.com/office/officeart/2005/8/layout/default"/>
    <dgm:cxn modelId="{D2435B20-3CC8-5E4D-9352-DD9E3E28D0D8}" type="presOf" srcId="{152F09BF-1AF6-41E6-A35B-F8BCD03F54D8}" destId="{81CFD9B8-D25D-264B-ABFE-BDC36E1E23EF}" srcOrd="0" destOrd="0" presId="urn:microsoft.com/office/officeart/2005/8/layout/default"/>
    <dgm:cxn modelId="{CC9F6E2C-CC31-457E-8A77-397063F28E4F}" srcId="{6D2C54FC-E77E-4008-90DB-9A350A08E5F6}" destId="{5D55FD12-68AA-407B-B9C6-225EA7B5D6F4}" srcOrd="1" destOrd="0" parTransId="{386F40B0-FD3D-4EE2-83F5-7021EC93A61E}" sibTransId="{B411F48B-C859-42B3-A68A-7941B7B289E4}"/>
    <dgm:cxn modelId="{F651D140-D5C7-4A75-9C3C-309ACEFA3564}" srcId="{6D2C54FC-E77E-4008-90DB-9A350A08E5F6}" destId="{DC1CD949-1DA4-46D0-BED7-00E59FC32381}" srcOrd="2" destOrd="0" parTransId="{F4020300-9C28-4A3B-BCAE-9D630219DD14}" sibTransId="{27F07481-6132-4045-94AA-DFEF9C80DEDE}"/>
    <dgm:cxn modelId="{4332997B-C90A-4564-9F9C-71B837DC9538}" srcId="{6D2C54FC-E77E-4008-90DB-9A350A08E5F6}" destId="{81FAF6A9-A9AB-4D41-8A9A-F976C36D36EE}" srcOrd="6" destOrd="0" parTransId="{CBAA3DE3-A92E-43BE-A167-6DC9D375281B}" sibTransId="{FCD4379D-9963-4CED-8169-118C93369728}"/>
    <dgm:cxn modelId="{34C88C82-E948-044C-B7E5-8C6AEB7B93BD}" type="presOf" srcId="{126EE42C-840E-4CAD-831D-DFEA97D11CEB}" destId="{E44F8290-80CB-7140-85C7-3B9D36D5A63B}" srcOrd="0" destOrd="0" presId="urn:microsoft.com/office/officeart/2005/8/layout/default"/>
    <dgm:cxn modelId="{BE79C591-429E-7F43-B539-4B6018D27C20}" type="presOf" srcId="{5D55FD12-68AA-407B-B9C6-225EA7B5D6F4}" destId="{BD5423E8-11A7-CD45-81DD-7D7C5638F8FA}" srcOrd="0" destOrd="0" presId="urn:microsoft.com/office/officeart/2005/8/layout/default"/>
    <dgm:cxn modelId="{12E81B9E-CF69-AD4F-A516-A5AB0FF3C94A}" type="presOf" srcId="{6D2C54FC-E77E-4008-90DB-9A350A08E5F6}" destId="{04A97B05-B6ED-D644-BFF5-EC23072DA772}" srcOrd="0" destOrd="0" presId="urn:microsoft.com/office/officeart/2005/8/layout/default"/>
    <dgm:cxn modelId="{0369AFAE-EE3F-4BD3-B5A6-C917AA136D7E}" srcId="{6D2C54FC-E77E-4008-90DB-9A350A08E5F6}" destId="{126EE42C-840E-4CAD-831D-DFEA97D11CEB}" srcOrd="3" destOrd="0" parTransId="{5C0B5F94-6778-4915-83A6-E5E7E9D1CAB6}" sibTransId="{3247946A-4175-4155-88B4-18FCDAABA0E0}"/>
    <dgm:cxn modelId="{46914DB0-3973-8443-97DB-0C9A1FAEE61D}" type="presOf" srcId="{26432F0A-FCA1-4D7B-A856-B76B91C230C0}" destId="{C516CA16-853B-8A43-BE06-EFA6B3D05826}" srcOrd="0" destOrd="0" presId="urn:microsoft.com/office/officeart/2005/8/layout/default"/>
    <dgm:cxn modelId="{FFFA52C7-6B07-A24D-BF16-322D54734A1F}" type="presOf" srcId="{81FAF6A9-A9AB-4D41-8A9A-F976C36D36EE}" destId="{9F3B9E45-7CA0-6B43-A1A8-75C14CA2225E}" srcOrd="0" destOrd="0" presId="urn:microsoft.com/office/officeart/2005/8/layout/default"/>
    <dgm:cxn modelId="{652D4EDE-2088-4865-A480-52CC4B72923F}" srcId="{6D2C54FC-E77E-4008-90DB-9A350A08E5F6}" destId="{59D99A58-679F-4E60-824D-0FED1C5635A9}" srcOrd="5" destOrd="0" parTransId="{82D1298E-678D-4028-8484-33769DF69C94}" sibTransId="{B2319A5B-070D-43E0-A6CD-FBFEE1F468D3}"/>
    <dgm:cxn modelId="{96D742DF-C451-4106-A17E-25A76DF5159D}" srcId="{6D2C54FC-E77E-4008-90DB-9A350A08E5F6}" destId="{152F09BF-1AF6-41E6-A35B-F8BCD03F54D8}" srcOrd="0" destOrd="0" parTransId="{D43F705C-37B7-44E5-8977-7D237EF6311A}" sibTransId="{FBFD502C-1FEA-4B6D-AA84-5F8A2330332C}"/>
    <dgm:cxn modelId="{DD76F48D-C6C0-0A45-9A53-2E78A71C5100}" type="presParOf" srcId="{04A97B05-B6ED-D644-BFF5-EC23072DA772}" destId="{81CFD9B8-D25D-264B-ABFE-BDC36E1E23EF}" srcOrd="0" destOrd="0" presId="urn:microsoft.com/office/officeart/2005/8/layout/default"/>
    <dgm:cxn modelId="{5BF82011-424D-E349-92A3-EDB21ECD86C2}" type="presParOf" srcId="{04A97B05-B6ED-D644-BFF5-EC23072DA772}" destId="{EA9E7695-0974-8F4A-87F3-0DE7BB6ECD82}" srcOrd="1" destOrd="0" presId="urn:microsoft.com/office/officeart/2005/8/layout/default"/>
    <dgm:cxn modelId="{C645B0B3-AD8D-C745-BCC4-544A8AD6741F}" type="presParOf" srcId="{04A97B05-B6ED-D644-BFF5-EC23072DA772}" destId="{BD5423E8-11A7-CD45-81DD-7D7C5638F8FA}" srcOrd="2" destOrd="0" presId="urn:microsoft.com/office/officeart/2005/8/layout/default"/>
    <dgm:cxn modelId="{A48BBBD0-DC9E-2C4E-83F7-7F6566FC89D6}" type="presParOf" srcId="{04A97B05-B6ED-D644-BFF5-EC23072DA772}" destId="{F2211848-B282-1749-AB36-F4CDA9D7F0FD}" srcOrd="3" destOrd="0" presId="urn:microsoft.com/office/officeart/2005/8/layout/default"/>
    <dgm:cxn modelId="{51FE1535-4824-9E4A-BD1E-33E32354F363}" type="presParOf" srcId="{04A97B05-B6ED-D644-BFF5-EC23072DA772}" destId="{7788243D-A64B-354A-8F99-6A1B9DADF938}" srcOrd="4" destOrd="0" presId="urn:microsoft.com/office/officeart/2005/8/layout/default"/>
    <dgm:cxn modelId="{BC391D87-82C1-354D-A44D-210A04C328E2}" type="presParOf" srcId="{04A97B05-B6ED-D644-BFF5-EC23072DA772}" destId="{F7B90D6C-BCCA-0342-A285-29EB0B50BB09}" srcOrd="5" destOrd="0" presId="urn:microsoft.com/office/officeart/2005/8/layout/default"/>
    <dgm:cxn modelId="{9FD88532-C448-2548-A063-2C0889D80D00}" type="presParOf" srcId="{04A97B05-B6ED-D644-BFF5-EC23072DA772}" destId="{E44F8290-80CB-7140-85C7-3B9D36D5A63B}" srcOrd="6" destOrd="0" presId="urn:microsoft.com/office/officeart/2005/8/layout/default"/>
    <dgm:cxn modelId="{95EB1B52-0674-F54D-A95E-F2978CFE247E}" type="presParOf" srcId="{04A97B05-B6ED-D644-BFF5-EC23072DA772}" destId="{C453F08A-1C63-5144-A51E-0BA12B29C8E0}" srcOrd="7" destOrd="0" presId="urn:microsoft.com/office/officeart/2005/8/layout/default"/>
    <dgm:cxn modelId="{978E1E95-BDC6-8445-9089-F84059CC8406}" type="presParOf" srcId="{04A97B05-B6ED-D644-BFF5-EC23072DA772}" destId="{C516CA16-853B-8A43-BE06-EFA6B3D05826}" srcOrd="8" destOrd="0" presId="urn:microsoft.com/office/officeart/2005/8/layout/default"/>
    <dgm:cxn modelId="{4B9D355A-A8FF-7A47-9270-D5A0AF0F5076}" type="presParOf" srcId="{04A97B05-B6ED-D644-BFF5-EC23072DA772}" destId="{BC657575-B837-1442-B001-1B94EF73544D}" srcOrd="9" destOrd="0" presId="urn:microsoft.com/office/officeart/2005/8/layout/default"/>
    <dgm:cxn modelId="{ED6843DC-0B72-5B40-887F-263949747185}" type="presParOf" srcId="{04A97B05-B6ED-D644-BFF5-EC23072DA772}" destId="{F08D8699-298B-704E-A861-9D53390B25BB}" srcOrd="10" destOrd="0" presId="urn:microsoft.com/office/officeart/2005/8/layout/default"/>
    <dgm:cxn modelId="{00435538-1D34-7943-A4EF-21B505701065}" type="presParOf" srcId="{04A97B05-B6ED-D644-BFF5-EC23072DA772}" destId="{2C1EBB87-6971-E942-BC63-260F51B667B2}" srcOrd="11" destOrd="0" presId="urn:microsoft.com/office/officeart/2005/8/layout/default"/>
    <dgm:cxn modelId="{81714271-ED9A-DA47-9984-EAC2811913B9}" type="presParOf" srcId="{04A97B05-B6ED-D644-BFF5-EC23072DA772}" destId="{9F3B9E45-7CA0-6B43-A1A8-75C14CA2225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A6ED61-CC5E-4737-BAA2-5E09AFC564D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F1CA636-132B-476B-8D9F-E6DFB7AA014F}">
      <dgm:prSet/>
      <dgm:spPr/>
      <dgm:t>
        <a:bodyPr/>
        <a:lstStyle/>
        <a:p>
          <a:pPr>
            <a:lnSpc>
              <a:spcPct val="100000"/>
            </a:lnSpc>
          </a:pPr>
          <a:r>
            <a:rPr lang="zh-CN" dirty="0">
              <a:latin typeface="Microsoft JhengHei" panose="020B0604030504040204" pitchFamily="34" charset="-120"/>
              <a:ea typeface="Microsoft JhengHei" panose="020B0604030504040204" pitchFamily="34" charset="-120"/>
            </a:rPr>
            <a:t>法律领域</a:t>
          </a:r>
          <a:endParaRPr lang="en-US" dirty="0">
            <a:latin typeface="Microsoft JhengHei" panose="020B0604030504040204" pitchFamily="34" charset="-120"/>
            <a:ea typeface="Microsoft JhengHei" panose="020B0604030504040204" pitchFamily="34" charset="-120"/>
          </a:endParaRPr>
        </a:p>
      </dgm:t>
    </dgm:pt>
    <dgm:pt modelId="{49258A1D-E467-4102-BE2F-9297843D1B0D}" type="par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7D0981B9-5F5C-428D-9F66-2B0FEC72FA07}" type="sibTrans" cxnId="{AA362778-CEF8-4DB0-AFC2-ECB07370C836}">
      <dgm:prSet/>
      <dgm:spPr/>
      <dgm:t>
        <a:bodyPr/>
        <a:lstStyle/>
        <a:p>
          <a:endParaRPr lang="en-US">
            <a:latin typeface="Microsoft JhengHei" panose="020B0604030504040204" pitchFamily="34" charset="-120"/>
            <a:ea typeface="Microsoft JhengHei" panose="020B0604030504040204" pitchFamily="34" charset="-120"/>
          </a:endParaRPr>
        </a:p>
      </dgm:t>
    </dgm:pt>
    <dgm:pt modelId="{8EDAA69B-B70B-4415-B0A7-F0357BD19E3B}">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医疗领域</a:t>
          </a:r>
          <a:endParaRPr lang="en-US">
            <a:latin typeface="Microsoft JhengHei" panose="020B0604030504040204" pitchFamily="34" charset="-120"/>
            <a:ea typeface="Microsoft JhengHei" panose="020B0604030504040204" pitchFamily="34" charset="-120"/>
          </a:endParaRPr>
        </a:p>
      </dgm:t>
    </dgm:pt>
    <dgm:pt modelId="{E7D4C122-9213-4AA4-A89B-467807194A4F}" type="par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C2358F3D-F7E9-4FAC-94E9-BCD4F7823113}" type="sibTrans" cxnId="{24ED6122-E23E-4A9C-97FB-7FF98C666FDD}">
      <dgm:prSet/>
      <dgm:spPr/>
      <dgm:t>
        <a:bodyPr/>
        <a:lstStyle/>
        <a:p>
          <a:endParaRPr lang="en-US">
            <a:latin typeface="Microsoft JhengHei" panose="020B0604030504040204" pitchFamily="34" charset="-120"/>
            <a:ea typeface="Microsoft JhengHei" panose="020B0604030504040204" pitchFamily="34" charset="-120"/>
          </a:endParaRPr>
        </a:p>
      </dgm:t>
    </dgm:pt>
    <dgm:pt modelId="{7B660A1C-D9E4-4BDF-8164-61311EF090D7}">
      <dgm:prSet/>
      <dgm:spPr/>
      <dgm:t>
        <a:bodyPr/>
        <a:lstStyle/>
        <a:p>
          <a:pPr>
            <a:lnSpc>
              <a:spcPct val="100000"/>
            </a:lnSpc>
          </a:pPr>
          <a:r>
            <a:rPr lang="zh-CN">
              <a:latin typeface="Microsoft JhengHei" panose="020B0604030504040204" pitchFamily="34" charset="-120"/>
              <a:ea typeface="Microsoft JhengHei" panose="020B0604030504040204" pitchFamily="34" charset="-120"/>
            </a:rPr>
            <a:t>多模态翻译</a:t>
          </a:r>
          <a:endParaRPr lang="en-US">
            <a:latin typeface="Microsoft JhengHei" panose="020B0604030504040204" pitchFamily="34" charset="-120"/>
            <a:ea typeface="Microsoft JhengHei" panose="020B0604030504040204" pitchFamily="34" charset="-120"/>
          </a:endParaRPr>
        </a:p>
      </dgm:t>
    </dgm:pt>
    <dgm:pt modelId="{7FB05508-914C-4B42-B8EB-13219E1E3110}" type="par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5ECAFC56-1FEB-46FA-80B2-CBE091E57806}" type="sibTrans" cxnId="{18A5C54E-D76B-4CBA-BDC0-03C61C325DBF}">
      <dgm:prSet/>
      <dgm:spPr/>
      <dgm:t>
        <a:bodyPr/>
        <a:lstStyle/>
        <a:p>
          <a:endParaRPr lang="en-US">
            <a:latin typeface="Microsoft JhengHei" panose="020B0604030504040204" pitchFamily="34" charset="-120"/>
            <a:ea typeface="Microsoft JhengHei" panose="020B0604030504040204" pitchFamily="34" charset="-120"/>
          </a:endParaRPr>
        </a:p>
      </dgm:t>
    </dgm:pt>
    <dgm:pt modelId="{210C7F89-3E62-49B3-847B-0862B3B93FA2}">
      <dgm:prSet/>
      <dgm:spPr/>
      <dgm:t>
        <a:bodyPr/>
        <a:lstStyle/>
        <a:p>
          <a:pPr>
            <a:lnSpc>
              <a:spcPct val="100000"/>
            </a:lnSpc>
          </a:pPr>
          <a:r>
            <a:rPr lang="zh-CN">
              <a:latin typeface="Microsoft JhengHei" panose="020B0604030504040204" pitchFamily="34" charset="-120"/>
              <a:ea typeface="Microsoft JhengHei" panose="020B0604030504040204" pitchFamily="34" charset="-120"/>
            </a:rPr>
            <a:t>本地化工作</a:t>
          </a:r>
          <a:endParaRPr lang="en-US">
            <a:latin typeface="Microsoft JhengHei" panose="020B0604030504040204" pitchFamily="34" charset="-120"/>
            <a:ea typeface="Microsoft JhengHei" panose="020B0604030504040204" pitchFamily="34" charset="-120"/>
          </a:endParaRPr>
        </a:p>
      </dgm:t>
    </dgm:pt>
    <dgm:pt modelId="{68AE2C89-2F7A-442F-B73F-9638970E45BD}" type="par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F1E81197-8501-46CB-A513-EC9F49A4D8E2}" type="sibTrans" cxnId="{E205943E-AE42-4D7E-B8E7-60F334F7A50F}">
      <dgm:prSet/>
      <dgm:spPr/>
      <dgm:t>
        <a:bodyPr/>
        <a:lstStyle/>
        <a:p>
          <a:endParaRPr lang="en-US">
            <a:latin typeface="Microsoft JhengHei" panose="020B0604030504040204" pitchFamily="34" charset="-120"/>
            <a:ea typeface="Microsoft JhengHei" panose="020B0604030504040204" pitchFamily="34" charset="-120"/>
          </a:endParaRPr>
        </a:p>
      </dgm:t>
    </dgm:pt>
    <dgm:pt modelId="{556BB7E4-EFC2-4EFD-B2A9-59BC797187A5}" type="pres">
      <dgm:prSet presAssocID="{B5A6ED61-CC5E-4737-BAA2-5E09AFC564D9}" presName="root" presStyleCnt="0">
        <dgm:presLayoutVars>
          <dgm:dir/>
          <dgm:resizeHandles val="exact"/>
        </dgm:presLayoutVars>
      </dgm:prSet>
      <dgm:spPr/>
    </dgm:pt>
    <dgm:pt modelId="{1484870C-4AC4-4871-81F4-86B8D7C45BB0}" type="pres">
      <dgm:prSet presAssocID="{DF1CA636-132B-476B-8D9F-E6DFB7AA014F}" presName="compNode" presStyleCnt="0"/>
      <dgm:spPr/>
    </dgm:pt>
    <dgm:pt modelId="{C9189CFC-2DBA-4DB4-8A68-AF530996A233}" type="pres">
      <dgm:prSet presAssocID="{DF1CA636-132B-476B-8D9F-E6DFB7AA01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les of Justice"/>
        </a:ext>
      </dgm:extLst>
    </dgm:pt>
    <dgm:pt modelId="{9D129D40-3415-4D28-AB6B-B8D7C9C3E660}" type="pres">
      <dgm:prSet presAssocID="{DF1CA636-132B-476B-8D9F-E6DFB7AA014F}" presName="spaceRect" presStyleCnt="0"/>
      <dgm:spPr/>
    </dgm:pt>
    <dgm:pt modelId="{939C3B13-66C4-4A87-8F32-FED44D53D442}" type="pres">
      <dgm:prSet presAssocID="{DF1CA636-132B-476B-8D9F-E6DFB7AA014F}" presName="textRect" presStyleLbl="revTx" presStyleIdx="0" presStyleCnt="4">
        <dgm:presLayoutVars>
          <dgm:chMax val="1"/>
          <dgm:chPref val="1"/>
        </dgm:presLayoutVars>
      </dgm:prSet>
      <dgm:spPr/>
    </dgm:pt>
    <dgm:pt modelId="{0D9100FC-3E28-4FA5-8F3F-9157252DA4ED}" type="pres">
      <dgm:prSet presAssocID="{7D0981B9-5F5C-428D-9F66-2B0FEC72FA07}" presName="sibTrans" presStyleCnt="0"/>
      <dgm:spPr/>
    </dgm:pt>
    <dgm:pt modelId="{6C3091B6-45C0-4C1B-88DA-5110D1002A57}" type="pres">
      <dgm:prSet presAssocID="{8EDAA69B-B70B-4415-B0A7-F0357BD19E3B}" presName="compNode" presStyleCnt="0"/>
      <dgm:spPr/>
    </dgm:pt>
    <dgm:pt modelId="{C8E15D23-A600-4593-8B2D-E1C0AC4E2D4B}" type="pres">
      <dgm:prSet presAssocID="{8EDAA69B-B70B-4415-B0A7-F0357BD19E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50D97E8F-BFCE-4E97-8079-70E8BC24B5CC}" type="pres">
      <dgm:prSet presAssocID="{8EDAA69B-B70B-4415-B0A7-F0357BD19E3B}" presName="spaceRect" presStyleCnt="0"/>
      <dgm:spPr/>
    </dgm:pt>
    <dgm:pt modelId="{E78E5520-0026-45E0-B730-BEDF9A04E7A0}" type="pres">
      <dgm:prSet presAssocID="{8EDAA69B-B70B-4415-B0A7-F0357BD19E3B}" presName="textRect" presStyleLbl="revTx" presStyleIdx="1" presStyleCnt="4">
        <dgm:presLayoutVars>
          <dgm:chMax val="1"/>
          <dgm:chPref val="1"/>
        </dgm:presLayoutVars>
      </dgm:prSet>
      <dgm:spPr/>
    </dgm:pt>
    <dgm:pt modelId="{F4EBBFDC-9EAA-471A-B057-7F435A56C3B4}" type="pres">
      <dgm:prSet presAssocID="{C2358F3D-F7E9-4FAC-94E9-BCD4F7823113}" presName="sibTrans" presStyleCnt="0"/>
      <dgm:spPr/>
    </dgm:pt>
    <dgm:pt modelId="{CB6DC0F0-F606-40A7-8E1D-CC38F6621AC1}" type="pres">
      <dgm:prSet presAssocID="{7B660A1C-D9E4-4BDF-8164-61311EF090D7}" presName="compNode" presStyleCnt="0"/>
      <dgm:spPr/>
    </dgm:pt>
    <dgm:pt modelId="{27B1B182-73FA-48AA-A6AF-92FA24D594BD}" type="pres">
      <dgm:prSet presAssocID="{7B660A1C-D9E4-4BDF-8164-61311EF090D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FBBC4B5F-A565-434D-BD1B-75CEA2FED836}" type="pres">
      <dgm:prSet presAssocID="{7B660A1C-D9E4-4BDF-8164-61311EF090D7}" presName="spaceRect" presStyleCnt="0"/>
      <dgm:spPr/>
    </dgm:pt>
    <dgm:pt modelId="{B168A464-3F9A-4E79-BAD5-369897F77A5A}" type="pres">
      <dgm:prSet presAssocID="{7B660A1C-D9E4-4BDF-8164-61311EF090D7}" presName="textRect" presStyleLbl="revTx" presStyleIdx="2" presStyleCnt="4">
        <dgm:presLayoutVars>
          <dgm:chMax val="1"/>
          <dgm:chPref val="1"/>
        </dgm:presLayoutVars>
      </dgm:prSet>
      <dgm:spPr/>
    </dgm:pt>
    <dgm:pt modelId="{8B198ED4-FD10-4C59-95C5-559FB4AD7387}" type="pres">
      <dgm:prSet presAssocID="{5ECAFC56-1FEB-46FA-80B2-CBE091E57806}" presName="sibTrans" presStyleCnt="0"/>
      <dgm:spPr/>
    </dgm:pt>
    <dgm:pt modelId="{004A6885-41E8-464F-AE98-AAD3FEDFBFD7}" type="pres">
      <dgm:prSet presAssocID="{210C7F89-3E62-49B3-847B-0862B3B93FA2}" presName="compNode" presStyleCnt="0"/>
      <dgm:spPr/>
    </dgm:pt>
    <dgm:pt modelId="{2EC32164-9467-43F0-B42C-BE022D78F00B}" type="pres">
      <dgm:prSet presAssocID="{210C7F89-3E62-49B3-847B-0862B3B93FA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Globe outline"/>
        </a:ext>
      </dgm:extLst>
    </dgm:pt>
    <dgm:pt modelId="{688D5BFA-3E2B-48EA-BD5E-F2585B28C504}" type="pres">
      <dgm:prSet presAssocID="{210C7F89-3E62-49B3-847B-0862B3B93FA2}" presName="spaceRect" presStyleCnt="0"/>
      <dgm:spPr/>
    </dgm:pt>
    <dgm:pt modelId="{1D956CD7-6461-4FD5-8571-E97067C4FE0B}" type="pres">
      <dgm:prSet presAssocID="{210C7F89-3E62-49B3-847B-0862B3B93FA2}" presName="textRect" presStyleLbl="revTx" presStyleIdx="3" presStyleCnt="4">
        <dgm:presLayoutVars>
          <dgm:chMax val="1"/>
          <dgm:chPref val="1"/>
        </dgm:presLayoutVars>
      </dgm:prSet>
      <dgm:spPr/>
    </dgm:pt>
  </dgm:ptLst>
  <dgm:cxnLst>
    <dgm:cxn modelId="{24ED6122-E23E-4A9C-97FB-7FF98C666FDD}" srcId="{B5A6ED61-CC5E-4737-BAA2-5E09AFC564D9}" destId="{8EDAA69B-B70B-4415-B0A7-F0357BD19E3B}" srcOrd="1" destOrd="0" parTransId="{E7D4C122-9213-4AA4-A89B-467807194A4F}" sibTransId="{C2358F3D-F7E9-4FAC-94E9-BCD4F7823113}"/>
    <dgm:cxn modelId="{E205943E-AE42-4D7E-B8E7-60F334F7A50F}" srcId="{B5A6ED61-CC5E-4737-BAA2-5E09AFC564D9}" destId="{210C7F89-3E62-49B3-847B-0862B3B93FA2}" srcOrd="3" destOrd="0" parTransId="{68AE2C89-2F7A-442F-B73F-9638970E45BD}" sibTransId="{F1E81197-8501-46CB-A513-EC9F49A4D8E2}"/>
    <dgm:cxn modelId="{8A6D2B44-AA92-40A3-B0B1-6C77B23A6301}" type="presOf" srcId="{DF1CA636-132B-476B-8D9F-E6DFB7AA014F}" destId="{939C3B13-66C4-4A87-8F32-FED44D53D442}" srcOrd="0" destOrd="0" presId="urn:microsoft.com/office/officeart/2018/2/layout/IconLabelList"/>
    <dgm:cxn modelId="{4134184C-6FD2-4820-97D6-19D34845C589}" type="presOf" srcId="{210C7F89-3E62-49B3-847B-0862B3B93FA2}" destId="{1D956CD7-6461-4FD5-8571-E97067C4FE0B}" srcOrd="0" destOrd="0" presId="urn:microsoft.com/office/officeart/2018/2/layout/IconLabelList"/>
    <dgm:cxn modelId="{18A5C54E-D76B-4CBA-BDC0-03C61C325DBF}" srcId="{B5A6ED61-CC5E-4737-BAA2-5E09AFC564D9}" destId="{7B660A1C-D9E4-4BDF-8164-61311EF090D7}" srcOrd="2" destOrd="0" parTransId="{7FB05508-914C-4B42-B8EB-13219E1E3110}" sibTransId="{5ECAFC56-1FEB-46FA-80B2-CBE091E57806}"/>
    <dgm:cxn modelId="{F21A4151-BFD8-4854-AC0F-B107AD3640E8}" type="presOf" srcId="{7B660A1C-D9E4-4BDF-8164-61311EF090D7}" destId="{B168A464-3F9A-4E79-BAD5-369897F77A5A}" srcOrd="0" destOrd="0" presId="urn:microsoft.com/office/officeart/2018/2/layout/IconLabelList"/>
    <dgm:cxn modelId="{AA362778-CEF8-4DB0-AFC2-ECB07370C836}" srcId="{B5A6ED61-CC5E-4737-BAA2-5E09AFC564D9}" destId="{DF1CA636-132B-476B-8D9F-E6DFB7AA014F}" srcOrd="0" destOrd="0" parTransId="{49258A1D-E467-4102-BE2F-9297843D1B0D}" sibTransId="{7D0981B9-5F5C-428D-9F66-2B0FEC72FA07}"/>
    <dgm:cxn modelId="{8280E2DC-C200-46F7-8CAA-96EF8258F1E6}" type="presOf" srcId="{8EDAA69B-B70B-4415-B0A7-F0357BD19E3B}" destId="{E78E5520-0026-45E0-B730-BEDF9A04E7A0}" srcOrd="0" destOrd="0" presId="urn:microsoft.com/office/officeart/2018/2/layout/IconLabelList"/>
    <dgm:cxn modelId="{E58E05EE-4270-48E0-B531-7DE475A2A9CC}" type="presOf" srcId="{B5A6ED61-CC5E-4737-BAA2-5E09AFC564D9}" destId="{556BB7E4-EFC2-4EFD-B2A9-59BC797187A5}" srcOrd="0" destOrd="0" presId="urn:microsoft.com/office/officeart/2018/2/layout/IconLabelList"/>
    <dgm:cxn modelId="{393CD92E-BF3A-4D53-8E37-E63135A8C597}" type="presParOf" srcId="{556BB7E4-EFC2-4EFD-B2A9-59BC797187A5}" destId="{1484870C-4AC4-4871-81F4-86B8D7C45BB0}" srcOrd="0" destOrd="0" presId="urn:microsoft.com/office/officeart/2018/2/layout/IconLabelList"/>
    <dgm:cxn modelId="{5D1C86A3-14EA-4FF2-AAC7-707F5CA9BD90}" type="presParOf" srcId="{1484870C-4AC4-4871-81F4-86B8D7C45BB0}" destId="{C9189CFC-2DBA-4DB4-8A68-AF530996A233}" srcOrd="0" destOrd="0" presId="urn:microsoft.com/office/officeart/2018/2/layout/IconLabelList"/>
    <dgm:cxn modelId="{2DE136A0-3A47-4D38-9FDC-91FB6A0B97B5}" type="presParOf" srcId="{1484870C-4AC4-4871-81F4-86B8D7C45BB0}" destId="{9D129D40-3415-4D28-AB6B-B8D7C9C3E660}" srcOrd="1" destOrd="0" presId="urn:microsoft.com/office/officeart/2018/2/layout/IconLabelList"/>
    <dgm:cxn modelId="{A52ECF19-C396-4CDF-A4E7-D23CF281D730}" type="presParOf" srcId="{1484870C-4AC4-4871-81F4-86B8D7C45BB0}" destId="{939C3B13-66C4-4A87-8F32-FED44D53D442}" srcOrd="2" destOrd="0" presId="urn:microsoft.com/office/officeart/2018/2/layout/IconLabelList"/>
    <dgm:cxn modelId="{21F4BCB7-2977-4F36-84AA-9E60F22BE93D}" type="presParOf" srcId="{556BB7E4-EFC2-4EFD-B2A9-59BC797187A5}" destId="{0D9100FC-3E28-4FA5-8F3F-9157252DA4ED}" srcOrd="1" destOrd="0" presId="urn:microsoft.com/office/officeart/2018/2/layout/IconLabelList"/>
    <dgm:cxn modelId="{CC5A43BE-054C-47A2-BBB5-601C16807B00}" type="presParOf" srcId="{556BB7E4-EFC2-4EFD-B2A9-59BC797187A5}" destId="{6C3091B6-45C0-4C1B-88DA-5110D1002A57}" srcOrd="2" destOrd="0" presId="urn:microsoft.com/office/officeart/2018/2/layout/IconLabelList"/>
    <dgm:cxn modelId="{E90E54A8-7BB3-4BA8-B075-A797B2804B7E}" type="presParOf" srcId="{6C3091B6-45C0-4C1B-88DA-5110D1002A57}" destId="{C8E15D23-A600-4593-8B2D-E1C0AC4E2D4B}" srcOrd="0" destOrd="0" presId="urn:microsoft.com/office/officeart/2018/2/layout/IconLabelList"/>
    <dgm:cxn modelId="{6F565B49-46E7-43CA-8C86-DEDC49E28174}" type="presParOf" srcId="{6C3091B6-45C0-4C1B-88DA-5110D1002A57}" destId="{50D97E8F-BFCE-4E97-8079-70E8BC24B5CC}" srcOrd="1" destOrd="0" presId="urn:microsoft.com/office/officeart/2018/2/layout/IconLabelList"/>
    <dgm:cxn modelId="{F743BEBA-C961-4C3F-9C25-8139115A4F15}" type="presParOf" srcId="{6C3091B6-45C0-4C1B-88DA-5110D1002A57}" destId="{E78E5520-0026-45E0-B730-BEDF9A04E7A0}" srcOrd="2" destOrd="0" presId="urn:microsoft.com/office/officeart/2018/2/layout/IconLabelList"/>
    <dgm:cxn modelId="{A6AED55A-838D-47B4-A588-6B529341B96A}" type="presParOf" srcId="{556BB7E4-EFC2-4EFD-B2A9-59BC797187A5}" destId="{F4EBBFDC-9EAA-471A-B057-7F435A56C3B4}" srcOrd="3" destOrd="0" presId="urn:microsoft.com/office/officeart/2018/2/layout/IconLabelList"/>
    <dgm:cxn modelId="{FE84611F-A268-4E3E-8073-1F0261EF3828}" type="presParOf" srcId="{556BB7E4-EFC2-4EFD-B2A9-59BC797187A5}" destId="{CB6DC0F0-F606-40A7-8E1D-CC38F6621AC1}" srcOrd="4" destOrd="0" presId="urn:microsoft.com/office/officeart/2018/2/layout/IconLabelList"/>
    <dgm:cxn modelId="{089C6041-8C13-48E9-BCE3-1E27AEA05574}" type="presParOf" srcId="{CB6DC0F0-F606-40A7-8E1D-CC38F6621AC1}" destId="{27B1B182-73FA-48AA-A6AF-92FA24D594BD}" srcOrd="0" destOrd="0" presId="urn:microsoft.com/office/officeart/2018/2/layout/IconLabelList"/>
    <dgm:cxn modelId="{AB47E9A8-4338-446B-B76C-F5CDF9B6CA71}" type="presParOf" srcId="{CB6DC0F0-F606-40A7-8E1D-CC38F6621AC1}" destId="{FBBC4B5F-A565-434D-BD1B-75CEA2FED836}" srcOrd="1" destOrd="0" presId="urn:microsoft.com/office/officeart/2018/2/layout/IconLabelList"/>
    <dgm:cxn modelId="{5B430B64-97F5-46DC-9BAB-40E2418FAA04}" type="presParOf" srcId="{CB6DC0F0-F606-40A7-8E1D-CC38F6621AC1}" destId="{B168A464-3F9A-4E79-BAD5-369897F77A5A}" srcOrd="2" destOrd="0" presId="urn:microsoft.com/office/officeart/2018/2/layout/IconLabelList"/>
    <dgm:cxn modelId="{FA629A80-BE32-44D4-BDA6-6BF14A41A6B6}" type="presParOf" srcId="{556BB7E4-EFC2-4EFD-B2A9-59BC797187A5}" destId="{8B198ED4-FD10-4C59-95C5-559FB4AD7387}" srcOrd="5" destOrd="0" presId="urn:microsoft.com/office/officeart/2018/2/layout/IconLabelList"/>
    <dgm:cxn modelId="{B0B6CB15-D6E4-4563-94A5-C1329A94A17A}" type="presParOf" srcId="{556BB7E4-EFC2-4EFD-B2A9-59BC797187A5}" destId="{004A6885-41E8-464F-AE98-AAD3FEDFBFD7}" srcOrd="6" destOrd="0" presId="urn:microsoft.com/office/officeart/2018/2/layout/IconLabelList"/>
    <dgm:cxn modelId="{6A24EF56-5F1C-41BC-84BA-495292F0D07E}" type="presParOf" srcId="{004A6885-41E8-464F-AE98-AAD3FEDFBFD7}" destId="{2EC32164-9467-43F0-B42C-BE022D78F00B}" srcOrd="0" destOrd="0" presId="urn:microsoft.com/office/officeart/2018/2/layout/IconLabelList"/>
    <dgm:cxn modelId="{ED8ECBBF-29BF-40DD-BDFF-D867711CB4B4}" type="presParOf" srcId="{004A6885-41E8-464F-AE98-AAD3FEDFBFD7}" destId="{688D5BFA-3E2B-48EA-BD5E-F2585B28C504}" srcOrd="1" destOrd="0" presId="urn:microsoft.com/office/officeart/2018/2/layout/IconLabelList"/>
    <dgm:cxn modelId="{FDCF9605-0CBC-455E-BB4B-D9FD5F77DD11}" type="presParOf" srcId="{004A6885-41E8-464F-AE98-AAD3FEDFBFD7}" destId="{1D956CD7-6461-4FD5-8571-E97067C4FE0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62605E-5D3C-45D9-A40D-1399DF57716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A45044A-4497-408B-9524-EEFBD127CD56}">
      <dgm:prSet custT="1"/>
      <dgm:spPr/>
      <dgm:t>
        <a:bodyPr/>
        <a:lstStyle/>
        <a:p>
          <a:r>
            <a:rPr lang="zh-CN" sz="1600" dirty="0">
              <a:latin typeface="Microsoft JhengHei" panose="020B0604030504040204" pitchFamily="34" charset="-120"/>
              <a:ea typeface="Microsoft JhengHei" panose="020B0604030504040204" pitchFamily="34" charset="-120"/>
            </a:rPr>
            <a:t>工具选择</a:t>
          </a:r>
          <a:endParaRPr lang="en-US" sz="1600" dirty="0">
            <a:latin typeface="Microsoft JhengHei" panose="020B0604030504040204" pitchFamily="34" charset="-120"/>
            <a:ea typeface="Microsoft JhengHei" panose="020B0604030504040204" pitchFamily="34" charset="-120"/>
          </a:endParaRPr>
        </a:p>
      </dgm:t>
    </dgm:pt>
    <dgm:pt modelId="{C395F468-88AF-4D43-8D49-18D587154987}" type="par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4678CE-F478-477C-9EBA-109B3AA77CFD}" type="sibTrans" cxnId="{F96894D8-51C5-4D0C-B27B-2D3DCE527232}">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A6832706-DC9C-4142-86C6-7470617BDCB0}">
      <dgm:prSet custT="1"/>
      <dgm:spPr/>
      <dgm:t>
        <a:bodyPr/>
        <a:lstStyle/>
        <a:p>
          <a:r>
            <a:rPr lang="zh-CN" sz="1600" dirty="0">
              <a:latin typeface="Microsoft JhengHei" panose="020B0604030504040204" pitchFamily="34" charset="-120"/>
              <a:ea typeface="Microsoft JhengHei" panose="020B0604030504040204" pitchFamily="34" charset="-120"/>
            </a:rPr>
            <a:t>工具操作：译前</a:t>
          </a:r>
          <a:r>
            <a:rPr lang="en-US" sz="1600" dirty="0">
              <a:latin typeface="Microsoft JhengHei" panose="020B0604030504040204" pitchFamily="34" charset="-120"/>
              <a:ea typeface="Microsoft JhengHei" panose="020B0604030504040204" pitchFamily="34" charset="-120"/>
            </a:rPr>
            <a:t>/</a:t>
          </a:r>
          <a:r>
            <a:rPr lang="zh-CN" sz="1600" dirty="0">
              <a:latin typeface="Microsoft JhengHei" panose="020B0604030504040204" pitchFamily="34" charset="-120"/>
              <a:ea typeface="Microsoft JhengHei" panose="020B0604030504040204" pitchFamily="34" charset="-120"/>
            </a:rPr>
            <a:t>后编辑、</a:t>
          </a:r>
          <a:r>
            <a:rPr lang="zh-CN" altLang="en-US" sz="1600" dirty="0">
              <a:latin typeface="Microsoft JhengHei" panose="020B0604030504040204" pitchFamily="34" charset="-120"/>
              <a:ea typeface="Microsoft JhengHei" panose="020B0604030504040204" pitchFamily="34" charset="-120"/>
            </a:rPr>
            <a:t>翻译记忆库架设与维护</a:t>
          </a:r>
          <a:endParaRPr lang="en-US" sz="1600" dirty="0">
            <a:latin typeface="Microsoft JhengHei" panose="020B0604030504040204" pitchFamily="34" charset="-120"/>
            <a:ea typeface="Microsoft JhengHei" panose="020B0604030504040204" pitchFamily="34" charset="-120"/>
          </a:endParaRPr>
        </a:p>
      </dgm:t>
    </dgm:pt>
    <dgm:pt modelId="{91744BF1-F789-48A7-A6D5-A766BAE865EF}" type="par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31BA4819-C9A7-4668-B256-47FA1BB072EE}" type="sibTrans" cxnId="{E703BDBC-06ED-418B-A3DA-665B0623A2E5}">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F7FEF368-0F38-4A66-B8B0-F8F1AFD8A1DB}">
      <dgm:prSet custT="1"/>
      <dgm:spPr/>
      <dgm:t>
        <a:bodyPr/>
        <a:lstStyle/>
        <a:p>
          <a:r>
            <a:rPr lang="zh-CN" sz="1600">
              <a:latin typeface="Microsoft JhengHei" panose="020B0604030504040204" pitchFamily="34" charset="-120"/>
              <a:ea typeface="Microsoft JhengHei" panose="020B0604030504040204" pitchFamily="34" charset="-120"/>
            </a:rPr>
            <a:t>人工智能的基本原理：机器学习、深度学习、模型训练</a:t>
          </a:r>
          <a:endParaRPr lang="en-US" sz="1600">
            <a:latin typeface="Microsoft JhengHei" panose="020B0604030504040204" pitchFamily="34" charset="-120"/>
            <a:ea typeface="Microsoft JhengHei" panose="020B0604030504040204" pitchFamily="34" charset="-120"/>
          </a:endParaRPr>
        </a:p>
      </dgm:t>
    </dgm:pt>
    <dgm:pt modelId="{DB01A16D-BF13-459B-9A63-040B9B0340C3}" type="par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D1C1CB1-8A65-468B-95AD-AD9075A0D4BF}" type="sibTrans" cxnId="{6DD5B506-7FAA-4BC2-B2A4-45A2B8FDFD80}">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061938D-8A2F-4264-AD81-C11A0137A7AB}">
      <dgm:prSet custT="1"/>
      <dgm:spPr/>
      <dgm:t>
        <a:bodyPr/>
        <a:lstStyle/>
        <a:p>
          <a:r>
            <a:rPr lang="zh-CN" sz="1600">
              <a:latin typeface="Microsoft JhengHei" panose="020B0604030504040204" pitchFamily="34" charset="-120"/>
              <a:ea typeface="Microsoft JhengHei" panose="020B0604030504040204" pitchFamily="34" charset="-120"/>
            </a:rPr>
            <a:t>工具研发：网页编程、人工智能编程</a:t>
          </a:r>
          <a:endParaRPr lang="en-US" sz="1600">
            <a:latin typeface="Microsoft JhengHei" panose="020B0604030504040204" pitchFamily="34" charset="-120"/>
            <a:ea typeface="Microsoft JhengHei" panose="020B0604030504040204" pitchFamily="34" charset="-120"/>
          </a:endParaRPr>
        </a:p>
      </dgm:t>
    </dgm:pt>
    <dgm:pt modelId="{8CCE82F2-AB12-42EA-B329-01C7F59508AA}" type="par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2396F5DC-DF53-43F4-A425-A86E51467FE6}" type="sibTrans" cxnId="{1905B33D-13E2-46A3-8DFC-0855AF309188}">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52EE6BAF-BFF9-4989-87F7-61F6D1CB00A8}">
      <dgm:prSet custT="1"/>
      <dgm:spPr/>
      <dgm:t>
        <a:bodyPr/>
        <a:lstStyle/>
        <a:p>
          <a:r>
            <a:rPr lang="zh-CN" sz="1600">
              <a:latin typeface="Microsoft JhengHei" panose="020B0604030504040204" pitchFamily="34" charset="-120"/>
              <a:ea typeface="Microsoft JhengHei" panose="020B0604030504040204" pitchFamily="34" charset="-120"/>
            </a:rPr>
            <a:t>大型语言模型相关技能：提示词开发与优化</a:t>
          </a:r>
          <a:r>
            <a:rPr lang="en-US" sz="1600">
              <a:latin typeface="Microsoft JhengHei" panose="020B0604030504040204" pitchFamily="34" charset="-120"/>
              <a:ea typeface="Microsoft JhengHei" panose="020B0604030504040204" pitchFamily="34" charset="-120"/>
            </a:rPr>
            <a:t>(prompt engineering)</a:t>
          </a:r>
          <a:r>
            <a:rPr lang="zh-CN" sz="1600">
              <a:latin typeface="Microsoft JhengHei" panose="020B0604030504040204" pitchFamily="34" charset="-120"/>
              <a:ea typeface="Microsoft JhengHei" panose="020B0604030504040204" pitchFamily="34" charset="-120"/>
            </a:rPr>
            <a:t>、解码参数配置</a:t>
          </a:r>
          <a:r>
            <a:rPr lang="en-US" sz="1600">
              <a:latin typeface="Microsoft JhengHei" panose="020B0604030504040204" pitchFamily="34" charset="-120"/>
              <a:ea typeface="Microsoft JhengHei" panose="020B0604030504040204" pitchFamily="34" charset="-120"/>
            </a:rPr>
            <a:t>(decoding settings)</a:t>
          </a:r>
        </a:p>
      </dgm:t>
    </dgm:pt>
    <dgm:pt modelId="{4DC5BA8E-E75B-4D44-BC58-50EDE24F4972}" type="par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487A7F03-F803-4842-B90E-6F76C978B501}" type="sibTrans" cxnId="{D2DC4886-2BB3-4B3A-945A-EDCD60101C8D}">
      <dgm:prSet/>
      <dgm:spPr/>
      <dgm:t>
        <a:bodyPr/>
        <a:lstStyle/>
        <a:p>
          <a:endParaRPr lang="en-US" sz="1800">
            <a:latin typeface="Microsoft JhengHei" panose="020B0604030504040204" pitchFamily="34" charset="-120"/>
            <a:ea typeface="Microsoft JhengHei" panose="020B0604030504040204" pitchFamily="34" charset="-120"/>
          </a:endParaRPr>
        </a:p>
      </dgm:t>
    </dgm:pt>
    <dgm:pt modelId="{9A912EB9-C8AB-43C6-8B09-0BB07A0660BE}" type="pres">
      <dgm:prSet presAssocID="{2162605E-5D3C-45D9-A40D-1399DF577168}" presName="root" presStyleCnt="0">
        <dgm:presLayoutVars>
          <dgm:dir/>
          <dgm:resizeHandles val="exact"/>
        </dgm:presLayoutVars>
      </dgm:prSet>
      <dgm:spPr/>
    </dgm:pt>
    <dgm:pt modelId="{F35F7C35-F704-4E82-9960-5E93C7DEC9A9}" type="pres">
      <dgm:prSet presAssocID="{AA45044A-4497-408B-9524-EEFBD127CD56}" presName="compNode" presStyleCnt="0"/>
      <dgm:spPr/>
    </dgm:pt>
    <dgm:pt modelId="{0C069EC7-CF84-435A-B8D0-102B72215587}" type="pres">
      <dgm:prSet presAssocID="{AA45044A-4497-408B-9524-EEFBD127CD56}" presName="bgRect" presStyleLbl="bgShp" presStyleIdx="0" presStyleCnt="5"/>
      <dgm:spPr/>
    </dgm:pt>
    <dgm:pt modelId="{F6670C38-ADB2-43EE-888E-051A4960ADAB}" type="pres">
      <dgm:prSet presAssocID="{AA45044A-4497-408B-9524-EEFBD127CD5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71C26CB9-D9BF-4F35-8B79-77B95584EE38}" type="pres">
      <dgm:prSet presAssocID="{AA45044A-4497-408B-9524-EEFBD127CD56}" presName="spaceRect" presStyleCnt="0"/>
      <dgm:spPr/>
    </dgm:pt>
    <dgm:pt modelId="{2C8EF798-4F18-4A04-80EB-2504B84C0495}" type="pres">
      <dgm:prSet presAssocID="{AA45044A-4497-408B-9524-EEFBD127CD56}" presName="parTx" presStyleLbl="revTx" presStyleIdx="0" presStyleCnt="5">
        <dgm:presLayoutVars>
          <dgm:chMax val="0"/>
          <dgm:chPref val="0"/>
        </dgm:presLayoutVars>
      </dgm:prSet>
      <dgm:spPr/>
    </dgm:pt>
    <dgm:pt modelId="{2E4127C6-EFFA-4D61-80AE-2D11BAF4C0EE}" type="pres">
      <dgm:prSet presAssocID="{9A4678CE-F478-477C-9EBA-109B3AA77CFD}" presName="sibTrans" presStyleCnt="0"/>
      <dgm:spPr/>
    </dgm:pt>
    <dgm:pt modelId="{E7CA018D-3893-40E9-8763-7DFCDE950BA9}" type="pres">
      <dgm:prSet presAssocID="{A6832706-DC9C-4142-86C6-7470617BDCB0}" presName="compNode" presStyleCnt="0"/>
      <dgm:spPr/>
    </dgm:pt>
    <dgm:pt modelId="{A61F1226-35F7-4B4B-A909-ACA634C87E91}" type="pres">
      <dgm:prSet presAssocID="{A6832706-DC9C-4142-86C6-7470617BDCB0}" presName="bgRect" presStyleLbl="bgShp" presStyleIdx="1" presStyleCnt="5"/>
      <dgm:spPr/>
    </dgm:pt>
    <dgm:pt modelId="{68BAA855-BB11-4EF6-9BDD-DBE87DE5F392}" type="pres">
      <dgm:prSet presAssocID="{A6832706-DC9C-4142-86C6-7470617BDCB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ypewriter"/>
        </a:ext>
      </dgm:extLst>
    </dgm:pt>
    <dgm:pt modelId="{2B5CB03E-50C0-4B94-8356-6750769DC248}" type="pres">
      <dgm:prSet presAssocID="{A6832706-DC9C-4142-86C6-7470617BDCB0}" presName="spaceRect" presStyleCnt="0"/>
      <dgm:spPr/>
    </dgm:pt>
    <dgm:pt modelId="{94AA6AF5-2DE4-4876-9D8E-31746C33B5F3}" type="pres">
      <dgm:prSet presAssocID="{A6832706-DC9C-4142-86C6-7470617BDCB0}" presName="parTx" presStyleLbl="revTx" presStyleIdx="1" presStyleCnt="5">
        <dgm:presLayoutVars>
          <dgm:chMax val="0"/>
          <dgm:chPref val="0"/>
        </dgm:presLayoutVars>
      </dgm:prSet>
      <dgm:spPr/>
    </dgm:pt>
    <dgm:pt modelId="{D61A4BC8-6738-499C-9BB9-5F7BC78FF250}" type="pres">
      <dgm:prSet presAssocID="{31BA4819-C9A7-4668-B256-47FA1BB072EE}" presName="sibTrans" presStyleCnt="0"/>
      <dgm:spPr/>
    </dgm:pt>
    <dgm:pt modelId="{1F708BF5-7A13-4B07-8A5C-203A6B2EF57E}" type="pres">
      <dgm:prSet presAssocID="{F7FEF368-0F38-4A66-B8B0-F8F1AFD8A1DB}" presName="compNode" presStyleCnt="0"/>
      <dgm:spPr/>
    </dgm:pt>
    <dgm:pt modelId="{3195E6EF-3F27-4DBB-B63F-085278C9AEC1}" type="pres">
      <dgm:prSet presAssocID="{F7FEF368-0F38-4A66-B8B0-F8F1AFD8A1DB}" presName="bgRect" presStyleLbl="bgShp" presStyleIdx="2" presStyleCnt="5"/>
      <dgm:spPr/>
    </dgm:pt>
    <dgm:pt modelId="{6BA97E2B-D0BA-4082-8DDF-3A150EC8F231}" type="pres">
      <dgm:prSet presAssocID="{F7FEF368-0F38-4A66-B8B0-F8F1AFD8A1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90FEE38A-F114-4246-BA21-2CEA8AFD7E84}" type="pres">
      <dgm:prSet presAssocID="{F7FEF368-0F38-4A66-B8B0-F8F1AFD8A1DB}" presName="spaceRect" presStyleCnt="0"/>
      <dgm:spPr/>
    </dgm:pt>
    <dgm:pt modelId="{314B29C6-C6E3-4F85-A9B5-EEDCACD9BCD0}" type="pres">
      <dgm:prSet presAssocID="{F7FEF368-0F38-4A66-B8B0-F8F1AFD8A1DB}" presName="parTx" presStyleLbl="revTx" presStyleIdx="2" presStyleCnt="5">
        <dgm:presLayoutVars>
          <dgm:chMax val="0"/>
          <dgm:chPref val="0"/>
        </dgm:presLayoutVars>
      </dgm:prSet>
      <dgm:spPr/>
    </dgm:pt>
    <dgm:pt modelId="{8F4E9C21-9E9A-49A8-AE37-85CCF1C3A0F9}" type="pres">
      <dgm:prSet presAssocID="{5D1C1CB1-8A65-468B-95AD-AD9075A0D4BF}" presName="sibTrans" presStyleCnt="0"/>
      <dgm:spPr/>
    </dgm:pt>
    <dgm:pt modelId="{34BD6341-C7EB-4038-A179-30FF71A866D7}" type="pres">
      <dgm:prSet presAssocID="{9061938D-8A2F-4264-AD81-C11A0137A7AB}" presName="compNode" presStyleCnt="0"/>
      <dgm:spPr/>
    </dgm:pt>
    <dgm:pt modelId="{69156D53-63EA-4D30-A8E8-6ED129E7C724}" type="pres">
      <dgm:prSet presAssocID="{9061938D-8A2F-4264-AD81-C11A0137A7AB}" presName="bgRect" presStyleLbl="bgShp" presStyleIdx="3" presStyleCnt="5"/>
      <dgm:spPr/>
    </dgm:pt>
    <dgm:pt modelId="{1BFB4029-0B8E-454B-BE86-C08A69AE9069}" type="pres">
      <dgm:prSet presAssocID="{9061938D-8A2F-4264-AD81-C11A0137A7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03BDF5DF-9F7D-42F5-A23E-5E73BF7A4B5F}" type="pres">
      <dgm:prSet presAssocID="{9061938D-8A2F-4264-AD81-C11A0137A7AB}" presName="spaceRect" presStyleCnt="0"/>
      <dgm:spPr/>
    </dgm:pt>
    <dgm:pt modelId="{45317832-5271-452D-8BF2-DEE49F7F25E3}" type="pres">
      <dgm:prSet presAssocID="{9061938D-8A2F-4264-AD81-C11A0137A7AB}" presName="parTx" presStyleLbl="revTx" presStyleIdx="3" presStyleCnt="5">
        <dgm:presLayoutVars>
          <dgm:chMax val="0"/>
          <dgm:chPref val="0"/>
        </dgm:presLayoutVars>
      </dgm:prSet>
      <dgm:spPr/>
    </dgm:pt>
    <dgm:pt modelId="{A65EEBBD-1FFF-4245-8D06-5E8F2A4447D1}" type="pres">
      <dgm:prSet presAssocID="{2396F5DC-DF53-43F4-A425-A86E51467FE6}" presName="sibTrans" presStyleCnt="0"/>
      <dgm:spPr/>
    </dgm:pt>
    <dgm:pt modelId="{4490EB45-FFDB-497F-9C79-36B3D206BD8D}" type="pres">
      <dgm:prSet presAssocID="{52EE6BAF-BFF9-4989-87F7-61F6D1CB00A8}" presName="compNode" presStyleCnt="0"/>
      <dgm:spPr/>
    </dgm:pt>
    <dgm:pt modelId="{CC5A3EAB-714E-4765-989F-6620529AC5E7}" type="pres">
      <dgm:prSet presAssocID="{52EE6BAF-BFF9-4989-87F7-61F6D1CB00A8}" presName="bgRect" presStyleLbl="bgShp" presStyleIdx="4" presStyleCnt="5"/>
      <dgm:spPr/>
    </dgm:pt>
    <dgm:pt modelId="{FDC63D95-54E6-40A5-98DF-7C5BDBA835FC}" type="pres">
      <dgm:prSet presAssocID="{52EE6BAF-BFF9-4989-87F7-61F6D1CB00A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ading"/>
        </a:ext>
      </dgm:extLst>
    </dgm:pt>
    <dgm:pt modelId="{90669524-7255-42A2-AC87-6FA31DD380C5}" type="pres">
      <dgm:prSet presAssocID="{52EE6BAF-BFF9-4989-87F7-61F6D1CB00A8}" presName="spaceRect" presStyleCnt="0"/>
      <dgm:spPr/>
    </dgm:pt>
    <dgm:pt modelId="{33A43F24-315F-4D66-870A-A0FBEF476D30}" type="pres">
      <dgm:prSet presAssocID="{52EE6BAF-BFF9-4989-87F7-61F6D1CB00A8}" presName="parTx" presStyleLbl="revTx" presStyleIdx="4" presStyleCnt="5">
        <dgm:presLayoutVars>
          <dgm:chMax val="0"/>
          <dgm:chPref val="0"/>
        </dgm:presLayoutVars>
      </dgm:prSet>
      <dgm:spPr/>
    </dgm:pt>
  </dgm:ptLst>
  <dgm:cxnLst>
    <dgm:cxn modelId="{6DD5B506-7FAA-4BC2-B2A4-45A2B8FDFD80}" srcId="{2162605E-5D3C-45D9-A40D-1399DF577168}" destId="{F7FEF368-0F38-4A66-B8B0-F8F1AFD8A1DB}" srcOrd="2" destOrd="0" parTransId="{DB01A16D-BF13-459B-9A63-040B9B0340C3}" sibTransId="{5D1C1CB1-8A65-468B-95AD-AD9075A0D4BF}"/>
    <dgm:cxn modelId="{4C220210-5592-4885-98F7-43C6B735FA1F}" type="presOf" srcId="{52EE6BAF-BFF9-4989-87F7-61F6D1CB00A8}" destId="{33A43F24-315F-4D66-870A-A0FBEF476D30}" srcOrd="0" destOrd="0" presId="urn:microsoft.com/office/officeart/2018/2/layout/IconVerticalSolidList"/>
    <dgm:cxn modelId="{1905B33D-13E2-46A3-8DFC-0855AF309188}" srcId="{2162605E-5D3C-45D9-A40D-1399DF577168}" destId="{9061938D-8A2F-4264-AD81-C11A0137A7AB}" srcOrd="3" destOrd="0" parTransId="{8CCE82F2-AB12-42EA-B329-01C7F59508AA}" sibTransId="{2396F5DC-DF53-43F4-A425-A86E51467FE6}"/>
    <dgm:cxn modelId="{66BF3942-72FF-41BF-9D5A-B1F30B8DCB51}" type="presOf" srcId="{2162605E-5D3C-45D9-A40D-1399DF577168}" destId="{9A912EB9-C8AB-43C6-8B09-0BB07A0660BE}" srcOrd="0" destOrd="0" presId="urn:microsoft.com/office/officeart/2018/2/layout/IconVerticalSolidList"/>
    <dgm:cxn modelId="{898B766A-591F-4A48-8F58-B35154F68C4B}" type="presOf" srcId="{A6832706-DC9C-4142-86C6-7470617BDCB0}" destId="{94AA6AF5-2DE4-4876-9D8E-31746C33B5F3}" srcOrd="0" destOrd="0" presId="urn:microsoft.com/office/officeart/2018/2/layout/IconVerticalSolidList"/>
    <dgm:cxn modelId="{B9BC6D72-20D7-44BA-9880-4CA0971886A5}" type="presOf" srcId="{9061938D-8A2F-4264-AD81-C11A0137A7AB}" destId="{45317832-5271-452D-8BF2-DEE49F7F25E3}" srcOrd="0" destOrd="0" presId="urn:microsoft.com/office/officeart/2018/2/layout/IconVerticalSolidList"/>
    <dgm:cxn modelId="{D2DC4886-2BB3-4B3A-945A-EDCD60101C8D}" srcId="{2162605E-5D3C-45D9-A40D-1399DF577168}" destId="{52EE6BAF-BFF9-4989-87F7-61F6D1CB00A8}" srcOrd="4" destOrd="0" parTransId="{4DC5BA8E-E75B-4D44-BC58-50EDE24F4972}" sibTransId="{487A7F03-F803-4842-B90E-6F76C978B501}"/>
    <dgm:cxn modelId="{A7210DAA-86AD-4C61-8A92-CABF75D88B69}" type="presOf" srcId="{AA45044A-4497-408B-9524-EEFBD127CD56}" destId="{2C8EF798-4F18-4A04-80EB-2504B84C0495}" srcOrd="0" destOrd="0" presId="urn:microsoft.com/office/officeart/2018/2/layout/IconVerticalSolidList"/>
    <dgm:cxn modelId="{E703BDBC-06ED-418B-A3DA-665B0623A2E5}" srcId="{2162605E-5D3C-45D9-A40D-1399DF577168}" destId="{A6832706-DC9C-4142-86C6-7470617BDCB0}" srcOrd="1" destOrd="0" parTransId="{91744BF1-F789-48A7-A6D5-A766BAE865EF}" sibTransId="{31BA4819-C9A7-4668-B256-47FA1BB072EE}"/>
    <dgm:cxn modelId="{F96894D8-51C5-4D0C-B27B-2D3DCE527232}" srcId="{2162605E-5D3C-45D9-A40D-1399DF577168}" destId="{AA45044A-4497-408B-9524-EEFBD127CD56}" srcOrd="0" destOrd="0" parTransId="{C395F468-88AF-4D43-8D49-18D587154987}" sibTransId="{9A4678CE-F478-477C-9EBA-109B3AA77CFD}"/>
    <dgm:cxn modelId="{74FF9CE6-7693-4C05-A0F5-E8064F4FE888}" type="presOf" srcId="{F7FEF368-0F38-4A66-B8B0-F8F1AFD8A1DB}" destId="{314B29C6-C6E3-4F85-A9B5-EEDCACD9BCD0}" srcOrd="0" destOrd="0" presId="urn:microsoft.com/office/officeart/2018/2/layout/IconVerticalSolidList"/>
    <dgm:cxn modelId="{7AD7B681-77D2-4948-A53B-BA6C7D401EE0}" type="presParOf" srcId="{9A912EB9-C8AB-43C6-8B09-0BB07A0660BE}" destId="{F35F7C35-F704-4E82-9960-5E93C7DEC9A9}" srcOrd="0" destOrd="0" presId="urn:microsoft.com/office/officeart/2018/2/layout/IconVerticalSolidList"/>
    <dgm:cxn modelId="{D9E2AD5B-0773-4B66-B606-70E8CE471F91}" type="presParOf" srcId="{F35F7C35-F704-4E82-9960-5E93C7DEC9A9}" destId="{0C069EC7-CF84-435A-B8D0-102B72215587}" srcOrd="0" destOrd="0" presId="urn:microsoft.com/office/officeart/2018/2/layout/IconVerticalSolidList"/>
    <dgm:cxn modelId="{188924FC-5011-451E-A82B-228DCB6777DB}" type="presParOf" srcId="{F35F7C35-F704-4E82-9960-5E93C7DEC9A9}" destId="{F6670C38-ADB2-43EE-888E-051A4960ADAB}" srcOrd="1" destOrd="0" presId="urn:microsoft.com/office/officeart/2018/2/layout/IconVerticalSolidList"/>
    <dgm:cxn modelId="{451F9F87-3AF4-41A4-971D-F3E8CB6C0942}" type="presParOf" srcId="{F35F7C35-F704-4E82-9960-5E93C7DEC9A9}" destId="{71C26CB9-D9BF-4F35-8B79-77B95584EE38}" srcOrd="2" destOrd="0" presId="urn:microsoft.com/office/officeart/2018/2/layout/IconVerticalSolidList"/>
    <dgm:cxn modelId="{F770ED7E-EF38-4D71-B1FA-0065F39C53D3}" type="presParOf" srcId="{F35F7C35-F704-4E82-9960-5E93C7DEC9A9}" destId="{2C8EF798-4F18-4A04-80EB-2504B84C0495}" srcOrd="3" destOrd="0" presId="urn:microsoft.com/office/officeart/2018/2/layout/IconVerticalSolidList"/>
    <dgm:cxn modelId="{798B428B-0DF4-4701-8C55-0D1C19F1A9F9}" type="presParOf" srcId="{9A912EB9-C8AB-43C6-8B09-0BB07A0660BE}" destId="{2E4127C6-EFFA-4D61-80AE-2D11BAF4C0EE}" srcOrd="1" destOrd="0" presId="urn:microsoft.com/office/officeart/2018/2/layout/IconVerticalSolidList"/>
    <dgm:cxn modelId="{08344C09-6A11-4A8B-B3A6-ECDFDE9F2541}" type="presParOf" srcId="{9A912EB9-C8AB-43C6-8B09-0BB07A0660BE}" destId="{E7CA018D-3893-40E9-8763-7DFCDE950BA9}" srcOrd="2" destOrd="0" presId="urn:microsoft.com/office/officeart/2018/2/layout/IconVerticalSolidList"/>
    <dgm:cxn modelId="{E44DDCEC-20A3-4AE4-AB37-918B738816EA}" type="presParOf" srcId="{E7CA018D-3893-40E9-8763-7DFCDE950BA9}" destId="{A61F1226-35F7-4B4B-A909-ACA634C87E91}" srcOrd="0" destOrd="0" presId="urn:microsoft.com/office/officeart/2018/2/layout/IconVerticalSolidList"/>
    <dgm:cxn modelId="{4F164285-9C87-46A0-A28F-940B022D442E}" type="presParOf" srcId="{E7CA018D-3893-40E9-8763-7DFCDE950BA9}" destId="{68BAA855-BB11-4EF6-9BDD-DBE87DE5F392}" srcOrd="1" destOrd="0" presId="urn:microsoft.com/office/officeart/2018/2/layout/IconVerticalSolidList"/>
    <dgm:cxn modelId="{596C53C6-55D4-4ECA-B8FF-D6884C06C236}" type="presParOf" srcId="{E7CA018D-3893-40E9-8763-7DFCDE950BA9}" destId="{2B5CB03E-50C0-4B94-8356-6750769DC248}" srcOrd="2" destOrd="0" presId="urn:microsoft.com/office/officeart/2018/2/layout/IconVerticalSolidList"/>
    <dgm:cxn modelId="{DDE55249-AB6D-41EB-B1A6-1A9D43E233EE}" type="presParOf" srcId="{E7CA018D-3893-40E9-8763-7DFCDE950BA9}" destId="{94AA6AF5-2DE4-4876-9D8E-31746C33B5F3}" srcOrd="3" destOrd="0" presId="urn:microsoft.com/office/officeart/2018/2/layout/IconVerticalSolidList"/>
    <dgm:cxn modelId="{ACE2D189-F6D6-4C57-89AE-A3BD051AC411}" type="presParOf" srcId="{9A912EB9-C8AB-43C6-8B09-0BB07A0660BE}" destId="{D61A4BC8-6738-499C-9BB9-5F7BC78FF250}" srcOrd="3" destOrd="0" presId="urn:microsoft.com/office/officeart/2018/2/layout/IconVerticalSolidList"/>
    <dgm:cxn modelId="{9E82E60C-FA48-4946-B21E-3E8AB472DC04}" type="presParOf" srcId="{9A912EB9-C8AB-43C6-8B09-0BB07A0660BE}" destId="{1F708BF5-7A13-4B07-8A5C-203A6B2EF57E}" srcOrd="4" destOrd="0" presId="urn:microsoft.com/office/officeart/2018/2/layout/IconVerticalSolidList"/>
    <dgm:cxn modelId="{95475C0D-609C-4738-9516-3FE1E7F2D2E2}" type="presParOf" srcId="{1F708BF5-7A13-4B07-8A5C-203A6B2EF57E}" destId="{3195E6EF-3F27-4DBB-B63F-085278C9AEC1}" srcOrd="0" destOrd="0" presId="urn:microsoft.com/office/officeart/2018/2/layout/IconVerticalSolidList"/>
    <dgm:cxn modelId="{1C5F74E6-B685-4AA9-9C41-D85EAC99CEDD}" type="presParOf" srcId="{1F708BF5-7A13-4B07-8A5C-203A6B2EF57E}" destId="{6BA97E2B-D0BA-4082-8DDF-3A150EC8F231}" srcOrd="1" destOrd="0" presId="urn:microsoft.com/office/officeart/2018/2/layout/IconVerticalSolidList"/>
    <dgm:cxn modelId="{E0110B92-FCBA-453E-87CB-2D1C37CD97D5}" type="presParOf" srcId="{1F708BF5-7A13-4B07-8A5C-203A6B2EF57E}" destId="{90FEE38A-F114-4246-BA21-2CEA8AFD7E84}" srcOrd="2" destOrd="0" presId="urn:microsoft.com/office/officeart/2018/2/layout/IconVerticalSolidList"/>
    <dgm:cxn modelId="{C7270809-AEA7-48E4-9FF2-4FE65FEC8394}" type="presParOf" srcId="{1F708BF5-7A13-4B07-8A5C-203A6B2EF57E}" destId="{314B29C6-C6E3-4F85-A9B5-EEDCACD9BCD0}" srcOrd="3" destOrd="0" presId="urn:microsoft.com/office/officeart/2018/2/layout/IconVerticalSolidList"/>
    <dgm:cxn modelId="{3CA6B22E-91D9-40BF-97A1-11A193EEBFC6}" type="presParOf" srcId="{9A912EB9-C8AB-43C6-8B09-0BB07A0660BE}" destId="{8F4E9C21-9E9A-49A8-AE37-85CCF1C3A0F9}" srcOrd="5" destOrd="0" presId="urn:microsoft.com/office/officeart/2018/2/layout/IconVerticalSolidList"/>
    <dgm:cxn modelId="{0F1FC00B-EB69-4200-83C9-F6FACF5412D5}" type="presParOf" srcId="{9A912EB9-C8AB-43C6-8B09-0BB07A0660BE}" destId="{34BD6341-C7EB-4038-A179-30FF71A866D7}" srcOrd="6" destOrd="0" presId="urn:microsoft.com/office/officeart/2018/2/layout/IconVerticalSolidList"/>
    <dgm:cxn modelId="{31C90361-ABBA-40D0-B20C-A83DC25EC342}" type="presParOf" srcId="{34BD6341-C7EB-4038-A179-30FF71A866D7}" destId="{69156D53-63EA-4D30-A8E8-6ED129E7C724}" srcOrd="0" destOrd="0" presId="urn:microsoft.com/office/officeart/2018/2/layout/IconVerticalSolidList"/>
    <dgm:cxn modelId="{322E3C2D-4DE1-4D23-9500-AA603592EF7C}" type="presParOf" srcId="{34BD6341-C7EB-4038-A179-30FF71A866D7}" destId="{1BFB4029-0B8E-454B-BE86-C08A69AE9069}" srcOrd="1" destOrd="0" presId="urn:microsoft.com/office/officeart/2018/2/layout/IconVerticalSolidList"/>
    <dgm:cxn modelId="{7E423B79-FC6E-4AD1-ABED-BE559FB1F3A8}" type="presParOf" srcId="{34BD6341-C7EB-4038-A179-30FF71A866D7}" destId="{03BDF5DF-9F7D-42F5-A23E-5E73BF7A4B5F}" srcOrd="2" destOrd="0" presId="urn:microsoft.com/office/officeart/2018/2/layout/IconVerticalSolidList"/>
    <dgm:cxn modelId="{D7714560-4F13-4583-B044-7BEFF2D2DAA9}" type="presParOf" srcId="{34BD6341-C7EB-4038-A179-30FF71A866D7}" destId="{45317832-5271-452D-8BF2-DEE49F7F25E3}" srcOrd="3" destOrd="0" presId="urn:microsoft.com/office/officeart/2018/2/layout/IconVerticalSolidList"/>
    <dgm:cxn modelId="{1C882381-E635-46BE-880B-B5D3A13F8183}" type="presParOf" srcId="{9A912EB9-C8AB-43C6-8B09-0BB07A0660BE}" destId="{A65EEBBD-1FFF-4245-8D06-5E8F2A4447D1}" srcOrd="7" destOrd="0" presId="urn:microsoft.com/office/officeart/2018/2/layout/IconVerticalSolidList"/>
    <dgm:cxn modelId="{E5D178F4-D28B-46AA-9F40-7BF054A76CF4}" type="presParOf" srcId="{9A912EB9-C8AB-43C6-8B09-0BB07A0660BE}" destId="{4490EB45-FFDB-497F-9C79-36B3D206BD8D}" srcOrd="8" destOrd="0" presId="urn:microsoft.com/office/officeart/2018/2/layout/IconVerticalSolidList"/>
    <dgm:cxn modelId="{2D7AFBD6-E6BE-4528-8F6D-8C03F8C34EA7}" type="presParOf" srcId="{4490EB45-FFDB-497F-9C79-36B3D206BD8D}" destId="{CC5A3EAB-714E-4765-989F-6620529AC5E7}" srcOrd="0" destOrd="0" presId="urn:microsoft.com/office/officeart/2018/2/layout/IconVerticalSolidList"/>
    <dgm:cxn modelId="{DC12F420-0F87-4E25-B0CA-68F2BE7148A6}" type="presParOf" srcId="{4490EB45-FFDB-497F-9C79-36B3D206BD8D}" destId="{FDC63D95-54E6-40A5-98DF-7C5BDBA835FC}" srcOrd="1" destOrd="0" presId="urn:microsoft.com/office/officeart/2018/2/layout/IconVerticalSolidList"/>
    <dgm:cxn modelId="{02B32056-747F-409F-829F-F823BBF71F77}" type="presParOf" srcId="{4490EB45-FFDB-497F-9C79-36B3D206BD8D}" destId="{90669524-7255-42A2-AC87-6FA31DD380C5}" srcOrd="2" destOrd="0" presId="urn:microsoft.com/office/officeart/2018/2/layout/IconVerticalSolidList"/>
    <dgm:cxn modelId="{93CAF312-FD0D-466D-BE67-329BF302FDD2}" type="presParOf" srcId="{4490EB45-FFDB-497F-9C79-36B3D206BD8D}" destId="{33A43F24-315F-4D66-870A-A0FBEF476D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EE380D-06A1-4A27-9688-53B2E3162E0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3393B06-27F4-4709-8CC7-0170ED5B53EA}">
      <dgm:prSet/>
      <dgm:spPr/>
      <dgm:t>
        <a:bodyPr/>
        <a:lstStyle/>
        <a:p>
          <a:r>
            <a:rPr lang="zh-CN" dirty="0">
              <a:latin typeface="Microsoft JhengHei" panose="020B0604030504040204" pitchFamily="34" charset="-120"/>
              <a:ea typeface="Microsoft JhengHei" panose="020B0604030504040204" pitchFamily="34" charset="-120"/>
            </a:rPr>
            <a:t>机器翻译</a:t>
          </a:r>
          <a:r>
            <a:rPr lang="zh-CN" b="1" u="sng" dirty="0">
              <a:latin typeface="Microsoft JhengHei" panose="020B0604030504040204" pitchFamily="34" charset="-120"/>
              <a:ea typeface="Microsoft JhengHei" panose="020B0604030504040204" pitchFamily="34" charset="-120"/>
            </a:rPr>
            <a:t>看似流畅</a:t>
          </a:r>
          <a:r>
            <a:rPr lang="zh-CN" dirty="0">
              <a:latin typeface="Microsoft JhengHei" panose="020B0604030504040204" pitchFamily="34" charset="-120"/>
              <a:ea typeface="Microsoft JhengHei" panose="020B0604030504040204" pitchFamily="34" charset="-120"/>
            </a:rPr>
            <a:t>，译者需要更</a:t>
          </a:r>
          <a:r>
            <a:rPr lang="zh-CN" b="1" u="sng" dirty="0">
              <a:latin typeface="Microsoft JhengHei" panose="020B0604030504040204" pitchFamily="34" charset="-120"/>
              <a:ea typeface="Microsoft JhengHei" panose="020B0604030504040204" pitchFamily="34" charset="-120"/>
            </a:rPr>
            <a:t>仔细</a:t>
          </a:r>
          <a:r>
            <a:rPr lang="zh-CN" dirty="0">
              <a:latin typeface="Microsoft JhengHei" panose="020B0604030504040204" pitchFamily="34" charset="-120"/>
              <a:ea typeface="Microsoft JhengHei" panose="020B0604030504040204" pitchFamily="34" charset="-120"/>
            </a:rPr>
            <a:t>才能找出问题所在</a:t>
          </a:r>
          <a:endParaRPr lang="en-US" dirty="0">
            <a:latin typeface="Microsoft JhengHei" panose="020B0604030504040204" pitchFamily="34" charset="-120"/>
            <a:ea typeface="Microsoft JhengHei" panose="020B0604030504040204" pitchFamily="34" charset="-120"/>
          </a:endParaRPr>
        </a:p>
      </dgm:t>
    </dgm:pt>
    <dgm:pt modelId="{A6CC95AF-C189-4591-A7F6-24A554AED26B}" type="par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1CE0424B-52CC-49D4-867F-151885AF4C6A}" type="sibTrans" cxnId="{521D3BC9-CA9C-42FF-8325-93E59E18FDA5}">
      <dgm:prSet/>
      <dgm:spPr/>
      <dgm:t>
        <a:bodyPr/>
        <a:lstStyle/>
        <a:p>
          <a:endParaRPr lang="en-US">
            <a:latin typeface="Microsoft JhengHei" panose="020B0604030504040204" pitchFamily="34" charset="-120"/>
            <a:ea typeface="Microsoft JhengHei" panose="020B0604030504040204" pitchFamily="34" charset="-120"/>
          </a:endParaRPr>
        </a:p>
      </dgm:t>
    </dgm:pt>
    <dgm:pt modelId="{E50D6A1D-136E-4FDD-ABD0-5CCE1C684319}">
      <dgm:prSet/>
      <dgm:spPr/>
      <dgm:t>
        <a:bodyPr/>
        <a:lstStyle/>
        <a:p>
          <a:r>
            <a:rPr lang="zh-CN" dirty="0">
              <a:latin typeface="Microsoft JhengHei" panose="020B0604030504040204" pitchFamily="34" charset="-120"/>
              <a:ea typeface="Microsoft JhengHei" panose="020B0604030504040204" pitchFamily="34" charset="-120"/>
            </a:rPr>
            <a:t>面对大型模型</a:t>
          </a:r>
          <a:r>
            <a:rPr lang="zh-CN" b="1" u="sng" dirty="0">
              <a:latin typeface="Microsoft JhengHei" panose="020B0604030504040204" pitchFamily="34" charset="-120"/>
              <a:ea typeface="Microsoft JhengHei" panose="020B0604030504040204" pitchFamily="34" charset="-120"/>
            </a:rPr>
            <a:t>瞎编乱作</a:t>
          </a:r>
          <a:r>
            <a:rPr lang="zh-CN" dirty="0">
              <a:latin typeface="Microsoft JhengHei" panose="020B0604030504040204" pitchFamily="34" charset="-120"/>
              <a:ea typeface="Microsoft JhengHei" panose="020B0604030504040204" pitchFamily="34" charset="-120"/>
            </a:rPr>
            <a:t>，译者对内容需要有</a:t>
          </a:r>
          <a:r>
            <a:rPr lang="zh-CN" b="1" u="sng" dirty="0">
              <a:latin typeface="Microsoft JhengHei" panose="020B0604030504040204" pitchFamily="34" charset="-120"/>
              <a:ea typeface="Microsoft JhengHei" panose="020B0604030504040204" pitchFamily="34" charset="-120"/>
            </a:rPr>
            <a:t>鉴别真伪</a:t>
          </a:r>
          <a:r>
            <a:rPr lang="zh-CN" dirty="0">
              <a:latin typeface="Microsoft JhengHei" panose="020B0604030504040204" pitchFamily="34" charset="-120"/>
              <a:ea typeface="Microsoft JhengHei" panose="020B0604030504040204" pitchFamily="34" charset="-120"/>
            </a:rPr>
            <a:t>的能力，并且掌握适当的工具以作查证</a:t>
          </a:r>
          <a:endParaRPr lang="en-US" dirty="0">
            <a:latin typeface="Microsoft JhengHei" panose="020B0604030504040204" pitchFamily="34" charset="-120"/>
            <a:ea typeface="Microsoft JhengHei" panose="020B0604030504040204" pitchFamily="34" charset="-120"/>
          </a:endParaRPr>
        </a:p>
      </dgm:t>
    </dgm:pt>
    <dgm:pt modelId="{C16F9B54-4660-47AB-841B-0F467FDE3C01}" type="par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80C90794-222D-481A-82E8-CB91E8A4EF71}" type="sibTrans" cxnId="{3431C50E-48FE-482B-B2B3-2F3A4A5EB0EC}">
      <dgm:prSet/>
      <dgm:spPr/>
      <dgm:t>
        <a:bodyPr/>
        <a:lstStyle/>
        <a:p>
          <a:endParaRPr lang="en-US">
            <a:latin typeface="Microsoft JhengHei" panose="020B0604030504040204" pitchFamily="34" charset="-120"/>
            <a:ea typeface="Microsoft JhengHei" panose="020B0604030504040204" pitchFamily="34" charset="-120"/>
          </a:endParaRPr>
        </a:p>
      </dgm:t>
    </dgm:pt>
    <dgm:pt modelId="{E12206E8-A8E1-4A7D-9E6F-56CF35BDEDEA}" type="pres">
      <dgm:prSet presAssocID="{30EE380D-06A1-4A27-9688-53B2E3162E09}" presName="root" presStyleCnt="0">
        <dgm:presLayoutVars>
          <dgm:dir/>
          <dgm:resizeHandles val="exact"/>
        </dgm:presLayoutVars>
      </dgm:prSet>
      <dgm:spPr/>
    </dgm:pt>
    <dgm:pt modelId="{A6CA5AD2-52D1-44EE-8FC3-F77CCE56B776}" type="pres">
      <dgm:prSet presAssocID="{73393B06-27F4-4709-8CC7-0170ED5B53EA}" presName="compNode" presStyleCnt="0"/>
      <dgm:spPr/>
    </dgm:pt>
    <dgm:pt modelId="{514EF171-A89E-4497-A05E-B68439B09E63}" type="pres">
      <dgm:prSet presAssocID="{73393B06-27F4-4709-8CC7-0170ED5B53EA}" presName="bgRect" presStyleLbl="bgShp" presStyleIdx="0" presStyleCnt="2"/>
      <dgm:spPr/>
    </dgm:pt>
    <dgm:pt modelId="{0A53B17F-0688-4B04-8028-E6FDDB3B0046}" type="pres">
      <dgm:prSet presAssocID="{73393B06-27F4-4709-8CC7-0170ED5B53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6DAE6F12-0FAA-4C41-9E40-832FE6BD8D2B}" type="pres">
      <dgm:prSet presAssocID="{73393B06-27F4-4709-8CC7-0170ED5B53EA}" presName="spaceRect" presStyleCnt="0"/>
      <dgm:spPr/>
    </dgm:pt>
    <dgm:pt modelId="{F33FDD7C-52F5-4F9C-B532-12384E73B455}" type="pres">
      <dgm:prSet presAssocID="{73393B06-27F4-4709-8CC7-0170ED5B53EA}" presName="parTx" presStyleLbl="revTx" presStyleIdx="0" presStyleCnt="2">
        <dgm:presLayoutVars>
          <dgm:chMax val="0"/>
          <dgm:chPref val="0"/>
        </dgm:presLayoutVars>
      </dgm:prSet>
      <dgm:spPr/>
    </dgm:pt>
    <dgm:pt modelId="{F3A5FF88-497F-4FAE-A618-C89407AD5A3E}" type="pres">
      <dgm:prSet presAssocID="{1CE0424B-52CC-49D4-867F-151885AF4C6A}" presName="sibTrans" presStyleCnt="0"/>
      <dgm:spPr/>
    </dgm:pt>
    <dgm:pt modelId="{92397979-ADFE-41AD-B882-7509E7D14B31}" type="pres">
      <dgm:prSet presAssocID="{E50D6A1D-136E-4FDD-ABD0-5CCE1C684319}" presName="compNode" presStyleCnt="0"/>
      <dgm:spPr/>
    </dgm:pt>
    <dgm:pt modelId="{F9589807-E851-4622-A5BB-F2D63624F455}" type="pres">
      <dgm:prSet presAssocID="{E50D6A1D-136E-4FDD-ABD0-5CCE1C684319}" presName="bgRect" presStyleLbl="bgShp" presStyleIdx="1" presStyleCnt="2"/>
      <dgm:spPr/>
    </dgm:pt>
    <dgm:pt modelId="{ACEA67F7-BFC8-410B-9BFD-BB9E3E07F14D}" type="pres">
      <dgm:prSet presAssocID="{E50D6A1D-136E-4FDD-ABD0-5CCE1C6843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with solid fill"/>
        </a:ext>
      </dgm:extLst>
    </dgm:pt>
    <dgm:pt modelId="{D711DE8F-10C2-460B-A9E6-239A0A6A9CC2}" type="pres">
      <dgm:prSet presAssocID="{E50D6A1D-136E-4FDD-ABD0-5CCE1C684319}" presName="spaceRect" presStyleCnt="0"/>
      <dgm:spPr/>
    </dgm:pt>
    <dgm:pt modelId="{62FE2E19-5EC7-435D-A8AA-7FBF292541B7}" type="pres">
      <dgm:prSet presAssocID="{E50D6A1D-136E-4FDD-ABD0-5CCE1C684319}" presName="parTx" presStyleLbl="revTx" presStyleIdx="1" presStyleCnt="2">
        <dgm:presLayoutVars>
          <dgm:chMax val="0"/>
          <dgm:chPref val="0"/>
        </dgm:presLayoutVars>
      </dgm:prSet>
      <dgm:spPr/>
    </dgm:pt>
  </dgm:ptLst>
  <dgm:cxnLst>
    <dgm:cxn modelId="{CAAE540A-6618-49DC-9DF6-9A990F4044B2}" type="presOf" srcId="{30EE380D-06A1-4A27-9688-53B2E3162E09}" destId="{E12206E8-A8E1-4A7D-9E6F-56CF35BDEDEA}" srcOrd="0" destOrd="0" presId="urn:microsoft.com/office/officeart/2018/2/layout/IconVerticalSolidList"/>
    <dgm:cxn modelId="{3431C50E-48FE-482B-B2B3-2F3A4A5EB0EC}" srcId="{30EE380D-06A1-4A27-9688-53B2E3162E09}" destId="{E50D6A1D-136E-4FDD-ABD0-5CCE1C684319}" srcOrd="1" destOrd="0" parTransId="{C16F9B54-4660-47AB-841B-0F467FDE3C01}" sibTransId="{80C90794-222D-481A-82E8-CB91E8A4EF71}"/>
    <dgm:cxn modelId="{657D37B3-ECC0-427A-94F3-2796637155E0}" type="presOf" srcId="{73393B06-27F4-4709-8CC7-0170ED5B53EA}" destId="{F33FDD7C-52F5-4F9C-B532-12384E73B455}" srcOrd="0" destOrd="0" presId="urn:microsoft.com/office/officeart/2018/2/layout/IconVerticalSolidList"/>
    <dgm:cxn modelId="{521D3BC9-CA9C-42FF-8325-93E59E18FDA5}" srcId="{30EE380D-06A1-4A27-9688-53B2E3162E09}" destId="{73393B06-27F4-4709-8CC7-0170ED5B53EA}" srcOrd="0" destOrd="0" parTransId="{A6CC95AF-C189-4591-A7F6-24A554AED26B}" sibTransId="{1CE0424B-52CC-49D4-867F-151885AF4C6A}"/>
    <dgm:cxn modelId="{0881D5F9-045D-4C1E-92DA-AF49ACF2A9D2}" type="presOf" srcId="{E50D6A1D-136E-4FDD-ABD0-5CCE1C684319}" destId="{62FE2E19-5EC7-435D-A8AA-7FBF292541B7}" srcOrd="0" destOrd="0" presId="urn:microsoft.com/office/officeart/2018/2/layout/IconVerticalSolidList"/>
    <dgm:cxn modelId="{06586E04-7CA7-418C-8AE0-0936B680761D}" type="presParOf" srcId="{E12206E8-A8E1-4A7D-9E6F-56CF35BDEDEA}" destId="{A6CA5AD2-52D1-44EE-8FC3-F77CCE56B776}" srcOrd="0" destOrd="0" presId="urn:microsoft.com/office/officeart/2018/2/layout/IconVerticalSolidList"/>
    <dgm:cxn modelId="{46C694D8-E5DF-4516-BBDC-1ACE168FC9BC}" type="presParOf" srcId="{A6CA5AD2-52D1-44EE-8FC3-F77CCE56B776}" destId="{514EF171-A89E-4497-A05E-B68439B09E63}" srcOrd="0" destOrd="0" presId="urn:microsoft.com/office/officeart/2018/2/layout/IconVerticalSolidList"/>
    <dgm:cxn modelId="{C4793C16-7900-4703-9CC9-1C37EA055C5F}" type="presParOf" srcId="{A6CA5AD2-52D1-44EE-8FC3-F77CCE56B776}" destId="{0A53B17F-0688-4B04-8028-E6FDDB3B0046}" srcOrd="1" destOrd="0" presId="urn:microsoft.com/office/officeart/2018/2/layout/IconVerticalSolidList"/>
    <dgm:cxn modelId="{6E4016E8-1010-42B5-94B3-8D9AD8F4648B}" type="presParOf" srcId="{A6CA5AD2-52D1-44EE-8FC3-F77CCE56B776}" destId="{6DAE6F12-0FAA-4C41-9E40-832FE6BD8D2B}" srcOrd="2" destOrd="0" presId="urn:microsoft.com/office/officeart/2018/2/layout/IconVerticalSolidList"/>
    <dgm:cxn modelId="{8EC41EDD-E787-4D6E-BA76-83CF13AA203F}" type="presParOf" srcId="{A6CA5AD2-52D1-44EE-8FC3-F77CCE56B776}" destId="{F33FDD7C-52F5-4F9C-B532-12384E73B455}" srcOrd="3" destOrd="0" presId="urn:microsoft.com/office/officeart/2018/2/layout/IconVerticalSolidList"/>
    <dgm:cxn modelId="{7DA6396D-8C82-42D5-B53E-FB14177C49F2}" type="presParOf" srcId="{E12206E8-A8E1-4A7D-9E6F-56CF35BDEDEA}" destId="{F3A5FF88-497F-4FAE-A618-C89407AD5A3E}" srcOrd="1" destOrd="0" presId="urn:microsoft.com/office/officeart/2018/2/layout/IconVerticalSolidList"/>
    <dgm:cxn modelId="{0DBBF02A-50EF-4AE9-A7D6-5647781E529D}" type="presParOf" srcId="{E12206E8-A8E1-4A7D-9E6F-56CF35BDEDEA}" destId="{92397979-ADFE-41AD-B882-7509E7D14B31}" srcOrd="2" destOrd="0" presId="urn:microsoft.com/office/officeart/2018/2/layout/IconVerticalSolidList"/>
    <dgm:cxn modelId="{4591FF84-2D31-4CD3-B9AE-25B698875F38}" type="presParOf" srcId="{92397979-ADFE-41AD-B882-7509E7D14B31}" destId="{F9589807-E851-4622-A5BB-F2D63624F455}" srcOrd="0" destOrd="0" presId="urn:microsoft.com/office/officeart/2018/2/layout/IconVerticalSolidList"/>
    <dgm:cxn modelId="{E79BD328-72B6-4802-9267-3D267E9C8FAF}" type="presParOf" srcId="{92397979-ADFE-41AD-B882-7509E7D14B31}" destId="{ACEA67F7-BFC8-410B-9BFD-BB9E3E07F14D}" srcOrd="1" destOrd="0" presId="urn:microsoft.com/office/officeart/2018/2/layout/IconVerticalSolidList"/>
    <dgm:cxn modelId="{8728B221-BB83-4B3A-9BAA-D59D63F1E920}" type="presParOf" srcId="{92397979-ADFE-41AD-B882-7509E7D14B31}" destId="{D711DE8F-10C2-460B-A9E6-239A0A6A9CC2}" srcOrd="2" destOrd="0" presId="urn:microsoft.com/office/officeart/2018/2/layout/IconVerticalSolidList"/>
    <dgm:cxn modelId="{84718F92-F052-4D4C-BA82-4642824BD5C4}" type="presParOf" srcId="{92397979-ADFE-41AD-B882-7509E7D14B31}" destId="{62FE2E19-5EC7-435D-A8AA-7FBF292541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86B4FE-DC6C-4EC4-8B65-5E698E4C5652}"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C0C264B0-58C1-47BF-B6B7-2AF38C09853A}">
      <dgm:prSet custT="1"/>
      <dgm:spPr/>
      <dgm:t>
        <a:bodyPr/>
        <a:lstStyle/>
        <a:p>
          <a:r>
            <a:rPr lang="zh-CN" sz="28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800" dirty="0">
            <a:latin typeface="Microsoft JhengHei" panose="020B0604030504040204" pitchFamily="34" charset="-120"/>
            <a:ea typeface="Microsoft JhengHei" panose="020B0604030504040204" pitchFamily="34" charset="-120"/>
          </a:endParaRPr>
        </a:p>
      </dgm:t>
    </dgm:pt>
    <dgm:pt modelId="{2119F50D-316F-400F-906C-D33A7521DEC1}" type="parTrans" cxnId="{1A2D4CE1-C717-429D-BDC2-00CD4BCA7EE6}">
      <dgm:prSet/>
      <dgm:spPr/>
      <dgm:t>
        <a:bodyPr/>
        <a:lstStyle/>
        <a:p>
          <a:endParaRPr lang="en-US" sz="1600"/>
        </a:p>
      </dgm:t>
    </dgm:pt>
    <dgm:pt modelId="{3857E85E-A667-4082-AE13-CF2C3769DC6B}" type="sibTrans" cxnId="{1A2D4CE1-C717-429D-BDC2-00CD4BCA7EE6}">
      <dgm:prSet phldrT="01" phldr="0" custT="1"/>
      <dgm:spPr/>
      <dgm:t>
        <a:bodyPr/>
        <a:lstStyle/>
        <a:p>
          <a:r>
            <a:rPr lang="en-US" sz="6000"/>
            <a:t>01</a:t>
          </a:r>
        </a:p>
      </dgm:t>
    </dgm:pt>
    <dgm:pt modelId="{9FAA007F-407A-452F-8579-A67E1109CCAB}">
      <dgm:prSet custT="1"/>
      <dgm:spPr/>
      <dgm:t>
        <a:bodyPr/>
        <a:lstStyle/>
        <a:p>
          <a:r>
            <a:rPr lang="zh-CN" sz="2800" dirty="0">
              <a:latin typeface="Microsoft JhengHei" panose="020B0604030504040204" pitchFamily="34" charset="-120"/>
              <a:ea typeface="Microsoft JhengHei" panose="020B0604030504040204" pitchFamily="34" charset="-120"/>
            </a:rPr>
            <a:t>确保学生的翻译能力得到准确评估</a:t>
          </a:r>
          <a:endParaRPr lang="en-US" sz="2800" dirty="0">
            <a:latin typeface="Microsoft JhengHei" panose="020B0604030504040204" pitchFamily="34" charset="-120"/>
            <a:ea typeface="Microsoft JhengHei" panose="020B0604030504040204" pitchFamily="34" charset="-120"/>
          </a:endParaRPr>
        </a:p>
      </dgm:t>
    </dgm:pt>
    <dgm:pt modelId="{2CD31E03-F0B3-4C18-98F8-76240C089CD3}" type="parTrans" cxnId="{0E6B2E0B-F77F-417E-9E18-1B23027F448E}">
      <dgm:prSet/>
      <dgm:spPr/>
      <dgm:t>
        <a:bodyPr/>
        <a:lstStyle/>
        <a:p>
          <a:endParaRPr lang="en-US" sz="1600"/>
        </a:p>
      </dgm:t>
    </dgm:pt>
    <dgm:pt modelId="{483B211B-FEC5-492E-926E-15E59265CCF1}" type="sibTrans" cxnId="{0E6B2E0B-F77F-417E-9E18-1B23027F448E}">
      <dgm:prSet phldrT="02" phldr="0" custT="1"/>
      <dgm:spPr/>
      <dgm:t>
        <a:bodyPr/>
        <a:lstStyle/>
        <a:p>
          <a:r>
            <a:rPr lang="en-US" sz="6000"/>
            <a:t>02</a:t>
          </a:r>
        </a:p>
      </dgm:t>
    </dgm:pt>
    <dgm:pt modelId="{D4269F33-9185-4AB4-8B64-E978DA7B7973}">
      <dgm:prSet custT="1"/>
      <dgm:spPr/>
      <dgm:t>
        <a:bodyPr/>
        <a:lstStyle/>
        <a:p>
          <a:r>
            <a:rPr lang="zh-CN" sz="2000" dirty="0">
              <a:latin typeface="Microsoft JhengHei" panose="020B0604030504040204" pitchFamily="34" charset="-120"/>
              <a:ea typeface="Microsoft JhengHei" panose="020B0604030504040204" pitchFamily="34" charset="-120"/>
            </a:rPr>
            <a:t>确保学生掌握运用有关模型的能力（包括模型调用、评估、提示词开发和优化、解码方法设置等）</a:t>
          </a:r>
          <a:endParaRPr lang="en-US" sz="2000" dirty="0">
            <a:latin typeface="Microsoft JhengHei" panose="020B0604030504040204" pitchFamily="34" charset="-120"/>
            <a:ea typeface="Microsoft JhengHei" panose="020B0604030504040204" pitchFamily="34" charset="-120"/>
          </a:endParaRPr>
        </a:p>
      </dgm:t>
    </dgm:pt>
    <dgm:pt modelId="{38E6CB87-49BF-4A53-A792-D654F4898D0B}" type="parTrans" cxnId="{D0852316-D9FF-4F77-9830-D13B34BF980C}">
      <dgm:prSet/>
      <dgm:spPr/>
      <dgm:t>
        <a:bodyPr/>
        <a:lstStyle/>
        <a:p>
          <a:endParaRPr lang="en-US" sz="1600"/>
        </a:p>
      </dgm:t>
    </dgm:pt>
    <dgm:pt modelId="{263A30FD-F216-491D-A1D1-348E9007F49C}" type="sibTrans" cxnId="{D0852316-D9FF-4F77-9830-D13B34BF980C}">
      <dgm:prSet phldrT="03" phldr="0" custT="1"/>
      <dgm:spPr/>
      <dgm:t>
        <a:bodyPr/>
        <a:lstStyle/>
        <a:p>
          <a:r>
            <a:rPr lang="en-US" sz="6000"/>
            <a:t>03</a:t>
          </a:r>
        </a:p>
      </dgm:t>
    </dgm:pt>
    <dgm:pt modelId="{2AAA1647-5B1C-6649-8715-4B41052018A9}" type="pres">
      <dgm:prSet presAssocID="{3386B4FE-DC6C-4EC4-8B65-5E698E4C5652}" presName="Name0" presStyleCnt="0">
        <dgm:presLayoutVars>
          <dgm:animLvl val="lvl"/>
          <dgm:resizeHandles val="exact"/>
        </dgm:presLayoutVars>
      </dgm:prSet>
      <dgm:spPr/>
    </dgm:pt>
    <dgm:pt modelId="{A847DACE-93C1-0C43-A738-E56BADA72612}" type="pres">
      <dgm:prSet presAssocID="{C0C264B0-58C1-47BF-B6B7-2AF38C09853A}" presName="compositeNode" presStyleCnt="0">
        <dgm:presLayoutVars>
          <dgm:bulletEnabled val="1"/>
        </dgm:presLayoutVars>
      </dgm:prSet>
      <dgm:spPr/>
    </dgm:pt>
    <dgm:pt modelId="{81D20AC4-E949-5E4E-9B62-4097943EEC5F}" type="pres">
      <dgm:prSet presAssocID="{C0C264B0-58C1-47BF-B6B7-2AF38C09853A}" presName="bgRect" presStyleLbl="alignNode1" presStyleIdx="0" presStyleCnt="3"/>
      <dgm:spPr/>
    </dgm:pt>
    <dgm:pt modelId="{8BFFE2DD-C78F-314B-B051-DEE5FC71B210}" type="pres">
      <dgm:prSet presAssocID="{3857E85E-A667-4082-AE13-CF2C3769DC6B}" presName="sibTransNodeRect" presStyleLbl="alignNode1" presStyleIdx="0" presStyleCnt="3">
        <dgm:presLayoutVars>
          <dgm:chMax val="0"/>
          <dgm:bulletEnabled val="1"/>
        </dgm:presLayoutVars>
      </dgm:prSet>
      <dgm:spPr/>
    </dgm:pt>
    <dgm:pt modelId="{3BF7103B-F0B9-4140-8352-FD505C597E56}" type="pres">
      <dgm:prSet presAssocID="{C0C264B0-58C1-47BF-B6B7-2AF38C09853A}" presName="nodeRect" presStyleLbl="alignNode1" presStyleIdx="0" presStyleCnt="3">
        <dgm:presLayoutVars>
          <dgm:bulletEnabled val="1"/>
        </dgm:presLayoutVars>
      </dgm:prSet>
      <dgm:spPr/>
    </dgm:pt>
    <dgm:pt modelId="{3A74A778-AA65-4747-8033-4481F0A61473}" type="pres">
      <dgm:prSet presAssocID="{3857E85E-A667-4082-AE13-CF2C3769DC6B}" presName="sibTrans" presStyleCnt="0"/>
      <dgm:spPr/>
    </dgm:pt>
    <dgm:pt modelId="{208F6D54-E670-B04D-9BC2-D2EBC1799B7F}" type="pres">
      <dgm:prSet presAssocID="{9FAA007F-407A-452F-8579-A67E1109CCAB}" presName="compositeNode" presStyleCnt="0">
        <dgm:presLayoutVars>
          <dgm:bulletEnabled val="1"/>
        </dgm:presLayoutVars>
      </dgm:prSet>
      <dgm:spPr/>
    </dgm:pt>
    <dgm:pt modelId="{011D31ED-E68E-FB41-A19B-4A6591875406}" type="pres">
      <dgm:prSet presAssocID="{9FAA007F-407A-452F-8579-A67E1109CCAB}" presName="bgRect" presStyleLbl="alignNode1" presStyleIdx="1" presStyleCnt="3"/>
      <dgm:spPr/>
    </dgm:pt>
    <dgm:pt modelId="{C76BBAE2-C99C-E84D-B97B-B419B95CA62F}" type="pres">
      <dgm:prSet presAssocID="{483B211B-FEC5-492E-926E-15E59265CCF1}" presName="sibTransNodeRect" presStyleLbl="alignNode1" presStyleIdx="1" presStyleCnt="3">
        <dgm:presLayoutVars>
          <dgm:chMax val="0"/>
          <dgm:bulletEnabled val="1"/>
        </dgm:presLayoutVars>
      </dgm:prSet>
      <dgm:spPr/>
    </dgm:pt>
    <dgm:pt modelId="{3A984611-7732-3640-9943-086E274556F0}" type="pres">
      <dgm:prSet presAssocID="{9FAA007F-407A-452F-8579-A67E1109CCAB}" presName="nodeRect" presStyleLbl="alignNode1" presStyleIdx="1" presStyleCnt="3">
        <dgm:presLayoutVars>
          <dgm:bulletEnabled val="1"/>
        </dgm:presLayoutVars>
      </dgm:prSet>
      <dgm:spPr/>
    </dgm:pt>
    <dgm:pt modelId="{94935A22-82CD-AD44-8A38-B7CAF32FE8FC}" type="pres">
      <dgm:prSet presAssocID="{483B211B-FEC5-492E-926E-15E59265CCF1}" presName="sibTrans" presStyleCnt="0"/>
      <dgm:spPr/>
    </dgm:pt>
    <dgm:pt modelId="{35F8375D-4C33-9949-9C5D-2293D63EC3E0}" type="pres">
      <dgm:prSet presAssocID="{D4269F33-9185-4AB4-8B64-E978DA7B7973}" presName="compositeNode" presStyleCnt="0">
        <dgm:presLayoutVars>
          <dgm:bulletEnabled val="1"/>
        </dgm:presLayoutVars>
      </dgm:prSet>
      <dgm:spPr/>
    </dgm:pt>
    <dgm:pt modelId="{6C79DF7C-D465-3E45-BEC4-A9A74CA6987E}" type="pres">
      <dgm:prSet presAssocID="{D4269F33-9185-4AB4-8B64-E978DA7B7973}" presName="bgRect" presStyleLbl="alignNode1" presStyleIdx="2" presStyleCnt="3"/>
      <dgm:spPr/>
    </dgm:pt>
    <dgm:pt modelId="{11D71D1F-114A-7842-9D7B-6BF22BD526BA}" type="pres">
      <dgm:prSet presAssocID="{263A30FD-F216-491D-A1D1-348E9007F49C}" presName="sibTransNodeRect" presStyleLbl="alignNode1" presStyleIdx="2" presStyleCnt="3">
        <dgm:presLayoutVars>
          <dgm:chMax val="0"/>
          <dgm:bulletEnabled val="1"/>
        </dgm:presLayoutVars>
      </dgm:prSet>
      <dgm:spPr/>
    </dgm:pt>
    <dgm:pt modelId="{9399C56B-A855-984B-ADED-C22DEBC9AE95}" type="pres">
      <dgm:prSet presAssocID="{D4269F33-9185-4AB4-8B64-E978DA7B7973}" presName="nodeRect" presStyleLbl="alignNode1" presStyleIdx="2" presStyleCnt="3">
        <dgm:presLayoutVars>
          <dgm:bulletEnabled val="1"/>
        </dgm:presLayoutVars>
      </dgm:prSet>
      <dgm:spPr/>
    </dgm:pt>
  </dgm:ptLst>
  <dgm:cxnLst>
    <dgm:cxn modelId="{0E6B2E0B-F77F-417E-9E18-1B23027F448E}" srcId="{3386B4FE-DC6C-4EC4-8B65-5E698E4C5652}" destId="{9FAA007F-407A-452F-8579-A67E1109CCAB}" srcOrd="1" destOrd="0" parTransId="{2CD31E03-F0B3-4C18-98F8-76240C089CD3}" sibTransId="{483B211B-FEC5-492E-926E-15E59265CCF1}"/>
    <dgm:cxn modelId="{B5109515-DE2B-7340-84D6-818D889FD521}" type="presOf" srcId="{D4269F33-9185-4AB4-8B64-E978DA7B7973}" destId="{6C79DF7C-D465-3E45-BEC4-A9A74CA6987E}" srcOrd="0" destOrd="0" presId="urn:microsoft.com/office/officeart/2016/7/layout/LinearBlockProcessNumbered"/>
    <dgm:cxn modelId="{D0852316-D9FF-4F77-9830-D13B34BF980C}" srcId="{3386B4FE-DC6C-4EC4-8B65-5E698E4C5652}" destId="{D4269F33-9185-4AB4-8B64-E978DA7B7973}" srcOrd="2" destOrd="0" parTransId="{38E6CB87-49BF-4A53-A792-D654F4898D0B}" sibTransId="{263A30FD-F216-491D-A1D1-348E9007F49C}"/>
    <dgm:cxn modelId="{51D3693E-DB64-8143-B9E9-199968F8FC4E}" type="presOf" srcId="{263A30FD-F216-491D-A1D1-348E9007F49C}" destId="{11D71D1F-114A-7842-9D7B-6BF22BD526BA}" srcOrd="0" destOrd="0" presId="urn:microsoft.com/office/officeart/2016/7/layout/LinearBlockProcessNumbered"/>
    <dgm:cxn modelId="{12DE9441-B227-974F-8B7D-30ACFDF8C95B}" type="presOf" srcId="{9FAA007F-407A-452F-8579-A67E1109CCAB}" destId="{3A984611-7732-3640-9943-086E274556F0}" srcOrd="1" destOrd="0" presId="urn:microsoft.com/office/officeart/2016/7/layout/LinearBlockProcessNumbered"/>
    <dgm:cxn modelId="{3FBC3962-1B03-6F4D-943B-488D9F35CB19}" type="presOf" srcId="{D4269F33-9185-4AB4-8B64-E978DA7B7973}" destId="{9399C56B-A855-984B-ADED-C22DEBC9AE95}" srcOrd="1" destOrd="0" presId="urn:microsoft.com/office/officeart/2016/7/layout/LinearBlockProcessNumbered"/>
    <dgm:cxn modelId="{7B3C0C7A-938A-884C-9BA5-381E1E55A3B1}" type="presOf" srcId="{9FAA007F-407A-452F-8579-A67E1109CCAB}" destId="{011D31ED-E68E-FB41-A19B-4A6591875406}" srcOrd="0" destOrd="0" presId="urn:microsoft.com/office/officeart/2016/7/layout/LinearBlockProcessNumbered"/>
    <dgm:cxn modelId="{208C5084-CEDD-4B4E-B4E3-D701B2437CCF}" type="presOf" srcId="{483B211B-FEC5-492E-926E-15E59265CCF1}" destId="{C76BBAE2-C99C-E84D-B97B-B419B95CA62F}" srcOrd="0" destOrd="0" presId="urn:microsoft.com/office/officeart/2016/7/layout/LinearBlockProcessNumbered"/>
    <dgm:cxn modelId="{198D0299-9B30-004D-A315-9A995962518F}" type="presOf" srcId="{3386B4FE-DC6C-4EC4-8B65-5E698E4C5652}" destId="{2AAA1647-5B1C-6649-8715-4B41052018A9}" srcOrd="0" destOrd="0" presId="urn:microsoft.com/office/officeart/2016/7/layout/LinearBlockProcessNumbered"/>
    <dgm:cxn modelId="{0531B3C2-90F3-D049-90FA-32D4D3D9760C}" type="presOf" srcId="{C0C264B0-58C1-47BF-B6B7-2AF38C09853A}" destId="{3BF7103B-F0B9-4140-8352-FD505C597E56}" srcOrd="1" destOrd="0" presId="urn:microsoft.com/office/officeart/2016/7/layout/LinearBlockProcessNumbered"/>
    <dgm:cxn modelId="{78E7FAC3-1358-D24B-956F-0BA15F617457}" type="presOf" srcId="{3857E85E-A667-4082-AE13-CF2C3769DC6B}" destId="{8BFFE2DD-C78F-314B-B051-DEE5FC71B210}" srcOrd="0" destOrd="0" presId="urn:microsoft.com/office/officeart/2016/7/layout/LinearBlockProcessNumbered"/>
    <dgm:cxn modelId="{1A2D4CE1-C717-429D-BDC2-00CD4BCA7EE6}" srcId="{3386B4FE-DC6C-4EC4-8B65-5E698E4C5652}" destId="{C0C264B0-58C1-47BF-B6B7-2AF38C09853A}" srcOrd="0" destOrd="0" parTransId="{2119F50D-316F-400F-906C-D33A7521DEC1}" sibTransId="{3857E85E-A667-4082-AE13-CF2C3769DC6B}"/>
    <dgm:cxn modelId="{5C9717FA-72CB-894F-A0F2-513693B50E72}" type="presOf" srcId="{C0C264B0-58C1-47BF-B6B7-2AF38C09853A}" destId="{81D20AC4-E949-5E4E-9B62-4097943EEC5F}" srcOrd="0" destOrd="0" presId="urn:microsoft.com/office/officeart/2016/7/layout/LinearBlockProcessNumbered"/>
    <dgm:cxn modelId="{0DA9AF1D-2091-184F-B1CE-0709E39992F9}" type="presParOf" srcId="{2AAA1647-5B1C-6649-8715-4B41052018A9}" destId="{A847DACE-93C1-0C43-A738-E56BADA72612}" srcOrd="0" destOrd="0" presId="urn:microsoft.com/office/officeart/2016/7/layout/LinearBlockProcessNumbered"/>
    <dgm:cxn modelId="{20F0EEBC-4EEE-E04D-8042-09076D487D06}" type="presParOf" srcId="{A847DACE-93C1-0C43-A738-E56BADA72612}" destId="{81D20AC4-E949-5E4E-9B62-4097943EEC5F}" srcOrd="0" destOrd="0" presId="urn:microsoft.com/office/officeart/2016/7/layout/LinearBlockProcessNumbered"/>
    <dgm:cxn modelId="{8A76449A-CFFC-6E47-9607-39EFE44F0C1F}" type="presParOf" srcId="{A847DACE-93C1-0C43-A738-E56BADA72612}" destId="{8BFFE2DD-C78F-314B-B051-DEE5FC71B210}" srcOrd="1" destOrd="0" presId="urn:microsoft.com/office/officeart/2016/7/layout/LinearBlockProcessNumbered"/>
    <dgm:cxn modelId="{6194DA5F-0D73-4F48-8443-E135F3E7B849}" type="presParOf" srcId="{A847DACE-93C1-0C43-A738-E56BADA72612}" destId="{3BF7103B-F0B9-4140-8352-FD505C597E56}" srcOrd="2" destOrd="0" presId="urn:microsoft.com/office/officeart/2016/7/layout/LinearBlockProcessNumbered"/>
    <dgm:cxn modelId="{27D850F5-0D57-8242-A27B-7647D6B30B0C}" type="presParOf" srcId="{2AAA1647-5B1C-6649-8715-4B41052018A9}" destId="{3A74A778-AA65-4747-8033-4481F0A61473}" srcOrd="1" destOrd="0" presId="urn:microsoft.com/office/officeart/2016/7/layout/LinearBlockProcessNumbered"/>
    <dgm:cxn modelId="{BCACCEC2-F7F3-6F4F-B791-D17523333B2E}" type="presParOf" srcId="{2AAA1647-5B1C-6649-8715-4B41052018A9}" destId="{208F6D54-E670-B04D-9BC2-D2EBC1799B7F}" srcOrd="2" destOrd="0" presId="urn:microsoft.com/office/officeart/2016/7/layout/LinearBlockProcessNumbered"/>
    <dgm:cxn modelId="{B231A8C6-F40C-8745-9DB5-404042409FCA}" type="presParOf" srcId="{208F6D54-E670-B04D-9BC2-D2EBC1799B7F}" destId="{011D31ED-E68E-FB41-A19B-4A6591875406}" srcOrd="0" destOrd="0" presId="urn:microsoft.com/office/officeart/2016/7/layout/LinearBlockProcessNumbered"/>
    <dgm:cxn modelId="{73ABE6C2-688A-BC4D-8F10-5D28F79F323A}" type="presParOf" srcId="{208F6D54-E670-B04D-9BC2-D2EBC1799B7F}" destId="{C76BBAE2-C99C-E84D-B97B-B419B95CA62F}" srcOrd="1" destOrd="0" presId="urn:microsoft.com/office/officeart/2016/7/layout/LinearBlockProcessNumbered"/>
    <dgm:cxn modelId="{2AD0DE51-A7B3-9B46-B4F2-F9628087E684}" type="presParOf" srcId="{208F6D54-E670-B04D-9BC2-D2EBC1799B7F}" destId="{3A984611-7732-3640-9943-086E274556F0}" srcOrd="2" destOrd="0" presId="urn:microsoft.com/office/officeart/2016/7/layout/LinearBlockProcessNumbered"/>
    <dgm:cxn modelId="{1209F43A-364C-A744-A274-D246BAB56690}" type="presParOf" srcId="{2AAA1647-5B1C-6649-8715-4B41052018A9}" destId="{94935A22-82CD-AD44-8A38-B7CAF32FE8FC}" srcOrd="3" destOrd="0" presId="urn:microsoft.com/office/officeart/2016/7/layout/LinearBlockProcessNumbered"/>
    <dgm:cxn modelId="{AC40CD9E-8C4C-3E44-89FD-70CE45F1C034}" type="presParOf" srcId="{2AAA1647-5B1C-6649-8715-4B41052018A9}" destId="{35F8375D-4C33-9949-9C5D-2293D63EC3E0}" srcOrd="4" destOrd="0" presId="urn:microsoft.com/office/officeart/2016/7/layout/LinearBlockProcessNumbered"/>
    <dgm:cxn modelId="{6A65B6D7-9A14-394A-A619-D748393DBE41}" type="presParOf" srcId="{35F8375D-4C33-9949-9C5D-2293D63EC3E0}" destId="{6C79DF7C-D465-3E45-BEC4-A9A74CA6987E}" srcOrd="0" destOrd="0" presId="urn:microsoft.com/office/officeart/2016/7/layout/LinearBlockProcessNumbered"/>
    <dgm:cxn modelId="{158CF467-A2C9-E641-952E-17389B425246}" type="presParOf" srcId="{35F8375D-4C33-9949-9C5D-2293D63EC3E0}" destId="{11D71D1F-114A-7842-9D7B-6BF22BD526BA}" srcOrd="1" destOrd="0" presId="urn:microsoft.com/office/officeart/2016/7/layout/LinearBlockProcessNumbered"/>
    <dgm:cxn modelId="{7B2CF83A-B649-E247-9BEE-A47039E82924}" type="presParOf" srcId="{35F8375D-4C33-9949-9C5D-2293D63EC3E0}" destId="{9399C56B-A855-984B-ADED-C22DEBC9AE9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B4CA-82F8-8A4A-A749-35C02269ED4C}">
      <dsp:nvSpPr>
        <dsp:cNvPr id="0" name=""/>
        <dsp:cNvSpPr/>
      </dsp:nvSpPr>
      <dsp:spPr>
        <a:xfrm>
          <a:off x="1260"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33BB39-F58E-7C46-B40E-6FC97C02A919}">
      <dsp:nvSpPr>
        <dsp:cNvPr id="0" name=""/>
        <dsp:cNvSpPr/>
      </dsp:nvSpPr>
      <dsp:spPr>
        <a:xfrm>
          <a:off x="492811"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神经机器翻译 </a:t>
          </a:r>
          <a:r>
            <a:rPr lang="en-US" sz="3600" kern="1200">
              <a:latin typeface="Microsoft JhengHei" panose="020B0604030504040204" pitchFamily="34" charset="-120"/>
              <a:ea typeface="Microsoft JhengHei" panose="020B0604030504040204" pitchFamily="34" charset="-120"/>
            </a:rPr>
            <a:t>(Neural Machine Translation (NMT))</a:t>
          </a:r>
        </a:p>
      </dsp:txBody>
      <dsp:txXfrm>
        <a:off x="575090" y="811322"/>
        <a:ext cx="4259404" cy="2644658"/>
      </dsp:txXfrm>
    </dsp:sp>
    <dsp:sp modelId="{E1B10295-CCDC-524C-9928-487A49A3CD8A}">
      <dsp:nvSpPr>
        <dsp:cNvPr id="0" name=""/>
        <dsp:cNvSpPr/>
      </dsp:nvSpPr>
      <dsp:spPr>
        <a:xfrm>
          <a:off x="5408325" y="262069"/>
          <a:ext cx="4423962" cy="28092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D076E-1651-214C-A055-0CC4F084219F}">
      <dsp:nvSpPr>
        <dsp:cNvPr id="0" name=""/>
        <dsp:cNvSpPr/>
      </dsp:nvSpPr>
      <dsp:spPr>
        <a:xfrm>
          <a:off x="5899877" y="729043"/>
          <a:ext cx="4423962" cy="28092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sz="3600" kern="1200">
              <a:latin typeface="Microsoft JhengHei" panose="020B0604030504040204" pitchFamily="34" charset="-120"/>
              <a:ea typeface="Microsoft JhengHei" panose="020B0604030504040204" pitchFamily="34" charset="-120"/>
            </a:rPr>
            <a:t>大型语言模型 </a:t>
          </a:r>
          <a:r>
            <a:rPr lang="en-US" sz="3600" kern="1200">
              <a:latin typeface="Microsoft JhengHei" panose="020B0604030504040204" pitchFamily="34" charset="-120"/>
              <a:ea typeface="Microsoft JhengHei" panose="020B0604030504040204" pitchFamily="34" charset="-120"/>
            </a:rPr>
            <a:t>(Large Language Models (LLMs))</a:t>
          </a:r>
        </a:p>
      </dsp:txBody>
      <dsp:txXfrm>
        <a:off x="5982156" y="811322"/>
        <a:ext cx="4259404" cy="2644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F6D20-706D-4088-85D3-B9D9936242F0}">
      <dsp:nvSpPr>
        <dsp:cNvPr id="0" name=""/>
        <dsp:cNvSpPr/>
      </dsp:nvSpPr>
      <dsp:spPr>
        <a:xfrm>
          <a:off x="0" y="4666"/>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EC0D8D-553C-4F34-9096-AE1948E052DB}">
      <dsp:nvSpPr>
        <dsp:cNvPr id="0" name=""/>
        <dsp:cNvSpPr/>
      </dsp:nvSpPr>
      <dsp:spPr>
        <a:xfrm>
          <a:off x="300679" y="228312"/>
          <a:ext cx="546690" cy="54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9A89FC-9DA2-4A45-97A6-87D19A96127B}">
      <dsp:nvSpPr>
        <dsp:cNvPr id="0" name=""/>
        <dsp:cNvSpPr/>
      </dsp:nvSpPr>
      <dsp:spPr>
        <a:xfrm>
          <a:off x="1148050" y="4666"/>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更佳的译稿，承接更多工作</a:t>
          </a:r>
          <a:endParaRPr lang="en-US" sz="1800" kern="1200" dirty="0">
            <a:latin typeface="Microsoft JhengHei" panose="020B0604030504040204" pitchFamily="34" charset="-120"/>
            <a:ea typeface="Microsoft JhengHei" panose="020B0604030504040204" pitchFamily="34" charset="-120"/>
          </a:endParaRPr>
        </a:p>
      </dsp:txBody>
      <dsp:txXfrm>
        <a:off x="1148050" y="4666"/>
        <a:ext cx="5731466" cy="993982"/>
      </dsp:txXfrm>
    </dsp:sp>
    <dsp:sp modelId="{A85305AE-DB6A-4F14-AF93-5D3D3C6243F4}">
      <dsp:nvSpPr>
        <dsp:cNvPr id="0" name=""/>
        <dsp:cNvSpPr/>
      </dsp:nvSpPr>
      <dsp:spPr>
        <a:xfrm>
          <a:off x="0" y="1247145"/>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785AF-8CEC-4075-8162-517BFE8F4E29}">
      <dsp:nvSpPr>
        <dsp:cNvPr id="0" name=""/>
        <dsp:cNvSpPr/>
      </dsp:nvSpPr>
      <dsp:spPr>
        <a:xfrm>
          <a:off x="300679" y="1470791"/>
          <a:ext cx="546690" cy="54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DEA5F2-3428-4F13-9395-5347D5F39DB6}">
      <dsp:nvSpPr>
        <dsp:cNvPr id="0" name=""/>
        <dsp:cNvSpPr/>
      </dsp:nvSpPr>
      <dsp:spPr>
        <a:xfrm>
          <a:off x="1148050" y="1247145"/>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专门领域的翻译工作</a:t>
          </a:r>
          <a:endParaRPr lang="en-US" sz="1800" kern="1200" dirty="0">
            <a:latin typeface="Microsoft JhengHei" panose="020B0604030504040204" pitchFamily="34" charset="-120"/>
            <a:ea typeface="Microsoft JhengHei" panose="020B0604030504040204" pitchFamily="34" charset="-120"/>
          </a:endParaRPr>
        </a:p>
      </dsp:txBody>
      <dsp:txXfrm>
        <a:off x="1148050" y="1247145"/>
        <a:ext cx="5731466" cy="993982"/>
      </dsp:txXfrm>
    </dsp:sp>
    <dsp:sp modelId="{8970DD1E-6269-4010-AA5D-B5B492214FD9}">
      <dsp:nvSpPr>
        <dsp:cNvPr id="0" name=""/>
        <dsp:cNvSpPr/>
      </dsp:nvSpPr>
      <dsp:spPr>
        <a:xfrm>
          <a:off x="0" y="2489623"/>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8F6B2-756E-4762-9915-7DC607F213D6}">
      <dsp:nvSpPr>
        <dsp:cNvPr id="0" name=""/>
        <dsp:cNvSpPr/>
      </dsp:nvSpPr>
      <dsp:spPr>
        <a:xfrm>
          <a:off x="300679" y="2713269"/>
          <a:ext cx="546690" cy="54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4E2EE-2C08-48FA-BBD5-598AE45A8ECA}">
      <dsp:nvSpPr>
        <dsp:cNvPr id="0" name=""/>
        <dsp:cNvSpPr/>
      </dsp:nvSpPr>
      <dsp:spPr>
        <a:xfrm>
          <a:off x="1148050" y="2489623"/>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dirty="0">
              <a:latin typeface="Microsoft JhengHei" panose="020B0604030504040204" pitchFamily="34" charset="-120"/>
              <a:ea typeface="Microsoft JhengHei" panose="020B0604030504040204" pitchFamily="34" charset="-120"/>
            </a:rPr>
            <a:t>牵涉复杂文本、语境、背景知识</a:t>
          </a:r>
          <a:r>
            <a:rPr lang="zh-CN" altLang="en-US" sz="1800" kern="1200" dirty="0">
              <a:latin typeface="Microsoft JhengHei" panose="020B0604030504040204" pitchFamily="34" charset="-120"/>
              <a:ea typeface="Microsoft JhengHei" panose="020B0604030504040204" pitchFamily="34" charset="-120"/>
            </a:rPr>
            <a:t>、事件、人物关系</a:t>
          </a:r>
          <a:endParaRPr lang="en-US" sz="1800" kern="1200" dirty="0">
            <a:latin typeface="Microsoft JhengHei" panose="020B0604030504040204" pitchFamily="34" charset="-120"/>
            <a:ea typeface="Microsoft JhengHei" panose="020B0604030504040204" pitchFamily="34" charset="-120"/>
          </a:endParaRPr>
        </a:p>
      </dsp:txBody>
      <dsp:txXfrm>
        <a:off x="1148050" y="2489623"/>
        <a:ext cx="5731466" cy="993982"/>
      </dsp:txXfrm>
    </dsp:sp>
    <dsp:sp modelId="{E9BF57E5-6E79-46AF-B233-9FDCBC873EC3}">
      <dsp:nvSpPr>
        <dsp:cNvPr id="0" name=""/>
        <dsp:cNvSpPr/>
      </dsp:nvSpPr>
      <dsp:spPr>
        <a:xfrm>
          <a:off x="0" y="3732102"/>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5D58A-8D83-4EB9-B69F-A9D6364F9A90}">
      <dsp:nvSpPr>
        <dsp:cNvPr id="0" name=""/>
        <dsp:cNvSpPr/>
      </dsp:nvSpPr>
      <dsp:spPr>
        <a:xfrm>
          <a:off x="300679" y="3955748"/>
          <a:ext cx="546690" cy="546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92308-C0CC-4A81-A0FD-4F4222D4FDA7}">
      <dsp:nvSpPr>
        <dsp:cNvPr id="0" name=""/>
        <dsp:cNvSpPr/>
      </dsp:nvSpPr>
      <dsp:spPr>
        <a:xfrm>
          <a:off x="1148050" y="3732102"/>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校对、编辑</a:t>
          </a:r>
          <a:endParaRPr lang="en-US" sz="1800" kern="1200">
            <a:latin typeface="Microsoft JhengHei" panose="020B0604030504040204" pitchFamily="34" charset="-120"/>
            <a:ea typeface="Microsoft JhengHei" panose="020B0604030504040204" pitchFamily="34" charset="-120"/>
          </a:endParaRPr>
        </a:p>
      </dsp:txBody>
      <dsp:txXfrm>
        <a:off x="1148050" y="3732102"/>
        <a:ext cx="5731466" cy="993982"/>
      </dsp:txXfrm>
    </dsp:sp>
    <dsp:sp modelId="{E3659345-8BDA-4FD8-8521-CCFBC95E1407}">
      <dsp:nvSpPr>
        <dsp:cNvPr id="0" name=""/>
        <dsp:cNvSpPr/>
      </dsp:nvSpPr>
      <dsp:spPr>
        <a:xfrm>
          <a:off x="0" y="4974580"/>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84E04-E07E-49B0-A227-F3F41B33A2F7}">
      <dsp:nvSpPr>
        <dsp:cNvPr id="0" name=""/>
        <dsp:cNvSpPr/>
      </dsp:nvSpPr>
      <dsp:spPr>
        <a:xfrm>
          <a:off x="300679" y="5198226"/>
          <a:ext cx="546690" cy="546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37393B-2AB2-4BB9-9B4B-3BA080DA3E43}">
      <dsp:nvSpPr>
        <dsp:cNvPr id="0" name=""/>
        <dsp:cNvSpPr/>
      </dsp:nvSpPr>
      <dsp:spPr>
        <a:xfrm>
          <a:off x="1148050" y="4974580"/>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00100">
            <a:lnSpc>
              <a:spcPct val="90000"/>
            </a:lnSpc>
            <a:spcBef>
              <a:spcPct val="0"/>
            </a:spcBef>
            <a:spcAft>
              <a:spcPct val="35000"/>
            </a:spcAft>
            <a:buNone/>
          </a:pPr>
          <a:r>
            <a:rPr lang="zh-CN" sz="1800" kern="1200">
              <a:latin typeface="Microsoft JhengHei" panose="020B0604030504040204" pitchFamily="34" charset="-120"/>
              <a:ea typeface="Microsoft JhengHei" panose="020B0604030504040204" pitchFamily="34" charset="-120"/>
            </a:rPr>
            <a:t>语料整理、模型评估</a:t>
          </a:r>
          <a:endParaRPr lang="en-US" sz="1800" kern="1200">
            <a:latin typeface="Microsoft JhengHei" panose="020B0604030504040204" pitchFamily="34" charset="-120"/>
            <a:ea typeface="Microsoft JhengHei" panose="020B0604030504040204" pitchFamily="34" charset="-120"/>
          </a:endParaRPr>
        </a:p>
      </dsp:txBody>
      <dsp:txXfrm>
        <a:off x="1148050" y="4974580"/>
        <a:ext cx="5731466" cy="993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D9B8-D25D-264B-ABFE-BDC36E1E23EF}">
      <dsp:nvSpPr>
        <dsp:cNvPr id="0" name=""/>
        <dsp:cNvSpPr/>
      </dsp:nvSpPr>
      <dsp:spPr>
        <a:xfrm>
          <a:off x="3024" y="340308"/>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语言技能</a:t>
          </a:r>
          <a:endParaRPr lang="en-US" sz="3000" kern="1200">
            <a:latin typeface="Microsoft JhengHei" panose="020B0604030504040204" pitchFamily="34" charset="-120"/>
            <a:ea typeface="Microsoft JhengHei" panose="020B0604030504040204" pitchFamily="34" charset="-120"/>
          </a:endParaRPr>
        </a:p>
      </dsp:txBody>
      <dsp:txXfrm>
        <a:off x="3024" y="340308"/>
        <a:ext cx="2399779" cy="1439867"/>
      </dsp:txXfrm>
    </dsp:sp>
    <dsp:sp modelId="{BD5423E8-11A7-CD45-81DD-7D7C5638F8FA}">
      <dsp:nvSpPr>
        <dsp:cNvPr id="0" name=""/>
        <dsp:cNvSpPr/>
      </dsp:nvSpPr>
      <dsp:spPr>
        <a:xfrm>
          <a:off x="2642781" y="340308"/>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翻译技能</a:t>
          </a:r>
          <a:endParaRPr lang="en-US" sz="3000" kern="1200">
            <a:latin typeface="Microsoft JhengHei" panose="020B0604030504040204" pitchFamily="34" charset="-120"/>
            <a:ea typeface="Microsoft JhengHei" panose="020B0604030504040204" pitchFamily="34" charset="-120"/>
          </a:endParaRPr>
        </a:p>
      </dsp:txBody>
      <dsp:txXfrm>
        <a:off x="2642781" y="340308"/>
        <a:ext cx="2399779" cy="1439867"/>
      </dsp:txXfrm>
    </dsp:sp>
    <dsp:sp modelId="{7788243D-A64B-354A-8F99-6A1B9DADF938}">
      <dsp:nvSpPr>
        <dsp:cNvPr id="0" name=""/>
        <dsp:cNvSpPr/>
      </dsp:nvSpPr>
      <dsp:spPr>
        <a:xfrm>
          <a:off x="5282538" y="340308"/>
          <a:ext cx="2399779" cy="143986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跨文化技能</a:t>
          </a:r>
          <a:endParaRPr lang="en-US" sz="3000" kern="1200">
            <a:latin typeface="Microsoft JhengHei" panose="020B0604030504040204" pitchFamily="34" charset="-120"/>
            <a:ea typeface="Microsoft JhengHei" panose="020B0604030504040204" pitchFamily="34" charset="-120"/>
          </a:endParaRPr>
        </a:p>
      </dsp:txBody>
      <dsp:txXfrm>
        <a:off x="5282538" y="340308"/>
        <a:ext cx="2399779" cy="1439867"/>
      </dsp:txXfrm>
    </dsp:sp>
    <dsp:sp modelId="{E44F8290-80CB-7140-85C7-3B9D36D5A63B}">
      <dsp:nvSpPr>
        <dsp:cNvPr id="0" name=""/>
        <dsp:cNvSpPr/>
      </dsp:nvSpPr>
      <dsp:spPr>
        <a:xfrm>
          <a:off x="7922295" y="340308"/>
          <a:ext cx="2399779" cy="14398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百科知识</a:t>
          </a:r>
          <a:endParaRPr lang="en-US" sz="3000" kern="1200">
            <a:latin typeface="Microsoft JhengHei" panose="020B0604030504040204" pitchFamily="34" charset="-120"/>
            <a:ea typeface="Microsoft JhengHei" panose="020B0604030504040204" pitchFamily="34" charset="-120"/>
          </a:endParaRPr>
        </a:p>
      </dsp:txBody>
      <dsp:txXfrm>
        <a:off x="7922295" y="340308"/>
        <a:ext cx="2399779" cy="1439867"/>
      </dsp:txXfrm>
    </dsp:sp>
    <dsp:sp modelId="{C516CA16-853B-8A43-BE06-EFA6B3D05826}">
      <dsp:nvSpPr>
        <dsp:cNvPr id="0" name=""/>
        <dsp:cNvSpPr/>
      </dsp:nvSpPr>
      <dsp:spPr>
        <a:xfrm>
          <a:off x="1322903" y="2020153"/>
          <a:ext cx="2399779" cy="143986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专门领域知识</a:t>
          </a:r>
          <a:endParaRPr lang="en-US" sz="3000" kern="1200">
            <a:latin typeface="Microsoft JhengHei" panose="020B0604030504040204" pitchFamily="34" charset="-120"/>
            <a:ea typeface="Microsoft JhengHei" panose="020B0604030504040204" pitchFamily="34" charset="-120"/>
          </a:endParaRPr>
        </a:p>
      </dsp:txBody>
      <dsp:txXfrm>
        <a:off x="1322903" y="2020153"/>
        <a:ext cx="2399779" cy="1439867"/>
      </dsp:txXfrm>
    </dsp:sp>
    <dsp:sp modelId="{F08D8699-298B-704E-A861-9D53390B25BB}">
      <dsp:nvSpPr>
        <dsp:cNvPr id="0" name=""/>
        <dsp:cNvSpPr/>
      </dsp:nvSpPr>
      <dsp:spPr>
        <a:xfrm>
          <a:off x="3962660" y="2020153"/>
          <a:ext cx="2399779" cy="14398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译者角色的认识</a:t>
          </a:r>
          <a:endParaRPr lang="en-US" sz="3000" kern="1200">
            <a:latin typeface="Microsoft JhengHei" panose="020B0604030504040204" pitchFamily="34" charset="-120"/>
            <a:ea typeface="Microsoft JhengHei" panose="020B0604030504040204" pitchFamily="34" charset="-120"/>
          </a:endParaRPr>
        </a:p>
      </dsp:txBody>
      <dsp:txXfrm>
        <a:off x="3962660" y="2020153"/>
        <a:ext cx="2399779" cy="1439867"/>
      </dsp:txXfrm>
    </dsp:sp>
    <dsp:sp modelId="{9F3B9E45-7CA0-6B43-A1A8-75C14CA2225E}">
      <dsp:nvSpPr>
        <dsp:cNvPr id="0" name=""/>
        <dsp:cNvSpPr/>
      </dsp:nvSpPr>
      <dsp:spPr>
        <a:xfrm>
          <a:off x="6602417" y="2020153"/>
          <a:ext cx="2399779" cy="14398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defRPr cap="all"/>
          </a:pPr>
          <a:r>
            <a:rPr lang="zh-CN" sz="3000" kern="1200">
              <a:latin typeface="Microsoft JhengHei" panose="020B0604030504040204" pitchFamily="34" charset="-120"/>
              <a:ea typeface="Microsoft JhengHei" panose="020B0604030504040204" pitchFamily="34" charset="-120"/>
            </a:rPr>
            <a:t>协作技能</a:t>
          </a:r>
          <a:endParaRPr lang="en-US" sz="3000" kern="1200">
            <a:latin typeface="Microsoft JhengHei" panose="020B0604030504040204" pitchFamily="34" charset="-120"/>
            <a:ea typeface="Microsoft JhengHei" panose="020B0604030504040204" pitchFamily="34" charset="-120"/>
          </a:endParaRPr>
        </a:p>
      </dsp:txBody>
      <dsp:txXfrm>
        <a:off x="6602417" y="2020153"/>
        <a:ext cx="2399779" cy="14398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89CFC-2DBA-4DB4-8A68-AF530996A233}">
      <dsp:nvSpPr>
        <dsp:cNvPr id="0" name=""/>
        <dsp:cNvSpPr/>
      </dsp:nvSpPr>
      <dsp:spPr>
        <a:xfrm>
          <a:off x="1055517" y="811601"/>
          <a:ext cx="929882" cy="929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C3B13-66C4-4A87-8F32-FED44D53D442}">
      <dsp:nvSpPr>
        <dsp:cNvPr id="0" name=""/>
        <dsp:cNvSpPr/>
      </dsp:nvSpPr>
      <dsp:spPr>
        <a:xfrm>
          <a:off x="487255"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dirty="0">
              <a:latin typeface="Microsoft JhengHei" panose="020B0604030504040204" pitchFamily="34" charset="-120"/>
              <a:ea typeface="Microsoft JhengHei" panose="020B0604030504040204" pitchFamily="34" charset="-120"/>
            </a:rPr>
            <a:t>法律领域</a:t>
          </a:r>
          <a:endParaRPr lang="en-US" sz="3200" kern="1200" dirty="0">
            <a:latin typeface="Microsoft JhengHei" panose="020B0604030504040204" pitchFamily="34" charset="-120"/>
            <a:ea typeface="Microsoft JhengHei" panose="020B0604030504040204" pitchFamily="34" charset="-120"/>
          </a:endParaRPr>
        </a:p>
      </dsp:txBody>
      <dsp:txXfrm>
        <a:off x="487255" y="2032834"/>
        <a:ext cx="2066406" cy="720000"/>
      </dsp:txXfrm>
    </dsp:sp>
    <dsp:sp modelId="{C8E15D23-A600-4593-8B2D-E1C0AC4E2D4B}">
      <dsp:nvSpPr>
        <dsp:cNvPr id="0" name=""/>
        <dsp:cNvSpPr/>
      </dsp:nvSpPr>
      <dsp:spPr>
        <a:xfrm>
          <a:off x="3483544" y="811601"/>
          <a:ext cx="929882" cy="929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E5520-0026-45E0-B730-BEDF9A04E7A0}">
      <dsp:nvSpPr>
        <dsp:cNvPr id="0" name=""/>
        <dsp:cNvSpPr/>
      </dsp:nvSpPr>
      <dsp:spPr>
        <a:xfrm>
          <a:off x="2915283"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医疗领域</a:t>
          </a:r>
          <a:endParaRPr lang="en-US" sz="3200" kern="1200">
            <a:latin typeface="Microsoft JhengHei" panose="020B0604030504040204" pitchFamily="34" charset="-120"/>
            <a:ea typeface="Microsoft JhengHei" panose="020B0604030504040204" pitchFamily="34" charset="-120"/>
          </a:endParaRPr>
        </a:p>
      </dsp:txBody>
      <dsp:txXfrm>
        <a:off x="2915283" y="2032834"/>
        <a:ext cx="2066406" cy="720000"/>
      </dsp:txXfrm>
    </dsp:sp>
    <dsp:sp modelId="{27B1B182-73FA-48AA-A6AF-92FA24D594BD}">
      <dsp:nvSpPr>
        <dsp:cNvPr id="0" name=""/>
        <dsp:cNvSpPr/>
      </dsp:nvSpPr>
      <dsp:spPr>
        <a:xfrm>
          <a:off x="5911572" y="811601"/>
          <a:ext cx="929882" cy="929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68A464-3F9A-4E79-BAD5-369897F77A5A}">
      <dsp:nvSpPr>
        <dsp:cNvPr id="0" name=""/>
        <dsp:cNvSpPr/>
      </dsp:nvSpPr>
      <dsp:spPr>
        <a:xfrm>
          <a:off x="5343310"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多模态翻译</a:t>
          </a:r>
          <a:endParaRPr lang="en-US" sz="3200" kern="1200">
            <a:latin typeface="Microsoft JhengHei" panose="020B0604030504040204" pitchFamily="34" charset="-120"/>
            <a:ea typeface="Microsoft JhengHei" panose="020B0604030504040204" pitchFamily="34" charset="-120"/>
          </a:endParaRPr>
        </a:p>
      </dsp:txBody>
      <dsp:txXfrm>
        <a:off x="5343310" y="2032834"/>
        <a:ext cx="2066406" cy="720000"/>
      </dsp:txXfrm>
    </dsp:sp>
    <dsp:sp modelId="{2EC32164-9467-43F0-B42C-BE022D78F00B}">
      <dsp:nvSpPr>
        <dsp:cNvPr id="0" name=""/>
        <dsp:cNvSpPr/>
      </dsp:nvSpPr>
      <dsp:spPr>
        <a:xfrm>
          <a:off x="8339599" y="811601"/>
          <a:ext cx="929882" cy="929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956CD7-6461-4FD5-8571-E97067C4FE0B}">
      <dsp:nvSpPr>
        <dsp:cNvPr id="0" name=""/>
        <dsp:cNvSpPr/>
      </dsp:nvSpPr>
      <dsp:spPr>
        <a:xfrm>
          <a:off x="7771337" y="2032834"/>
          <a:ext cx="206640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pPr>
          <a:r>
            <a:rPr lang="zh-CN" sz="3200" kern="1200">
              <a:latin typeface="Microsoft JhengHei" panose="020B0604030504040204" pitchFamily="34" charset="-120"/>
              <a:ea typeface="Microsoft JhengHei" panose="020B0604030504040204" pitchFamily="34" charset="-120"/>
            </a:rPr>
            <a:t>本地化工作</a:t>
          </a:r>
          <a:endParaRPr lang="en-US" sz="3200" kern="1200">
            <a:latin typeface="Microsoft JhengHei" panose="020B0604030504040204" pitchFamily="34" charset="-120"/>
            <a:ea typeface="Microsoft JhengHei" panose="020B0604030504040204" pitchFamily="34" charset="-120"/>
          </a:endParaRPr>
        </a:p>
      </dsp:txBody>
      <dsp:txXfrm>
        <a:off x="7771337" y="2032834"/>
        <a:ext cx="2066406"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69EC7-CF84-435A-B8D0-102B72215587}">
      <dsp:nvSpPr>
        <dsp:cNvPr id="0" name=""/>
        <dsp:cNvSpPr/>
      </dsp:nvSpPr>
      <dsp:spPr>
        <a:xfrm>
          <a:off x="0" y="2969"/>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670C38-ADB2-43EE-888E-051A4960ADAB}">
      <dsp:nvSpPr>
        <dsp:cNvPr id="0" name=""/>
        <dsp:cNvSpPr/>
      </dsp:nvSpPr>
      <dsp:spPr>
        <a:xfrm>
          <a:off x="191300" y="145258"/>
          <a:ext cx="347819" cy="347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8EF798-4F18-4A04-80EB-2504B84C0495}">
      <dsp:nvSpPr>
        <dsp:cNvPr id="0" name=""/>
        <dsp:cNvSpPr/>
      </dsp:nvSpPr>
      <dsp:spPr>
        <a:xfrm>
          <a:off x="730420" y="2969"/>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dirty="0">
              <a:latin typeface="Microsoft JhengHei" panose="020B0604030504040204" pitchFamily="34" charset="-120"/>
              <a:ea typeface="Microsoft JhengHei" panose="020B0604030504040204" pitchFamily="34" charset="-120"/>
            </a:rPr>
            <a:t>工具选择</a:t>
          </a:r>
          <a:endParaRPr lang="en-US" sz="1600" kern="1200" dirty="0">
            <a:latin typeface="Microsoft JhengHei" panose="020B0604030504040204" pitchFamily="34" charset="-120"/>
            <a:ea typeface="Microsoft JhengHei" panose="020B0604030504040204" pitchFamily="34" charset="-120"/>
          </a:endParaRPr>
        </a:p>
      </dsp:txBody>
      <dsp:txXfrm>
        <a:off x="730420" y="2969"/>
        <a:ext cx="9594679" cy="632398"/>
      </dsp:txXfrm>
    </dsp:sp>
    <dsp:sp modelId="{A61F1226-35F7-4B4B-A909-ACA634C87E91}">
      <dsp:nvSpPr>
        <dsp:cNvPr id="0" name=""/>
        <dsp:cNvSpPr/>
      </dsp:nvSpPr>
      <dsp:spPr>
        <a:xfrm>
          <a:off x="0" y="793467"/>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BAA855-BB11-4EF6-9BDD-DBE87DE5F392}">
      <dsp:nvSpPr>
        <dsp:cNvPr id="0" name=""/>
        <dsp:cNvSpPr/>
      </dsp:nvSpPr>
      <dsp:spPr>
        <a:xfrm>
          <a:off x="191300" y="935756"/>
          <a:ext cx="347819" cy="3478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AA6AF5-2DE4-4876-9D8E-31746C33B5F3}">
      <dsp:nvSpPr>
        <dsp:cNvPr id="0" name=""/>
        <dsp:cNvSpPr/>
      </dsp:nvSpPr>
      <dsp:spPr>
        <a:xfrm>
          <a:off x="730420" y="793467"/>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dirty="0">
              <a:latin typeface="Microsoft JhengHei" panose="020B0604030504040204" pitchFamily="34" charset="-120"/>
              <a:ea typeface="Microsoft JhengHei" panose="020B0604030504040204" pitchFamily="34" charset="-120"/>
            </a:rPr>
            <a:t>工具操作：译前</a:t>
          </a:r>
          <a:r>
            <a:rPr lang="en-US" sz="1600" kern="1200" dirty="0">
              <a:latin typeface="Microsoft JhengHei" panose="020B0604030504040204" pitchFamily="34" charset="-120"/>
              <a:ea typeface="Microsoft JhengHei" panose="020B0604030504040204" pitchFamily="34" charset="-120"/>
            </a:rPr>
            <a:t>/</a:t>
          </a:r>
          <a:r>
            <a:rPr lang="zh-CN" sz="1600" kern="1200" dirty="0">
              <a:latin typeface="Microsoft JhengHei" panose="020B0604030504040204" pitchFamily="34" charset="-120"/>
              <a:ea typeface="Microsoft JhengHei" panose="020B0604030504040204" pitchFamily="34" charset="-120"/>
            </a:rPr>
            <a:t>后编辑、</a:t>
          </a:r>
          <a:r>
            <a:rPr lang="zh-CN" altLang="en-US" sz="1600" kern="1200" dirty="0">
              <a:latin typeface="Microsoft JhengHei" panose="020B0604030504040204" pitchFamily="34" charset="-120"/>
              <a:ea typeface="Microsoft JhengHei" panose="020B0604030504040204" pitchFamily="34" charset="-120"/>
            </a:rPr>
            <a:t>翻译记忆库架设与维护</a:t>
          </a:r>
          <a:endParaRPr lang="en-US" sz="1600" kern="1200" dirty="0">
            <a:latin typeface="Microsoft JhengHei" panose="020B0604030504040204" pitchFamily="34" charset="-120"/>
            <a:ea typeface="Microsoft JhengHei" panose="020B0604030504040204" pitchFamily="34" charset="-120"/>
          </a:endParaRPr>
        </a:p>
      </dsp:txBody>
      <dsp:txXfrm>
        <a:off x="730420" y="793467"/>
        <a:ext cx="9594679" cy="632398"/>
      </dsp:txXfrm>
    </dsp:sp>
    <dsp:sp modelId="{3195E6EF-3F27-4DBB-B63F-085278C9AEC1}">
      <dsp:nvSpPr>
        <dsp:cNvPr id="0" name=""/>
        <dsp:cNvSpPr/>
      </dsp:nvSpPr>
      <dsp:spPr>
        <a:xfrm>
          <a:off x="0" y="1583965"/>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A97E2B-D0BA-4082-8DDF-3A150EC8F231}">
      <dsp:nvSpPr>
        <dsp:cNvPr id="0" name=""/>
        <dsp:cNvSpPr/>
      </dsp:nvSpPr>
      <dsp:spPr>
        <a:xfrm>
          <a:off x="191300" y="1726254"/>
          <a:ext cx="347819" cy="347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4B29C6-C6E3-4F85-A9B5-EEDCACD9BCD0}">
      <dsp:nvSpPr>
        <dsp:cNvPr id="0" name=""/>
        <dsp:cNvSpPr/>
      </dsp:nvSpPr>
      <dsp:spPr>
        <a:xfrm>
          <a:off x="730420" y="1583965"/>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人工智能的基本原理：机器学习、深度学习、模型训练</a:t>
          </a:r>
          <a:endParaRPr lang="en-US" sz="1600" kern="1200">
            <a:latin typeface="Microsoft JhengHei" panose="020B0604030504040204" pitchFamily="34" charset="-120"/>
            <a:ea typeface="Microsoft JhengHei" panose="020B0604030504040204" pitchFamily="34" charset="-120"/>
          </a:endParaRPr>
        </a:p>
      </dsp:txBody>
      <dsp:txXfrm>
        <a:off x="730420" y="1583965"/>
        <a:ext cx="9594679" cy="632398"/>
      </dsp:txXfrm>
    </dsp:sp>
    <dsp:sp modelId="{69156D53-63EA-4D30-A8E8-6ED129E7C724}">
      <dsp:nvSpPr>
        <dsp:cNvPr id="0" name=""/>
        <dsp:cNvSpPr/>
      </dsp:nvSpPr>
      <dsp:spPr>
        <a:xfrm>
          <a:off x="0" y="2374463"/>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FB4029-0B8E-454B-BE86-C08A69AE9069}">
      <dsp:nvSpPr>
        <dsp:cNvPr id="0" name=""/>
        <dsp:cNvSpPr/>
      </dsp:nvSpPr>
      <dsp:spPr>
        <a:xfrm>
          <a:off x="191300" y="2516753"/>
          <a:ext cx="347819" cy="3478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317832-5271-452D-8BF2-DEE49F7F25E3}">
      <dsp:nvSpPr>
        <dsp:cNvPr id="0" name=""/>
        <dsp:cNvSpPr/>
      </dsp:nvSpPr>
      <dsp:spPr>
        <a:xfrm>
          <a:off x="730420" y="2374463"/>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工具研发：网页编程、人工智能编程</a:t>
          </a:r>
          <a:endParaRPr lang="en-US" sz="1600" kern="1200">
            <a:latin typeface="Microsoft JhengHei" panose="020B0604030504040204" pitchFamily="34" charset="-120"/>
            <a:ea typeface="Microsoft JhengHei" panose="020B0604030504040204" pitchFamily="34" charset="-120"/>
          </a:endParaRPr>
        </a:p>
      </dsp:txBody>
      <dsp:txXfrm>
        <a:off x="730420" y="2374463"/>
        <a:ext cx="9594679" cy="632398"/>
      </dsp:txXfrm>
    </dsp:sp>
    <dsp:sp modelId="{CC5A3EAB-714E-4765-989F-6620529AC5E7}">
      <dsp:nvSpPr>
        <dsp:cNvPr id="0" name=""/>
        <dsp:cNvSpPr/>
      </dsp:nvSpPr>
      <dsp:spPr>
        <a:xfrm>
          <a:off x="0" y="3164961"/>
          <a:ext cx="10325100" cy="6323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63D95-54E6-40A5-98DF-7C5BDBA835FC}">
      <dsp:nvSpPr>
        <dsp:cNvPr id="0" name=""/>
        <dsp:cNvSpPr/>
      </dsp:nvSpPr>
      <dsp:spPr>
        <a:xfrm>
          <a:off x="191300" y="3307251"/>
          <a:ext cx="347819" cy="3478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A43F24-315F-4D66-870A-A0FBEF476D30}">
      <dsp:nvSpPr>
        <dsp:cNvPr id="0" name=""/>
        <dsp:cNvSpPr/>
      </dsp:nvSpPr>
      <dsp:spPr>
        <a:xfrm>
          <a:off x="730420" y="3164961"/>
          <a:ext cx="9594679" cy="632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929" tIns="66929" rIns="66929" bIns="66929" numCol="1" spcCol="1270" anchor="ctr" anchorCtr="0">
          <a:noAutofit/>
        </a:bodyPr>
        <a:lstStyle/>
        <a:p>
          <a:pPr marL="0" lvl="0" indent="0" algn="l" defTabSz="711200">
            <a:lnSpc>
              <a:spcPct val="90000"/>
            </a:lnSpc>
            <a:spcBef>
              <a:spcPct val="0"/>
            </a:spcBef>
            <a:spcAft>
              <a:spcPct val="35000"/>
            </a:spcAft>
            <a:buNone/>
          </a:pPr>
          <a:r>
            <a:rPr lang="zh-CN" sz="1600" kern="1200">
              <a:latin typeface="Microsoft JhengHei" panose="020B0604030504040204" pitchFamily="34" charset="-120"/>
              <a:ea typeface="Microsoft JhengHei" panose="020B0604030504040204" pitchFamily="34" charset="-120"/>
            </a:rPr>
            <a:t>大型语言模型相关技能：提示词开发与优化</a:t>
          </a:r>
          <a:r>
            <a:rPr lang="en-US" sz="1600" kern="1200">
              <a:latin typeface="Microsoft JhengHei" panose="020B0604030504040204" pitchFamily="34" charset="-120"/>
              <a:ea typeface="Microsoft JhengHei" panose="020B0604030504040204" pitchFamily="34" charset="-120"/>
            </a:rPr>
            <a:t>(prompt engineering)</a:t>
          </a:r>
          <a:r>
            <a:rPr lang="zh-CN" sz="1600" kern="1200">
              <a:latin typeface="Microsoft JhengHei" panose="020B0604030504040204" pitchFamily="34" charset="-120"/>
              <a:ea typeface="Microsoft JhengHei" panose="020B0604030504040204" pitchFamily="34" charset="-120"/>
            </a:rPr>
            <a:t>、解码参数配置</a:t>
          </a:r>
          <a:r>
            <a:rPr lang="en-US" sz="1600" kern="1200">
              <a:latin typeface="Microsoft JhengHei" panose="020B0604030504040204" pitchFamily="34" charset="-120"/>
              <a:ea typeface="Microsoft JhengHei" panose="020B0604030504040204" pitchFamily="34" charset="-120"/>
            </a:rPr>
            <a:t>(decoding settings)</a:t>
          </a:r>
        </a:p>
      </dsp:txBody>
      <dsp:txXfrm>
        <a:off x="730420" y="3164961"/>
        <a:ext cx="9594679" cy="6323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EF171-A89E-4497-A05E-B68439B09E63}">
      <dsp:nvSpPr>
        <dsp:cNvPr id="0" name=""/>
        <dsp:cNvSpPr/>
      </dsp:nvSpPr>
      <dsp:spPr>
        <a:xfrm>
          <a:off x="0" y="970649"/>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53B17F-0688-4B04-8028-E6FDDB3B0046}">
      <dsp:nvSpPr>
        <dsp:cNvPr id="0" name=""/>
        <dsp:cNvSpPr/>
      </dsp:nvSpPr>
      <dsp:spPr>
        <a:xfrm>
          <a:off x="542070" y="1373842"/>
          <a:ext cx="985582" cy="9855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3FDD7C-52F5-4F9C-B532-12384E73B455}">
      <dsp:nvSpPr>
        <dsp:cNvPr id="0" name=""/>
        <dsp:cNvSpPr/>
      </dsp:nvSpPr>
      <dsp:spPr>
        <a:xfrm>
          <a:off x="2069724" y="970649"/>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机器翻译</a:t>
          </a:r>
          <a:r>
            <a:rPr lang="zh-CN" sz="2300" b="1" u="sng" kern="1200" dirty="0">
              <a:latin typeface="Microsoft JhengHei" panose="020B0604030504040204" pitchFamily="34" charset="-120"/>
              <a:ea typeface="Microsoft JhengHei" panose="020B0604030504040204" pitchFamily="34" charset="-120"/>
            </a:rPr>
            <a:t>看似流畅</a:t>
          </a:r>
          <a:r>
            <a:rPr lang="zh-CN" sz="2300" kern="1200" dirty="0">
              <a:latin typeface="Microsoft JhengHei" panose="020B0604030504040204" pitchFamily="34" charset="-120"/>
              <a:ea typeface="Microsoft JhengHei" panose="020B0604030504040204" pitchFamily="34" charset="-120"/>
            </a:rPr>
            <a:t>，译者需要更</a:t>
          </a:r>
          <a:r>
            <a:rPr lang="zh-CN" sz="2300" b="1" u="sng" kern="1200" dirty="0">
              <a:latin typeface="Microsoft JhengHei" panose="020B0604030504040204" pitchFamily="34" charset="-120"/>
              <a:ea typeface="Microsoft JhengHei" panose="020B0604030504040204" pitchFamily="34" charset="-120"/>
            </a:rPr>
            <a:t>仔细</a:t>
          </a:r>
          <a:r>
            <a:rPr lang="zh-CN" sz="2300" kern="1200" dirty="0">
              <a:latin typeface="Microsoft JhengHei" panose="020B0604030504040204" pitchFamily="34" charset="-120"/>
              <a:ea typeface="Microsoft JhengHei" panose="020B0604030504040204" pitchFamily="34" charset="-120"/>
            </a:rPr>
            <a:t>才能找出问题所在</a:t>
          </a:r>
          <a:endParaRPr lang="en-US" sz="2300" kern="1200" dirty="0">
            <a:latin typeface="Microsoft JhengHei" panose="020B0604030504040204" pitchFamily="34" charset="-120"/>
            <a:ea typeface="Microsoft JhengHei" panose="020B0604030504040204" pitchFamily="34" charset="-120"/>
          </a:endParaRPr>
        </a:p>
      </dsp:txBody>
      <dsp:txXfrm>
        <a:off x="2069724" y="970649"/>
        <a:ext cx="4809792" cy="1791969"/>
      </dsp:txXfrm>
    </dsp:sp>
    <dsp:sp modelId="{F9589807-E851-4622-A5BB-F2D63624F455}">
      <dsp:nvSpPr>
        <dsp:cNvPr id="0" name=""/>
        <dsp:cNvSpPr/>
      </dsp:nvSpPr>
      <dsp:spPr>
        <a:xfrm>
          <a:off x="0" y="3210611"/>
          <a:ext cx="6879517" cy="179196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A67F7-BFC8-410B-9BFD-BB9E3E07F14D}">
      <dsp:nvSpPr>
        <dsp:cNvPr id="0" name=""/>
        <dsp:cNvSpPr/>
      </dsp:nvSpPr>
      <dsp:spPr>
        <a:xfrm>
          <a:off x="542070" y="3613804"/>
          <a:ext cx="985582" cy="9855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FE2E19-5EC7-435D-A8AA-7FBF292541B7}">
      <dsp:nvSpPr>
        <dsp:cNvPr id="0" name=""/>
        <dsp:cNvSpPr/>
      </dsp:nvSpPr>
      <dsp:spPr>
        <a:xfrm>
          <a:off x="2069724" y="3210611"/>
          <a:ext cx="4809792" cy="1791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650" tIns="189650" rIns="189650" bIns="189650" numCol="1" spcCol="1270" anchor="ctr" anchorCtr="0">
          <a:noAutofit/>
        </a:bodyPr>
        <a:lstStyle/>
        <a:p>
          <a:pPr marL="0" lvl="0" indent="0" algn="l" defTabSz="1022350">
            <a:lnSpc>
              <a:spcPct val="90000"/>
            </a:lnSpc>
            <a:spcBef>
              <a:spcPct val="0"/>
            </a:spcBef>
            <a:spcAft>
              <a:spcPct val="35000"/>
            </a:spcAft>
            <a:buNone/>
          </a:pPr>
          <a:r>
            <a:rPr lang="zh-CN" sz="2300" kern="1200" dirty="0">
              <a:latin typeface="Microsoft JhengHei" panose="020B0604030504040204" pitchFamily="34" charset="-120"/>
              <a:ea typeface="Microsoft JhengHei" panose="020B0604030504040204" pitchFamily="34" charset="-120"/>
            </a:rPr>
            <a:t>面对大型模型</a:t>
          </a:r>
          <a:r>
            <a:rPr lang="zh-CN" sz="2300" b="1" u="sng" kern="1200" dirty="0">
              <a:latin typeface="Microsoft JhengHei" panose="020B0604030504040204" pitchFamily="34" charset="-120"/>
              <a:ea typeface="Microsoft JhengHei" panose="020B0604030504040204" pitchFamily="34" charset="-120"/>
            </a:rPr>
            <a:t>瞎编乱作</a:t>
          </a:r>
          <a:r>
            <a:rPr lang="zh-CN" sz="2300" kern="1200" dirty="0">
              <a:latin typeface="Microsoft JhengHei" panose="020B0604030504040204" pitchFamily="34" charset="-120"/>
              <a:ea typeface="Microsoft JhengHei" panose="020B0604030504040204" pitchFamily="34" charset="-120"/>
            </a:rPr>
            <a:t>，译者对内容需要有</a:t>
          </a:r>
          <a:r>
            <a:rPr lang="zh-CN" sz="2300" b="1" u="sng" kern="1200" dirty="0">
              <a:latin typeface="Microsoft JhengHei" panose="020B0604030504040204" pitchFamily="34" charset="-120"/>
              <a:ea typeface="Microsoft JhengHei" panose="020B0604030504040204" pitchFamily="34" charset="-120"/>
            </a:rPr>
            <a:t>鉴别真伪</a:t>
          </a:r>
          <a:r>
            <a:rPr lang="zh-CN" sz="2300" kern="1200" dirty="0">
              <a:latin typeface="Microsoft JhengHei" panose="020B0604030504040204" pitchFamily="34" charset="-120"/>
              <a:ea typeface="Microsoft JhengHei" panose="020B0604030504040204" pitchFamily="34" charset="-120"/>
            </a:rPr>
            <a:t>的能力，并且掌握适当的工具以作查证</a:t>
          </a:r>
          <a:endParaRPr lang="en-US" sz="2300" kern="1200" dirty="0">
            <a:latin typeface="Microsoft JhengHei" panose="020B0604030504040204" pitchFamily="34" charset="-120"/>
            <a:ea typeface="Microsoft JhengHei" panose="020B0604030504040204" pitchFamily="34" charset="-120"/>
          </a:endParaRPr>
        </a:p>
      </dsp:txBody>
      <dsp:txXfrm>
        <a:off x="2069724" y="3210611"/>
        <a:ext cx="4809792" cy="17919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D20AC4-E949-5E4E-9B62-4097943EEC5F}">
      <dsp:nvSpPr>
        <dsp:cNvPr id="0" name=""/>
        <dsp:cNvSpPr/>
      </dsp:nvSpPr>
      <dsp:spPr>
        <a:xfrm>
          <a:off x="806"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244600">
            <a:lnSpc>
              <a:spcPct val="90000"/>
            </a:lnSpc>
            <a:spcBef>
              <a:spcPct val="0"/>
            </a:spcBef>
            <a:spcAft>
              <a:spcPct val="35000"/>
            </a:spcAft>
            <a:buNone/>
          </a:pPr>
          <a:r>
            <a:rPr lang="zh-CN" sz="2800" kern="1200" dirty="0">
              <a:latin typeface="Microsoft JhengHei" panose="020B0604030504040204" pitchFamily="34" charset="-120"/>
              <a:ea typeface="Microsoft JhengHei" panose="020B0604030504040204" pitchFamily="34" charset="-120"/>
            </a:rPr>
            <a:t>部分简单的翻译教学和评估活动或有重新设计的必要</a:t>
          </a:r>
          <a:endParaRPr lang="en-US" sz="2800" kern="1200" dirty="0">
            <a:latin typeface="Microsoft JhengHei" panose="020B0604030504040204" pitchFamily="34" charset="-120"/>
            <a:ea typeface="Microsoft JhengHei" panose="020B0604030504040204" pitchFamily="34" charset="-120"/>
          </a:endParaRPr>
        </a:p>
      </dsp:txBody>
      <dsp:txXfrm>
        <a:off x="806" y="1425774"/>
        <a:ext cx="3266894" cy="2138661"/>
      </dsp:txXfrm>
    </dsp:sp>
    <dsp:sp modelId="{8BFFE2DD-C78F-314B-B051-DEE5FC71B210}">
      <dsp:nvSpPr>
        <dsp:cNvPr id="0" name=""/>
        <dsp:cNvSpPr/>
      </dsp:nvSpPr>
      <dsp:spPr>
        <a:xfrm>
          <a:off x="806"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806" y="0"/>
        <a:ext cx="3266894" cy="1425774"/>
      </dsp:txXfrm>
    </dsp:sp>
    <dsp:sp modelId="{011D31ED-E68E-FB41-A19B-4A6591875406}">
      <dsp:nvSpPr>
        <dsp:cNvPr id="0" name=""/>
        <dsp:cNvSpPr/>
      </dsp:nvSpPr>
      <dsp:spPr>
        <a:xfrm>
          <a:off x="3529052"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1244600">
            <a:lnSpc>
              <a:spcPct val="90000"/>
            </a:lnSpc>
            <a:spcBef>
              <a:spcPct val="0"/>
            </a:spcBef>
            <a:spcAft>
              <a:spcPct val="35000"/>
            </a:spcAft>
            <a:buNone/>
          </a:pPr>
          <a:r>
            <a:rPr lang="zh-CN" sz="2800" kern="1200" dirty="0">
              <a:latin typeface="Microsoft JhengHei" panose="020B0604030504040204" pitchFamily="34" charset="-120"/>
              <a:ea typeface="Microsoft JhengHei" panose="020B0604030504040204" pitchFamily="34" charset="-120"/>
            </a:rPr>
            <a:t>确保学生的翻译能力得到准确评估</a:t>
          </a:r>
          <a:endParaRPr lang="en-US" sz="2800" kern="1200" dirty="0">
            <a:latin typeface="Microsoft JhengHei" panose="020B0604030504040204" pitchFamily="34" charset="-120"/>
            <a:ea typeface="Microsoft JhengHei" panose="020B0604030504040204" pitchFamily="34" charset="-120"/>
          </a:endParaRPr>
        </a:p>
      </dsp:txBody>
      <dsp:txXfrm>
        <a:off x="3529052" y="1425774"/>
        <a:ext cx="3266894" cy="2138661"/>
      </dsp:txXfrm>
    </dsp:sp>
    <dsp:sp modelId="{C76BBAE2-C99C-E84D-B97B-B419B95CA62F}">
      <dsp:nvSpPr>
        <dsp:cNvPr id="0" name=""/>
        <dsp:cNvSpPr/>
      </dsp:nvSpPr>
      <dsp:spPr>
        <a:xfrm>
          <a:off x="3529052"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3529052" y="0"/>
        <a:ext cx="3266894" cy="1425774"/>
      </dsp:txXfrm>
    </dsp:sp>
    <dsp:sp modelId="{6C79DF7C-D465-3E45-BEC4-A9A74CA6987E}">
      <dsp:nvSpPr>
        <dsp:cNvPr id="0" name=""/>
        <dsp:cNvSpPr/>
      </dsp:nvSpPr>
      <dsp:spPr>
        <a:xfrm>
          <a:off x="7057298" y="0"/>
          <a:ext cx="3266894" cy="356443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2697" tIns="0" rIns="322697" bIns="330200" numCol="1" spcCol="1270" anchor="t" anchorCtr="0">
          <a:noAutofit/>
        </a:bodyPr>
        <a:lstStyle/>
        <a:p>
          <a:pPr marL="0" lvl="0" indent="0" algn="l" defTabSz="889000">
            <a:lnSpc>
              <a:spcPct val="90000"/>
            </a:lnSpc>
            <a:spcBef>
              <a:spcPct val="0"/>
            </a:spcBef>
            <a:spcAft>
              <a:spcPct val="35000"/>
            </a:spcAft>
            <a:buNone/>
          </a:pPr>
          <a:r>
            <a:rPr lang="zh-CN" sz="2000" kern="1200" dirty="0">
              <a:latin typeface="Microsoft JhengHei" panose="020B0604030504040204" pitchFamily="34" charset="-120"/>
              <a:ea typeface="Microsoft JhengHei" panose="020B0604030504040204" pitchFamily="34" charset="-120"/>
            </a:rPr>
            <a:t>确保学生掌握运用有关模型的能力（包括模型调用、评估、提示词开发和优化、解码方法设置等）</a:t>
          </a:r>
          <a:endParaRPr lang="en-US" sz="2000" kern="1200" dirty="0">
            <a:latin typeface="Microsoft JhengHei" panose="020B0604030504040204" pitchFamily="34" charset="-120"/>
            <a:ea typeface="Microsoft JhengHei" panose="020B0604030504040204" pitchFamily="34" charset="-120"/>
          </a:endParaRPr>
        </a:p>
      </dsp:txBody>
      <dsp:txXfrm>
        <a:off x="7057298" y="1425774"/>
        <a:ext cx="3266894" cy="2138661"/>
      </dsp:txXfrm>
    </dsp:sp>
    <dsp:sp modelId="{11D71D1F-114A-7842-9D7B-6BF22BD526BA}">
      <dsp:nvSpPr>
        <dsp:cNvPr id="0" name=""/>
        <dsp:cNvSpPr/>
      </dsp:nvSpPr>
      <dsp:spPr>
        <a:xfrm>
          <a:off x="7057298" y="0"/>
          <a:ext cx="3266894" cy="14257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2697" tIns="165100" rIns="322697"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7057298" y="0"/>
        <a:ext cx="3266894" cy="14257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8987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342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8970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8306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70254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623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6/8/23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9420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3387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4509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4371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6/8/23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733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6/8/23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208389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hmo.gov.cn/xwzx/xwfb/xwfb_child/202111/t20211104_22957.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news.gov.hk/chi/2023/01/20230118/20230118_172609_554.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twitter.com/nytimes/status/1662483832128385024"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B0672BB-B490-96C7-F174-80339C0221FB}"/>
              </a:ext>
            </a:extLst>
          </p:cNvPr>
          <p:cNvSpPr>
            <a:spLocks noGrp="1"/>
          </p:cNvSpPr>
          <p:nvPr>
            <p:ph type="ctrTitle"/>
          </p:nvPr>
        </p:nvSpPr>
        <p:spPr>
          <a:xfrm>
            <a:off x="691078" y="3439314"/>
            <a:ext cx="10809844" cy="1608021"/>
          </a:xfrm>
        </p:spPr>
        <p:txBody>
          <a:bodyPr anchor="t">
            <a:noAutofit/>
          </a:bodyPr>
          <a:lstStyle/>
          <a:p>
            <a:pPr>
              <a:lnSpc>
                <a:spcPct val="90000"/>
              </a:lnSpc>
            </a:pPr>
            <a:r>
              <a:rPr lang="en-US" sz="4800" dirty="0"/>
              <a:t>AI-driven Translation Applications: </a:t>
            </a:r>
            <a:r>
              <a:rPr lang="en-US" sz="3200" dirty="0"/>
              <a:t>Overview, Issues and Recommendations for Translation Educators</a:t>
            </a:r>
            <a:endParaRPr lang="en-US" sz="4800" dirty="0"/>
          </a:p>
        </p:txBody>
      </p:sp>
      <p:sp>
        <p:nvSpPr>
          <p:cNvPr id="3" name="Subtitle 2">
            <a:extLst>
              <a:ext uri="{FF2B5EF4-FFF2-40B4-BE49-F238E27FC236}">
                <a16:creationId xmlns:a16="http://schemas.microsoft.com/office/drawing/2014/main" id="{72C99DC0-83A4-A95E-60F0-E7251A439B0A}"/>
              </a:ext>
            </a:extLst>
          </p:cNvPr>
          <p:cNvSpPr>
            <a:spLocks noGrp="1"/>
          </p:cNvSpPr>
          <p:nvPr>
            <p:ph type="subTitle" idx="1"/>
          </p:nvPr>
        </p:nvSpPr>
        <p:spPr>
          <a:xfrm>
            <a:off x="7086744" y="5067957"/>
            <a:ext cx="4414178" cy="1075444"/>
          </a:xfrm>
        </p:spPr>
        <p:txBody>
          <a:bodyPr anchor="b">
            <a:normAutofit/>
          </a:bodyPr>
          <a:lstStyle/>
          <a:p>
            <a:pPr algn="r"/>
            <a:r>
              <a:rPr lang="en-US" dirty="0"/>
              <a:t>Sai Cheong Siu</a:t>
            </a:r>
          </a:p>
        </p:txBody>
      </p:sp>
      <p:pic>
        <p:nvPicPr>
          <p:cNvPr id="4" name="Picture 3">
            <a:extLst>
              <a:ext uri="{FF2B5EF4-FFF2-40B4-BE49-F238E27FC236}">
                <a16:creationId xmlns:a16="http://schemas.microsoft.com/office/drawing/2014/main" id="{619E5939-4DE5-331C-FA6B-235D4C15E1EA}"/>
              </a:ext>
            </a:extLst>
          </p:cNvPr>
          <p:cNvPicPr>
            <a:picLocks noChangeAspect="1"/>
          </p:cNvPicPr>
          <p:nvPr/>
        </p:nvPicPr>
        <p:blipFill rotWithShape="1">
          <a:blip r:embed="rId2"/>
          <a:srcRect t="42001" b="16524"/>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325ED592-A0F4-286A-37B4-A5090017C7B9}"/>
              </a:ext>
            </a:extLst>
          </p:cNvPr>
          <p:cNvSpPr txBox="1"/>
          <p:nvPr/>
        </p:nvSpPr>
        <p:spPr>
          <a:xfrm>
            <a:off x="677374" y="5132387"/>
            <a:ext cx="5687800" cy="646331"/>
          </a:xfrm>
          <a:prstGeom prst="rect">
            <a:avLst/>
          </a:prstGeom>
          <a:noFill/>
        </p:spPr>
        <p:txBody>
          <a:bodyPr wrap="square" rtlCol="0">
            <a:spAutoFit/>
          </a:bodyPr>
          <a:lstStyle/>
          <a:p>
            <a:r>
              <a:rPr lang="en-US" dirty="0"/>
              <a:t>As Part 2 of the Talk “Translation Education and Challenges of Artificial Intelligence” (10 May 2023)</a:t>
            </a:r>
          </a:p>
        </p:txBody>
      </p:sp>
    </p:spTree>
    <p:extLst>
      <p:ext uri="{BB962C8B-B14F-4D97-AF65-F5344CB8AC3E}">
        <p14:creationId xmlns:p14="http://schemas.microsoft.com/office/powerpoint/2010/main" val="2955033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300577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
        <p:nvSpPr>
          <p:cNvPr id="2" name="TextBox 1">
            <a:extLst>
              <a:ext uri="{FF2B5EF4-FFF2-40B4-BE49-F238E27FC236}">
                <a16:creationId xmlns:a16="http://schemas.microsoft.com/office/drawing/2014/main" id="{3FE4297B-BF00-23EA-B669-D520278EAE8F}"/>
              </a:ext>
            </a:extLst>
          </p:cNvPr>
          <p:cNvSpPr txBox="1"/>
          <p:nvPr/>
        </p:nvSpPr>
        <p:spPr>
          <a:xfrm>
            <a:off x="833979" y="2038749"/>
            <a:ext cx="5851282" cy="369332"/>
          </a:xfrm>
          <a:prstGeom prst="rect">
            <a:avLst/>
          </a:prstGeom>
          <a:noFill/>
        </p:spPr>
        <p:txBody>
          <a:bodyPr wrap="none" rtlCol="0">
            <a:spAutoFit/>
          </a:bodyPr>
          <a:lstStyle/>
          <a:p>
            <a:r>
              <a:rPr lang="en-US" dirty="0">
                <a:highlight>
                  <a:srgbClr val="00FF00"/>
                </a:highlight>
              </a:rPr>
              <a:t>Translate the following into Chinese: </a:t>
            </a:r>
            <a:r>
              <a:rPr lang="en-US" dirty="0">
                <a:highlight>
                  <a:srgbClr val="00FFFF"/>
                </a:highlight>
              </a:rPr>
              <a:t>I love translation.</a:t>
            </a:r>
          </a:p>
        </p:txBody>
      </p:sp>
      <p:sp>
        <p:nvSpPr>
          <p:cNvPr id="3" name="TextBox 2">
            <a:extLst>
              <a:ext uri="{FF2B5EF4-FFF2-40B4-BE49-F238E27FC236}">
                <a16:creationId xmlns:a16="http://schemas.microsoft.com/office/drawing/2014/main" id="{EDDA9C2F-EC69-8604-77C1-C59DD393356D}"/>
              </a:ext>
            </a:extLst>
          </p:cNvPr>
          <p:cNvSpPr txBox="1"/>
          <p:nvPr/>
        </p:nvSpPr>
        <p:spPr>
          <a:xfrm>
            <a:off x="6096000" y="4331019"/>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21755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342DB-19E8-D91C-7C1C-4F24635B6478}"/>
              </a:ext>
            </a:extLst>
          </p:cNvPr>
          <p:cNvSpPr/>
          <p:nvPr/>
        </p:nvSpPr>
        <p:spPr>
          <a:xfrm>
            <a:off x="4274349" y="247134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483625" y="247134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150886" y="247134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883162" y="245573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提示词</a:t>
            </a: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咒语 </a:t>
            </a:r>
            <a:r>
              <a:rPr lang="en-US" altLang="zh-CN" dirty="0">
                <a:latin typeface="Microsoft JhengHei" panose="020B0604030504040204" pitchFamily="34" charset="-120"/>
                <a:ea typeface="Microsoft JhengHei" panose="020B0604030504040204" pitchFamily="34" charset="-120"/>
              </a:rPr>
              <a:t>prompt</a:t>
            </a:r>
            <a:endParaRPr lang="en-US" dirty="0">
              <a:latin typeface="Microsoft JhengHei" panose="020B0604030504040204" pitchFamily="34" charset="-120"/>
              <a:ea typeface="Microsoft JhengHei" panose="020B0604030504040204" pitchFamily="34" charset="-120"/>
            </a:endParaRPr>
          </a:p>
          <a:p>
            <a:pPr algn="ctr"/>
            <a:r>
              <a:rPr lang="en-US" altLang="zh-CN"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 输入</a:t>
            </a:r>
            <a:endParaRPr lang="en-HK" altLang="zh-CN" dirty="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557752" y="274846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780085"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510747" y="273130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150886" y="427194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150886" y="423814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150886" y="4238148"/>
                <a:ext cx="379530" cy="369332"/>
              </a:xfrm>
              <a:prstGeom prst="rect">
                <a:avLst/>
              </a:prstGeom>
              <a:blipFill>
                <a:blip r:embed="rId2"/>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873244" y="2379130"/>
                <a:ext cx="1233852" cy="646331"/>
              </a:xfrm>
              <a:prstGeom prst="rect">
                <a:avLst/>
              </a:prstGeom>
              <a:noFill/>
            </p:spPr>
            <p:txBody>
              <a:bodyPr wrap="square">
                <a:spAutoFit/>
              </a:bodyPr>
              <a:lstStyle/>
              <a:p>
                <a:pPr/>
                <a14:m>
                  <m:oMath xmlns:m="http://schemas.openxmlformats.org/officeDocument/2006/math">
                    <m:r>
                      <a:rPr lang="en-US" sz="1800" b="1" i="1" smtClean="0">
                        <a:latin typeface="Cambria Math" panose="02040503050406030204" pitchFamily="18" charset="0"/>
                        <a:ea typeface="Cambria Math" panose="02040503050406030204" pitchFamily="18" charset="0"/>
                      </a:rPr>
                      <m:t>𝒎</m:t>
                    </m:r>
                  </m:oMath>
                </a14:m>
                <a:r>
                  <a:rPr lang="en-US" dirty="0"/>
                  <a:t>, 𝒙,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𝒚</m:t>
                        </m:r>
                      </m:e>
                      <m:sub>
                        <m:r>
                          <a:rPr lang="en-US" b="1" i="1">
                            <a:latin typeface="Cambria Math" panose="02040503050406030204" pitchFamily="18" charset="0"/>
                            <a:ea typeface="Cambria Math" panose="02040503050406030204" pitchFamily="18" charset="0"/>
                          </a:rPr>
                          <m:t>&lt;</m:t>
                        </m:r>
                        <m:r>
                          <a:rPr lang="en-US" b="1" i="1">
                            <a:latin typeface="Cambria Math" panose="02040503050406030204" pitchFamily="18" charset="0"/>
                            <a:ea typeface="Cambria Math" panose="02040503050406030204" pitchFamily="18" charset="0"/>
                          </a:rPr>
                          <m:t>𝒕</m:t>
                        </m:r>
                      </m:sub>
                    </m:sSub>
                  </m:oMath>
                </a14:m>
                <a:endParaRPr lang="en-US" dirty="0"/>
              </a:p>
              <a:p>
                <a:pPr/>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873244" y="2379130"/>
                <a:ext cx="1233852" cy="646331"/>
              </a:xfrm>
              <a:prstGeom prst="rect">
                <a:avLst/>
              </a:prstGeom>
              <a:blipFill>
                <a:blip r:embed="rId3"/>
                <a:stretch>
                  <a:fillRect t="-384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087336" y="360075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274348" y="243586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274348" y="2435868"/>
                <a:ext cx="389447" cy="369332"/>
              </a:xfrm>
              <a:prstGeom prst="rect">
                <a:avLst/>
              </a:prstGeom>
              <a:blipFill>
                <a:blip r:embed="rId4"/>
                <a:stretch>
                  <a:fillRect b="-10345"/>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1933479" y="341764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3562808" y="5506406"/>
                <a:ext cx="6054561"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ea typeface="Cambria Math" panose="02040503050406030204" pitchFamily="18" charset="0"/>
                          </a:rPr>
                          <m:t>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𝒎</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r>
                              <a:rPr lang="en-US" sz="2800" b="1" i="1" smtClean="0">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3562808" y="5506406"/>
                <a:ext cx="6054561" cy="561564"/>
              </a:xfrm>
              <a:prstGeom prst="rect">
                <a:avLst/>
              </a:prstGeom>
              <a:blipFill>
                <a:blip r:embed="rId5"/>
                <a:stretch>
                  <a:fillRect l="-628"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116328" y="241073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116328" y="2410738"/>
                <a:ext cx="501041" cy="369332"/>
              </a:xfrm>
              <a:prstGeom prst="rect">
                <a:avLst/>
              </a:prstGeom>
              <a:blipFill>
                <a:blip r:embed="rId6"/>
                <a:stretch>
                  <a:fillRect b="-10000"/>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68582" y="790030"/>
            <a:ext cx="7635338" cy="584775"/>
          </a:xfrm>
          <a:prstGeom prst="rect">
            <a:avLst/>
          </a:prstGeom>
          <a:noFill/>
        </p:spPr>
        <p:txBody>
          <a:bodyPr wrap="square">
            <a:sp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一类基于解码器的</a:t>
            </a:r>
            <a:r>
              <a:rPr lang="zh-CN" altLang="en-US" sz="3200" b="1" dirty="0">
                <a:latin typeface="Microsoft JhengHei" panose="020B0604030504040204" pitchFamily="34" charset="-120"/>
                <a:ea typeface="Microsoft JhengHei" panose="020B0604030504040204" pitchFamily="34" charset="-120"/>
              </a:rPr>
              <a:t>大型语言模型</a:t>
            </a:r>
            <a:endParaRPr lang="en-US" sz="3200" b="1" dirty="0"/>
          </a:p>
        </p:txBody>
      </p:sp>
    </p:spTree>
    <p:extLst>
      <p:ext uri="{BB962C8B-B14F-4D97-AF65-F5344CB8AC3E}">
        <p14:creationId xmlns:p14="http://schemas.microsoft.com/office/powerpoint/2010/main" val="4207006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8" name="TextBox 27">
            <a:extLst>
              <a:ext uri="{FF2B5EF4-FFF2-40B4-BE49-F238E27FC236}">
                <a16:creationId xmlns:a16="http://schemas.microsoft.com/office/drawing/2014/main" id="{B2914F3C-4727-F303-B937-A1419E22E71C}"/>
              </a:ext>
            </a:extLst>
          </p:cNvPr>
          <p:cNvSpPr txBox="1"/>
          <p:nvPr/>
        </p:nvSpPr>
        <p:spPr>
          <a:xfrm>
            <a:off x="1050054" y="443200"/>
            <a:ext cx="8442289" cy="584775"/>
          </a:xfrm>
          <a:prstGeom prst="rect">
            <a:avLst/>
          </a:prstGeom>
          <a:noFill/>
        </p:spPr>
        <p:txBody>
          <a:bodyPr wrap="square">
            <a:spAutoFit/>
          </a:bodyPr>
          <a:lstStyle/>
          <a:p>
            <a:r>
              <a:rPr lang="zh-CN" altLang="en-HK" sz="3200" dirty="0">
                <a:latin typeface="Microsoft JhengHei" panose="020B0604030504040204" pitchFamily="34" charset="-120"/>
                <a:ea typeface="Microsoft JhengHei" panose="020B0604030504040204" pitchFamily="34" charset="-120"/>
              </a:rPr>
              <a:t>三个</a:t>
            </a:r>
            <a:r>
              <a:rPr lang="zh-CN" altLang="en-US" sz="3200" dirty="0">
                <a:latin typeface="Microsoft JhengHei" panose="020B0604030504040204" pitchFamily="34" charset="-120"/>
                <a:ea typeface="Microsoft JhengHei" panose="020B0604030504040204" pitchFamily="34" charset="-120"/>
              </a:rPr>
              <a:t>重点：模型建设、模型训练、预测输出</a:t>
            </a:r>
            <a:endParaRPr lang="en-US" sz="3200" b="1" dirty="0"/>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Tree>
    <p:extLst>
      <p:ext uri="{BB962C8B-B14F-4D97-AF65-F5344CB8AC3E}">
        <p14:creationId xmlns:p14="http://schemas.microsoft.com/office/powerpoint/2010/main" val="12849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8DB-E836-5661-8151-66DF548A8627}"/>
              </a:ext>
            </a:extLst>
          </p:cNvPr>
          <p:cNvSpPr>
            <a:spLocks noGrp="1"/>
          </p:cNvSpPr>
          <p:nvPr>
            <p:ph type="ctrTitle"/>
          </p:nvPr>
        </p:nvSpPr>
        <p:spPr/>
        <p:txBody>
          <a:bodyPr/>
          <a:lstStyle/>
          <a:p>
            <a:r>
              <a:rPr lang="en-US" sz="5400" dirty="0" err="1">
                <a:latin typeface="Microsoft JhengHei" panose="020B0604030504040204" pitchFamily="34" charset="-120"/>
                <a:ea typeface="Microsoft JhengHei" panose="020B0604030504040204" pitchFamily="34" charset="-120"/>
              </a:rPr>
              <a:t>目前技术的不足之处</a:t>
            </a:r>
            <a:endParaRPr lang="en-US" dirty="0"/>
          </a:p>
        </p:txBody>
      </p:sp>
      <p:sp>
        <p:nvSpPr>
          <p:cNvPr id="3" name="Subtitle 2">
            <a:extLst>
              <a:ext uri="{FF2B5EF4-FFF2-40B4-BE49-F238E27FC236}">
                <a16:creationId xmlns:a16="http://schemas.microsoft.com/office/drawing/2014/main" id="{BE1E6B0B-7F2C-2EB9-3A78-CE67BDBBAC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937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目前技术的不足之处</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长句</a:t>
            </a:r>
            <a:r>
              <a:rPr lang="zh-CN" altLang="en-US" sz="3200" dirty="0">
                <a:latin typeface="Microsoft JhengHei" panose="020B0604030504040204" pitchFamily="34" charset="-120"/>
                <a:ea typeface="Microsoft JhengHei" panose="020B0604030504040204" pitchFamily="34" charset="-120"/>
              </a:rPr>
              <a:t>处理</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专门领域</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中文</a:t>
            </a:r>
            <a:r>
              <a:rPr lang="zh-CN" altLang="en-US" sz="3200" dirty="0">
                <a:latin typeface="Microsoft JhengHei" panose="020B0604030504040204" pitchFamily="34" charset="-120"/>
                <a:ea typeface="Microsoft JhengHei" panose="020B0604030504040204" pitchFamily="34" charset="-120"/>
              </a:rPr>
              <a:t>支持</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语境分析和背景知识</a:t>
            </a:r>
            <a:endParaRPr lang="en-HK"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瞎编</a:t>
            </a:r>
            <a:r>
              <a:rPr lang="zh-CN" altLang="en-US" sz="3200" dirty="0">
                <a:latin typeface="Microsoft JhengHei" panose="020B0604030504040204" pitchFamily="34" charset="-120"/>
                <a:ea typeface="Microsoft JhengHei" panose="020B0604030504040204" pitchFamily="34" charset="-120"/>
              </a:rPr>
              <a:t>乱造、内容过时</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69908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p>
        </p:txBody>
      </p:sp>
      <p:sp>
        <p:nvSpPr>
          <p:cNvPr id="4" name="TextBox 3">
            <a:extLst>
              <a:ext uri="{FF2B5EF4-FFF2-40B4-BE49-F238E27FC236}">
                <a16:creationId xmlns:a16="http://schemas.microsoft.com/office/drawing/2014/main" id="{FF4ED606-533F-BDE7-8CDC-1D1C8768DB97}"/>
              </a:ext>
            </a:extLst>
          </p:cNvPr>
          <p:cNvSpPr txBox="1"/>
          <p:nvPr/>
        </p:nvSpPr>
        <p:spPr>
          <a:xfrm>
            <a:off x="966787" y="5719901"/>
            <a:ext cx="10049291"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https://www.hmo.gov.cn/xwzx/xwfb/xwfb_child/202111/t20211104_22957.html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226137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"customs clearance"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56735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a:t>
            </a:r>
            <a:r>
              <a:rPr lang="zh-CN" altLang="en-US" sz="3200" dirty="0">
                <a:highlight>
                  <a:srgbClr val="FFFF00"/>
                </a:highlight>
                <a:latin typeface="Microsoft JhengHei" panose="020B0604030504040204" pitchFamily="34" charset="-120"/>
                <a:ea typeface="Microsoft JhengHei" panose="020B0604030504040204" pitchFamily="34" charset="-120"/>
              </a:rPr>
              <a:t>中央始終十分關心香港的疫情形勢，多措並舉支持香港統籌做好疫情防控和經濟社會發展工作</a:t>
            </a:r>
            <a:r>
              <a:rPr lang="zh-CN" altLang="en-US" sz="3200" dirty="0">
                <a:latin typeface="Microsoft JhengHei" panose="020B0604030504040204" pitchFamily="34" charset="-120"/>
                <a:ea typeface="Microsoft JhengHei" panose="020B0604030504040204" pitchFamily="34" charset="-120"/>
              </a:rPr>
              <a:t>，中央有關部門高度重視在疫情常態化防控下恢復內地與香港“通關”的問題，一直與特區政府保持密切溝通，深入交換意見，推動兩地防控措施的有效銜接。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relevant departments of the Central Authorities attach great importance to the resumption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between the Mainland and Hong Kong under the normalised prevention and control of the epidemic, and have been maintaining close communication with the SAR Government, exchanging views in depth and promoting the effective interface of prevention and control measures between the two places.</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619627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中央有關部門高度重視在疫情常態化防控下恢復內地與香港“通關”的問題，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74888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目的</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从技术角度探讨人工智能翻译技术之</a:t>
            </a:r>
            <a:r>
              <a:rPr lang="en-US" sz="3200" b="1" u="sng" dirty="0" err="1">
                <a:latin typeface="Microsoft JhengHei" panose="020B0604030504040204" pitchFamily="34" charset="-120"/>
                <a:ea typeface="Microsoft JhengHei" panose="020B0604030504040204" pitchFamily="34" charset="-120"/>
              </a:rPr>
              <a:t>限制</a:t>
            </a:r>
            <a:r>
              <a:rPr lang="zh-CN" altLang="en-US" sz="3200" dirty="0">
                <a:latin typeface="Microsoft JhengHei" panose="020B0604030504040204" pitchFamily="34" charset="-120"/>
                <a:ea typeface="Microsoft JhengHei" panose="020B0604030504040204" pitchFamily="34" charset="-120"/>
              </a:rPr>
              <a:t>，进而提出几点教学上的</a:t>
            </a:r>
            <a:r>
              <a:rPr lang="zh-CN" altLang="en-US" sz="3200" b="1" u="sng" dirty="0">
                <a:latin typeface="Microsoft JhengHei" panose="020B0604030504040204" pitchFamily="34" charset="-120"/>
                <a:ea typeface="Microsoft JhengHei" panose="020B0604030504040204" pitchFamily="34" charset="-120"/>
              </a:rPr>
              <a:t>建议</a:t>
            </a:r>
            <a:r>
              <a:rPr lang="zh-CN" altLang="en-US" sz="3200" dirty="0">
                <a:latin typeface="Microsoft JhengHei" panose="020B0604030504040204" pitchFamily="34" charset="-120"/>
                <a:ea typeface="Microsoft JhengHei" panose="020B0604030504040204" pitchFamily="34" charset="-120"/>
              </a:rPr>
              <a:t>，让学生更好地结合</a:t>
            </a:r>
            <a:r>
              <a:rPr lang="zh-CN" altLang="en-US" sz="3200" b="1" u="sng" dirty="0">
                <a:latin typeface="Microsoft JhengHei" panose="020B0604030504040204" pitchFamily="34" charset="-120"/>
                <a:ea typeface="Microsoft JhengHei" panose="020B0604030504040204" pitchFamily="34" charset="-120"/>
              </a:rPr>
              <a:t>人机互补优势</a:t>
            </a:r>
            <a:endParaRPr lang="en-US" sz="3200" b="1" u="sng"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218011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一</a:t>
            </a:r>
            <a:r>
              <a:rPr lang="zh-CN" altLang="en-US" dirty="0">
                <a:latin typeface="Microsoft JhengHei" panose="020B0604030504040204" pitchFamily="34" charset="-120"/>
                <a:ea typeface="Microsoft JhengHei" panose="020B0604030504040204" pitchFamily="34" charset="-120"/>
              </a:rPr>
              <a:t>、</a:t>
            </a:r>
            <a:r>
              <a:rPr lang="en-US" dirty="0" err="1">
                <a:latin typeface="Microsoft JhengHei" panose="020B0604030504040204" pitchFamily="34" charset="-120"/>
                <a:ea typeface="Microsoft JhengHei" panose="020B0604030504040204" pitchFamily="34" charset="-120"/>
              </a:rPr>
              <a:t>长句处理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（繁中）：中央始終十分關心香港的疫情形勢，多措並舉支持香港統籌做好疫情防控和經濟社會發展工作，</a:t>
            </a:r>
            <a:r>
              <a:rPr lang="zh-CN" altLang="en-US" sz="3200" dirty="0">
                <a:highlight>
                  <a:srgbClr val="FFFF00"/>
                </a:highlight>
                <a:latin typeface="Microsoft JhengHei" panose="020B0604030504040204" pitchFamily="34" charset="-120"/>
                <a:ea typeface="Microsoft JhengHei" panose="020B0604030504040204" pitchFamily="34" charset="-120"/>
              </a:rPr>
              <a:t>中央有關部門高度重視在疫情常態化防控下恢復內地與香港“通關”的問題</a:t>
            </a:r>
            <a:r>
              <a:rPr lang="zh-CN" altLang="en-US" sz="3200" dirty="0">
                <a:latin typeface="Microsoft JhengHei" panose="020B0604030504040204" pitchFamily="34" charset="-120"/>
                <a:ea typeface="Microsoft JhengHei" panose="020B0604030504040204" pitchFamily="34" charset="-120"/>
              </a:rPr>
              <a:t>，一直與特區政府保持密切溝通，深入交換意見，推動兩地防控措施的有效銜接。</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en-US" altLang="zh-CN" sz="3200" dirty="0">
                <a:latin typeface="Microsoft JhengHei" panose="020B0604030504040204" pitchFamily="34" charset="-120"/>
                <a:ea typeface="Microsoft JhengHei" panose="020B0604030504040204" pitchFamily="34" charset="-120"/>
              </a:rPr>
              <a:t>2</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The central government has always been very concerned about the epidemic situation in Hong Kong, and has taken multiple measures to support Hong Kong in coordinating the work of epidemic prevention and control and economic and social development. The SAR government maintains close communication, exchanges views in depth, and promotes the effective convergence of prevention and control measures between the two places.</a:t>
            </a: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1102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11443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7B9CA88-549C-F0A8-4F7C-73EF84483EB0}"/>
              </a:ext>
            </a:extLst>
          </p:cNvPr>
          <p:cNvSpPr/>
          <p:nvPr/>
        </p:nvSpPr>
        <p:spPr>
          <a:xfrm>
            <a:off x="6438775" y="2354682"/>
            <a:ext cx="2253444" cy="28565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43281" y="488190"/>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1.</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句子长度</a:t>
            </a:r>
            <a:endParaRPr lang="en-US" dirty="0">
              <a:latin typeface="Microsoft JhengHei" panose="020B0604030504040204" pitchFamily="34" charset="-120"/>
              <a:ea typeface="Microsoft JhengHei" panose="020B0604030504040204" pitchFamily="34" charset="-120"/>
            </a:endParaRPr>
          </a:p>
        </p:txBody>
      </p:sp>
      <p:sp>
        <p:nvSpPr>
          <p:cNvPr id="34" name="TextBox 33">
            <a:extLst>
              <a:ext uri="{FF2B5EF4-FFF2-40B4-BE49-F238E27FC236}">
                <a16:creationId xmlns:a16="http://schemas.microsoft.com/office/drawing/2014/main" id="{365FC1ED-C65A-A6E5-106B-FD43F52F52FC}"/>
              </a:ext>
            </a:extLst>
          </p:cNvPr>
          <p:cNvSpPr txBox="1"/>
          <p:nvPr/>
        </p:nvSpPr>
        <p:spPr>
          <a:xfrm>
            <a:off x="6354326" y="1969749"/>
            <a:ext cx="1351652"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2.</a:t>
            </a:r>
            <a:r>
              <a:rPr lang="zh-CN" altLang="en-US" dirty="0">
                <a:latin typeface="Microsoft JhengHei" panose="020B0604030504040204" pitchFamily="34" charset="-120"/>
                <a:ea typeface="Microsoft JhengHei" panose="020B0604030504040204" pitchFamily="34" charset="-120"/>
              </a:rPr>
              <a:t> </a:t>
            </a:r>
            <a:r>
              <a:rPr lang="en-US" dirty="0" err="1">
                <a:latin typeface="Microsoft JhengHei" panose="020B0604030504040204" pitchFamily="34" charset="-120"/>
                <a:ea typeface="Microsoft JhengHei" panose="020B0604030504040204" pitchFamily="34" charset="-120"/>
              </a:rPr>
              <a:t>模型规模</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45645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P spid="33"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机器翻译：您應僅依賴本招股說明書中包含的信息來做出您的投資決定。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6173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HK" sz="3200" dirty="0">
                <a:latin typeface="Microsoft JhengHei" panose="020B0604030504040204" pitchFamily="34" charset="-120"/>
                <a:ea typeface="Microsoft JhengHei" panose="020B0604030504040204" pitchFamily="34" charset="-120"/>
              </a:rPr>
              <a:t>术语</a:t>
            </a:r>
            <a:r>
              <a:rPr lang="zh-CN" altLang="en-US" sz="3200" dirty="0">
                <a:latin typeface="Microsoft JhengHei" panose="020B0604030504040204" pitchFamily="34" charset="-120"/>
                <a:ea typeface="Microsoft JhengHei" panose="020B0604030504040204" pitchFamily="34" charset="-120"/>
              </a:rPr>
              <a:t>和译文风格或有偏差，以下</a:t>
            </a:r>
            <a:r>
              <a:rPr lang="zh-CN" altLang="en-HK" sz="3200" dirty="0">
                <a:latin typeface="Microsoft JhengHei" panose="020B0604030504040204" pitchFamily="34" charset="-120"/>
                <a:ea typeface="Microsoft JhengHei" panose="020B0604030504040204" pitchFamily="34" charset="-120"/>
              </a:rPr>
              <a:t>以</a:t>
            </a:r>
            <a:r>
              <a:rPr lang="zh-CN" altLang="en-US" sz="3200" dirty="0">
                <a:latin typeface="Microsoft JhengHei" panose="020B0604030504040204" pitchFamily="34" charset="-120"/>
                <a:ea typeface="Microsoft JhengHei" panose="020B0604030504040204" pitchFamily="34" charset="-120"/>
              </a:rPr>
              <a:t>招股说明书为例</a:t>
            </a:r>
            <a:endParaRPr lang="en-US" altLang="zh-CN" sz="3200" dirty="0">
              <a:latin typeface="Microsoft JhengHei" panose="020B0604030504040204" pitchFamily="34" charset="-120"/>
              <a:ea typeface="Microsoft JhengHei" panose="020B0604030504040204" pitchFamily="34" charset="-120"/>
            </a:endParaRPr>
          </a:p>
          <a:p>
            <a:r>
              <a:rPr lang="zh-CN" altLang="en-HK" sz="3200" dirty="0">
                <a:latin typeface="Microsoft JhengHei" panose="020B0604030504040204" pitchFamily="34" charset="-120"/>
                <a:ea typeface="Microsoft JhengHei" panose="020B0604030504040204" pitchFamily="34" charset="-120"/>
              </a:rPr>
              <a:t>原文</a:t>
            </a:r>
            <a:r>
              <a:rPr lang="zh-CN" altLang="en-US" sz="3200" dirty="0">
                <a:latin typeface="Microsoft JhengHei" panose="020B0604030504040204" pitchFamily="34" charset="-120"/>
                <a:ea typeface="Microsoft JhengHei" panose="020B0604030504040204" pitchFamily="34" charset="-120"/>
              </a:rPr>
              <a:t>：</a:t>
            </a:r>
            <a:r>
              <a:rPr lang="en-HK" altLang="zh-CN" sz="3200" dirty="0">
                <a:latin typeface="Microsoft JhengHei" panose="020B0604030504040204" pitchFamily="34" charset="-120"/>
                <a:ea typeface="Microsoft JhengHei" panose="020B0604030504040204" pitchFamily="34" charset="-120"/>
              </a:rPr>
              <a:t>You should rely only on the information contained in this prospectus to make your investment decision.</a:t>
            </a:r>
          </a:p>
          <a:p>
            <a:r>
              <a:rPr lang="zh-CN" altLang="en-HK" sz="3200" dirty="0">
                <a:latin typeface="Microsoft JhengHei" panose="020B0604030504040204" pitchFamily="34" charset="-120"/>
                <a:ea typeface="Microsoft JhengHei" panose="020B0604030504040204" pitchFamily="34" charset="-120"/>
              </a:rPr>
              <a:t>参考</a:t>
            </a:r>
            <a:r>
              <a:rPr lang="zh-CN" altLang="en-US" sz="3200" dirty="0">
                <a:latin typeface="Microsoft JhengHei" panose="020B0604030504040204" pitchFamily="34" charset="-120"/>
                <a:ea typeface="Microsoft JhengHei" panose="020B0604030504040204" pitchFamily="34" charset="-120"/>
              </a:rPr>
              <a:t>译文（繁中）：閣下應僅依賴本招股章程所載資料作出投資決定。</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机器翻译：</a:t>
            </a:r>
            <a:r>
              <a:rPr lang="zh-CN" altLang="en-US" sz="3200" dirty="0">
                <a:highlight>
                  <a:srgbClr val="FFFF00"/>
                </a:highlight>
                <a:latin typeface="Microsoft JhengHei" panose="020B0604030504040204" pitchFamily="34" charset="-120"/>
                <a:ea typeface="Microsoft JhengHei" panose="020B0604030504040204" pitchFamily="34" charset="-120"/>
              </a:rPr>
              <a:t>您</a:t>
            </a:r>
            <a:r>
              <a:rPr lang="zh-CN" altLang="en-US" sz="3200" dirty="0">
                <a:latin typeface="Microsoft JhengHei" panose="020B0604030504040204" pitchFamily="34" charset="-120"/>
                <a:ea typeface="Microsoft JhengHei" panose="020B0604030504040204" pitchFamily="34" charset="-120"/>
              </a:rPr>
              <a:t>應僅依賴本</a:t>
            </a:r>
            <a:r>
              <a:rPr lang="zh-CN" altLang="en-US" sz="3200" dirty="0">
                <a:highlight>
                  <a:srgbClr val="FFFF00"/>
                </a:highlight>
                <a:latin typeface="Microsoft JhengHei" panose="020B0604030504040204" pitchFamily="34" charset="-120"/>
                <a:ea typeface="Microsoft JhengHei" panose="020B0604030504040204" pitchFamily="34" charset="-120"/>
              </a:rPr>
              <a:t>招股說明書</a:t>
            </a:r>
            <a:r>
              <a:rPr lang="zh-CN" altLang="en-US" sz="3200" dirty="0">
                <a:latin typeface="Microsoft JhengHei" panose="020B0604030504040204" pitchFamily="34" charset="-120"/>
                <a:ea typeface="Microsoft JhengHei" panose="020B0604030504040204" pitchFamily="34" charset="-120"/>
              </a:rPr>
              <a:t>中包含的</a:t>
            </a:r>
            <a:r>
              <a:rPr lang="zh-CN" altLang="en-US" sz="3200" dirty="0">
                <a:highlight>
                  <a:srgbClr val="FFFF00"/>
                </a:highlight>
                <a:latin typeface="Microsoft JhengHei" panose="020B0604030504040204" pitchFamily="34" charset="-120"/>
                <a:ea typeface="Microsoft JhengHei" panose="020B0604030504040204" pitchFamily="34" charset="-120"/>
              </a:rPr>
              <a:t>信息</a:t>
            </a:r>
            <a:r>
              <a:rPr lang="zh-CN" altLang="en-US" sz="3200" dirty="0">
                <a:latin typeface="Microsoft JhengHei" panose="020B0604030504040204" pitchFamily="34" charset="-120"/>
                <a:ea typeface="Microsoft JhengHei" panose="020B0604030504040204" pitchFamily="34" charset="-120"/>
              </a:rPr>
              <a:t>來做出您的投資決定。</a:t>
            </a: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28871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二、专门领域</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IPOTranslate</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我们的招股说明书翻译系统</a:t>
            </a:r>
            <a:endParaRPr lang="en-US"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输出（繁中）：</a:t>
            </a:r>
            <a:r>
              <a:rPr lang="zh-CN" altLang="en-US" sz="3200" dirty="0">
                <a:highlight>
                  <a:srgbClr val="FFFF00"/>
                </a:highlight>
                <a:latin typeface="Microsoft JhengHei" panose="020B0604030504040204" pitchFamily="34" charset="-120"/>
                <a:ea typeface="Microsoft JhengHei" panose="020B0604030504040204" pitchFamily="34" charset="-120"/>
              </a:rPr>
              <a:t>閣下</a:t>
            </a:r>
            <a:r>
              <a:rPr lang="zh-CN" altLang="en-US" sz="3200" dirty="0">
                <a:latin typeface="Microsoft JhengHei" panose="020B0604030504040204" pitchFamily="34" charset="-120"/>
                <a:ea typeface="Microsoft JhengHei" panose="020B0604030504040204" pitchFamily="34" charset="-120"/>
              </a:rPr>
              <a:t>應僅依賴</a:t>
            </a:r>
            <a:r>
              <a:rPr lang="zh-CN" altLang="en-US" sz="3200" dirty="0">
                <a:highlight>
                  <a:srgbClr val="FFFF00"/>
                </a:highlight>
                <a:latin typeface="Microsoft JhengHei" panose="020B0604030504040204" pitchFamily="34" charset="-120"/>
                <a:ea typeface="Microsoft JhengHei" panose="020B0604030504040204" pitchFamily="34" charset="-120"/>
              </a:rPr>
              <a:t>本招股章程</a:t>
            </a:r>
            <a:r>
              <a:rPr lang="zh-CN" altLang="en-US" sz="3200" dirty="0">
                <a:latin typeface="Microsoft JhengHei" panose="020B0604030504040204" pitchFamily="34" charset="-120"/>
                <a:ea typeface="Microsoft JhengHei" panose="020B0604030504040204" pitchFamily="34" charset="-120"/>
              </a:rPr>
              <a:t>所載</a:t>
            </a:r>
            <a:r>
              <a:rPr lang="zh-CN" altLang="en-US" sz="3200" dirty="0">
                <a:highlight>
                  <a:srgbClr val="FFFF00"/>
                </a:highlight>
                <a:latin typeface="Microsoft JhengHei" panose="020B0604030504040204" pitchFamily="34" charset="-120"/>
                <a:ea typeface="Microsoft JhengHei" panose="020B0604030504040204" pitchFamily="34" charset="-120"/>
              </a:rPr>
              <a:t>資料</a:t>
            </a:r>
            <a:r>
              <a:rPr lang="zh-CN" altLang="en-US" sz="3200" dirty="0">
                <a:latin typeface="Microsoft JhengHei" panose="020B0604030504040204" pitchFamily="34" charset="-120"/>
                <a:ea typeface="Microsoft JhengHei" panose="020B0604030504040204" pitchFamily="34" charset="-120"/>
              </a:rPr>
              <a:t>作出投資決定。</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615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altLang="zh-CN" sz="3200" dirty="0" err="1">
                <a:latin typeface="Microsoft JhengHei" panose="020B0604030504040204" pitchFamily="34" charset="-120"/>
                <a:ea typeface="Microsoft JhengHei" panose="020B0604030504040204" pitchFamily="34" charset="-120"/>
              </a:rPr>
              <a:t>ChatGPT</a:t>
            </a:r>
            <a:r>
              <a:rPr lang="zh-CN" altLang="en-US" sz="3200" dirty="0">
                <a:latin typeface="Microsoft JhengHei" panose="020B0604030504040204" pitchFamily="34" charset="-120"/>
                <a:ea typeface="Microsoft JhengHei" panose="020B0604030504040204" pitchFamily="34" charset="-120"/>
              </a:rPr>
              <a:t>的训练数据以英文为主，中文输入</a:t>
            </a:r>
            <a:r>
              <a:rPr lang="en-US" altLang="zh-CN" sz="3200" dirty="0">
                <a:latin typeface="Microsoft JhengHei" panose="020B0604030504040204" pitchFamily="34" charset="-120"/>
                <a:ea typeface="Microsoft JhengHei" panose="020B0604030504040204" pitchFamily="34" charset="-120"/>
              </a:rPr>
              <a:t>/</a:t>
            </a:r>
            <a:r>
              <a:rPr lang="zh-CN" altLang="en-US" sz="3200" dirty="0">
                <a:latin typeface="Microsoft JhengHei" panose="020B0604030504040204" pitchFamily="34" charset="-120"/>
                <a:ea typeface="Microsoft JhengHei" panose="020B0604030504040204" pitchFamily="34" charset="-120"/>
              </a:rPr>
              <a:t>输出有改进空间</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以下一例摘自</a:t>
            </a:r>
            <a:r>
              <a:rPr lang="en-US" altLang="zh-CN" sz="3200" dirty="0">
                <a:latin typeface="Microsoft JhengHei" panose="020B0604030504040204" pitchFamily="34" charset="-120"/>
                <a:ea typeface="Microsoft JhengHei" panose="020B0604030504040204" pitchFamily="34" charset="-120"/>
              </a:rPr>
              <a:t>Siu (2023a)</a:t>
            </a:r>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901814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Traditional Chinese: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输出：香港是一座人口约在</a:t>
            </a:r>
            <a:r>
              <a:rPr lang="en-US" altLang="zh-CN" sz="3200" dirty="0">
                <a:latin typeface="Microsoft JhengHei" panose="020B0604030504040204" pitchFamily="34" charset="-120"/>
                <a:ea typeface="Microsoft JhengHei" panose="020B0604030504040204" pitchFamily="34" charset="-120"/>
              </a:rPr>
              <a:t>2019</a:t>
            </a:r>
            <a:r>
              <a:rPr lang="zh-CN" altLang="en-US" sz="3200" dirty="0">
                <a:latin typeface="Microsoft JhengHei" panose="020B0604030504040204" pitchFamily="34" charset="-120"/>
                <a:ea typeface="Microsoft JhengHei" panose="020B0604030504040204" pitchFamily="34" charset="-120"/>
              </a:rPr>
              <a:t>年中期达到</a:t>
            </a:r>
            <a:r>
              <a:rPr lang="en-US" altLang="zh-CN" sz="3200" dirty="0">
                <a:latin typeface="Microsoft JhengHei" panose="020B0604030504040204" pitchFamily="34" charset="-120"/>
                <a:ea typeface="Microsoft JhengHei" panose="020B0604030504040204" pitchFamily="34" charset="-120"/>
              </a:rPr>
              <a:t>750</a:t>
            </a:r>
            <a:r>
              <a:rPr lang="zh-CN" altLang="en-US" sz="3200" dirty="0">
                <a:latin typeface="Microsoft JhengHei" panose="020B0604030504040204" pitchFamily="34" charset="-120"/>
                <a:ea typeface="Microsoft JhengHei" panose="020B0604030504040204" pitchFamily="34" charset="-120"/>
              </a:rPr>
              <a:t>万的小而有活力的城市，不仅因为是一个高效的贸易港口而享有国际声誉，同时也是一个领先的商业和金融中心。</a:t>
            </a:r>
          </a:p>
        </p:txBody>
      </p:sp>
    </p:spTree>
    <p:extLst>
      <p:ext uri="{BB962C8B-B14F-4D97-AF65-F5344CB8AC3E}">
        <p14:creationId xmlns:p14="http://schemas.microsoft.com/office/powerpoint/2010/main" val="330339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三、中文支持</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85000" lnSpcReduction="10000"/>
          </a:bodyPr>
          <a:lstStyle/>
          <a:p>
            <a:r>
              <a:rPr lang="zh-CN" altLang="en-US" sz="3200" dirty="0">
                <a:latin typeface="Microsoft JhengHei" panose="020B0604030504040204" pitchFamily="34" charset="-120"/>
                <a:ea typeface="Microsoft JhengHei" panose="020B0604030504040204" pitchFamily="34" charset="-120"/>
              </a:rPr>
              <a:t>用家输入：</a:t>
            </a:r>
            <a:r>
              <a:rPr lang="en-HK" altLang="zh-CN" sz="3200" dirty="0">
                <a:latin typeface="Microsoft JhengHei" panose="020B0604030504040204" pitchFamily="34" charset="-120"/>
                <a:ea typeface="Microsoft JhengHei" panose="020B0604030504040204" pitchFamily="34" charset="-120"/>
              </a:rPr>
              <a:t>Translate the following into </a:t>
            </a:r>
            <a:r>
              <a:rPr lang="en-HK" altLang="zh-CN" sz="3200" dirty="0">
                <a:highlight>
                  <a:srgbClr val="FFFF00"/>
                </a:highlight>
                <a:latin typeface="Microsoft JhengHei" panose="020B0604030504040204" pitchFamily="34" charset="-120"/>
                <a:ea typeface="Microsoft JhengHei" panose="020B0604030504040204" pitchFamily="34" charset="-120"/>
              </a:rPr>
              <a:t>Traditional Chinese</a:t>
            </a:r>
            <a:r>
              <a:rPr lang="en-HK" altLang="zh-CN" sz="3200" dirty="0">
                <a:latin typeface="Microsoft JhengHei" panose="020B0604030504040204" pitchFamily="34" charset="-120"/>
                <a:ea typeface="Microsoft JhengHei" panose="020B0604030504040204" pitchFamily="34" charset="-120"/>
              </a:rPr>
              <a:t>: Hong Kong, with a population of about 7.51 million in mid-2019, is a small but dynamic city which has earned an international reputation as a leading commercial and financial centre as well as a highly efficient entrepot.</a:t>
            </a:r>
          </a:p>
          <a:p>
            <a:r>
              <a:rPr lang="en-HK" altLang="zh-CN" sz="3200" dirty="0">
                <a:latin typeface="Microsoft JhengHei" panose="020B0604030504040204" pitchFamily="34" charset="-120"/>
                <a:ea typeface="Microsoft JhengHei" panose="020B0604030504040204" pitchFamily="34" charset="-120"/>
              </a:rPr>
              <a:t>C</a:t>
            </a:r>
            <a:r>
              <a:rPr lang="en-US" altLang="zh-CN" sz="3200" dirty="0" err="1">
                <a:latin typeface="Microsoft JhengHei" panose="020B0604030504040204" pitchFamily="34" charset="-120"/>
                <a:ea typeface="Microsoft JhengHei" panose="020B0604030504040204" pitchFamily="34" charset="-120"/>
              </a:rPr>
              <a:t>hatGPT</a:t>
            </a:r>
            <a:r>
              <a:rPr lang="en-US" altLang="zh-CN" sz="3200" dirty="0">
                <a:latin typeface="Microsoft JhengHei" panose="020B0604030504040204" pitchFamily="34" charset="-120"/>
                <a:ea typeface="Microsoft JhengHei" panose="020B0604030504040204" pitchFamily="34" charset="-120"/>
              </a:rPr>
              <a:t> </a:t>
            </a:r>
            <a:r>
              <a:rPr lang="zh-CN" altLang="en-US" sz="3200" dirty="0">
                <a:latin typeface="Microsoft JhengHei" panose="020B0604030504040204" pitchFamily="34" charset="-120"/>
                <a:ea typeface="Microsoft JhengHei" panose="020B0604030504040204" pitchFamily="34" charset="-120"/>
              </a:rPr>
              <a:t>输出：香港是</a:t>
            </a:r>
            <a:r>
              <a:rPr lang="zh-CN" altLang="en-US" sz="3200" dirty="0">
                <a:highlight>
                  <a:srgbClr val="FFFF00"/>
                </a:highlight>
                <a:latin typeface="Microsoft JhengHei" panose="020B0604030504040204" pitchFamily="34" charset="-120"/>
                <a:ea typeface="Microsoft JhengHei" panose="020B0604030504040204" pitchFamily="34" charset="-120"/>
              </a:rPr>
              <a:t>一座人口约在</a:t>
            </a:r>
            <a:r>
              <a:rPr lang="en-US" altLang="zh-CN" sz="3200" dirty="0">
                <a:highlight>
                  <a:srgbClr val="FFFF00"/>
                </a:highlight>
                <a:latin typeface="Microsoft JhengHei" panose="020B0604030504040204" pitchFamily="34" charset="-120"/>
                <a:ea typeface="Microsoft JhengHei" panose="020B0604030504040204" pitchFamily="34" charset="-120"/>
              </a:rPr>
              <a:t>2019</a:t>
            </a:r>
            <a:r>
              <a:rPr lang="zh-CN" altLang="en-US" sz="3200" dirty="0">
                <a:highlight>
                  <a:srgbClr val="FFFF00"/>
                </a:highlight>
                <a:latin typeface="Microsoft JhengHei" panose="020B0604030504040204" pitchFamily="34" charset="-120"/>
                <a:ea typeface="Microsoft JhengHei" panose="020B0604030504040204" pitchFamily="34" charset="-120"/>
              </a:rPr>
              <a:t>年中期达到</a:t>
            </a:r>
            <a:r>
              <a:rPr lang="en-US" altLang="zh-CN" sz="3200" dirty="0">
                <a:highlight>
                  <a:srgbClr val="FFFF00"/>
                </a:highlight>
                <a:latin typeface="Microsoft JhengHei" panose="020B0604030504040204" pitchFamily="34" charset="-120"/>
                <a:ea typeface="Microsoft JhengHei" panose="020B0604030504040204" pitchFamily="34" charset="-120"/>
              </a:rPr>
              <a:t>750</a:t>
            </a:r>
            <a:r>
              <a:rPr lang="zh-CN" altLang="en-US" sz="3200" dirty="0">
                <a:highlight>
                  <a:srgbClr val="FFFF00"/>
                </a:highlight>
                <a:latin typeface="Microsoft JhengHei" panose="020B0604030504040204" pitchFamily="34" charset="-120"/>
                <a:ea typeface="Microsoft JhengHei" panose="020B0604030504040204" pitchFamily="34" charset="-120"/>
              </a:rPr>
              <a:t>万的小而有活力的城市</a:t>
            </a:r>
            <a:r>
              <a:rPr lang="zh-CN" altLang="en-US" sz="3200" dirty="0">
                <a:latin typeface="Microsoft JhengHei" panose="020B0604030504040204" pitchFamily="34" charset="-120"/>
                <a:ea typeface="Microsoft JhengHei" panose="020B0604030504040204" pitchFamily="34" charset="-120"/>
              </a:rPr>
              <a:t>，不仅因为是一个高效的贸易港口而享有国际声誉，同时也是一个领先的商业和金融中心。</a:t>
            </a:r>
          </a:p>
        </p:txBody>
      </p:sp>
    </p:spTree>
    <p:extLst>
      <p:ext uri="{BB962C8B-B14F-4D97-AF65-F5344CB8AC3E}">
        <p14:creationId xmlns:p14="http://schemas.microsoft.com/office/powerpoint/2010/main" val="193857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416320" cy="369332"/>
          </a:xfrm>
          <a:prstGeom prst="rect">
            <a:avLst/>
          </a:prstGeom>
          <a:noFill/>
        </p:spPr>
        <p:txBody>
          <a:bodyPr wrap="none" rtlCol="0">
            <a:spAutoFit/>
          </a:bodyPr>
          <a:lstStyle/>
          <a:p>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66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四、语境分析和背景知识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基于自注意力模型在上下文分析有优势（考虑句子或段落内各词如何互相影响），但如果文本内容、结构比较复杂，又或者需要更多输入文本或训练数据以外的背景知识，则仍有不少提升空间。</a:t>
            </a:r>
          </a:p>
        </p:txBody>
      </p:sp>
    </p:spTree>
    <p:extLst>
      <p:ext uri="{BB962C8B-B14F-4D97-AF65-F5344CB8AC3E}">
        <p14:creationId xmlns:p14="http://schemas.microsoft.com/office/powerpoint/2010/main" val="337626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主要内容</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US" sz="3200" dirty="0" err="1">
                <a:latin typeface="Microsoft JhengHei" panose="020B0604030504040204" pitchFamily="34" charset="-120"/>
                <a:ea typeface="Microsoft JhengHei" panose="020B0604030504040204" pitchFamily="34" charset="-120"/>
              </a:rPr>
              <a:t>人工智能翻译技术的概况</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目前技术的不足之处</a:t>
            </a:r>
            <a:endParaRPr lang="en-US" sz="3200" dirty="0">
              <a:latin typeface="Microsoft JhengHei" panose="020B0604030504040204" pitchFamily="34" charset="-120"/>
              <a:ea typeface="Microsoft JhengHei" panose="020B0604030504040204" pitchFamily="34" charset="-120"/>
            </a:endParaRPr>
          </a:p>
          <a:p>
            <a:r>
              <a:rPr lang="en-US" sz="3200" dirty="0" err="1">
                <a:latin typeface="Microsoft JhengHei" panose="020B0604030504040204" pitchFamily="34" charset="-120"/>
                <a:ea typeface="Microsoft JhengHei" panose="020B0604030504040204" pitchFamily="34" charset="-120"/>
              </a:rPr>
              <a:t>翻译教学的几点建议</a:t>
            </a:r>
            <a:endParaRPr 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414202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原文（繁中）</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zh-CN" altLang="en-US" sz="3200" dirty="0">
                <a:latin typeface="Microsoft JhengHei" panose="020B0604030504040204" pitchFamily="34" charset="-120"/>
                <a:ea typeface="Microsoft JhengHei" panose="020B0604030504040204" pitchFamily="34" charset="-120"/>
              </a:rPr>
              <a:t>今日是年廿七，再過幾日就是大年初一，我們將會送虎迎兔。我先在這裏預祝大家新一年事事如意、身體健康。新一年香港的第一件大事必然是與內地逐步、有序、全面通關。由</a:t>
            </a:r>
            <a:r>
              <a:rPr lang="en-US" altLang="zh-CN" sz="3200" dirty="0">
                <a:latin typeface="Microsoft JhengHei" panose="020B0604030504040204" pitchFamily="34" charset="-120"/>
                <a:ea typeface="Microsoft JhengHei" panose="020B0604030504040204" pitchFamily="34" charset="-120"/>
              </a:rPr>
              <a:t>1</a:t>
            </a:r>
            <a:r>
              <a:rPr lang="zh-CN" altLang="en-US" sz="3200" dirty="0">
                <a:latin typeface="Microsoft JhengHei" panose="020B0604030504040204" pitchFamily="34" charset="-120"/>
                <a:ea typeface="Microsoft JhengHei" panose="020B0604030504040204" pitchFamily="34" charset="-120"/>
              </a:rPr>
              <a:t>月</a:t>
            </a:r>
            <a:r>
              <a:rPr lang="en-US" altLang="zh-CN" sz="3200" dirty="0">
                <a:latin typeface="Microsoft JhengHei" panose="020B0604030504040204" pitchFamily="34" charset="-120"/>
                <a:ea typeface="Microsoft JhengHei" panose="020B0604030504040204" pitchFamily="34" charset="-120"/>
              </a:rPr>
              <a:t>8</a:t>
            </a:r>
            <a:r>
              <a:rPr lang="zh-CN" altLang="en-US" sz="3200" dirty="0">
                <a:latin typeface="Microsoft JhengHei" panose="020B0604030504040204" pitchFamily="34" charset="-120"/>
                <a:ea typeface="Microsoft JhengHei" panose="020B0604030504040204" pitchFamily="34" charset="-120"/>
              </a:rPr>
              <a:t>日實施首階段通關到昨日，剛好十天，已經有差不多</a:t>
            </a:r>
            <a:r>
              <a:rPr lang="en-US" altLang="zh-CN" sz="3200" dirty="0">
                <a:latin typeface="Microsoft JhengHei" panose="020B0604030504040204" pitchFamily="34" charset="-120"/>
                <a:ea typeface="Microsoft JhengHei" panose="020B0604030504040204" pitchFamily="34" charset="-120"/>
              </a:rPr>
              <a:t>40</a:t>
            </a:r>
            <a:r>
              <a:rPr lang="zh-CN" altLang="en-US" sz="3200" dirty="0">
                <a:latin typeface="Microsoft JhengHei" panose="020B0604030504040204" pitchFamily="34" charset="-120"/>
                <a:ea typeface="Microsoft JhengHei" panose="020B0604030504040204" pitchFamily="34" charset="-120"/>
              </a:rPr>
              <a:t>萬人次經陸路口岸免檢疫往返兩地，由今日到年三十晚，更會是高峰期。見到兩地人民家庭團聚，在春節前達成重聚的心願，笑容滿面，團團圓圓，溫馨感人，我非常欣慰。</a:t>
            </a:r>
            <a:endParaRPr lang="en-HK" altLang="zh-CN" sz="3200" dirty="0">
              <a:latin typeface="Microsoft JhengHei" panose="020B0604030504040204" pitchFamily="34" charset="-120"/>
              <a:ea typeface="Microsoft JhengHei" panose="020B0604030504040204" pitchFamily="34" charset="-120"/>
            </a:endParaRPr>
          </a:p>
        </p:txBody>
      </p:sp>
      <p:sp>
        <p:nvSpPr>
          <p:cNvPr id="5" name="TextBox 4">
            <a:extLst>
              <a:ext uri="{FF2B5EF4-FFF2-40B4-BE49-F238E27FC236}">
                <a16:creationId xmlns:a16="http://schemas.microsoft.com/office/drawing/2014/main" id="{696C10DC-661A-E415-8D69-3E83700AA484}"/>
              </a:ext>
            </a:extLst>
          </p:cNvPr>
          <p:cNvSpPr txBox="1"/>
          <p:nvPr/>
        </p:nvSpPr>
        <p:spPr>
          <a:xfrm>
            <a:off x="966788" y="5719901"/>
            <a:ext cx="8882062" cy="369332"/>
          </a:xfrm>
          <a:prstGeom prst="rect">
            <a:avLst/>
          </a:prstGeom>
          <a:noFill/>
        </p:spPr>
        <p:txBody>
          <a:bodyPr wrap="square">
            <a:spAutoFit/>
          </a:bodyPr>
          <a:lstStyle/>
          <a:p>
            <a:r>
              <a:rPr lang="zh-CN" altLang="en-US" sz="1800" dirty="0">
                <a:latin typeface="Microsoft JhengHei" panose="020B0604030504040204" pitchFamily="34" charset="-120"/>
                <a:ea typeface="Microsoft JhengHei" panose="020B0604030504040204" pitchFamily="34" charset="-120"/>
              </a:rPr>
              <a:t>见</a:t>
            </a:r>
            <a:r>
              <a:rPr lang="en-HK" altLang="zh-CN" sz="1800" dirty="0">
                <a:latin typeface="Microsoft JhengHei" panose="020B0604030504040204" pitchFamily="34" charset="-120"/>
                <a:ea typeface="Microsoft JhengHei" panose="020B0604030504040204" pitchFamily="34" charset="-120"/>
                <a:hlinkClick r:id="rId2"/>
              </a:rPr>
              <a:t>https://www.news.gov.hk/chi/2023/01/20230118/20230118_172609_554.html</a:t>
            </a:r>
            <a:r>
              <a:rPr lang="zh-CN" altLang="en-US" sz="1800" dirty="0">
                <a:latin typeface="Microsoft JhengHei" panose="020B0604030504040204" pitchFamily="34" charset="-120"/>
                <a:ea typeface="Microsoft JhengHei" panose="020B0604030504040204" pitchFamily="34" charset="-120"/>
              </a:rPr>
              <a:t>。</a:t>
            </a:r>
          </a:p>
        </p:txBody>
      </p:sp>
    </p:spTree>
    <p:extLst>
      <p:ext uri="{BB962C8B-B14F-4D97-AF65-F5344CB8AC3E}">
        <p14:creationId xmlns:p14="http://schemas.microsoft.com/office/powerpoint/2010/main" val="350669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62010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a:t>
            </a:r>
            <a:r>
              <a:rPr lang="en-HK" altLang="zh-CN" sz="3200" dirty="0">
                <a:highlight>
                  <a:srgbClr val="FFFF00"/>
                </a:highlight>
                <a:latin typeface="Microsoft JhengHei" panose="020B0604030504040204" pitchFamily="34" charset="-120"/>
                <a:ea typeface="Microsoft JhengHei" panose="020B0604030504040204" pitchFamily="34" charset="-120"/>
              </a:rPr>
              <a:t>27th day of the year</a:t>
            </a:r>
            <a:r>
              <a:rPr lang="en-HK" altLang="zh-CN" sz="3200" dirty="0">
                <a:latin typeface="Microsoft JhengHei" panose="020B0604030504040204" pitchFamily="34" charset="-120"/>
                <a:ea typeface="Microsoft JhengHei" panose="020B0604030504040204" pitchFamily="34" charset="-120"/>
              </a:rPr>
              <a:t>, and </a:t>
            </a:r>
            <a:r>
              <a:rPr lang="en-HK" altLang="zh-CN" sz="3200" dirty="0">
                <a:highlight>
                  <a:srgbClr val="00FFFF"/>
                </a:highlight>
                <a:latin typeface="Microsoft JhengHei" panose="020B0604030504040204" pitchFamily="34" charset="-120"/>
                <a:ea typeface="Microsoft JhengHei" panose="020B0604030504040204" pitchFamily="34" charset="-120"/>
              </a:rPr>
              <a:t>in a few days it will be the first day of the Lunar New Year. We will be sending off the Year of the Tiger and welcoming the Year of the Rabbit.</a:t>
            </a:r>
            <a:r>
              <a:rPr lang="en-HK" altLang="zh-CN" sz="3200" dirty="0">
                <a:latin typeface="Microsoft JhengHei" panose="020B0604030504040204" pitchFamily="34" charset="-120"/>
                <a:ea typeface="Microsoft JhengHei" panose="020B0604030504040204" pitchFamily="34" charset="-120"/>
              </a:rPr>
              <a: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customs clearance with mainland China. From the implementation of the first phase of customs clearance on January 8th to yesterday, which was exactly ten days, nearly 400,000 people have crossed the border without quarantine inspection between the two places by land. From today until the evening of the </a:t>
            </a:r>
            <a:r>
              <a:rPr lang="en-HK" altLang="zh-CN" sz="3200" dirty="0">
                <a:highlight>
                  <a:srgbClr val="FFFF00"/>
                </a:highlight>
                <a:latin typeface="Microsoft JhengHei" panose="020B0604030504040204" pitchFamily="34" charset="-120"/>
                <a:ea typeface="Microsoft JhengHei" panose="020B0604030504040204" pitchFamily="34" charset="-120"/>
              </a:rPr>
              <a:t>thirtieth day of the new year</a:t>
            </a:r>
            <a:r>
              <a:rPr lang="en-HK" altLang="zh-CN" sz="3200" dirty="0">
                <a:latin typeface="Microsoft JhengHei" panose="020B0604030504040204" pitchFamily="34" charset="-120"/>
                <a:ea typeface="Microsoft JhengHei" panose="020B0604030504040204" pitchFamily="34" charset="-120"/>
              </a:rPr>
              <a:t>, it will be even busier. Seeing people from both places reunited with their families </a:t>
            </a:r>
            <a:r>
              <a:rPr lang="en-HK" altLang="zh-CN" sz="3200" dirty="0">
                <a:highlight>
                  <a:srgbClr val="00FFFF"/>
                </a:highlight>
                <a:latin typeface="Microsoft JhengHei" panose="020B0604030504040204" pitchFamily="34" charset="-120"/>
                <a:ea typeface="Microsoft JhengHei" panose="020B0604030504040204" pitchFamily="34" charset="-120"/>
              </a:rPr>
              <a:t>before the Spring Festival</a:t>
            </a:r>
            <a:r>
              <a:rPr lang="en-HK" altLang="zh-CN" sz="3200" dirty="0">
                <a:latin typeface="Microsoft JhengHei" panose="020B0604030504040204" pitchFamily="34" charset="-120"/>
                <a:ea typeface="Microsoft JhengHei" panose="020B0604030504040204" pitchFamily="34" charset="-120"/>
              </a:rPr>
              <a:t>,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66180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altLang="zh-CN" dirty="0" err="1">
                <a:latin typeface="Microsoft JhengHei" panose="020B0604030504040204" pitchFamily="34" charset="-120"/>
                <a:ea typeface="Microsoft JhengHei" panose="020B0604030504040204" pitchFamily="34" charset="-120"/>
              </a:rPr>
              <a:t>ChatGPT</a:t>
            </a:r>
            <a:r>
              <a:rPr lang="zh-CN" altLang="en-US" dirty="0">
                <a:latin typeface="Microsoft JhengHei" panose="020B0604030504040204" pitchFamily="34" charset="-120"/>
                <a:ea typeface="Microsoft JhengHei" panose="020B0604030504040204" pitchFamily="34" charset="-120"/>
              </a:rPr>
              <a:t>翻译</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62500" lnSpcReduction="20000"/>
          </a:bodyPr>
          <a:lstStyle/>
          <a:p>
            <a:r>
              <a:rPr lang="en-HK" altLang="zh-CN" sz="3200" dirty="0">
                <a:latin typeface="Microsoft JhengHei" panose="020B0604030504040204" pitchFamily="34" charset="-120"/>
                <a:ea typeface="Microsoft JhengHei" panose="020B0604030504040204" pitchFamily="34" charset="-120"/>
              </a:rPr>
              <a:t>Today is the 27th day of the year, and in a few days it will be the first day of the Lunar New Year. We will be sending off the Year of the Tiger and welcoming the Year of the Rabbit. Here, I would like to wish everyone a happy new year with good health and everything going smoothly.</a:t>
            </a:r>
          </a:p>
          <a:p>
            <a:r>
              <a:rPr lang="en-HK" altLang="zh-CN" sz="3200" dirty="0">
                <a:latin typeface="Microsoft JhengHei" panose="020B0604030504040204" pitchFamily="34" charset="-120"/>
                <a:ea typeface="Microsoft JhengHei" panose="020B0604030504040204" pitchFamily="34" charset="-120"/>
              </a:rPr>
              <a:t>The first big event in Hong Kong for the new year will undoubtedly be the gradual, orderly, and comprehensive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with mainland China. From the implementation of the first phase of </a:t>
            </a:r>
            <a:r>
              <a:rPr lang="en-HK" altLang="zh-CN" sz="3200" dirty="0">
                <a:highlight>
                  <a:srgbClr val="FFFF00"/>
                </a:highlight>
                <a:latin typeface="Microsoft JhengHei" panose="020B0604030504040204" pitchFamily="34" charset="-120"/>
                <a:ea typeface="Microsoft JhengHei" panose="020B0604030504040204" pitchFamily="34" charset="-120"/>
              </a:rPr>
              <a:t>customs clearance</a:t>
            </a:r>
            <a:r>
              <a:rPr lang="en-HK" altLang="zh-CN" sz="3200" dirty="0">
                <a:latin typeface="Microsoft JhengHei" panose="020B0604030504040204" pitchFamily="34" charset="-120"/>
                <a:ea typeface="Microsoft JhengHei" panose="020B0604030504040204" pitchFamily="34" charset="-120"/>
              </a:rPr>
              <a:t> on January 8th to yesterday, which was exactly ten days, nearly 400,000 people have crossed the border </a:t>
            </a:r>
            <a:r>
              <a:rPr lang="en-HK" altLang="zh-CN" sz="3200" dirty="0">
                <a:highlight>
                  <a:srgbClr val="00FFFF"/>
                </a:highlight>
                <a:latin typeface="Microsoft JhengHei" panose="020B0604030504040204" pitchFamily="34" charset="-120"/>
                <a:ea typeface="Microsoft JhengHei" panose="020B0604030504040204" pitchFamily="34" charset="-120"/>
              </a:rPr>
              <a:t>without quarantine inspection </a:t>
            </a:r>
            <a:r>
              <a:rPr lang="en-HK" altLang="zh-CN" sz="3200" dirty="0">
                <a:latin typeface="Microsoft JhengHei" panose="020B0604030504040204" pitchFamily="34" charset="-120"/>
                <a:ea typeface="Microsoft JhengHei" panose="020B0604030504040204" pitchFamily="34" charset="-120"/>
              </a:rPr>
              <a:t>between the two places by land. From today until the evening of the thirtieth day of the new year, it will be even busier. Seeing people from both places reunited with their families before the Spring Festival, with smiles on their faces, warmth and affection, I am very pleased.</a:t>
            </a:r>
          </a:p>
          <a:p>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859576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sz="4400" dirty="0">
                <a:latin typeface="Microsoft JhengHei" panose="020B0604030504040204" pitchFamily="34" charset="-120"/>
                <a:ea typeface="Microsoft JhengHei" panose="020B0604030504040204" pitchFamily="34" charset="-120"/>
              </a:rPr>
              <a:t>瞎编</a:t>
            </a:r>
            <a:r>
              <a:rPr lang="zh-CN" altLang="en-US" sz="4400" dirty="0">
                <a:latin typeface="Microsoft JhengHei" panose="020B0604030504040204" pitchFamily="34" charset="-120"/>
                <a:ea typeface="Microsoft JhengHei" panose="020B0604030504040204" pitchFamily="34" charset="-120"/>
              </a:rPr>
              <a:t>乱造、内容过时</a:t>
            </a:r>
            <a:endParaRPr lang="en-HK" altLang="zh-CN"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dirty="0">
                <a:latin typeface="Microsoft JhengHei" panose="020B0604030504040204" pitchFamily="34" charset="-120"/>
                <a:ea typeface="Microsoft JhengHei" panose="020B0604030504040204" pitchFamily="34" charset="-120"/>
              </a:rPr>
              <a:t>就大型语言模型而言，最大的问题就是瞎编译文。</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虚构没有发生过、没有做过的事情。</a:t>
            </a:r>
            <a:endParaRPr lang="en-HK" altLang="zh-CN" sz="3200" dirty="0">
              <a:latin typeface="Microsoft JhengHei" panose="020B0604030504040204" pitchFamily="34" charset="-120"/>
              <a:ea typeface="Microsoft JhengHei" panose="020B0604030504040204" pitchFamily="34" charset="-120"/>
            </a:endParaRPr>
          </a:p>
          <a:p>
            <a:r>
              <a:rPr lang="zh-CN" altLang="en-US" sz="3200" dirty="0">
                <a:latin typeface="Microsoft JhengHei" panose="020B0604030504040204" pitchFamily="34" charset="-120"/>
                <a:ea typeface="Microsoft JhengHei" panose="020B0604030504040204" pitchFamily="34" charset="-120"/>
              </a:rPr>
              <a:t>模型训练后，如果已经过了一段时间，训练时所「学到」的知识可能不再适用，遇到要解决超出训练语料范围的问题，也有瞎编的可能。</a:t>
            </a:r>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5355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8" name="Right Triangle 47">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0" name="Rectangle 4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A0297160-077C-4B0C-9F1E-6519CEDB84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F77CDE-CC8E-40E6-8745-8D7CB6208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CA172-142C-4352-A938-33B43EC3B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3BB53B-6660-4F6B-8C3C-4EAA148CFF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1D1E67-3038-4399-8F14-244731FAE3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9A17FB9-5481-4E6D-A157-C4A1D8F297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B5B4D4B-6074-48B5-B7D7-5B22BDC2AD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FE68CF5-4975-4F0E-98F8-E40F12E8FE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3AD0D6-BFAB-41EE-A0DD-BFEB6844D1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7EA9615-8E94-4E0C-BAF0-C52132326C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6A76D71-0BE7-402F-BF24-CB0154E2A0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B18C09B-8FB5-4D88-B4FF-2090E7818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A06FA18-2473-40B2-8AE0-DEDDC5E9A3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187746C-FE57-4160-B924-6B283B33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7337AAE-EB93-4FBD-9904-036641260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6FA7169-C5DB-4F02-935F-AA39EDA4B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4195B93-DBB3-4197-8D91-A786D4753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2FF9EB-46CC-4A22-AF8A-9D11BC966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631DADE-538C-4EA4-9D90-3AED82E01B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A7E2F-77A0-48A1-A881-1A12940D8F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AC39BAD-DB08-4260-BCE5-4E1FB09A4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68F31ED-A97B-4A9A-9F56-221FFB7A3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362574E-3A61-4C31-915F-F541B7BE08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32BD431-3E1E-4528-AC59-5A23CE4CB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E7131F-209C-4427-96DA-26E0E973E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283DFDB-6A1C-41B8-B590-966064699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DA3D6B3-30E3-4C45-A709-4F775DB84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F481924-9C4A-4A91-8AB4-D796F33D7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787DCF-DA69-4379-94AB-C361DF3260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53DC9D9-196D-4C02-982F-935945BD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2AF9976-A85B-4FAC-ACA0-7B4F06D18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D38ACD-F4A1-4970-BE99-87B0A04829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429C64BC-8915-422E-9361-EE04C48F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261028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E4C79D9-A7C2-6400-E040-D1F7FBF52331}"/>
              </a:ext>
            </a:extLst>
          </p:cNvPr>
          <p:cNvSpPr>
            <a:spLocks noGrp="1"/>
          </p:cNvSpPr>
          <p:nvPr>
            <p:ph type="title"/>
          </p:nvPr>
        </p:nvSpPr>
        <p:spPr>
          <a:xfrm>
            <a:off x="691078" y="722902"/>
            <a:ext cx="5798932" cy="2534369"/>
          </a:xfrm>
        </p:spPr>
        <p:txBody>
          <a:bodyPr vert="horz" lIns="91440" tIns="45720" rIns="91440" bIns="45720" rtlCol="0" anchor="b">
            <a:normAutofit/>
          </a:bodyPr>
          <a:lstStyle/>
          <a:p>
            <a:r>
              <a:rPr lang="en-US" sz="5400">
                <a:latin typeface="Microsoft JhengHei" panose="020B0604030504040204" pitchFamily="34" charset="-120"/>
                <a:ea typeface="Microsoft JhengHei" panose="020B0604030504040204" pitchFamily="34" charset="-120"/>
              </a:rPr>
              <a:t>例子</a:t>
            </a:r>
          </a:p>
        </p:txBody>
      </p:sp>
      <p:sp>
        <p:nvSpPr>
          <p:cNvPr id="7" name="Content Placeholder 6">
            <a:extLst>
              <a:ext uri="{FF2B5EF4-FFF2-40B4-BE49-F238E27FC236}">
                <a16:creationId xmlns:a16="http://schemas.microsoft.com/office/drawing/2014/main" id="{83B5DA06-72F1-478A-C1B5-6D104BFC9738}"/>
              </a:ext>
            </a:extLst>
          </p:cNvPr>
          <p:cNvSpPr>
            <a:spLocks noGrp="1"/>
          </p:cNvSpPr>
          <p:nvPr>
            <p:ph sz="half" idx="1"/>
          </p:nvPr>
        </p:nvSpPr>
        <p:spPr>
          <a:xfrm>
            <a:off x="691078" y="3428997"/>
            <a:ext cx="5798932" cy="2306639"/>
          </a:xfrm>
        </p:spPr>
        <p:txBody>
          <a:bodyPr vert="horz" lIns="91440" tIns="45720" rIns="91440" bIns="45720" rtlCol="0">
            <a:normAutofit/>
          </a:bodyPr>
          <a:lstStyle/>
          <a:p>
            <a:pPr marL="0" indent="0">
              <a:buNone/>
            </a:pPr>
            <a:r>
              <a:rPr lang="en-US" sz="2800" dirty="0" err="1">
                <a:latin typeface="Microsoft JhengHei" panose="020B0604030504040204" pitchFamily="34" charset="-120"/>
                <a:ea typeface="Microsoft JhengHei" panose="020B0604030504040204" pitchFamily="34" charset="-120"/>
              </a:rPr>
              <a:t>律师引用聊天机械人提供的案例</a:t>
            </a:r>
            <a:r>
              <a:rPr lang="zh-CN" altLang="en-US" sz="2800" dirty="0">
                <a:latin typeface="Microsoft JhengHei" panose="020B0604030504040204" pitchFamily="34" charset="-120"/>
                <a:ea typeface="Microsoft JhengHei" panose="020B0604030504040204" pitchFamily="34" charset="-120"/>
              </a:rPr>
              <a:t>，但有关案例全属虚构，不过机械人仍坚持案例是真实的。</a:t>
            </a:r>
            <a:endParaRPr lang="en-US" sz="2800" dirty="0">
              <a:latin typeface="Microsoft JhengHei" panose="020B0604030504040204" pitchFamily="34" charset="-120"/>
              <a:ea typeface="Microsoft JhengHei" panose="020B0604030504040204" pitchFamily="34" charset="-120"/>
            </a:endParaRPr>
          </a:p>
        </p:txBody>
      </p:sp>
      <p:pic>
        <p:nvPicPr>
          <p:cNvPr id="10" name="Content Placeholder 9">
            <a:extLst>
              <a:ext uri="{FF2B5EF4-FFF2-40B4-BE49-F238E27FC236}">
                <a16:creationId xmlns:a16="http://schemas.microsoft.com/office/drawing/2014/main" id="{10837422-2396-4601-14F6-07E0B6DD2FC5}"/>
              </a:ext>
            </a:extLst>
          </p:cNvPr>
          <p:cNvPicPr>
            <a:picLocks noGrp="1" noChangeAspect="1"/>
          </p:cNvPicPr>
          <p:nvPr>
            <p:ph sz="half" idx="2"/>
          </p:nvPr>
        </p:nvPicPr>
        <p:blipFill>
          <a:blip r:embed="rId2"/>
          <a:stretch>
            <a:fillRect/>
          </a:stretch>
        </p:blipFill>
        <p:spPr>
          <a:xfrm>
            <a:off x="7076284" y="1181050"/>
            <a:ext cx="4431492" cy="4487587"/>
          </a:xfrm>
          <a:prstGeom prst="rect">
            <a:avLst/>
          </a:prstGeom>
        </p:spPr>
      </p:pic>
      <p:sp>
        <p:nvSpPr>
          <p:cNvPr id="12" name="TextBox 11">
            <a:extLst>
              <a:ext uri="{FF2B5EF4-FFF2-40B4-BE49-F238E27FC236}">
                <a16:creationId xmlns:a16="http://schemas.microsoft.com/office/drawing/2014/main" id="{134ED983-BD9D-9F71-01EF-2E983F688AD0}"/>
              </a:ext>
            </a:extLst>
          </p:cNvPr>
          <p:cNvSpPr txBox="1"/>
          <p:nvPr/>
        </p:nvSpPr>
        <p:spPr>
          <a:xfrm>
            <a:off x="7092899" y="5880047"/>
            <a:ext cx="4431491" cy="646331"/>
          </a:xfrm>
          <a:prstGeom prst="rect">
            <a:avLst/>
          </a:prstGeom>
          <a:noFill/>
        </p:spPr>
        <p:txBody>
          <a:bodyPr wrap="square">
            <a:spAutoFit/>
          </a:bodyPr>
          <a:lstStyle/>
          <a:p>
            <a:r>
              <a:rPr lang="en-US" dirty="0">
                <a:hlinkClick r:id="rId3"/>
              </a:rPr>
              <a:t>https://twitter.com/nytimes/status/1662483832128385024</a:t>
            </a:r>
            <a:r>
              <a:rPr lang="zh-CN" altLang="en-US" dirty="0"/>
              <a:t> </a:t>
            </a:r>
            <a:endParaRPr lang="en-US" dirty="0"/>
          </a:p>
        </p:txBody>
      </p:sp>
    </p:spTree>
    <p:extLst>
      <p:ext uri="{BB962C8B-B14F-4D97-AF65-F5344CB8AC3E}">
        <p14:creationId xmlns:p14="http://schemas.microsoft.com/office/powerpoint/2010/main" val="712524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A2A5-DF0F-A46B-AAF0-E1539D5F7A67}"/>
              </a:ext>
            </a:extLst>
          </p:cNvPr>
          <p:cNvSpPr>
            <a:spLocks noGrp="1"/>
          </p:cNvSpPr>
          <p:nvPr>
            <p:ph type="title"/>
          </p:nvPr>
        </p:nvSpPr>
        <p:spPr/>
        <p:txBody>
          <a:bodyPr/>
          <a:lstStyle/>
          <a:p>
            <a:r>
              <a:rPr lang="en-US" altLang="zh-CN">
                <a:latin typeface="Microsoft JhengHei" panose="020B0604030504040204" pitchFamily="34" charset="-120"/>
                <a:ea typeface="Microsoft JhengHei" panose="020B0604030504040204" pitchFamily="34" charset="-120"/>
              </a:rPr>
              <a:t>ChatGPT</a:t>
            </a:r>
            <a:r>
              <a:rPr lang="zh-CN" altLang="en-US">
                <a:latin typeface="Microsoft JhengHei" panose="020B0604030504040204" pitchFamily="34" charset="-120"/>
                <a:ea typeface="Microsoft JhengHei" panose="020B0604030504040204" pitchFamily="34" charset="-120"/>
              </a:rPr>
              <a:t>的「知识」至</a:t>
            </a:r>
            <a:r>
              <a:rPr lang="en-US" altLang="zh-CN">
                <a:latin typeface="Microsoft JhengHei" panose="020B0604030504040204" pitchFamily="34" charset="-120"/>
                <a:ea typeface="Microsoft JhengHei" panose="020B0604030504040204" pitchFamily="34" charset="-120"/>
              </a:rPr>
              <a:t>2021</a:t>
            </a:r>
            <a:r>
              <a:rPr lang="zh-CN" altLang="en-US">
                <a:latin typeface="Microsoft JhengHei" panose="020B0604030504040204" pitchFamily="34" charset="-120"/>
                <a:ea typeface="Microsoft JhengHei" panose="020B0604030504040204" pitchFamily="34" charset="-120"/>
              </a:rPr>
              <a:t>年为止</a:t>
            </a:r>
            <a:endParaRPr lang="en-US" dirty="0"/>
          </a:p>
        </p:txBody>
      </p:sp>
      <p:pic>
        <p:nvPicPr>
          <p:cNvPr id="7" name="Content Placeholder 6">
            <a:extLst>
              <a:ext uri="{FF2B5EF4-FFF2-40B4-BE49-F238E27FC236}">
                <a16:creationId xmlns:a16="http://schemas.microsoft.com/office/drawing/2014/main" id="{A54BA5C3-951B-AE86-1187-92ED0FAF9378}"/>
              </a:ext>
            </a:extLst>
          </p:cNvPr>
          <p:cNvPicPr>
            <a:picLocks noGrp="1" noChangeAspect="1"/>
          </p:cNvPicPr>
          <p:nvPr>
            <p:ph sz="half" idx="4294967295"/>
          </p:nvPr>
        </p:nvPicPr>
        <p:blipFill>
          <a:blip r:embed="rId2"/>
          <a:stretch>
            <a:fillRect/>
          </a:stretch>
        </p:blipFill>
        <p:spPr>
          <a:xfrm>
            <a:off x="691078" y="2296576"/>
            <a:ext cx="8263141" cy="1906073"/>
          </a:xfrm>
          <a:prstGeom prst="rect">
            <a:avLst/>
          </a:prstGeom>
        </p:spPr>
      </p:pic>
      <p:pic>
        <p:nvPicPr>
          <p:cNvPr id="8" name="Content Placeholder 7">
            <a:extLst>
              <a:ext uri="{FF2B5EF4-FFF2-40B4-BE49-F238E27FC236}">
                <a16:creationId xmlns:a16="http://schemas.microsoft.com/office/drawing/2014/main" id="{F0D598C9-2C92-885D-4952-BF024C6E4CBC}"/>
              </a:ext>
            </a:extLst>
          </p:cNvPr>
          <p:cNvPicPr>
            <a:picLocks noGrp="1" noChangeAspect="1"/>
          </p:cNvPicPr>
          <p:nvPr>
            <p:ph sz="half" idx="4294967295"/>
          </p:nvPr>
        </p:nvPicPr>
        <p:blipFill>
          <a:blip r:embed="rId3"/>
          <a:stretch>
            <a:fillRect/>
          </a:stretch>
        </p:blipFill>
        <p:spPr>
          <a:xfrm>
            <a:off x="3773538" y="4375091"/>
            <a:ext cx="7419436" cy="2147731"/>
          </a:xfrm>
          <a:prstGeom prst="rect">
            <a:avLst/>
          </a:prstGeom>
        </p:spPr>
      </p:pic>
    </p:spTree>
    <p:extLst>
      <p:ext uri="{BB962C8B-B14F-4D97-AF65-F5344CB8AC3E}">
        <p14:creationId xmlns:p14="http://schemas.microsoft.com/office/powerpoint/2010/main" val="104425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HK" dirty="0">
                <a:latin typeface="Microsoft JhengHei" panose="020B0604030504040204" pitchFamily="34" charset="-120"/>
                <a:ea typeface="Microsoft JhengHei" panose="020B0604030504040204" pitchFamily="34" charset="-120"/>
              </a:rPr>
              <a:t>有趣</a:t>
            </a:r>
            <a:r>
              <a:rPr lang="zh-CN" altLang="en-US" dirty="0">
                <a:latin typeface="Microsoft JhengHei" panose="020B0604030504040204" pitchFamily="34" charset="-120"/>
                <a:ea typeface="Microsoft JhengHei" panose="020B0604030504040204" pitchFamily="34" charset="-120"/>
              </a:rPr>
              <a:t>例子（见</a:t>
            </a:r>
            <a:r>
              <a:rPr lang="en-US" altLang="zh-CN" dirty="0">
                <a:latin typeface="Microsoft JhengHei" panose="020B0604030504040204" pitchFamily="34" charset="-120"/>
                <a:ea typeface="Microsoft JhengHei" panose="020B0604030504040204" pitchFamily="34" charset="-120"/>
              </a:rPr>
              <a:t>Siu (2023)</a:t>
            </a:r>
            <a:r>
              <a:rPr lang="zh-CN" altLang="en-US" dirty="0">
                <a:latin typeface="Microsoft JhengHei" panose="020B0604030504040204" pitchFamily="34" charset="-120"/>
                <a:ea typeface="Microsoft JhengHei" panose="020B0604030504040204" pitchFamily="34" charset="-120"/>
              </a:rPr>
              <a:t>）</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Translate the following into English: </a:t>
            </a:r>
            <a:r>
              <a:rPr lang="zh-CN" altLang="en-US" sz="3200" dirty="0">
                <a:latin typeface="Microsoft JhengHei" panose="020B0604030504040204" pitchFamily="34" charset="-120"/>
                <a:ea typeface="Microsoft JhengHei" panose="020B0604030504040204" pitchFamily="34" charset="-120"/>
              </a:rPr>
              <a:t>行政長官李家超今日（三月十五日）繼續在北京的訪問行程。他先後拜訪國家科學技術部、文化和旅遊部、海關總署和商務部，與各部門領導就共同關注的事宜交換意見。文化體育及旅遊局局長楊潤雄、政制及內地事務局局長曾國衞、保安局局長鄧炳強、商務及經濟發展局局長丘應樺、醫務衞生局局長盧寵茂教授和創新科技及工業局局長孫東教授亦有出席相關會面。</a:t>
            </a:r>
            <a:endParaRPr lang="en-HK"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57296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74323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a:t>
            </a:r>
            <a:r>
              <a:rPr lang="en-HK" altLang="zh-CN" sz="3200" dirty="0">
                <a:highlight>
                  <a:srgbClr val="FFFF00"/>
                </a:highlight>
                <a:latin typeface="Microsoft JhengHei" panose="020B0604030504040204" pitchFamily="34" charset="-120"/>
                <a:ea typeface="Microsoft JhengHei" panose="020B0604030504040204" pitchFamily="34" charset="-120"/>
              </a:rPr>
              <a:t>Mr. Carrie Lam, </a:t>
            </a:r>
            <a:r>
              <a:rPr lang="en-HK" altLang="zh-CN" sz="3200" dirty="0">
                <a:latin typeface="Microsoft JhengHei" panose="020B0604030504040204" pitchFamily="34" charset="-120"/>
                <a:ea typeface="Microsoft JhengHei" panose="020B0604030504040204" pitchFamily="34" charset="-120"/>
              </a:rPr>
              <a:t>continued </a:t>
            </a:r>
            <a:r>
              <a:rPr lang="en-HK" altLang="zh-CN" sz="3200" dirty="0">
                <a:highlight>
                  <a:srgbClr val="FFFF00"/>
                </a:highlight>
                <a:latin typeface="Microsoft JhengHei" panose="020B0604030504040204" pitchFamily="34" charset="-120"/>
                <a:ea typeface="Microsoft JhengHei" panose="020B0604030504040204" pitchFamily="34" charset="-120"/>
              </a:rPr>
              <a:t>her</a:t>
            </a:r>
            <a:r>
              <a:rPr lang="en-HK" altLang="zh-CN" sz="3200" dirty="0">
                <a:latin typeface="Microsoft JhengHei" panose="020B0604030504040204" pitchFamily="34" charset="-120"/>
                <a:ea typeface="Microsoft JhengHei" panose="020B0604030504040204" pitchFamily="34" charset="-120"/>
              </a:rPr>
              <a:t> visit to Beijing. She visited the Ministry of Science and Technology, the Ministry of Culture and Tourism, the General Administration of Customs, and the Ministry of Commerce, and exchanged views with leaders of these departments on matters of common concern. The Director of the Tourism Bureau, Mr. Yang </a:t>
            </a:r>
            <a:r>
              <a:rPr lang="en-HK" altLang="zh-CN" sz="3200" dirty="0" err="1">
                <a:latin typeface="Microsoft JhengHei" panose="020B0604030504040204" pitchFamily="34" charset="-120"/>
                <a:ea typeface="Microsoft JhengHei" panose="020B0604030504040204" pitchFamily="34" charset="-120"/>
              </a:rPr>
              <a:t>Runxiong</a:t>
            </a:r>
            <a:r>
              <a:rPr lang="en-HK" altLang="zh-CN" sz="3200" dirty="0">
                <a:latin typeface="Microsoft JhengHei" panose="020B0604030504040204" pitchFamily="34" charset="-120"/>
                <a:ea typeface="Microsoft JhengHei" panose="020B0604030504040204" pitchFamily="34" charset="-120"/>
              </a:rPr>
              <a:t>, the Director of the Constitutional and Mainland Affairs Bureau, Mr. Patrick Nip, </a:t>
            </a:r>
            <a:r>
              <a:rPr lang="en-HK" altLang="zh-CN" sz="3200" dirty="0">
                <a:highlight>
                  <a:srgbClr val="FFFF00"/>
                </a:highlight>
                <a:latin typeface="Microsoft JhengHei" panose="020B0604030504040204" pitchFamily="34" charset="-120"/>
                <a:ea typeface="Microsoft JhengHei" panose="020B0604030504040204" pitchFamily="34" charset="-120"/>
              </a:rPr>
              <a:t>the Director of the Security Bureau, Mr. John Lee Ka-</a:t>
            </a:r>
            <a:r>
              <a:rPr lang="en-HK" altLang="zh-CN" sz="3200" dirty="0" err="1">
                <a:highlight>
                  <a:srgbClr val="FFFF00"/>
                </a:highlight>
                <a:latin typeface="Microsoft JhengHei" panose="020B0604030504040204" pitchFamily="34" charset="-120"/>
                <a:ea typeface="Microsoft JhengHei" panose="020B0604030504040204" pitchFamily="34" charset="-120"/>
              </a:rPr>
              <a:t>chiu</a:t>
            </a:r>
            <a:r>
              <a:rPr lang="en-HK" altLang="zh-CN" sz="3200" dirty="0">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latin typeface="Microsoft JhengHei" panose="020B0604030504040204" pitchFamily="34" charset="-120"/>
                <a:ea typeface="Microsoft JhengHei" panose="020B0604030504040204" pitchFamily="34" charset="-120"/>
              </a:rPr>
              <a:t>Yau</a:t>
            </a:r>
            <a:r>
              <a:rPr lang="en-HK" altLang="zh-CN" sz="3200" dirty="0">
                <a:latin typeface="Microsoft JhengHei" panose="020B0604030504040204" pitchFamily="34" charset="-120"/>
                <a:ea typeface="Microsoft JhengHei" panose="020B0604030504040204" pitchFamily="34" charset="-120"/>
              </a:rPr>
              <a:t> Tang-</a:t>
            </a:r>
            <a:r>
              <a:rPr lang="en-HK" altLang="zh-CN" sz="3200" dirty="0" err="1">
                <a:latin typeface="Microsoft JhengHei" panose="020B0604030504040204" pitchFamily="34" charset="-120"/>
                <a:ea typeface="Microsoft JhengHei" panose="020B0604030504040204" pitchFamily="34" charset="-120"/>
              </a:rPr>
              <a:t>wah</a:t>
            </a:r>
            <a:r>
              <a:rPr lang="en-HK" altLang="zh-CN" sz="3200" dirty="0">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latin typeface="Microsoft JhengHei" panose="020B0604030504040204" pitchFamily="34" charset="-120"/>
                <a:ea typeface="Microsoft JhengHei" panose="020B0604030504040204" pitchFamily="34" charset="-120"/>
              </a:rPr>
              <a:t>chee</a:t>
            </a:r>
            <a:r>
              <a:rPr lang="en-HK" altLang="zh-CN" sz="3200" dirty="0">
                <a:latin typeface="Microsoft JhengHei" panose="020B0604030504040204" pitchFamily="34" charset="-120"/>
                <a:ea typeface="Microsoft JhengHei" panose="020B0604030504040204" pitchFamily="34" charset="-120"/>
              </a:rPr>
              <a:t>, and the Director of the Innovation and Technology Bureau, Professor Alfred Sit Wing-hang,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8672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人工智能翻译技术</a:t>
            </a:r>
            <a:endParaRPr lang="en-US" dirty="0"/>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2423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ChatGPT输出结果</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70000" lnSpcReduction="20000"/>
          </a:bodyPr>
          <a:lstStyle/>
          <a:p>
            <a:r>
              <a:rPr lang="en-HK" altLang="zh-CN" sz="3200" dirty="0">
                <a:latin typeface="Microsoft JhengHei" panose="020B0604030504040204" pitchFamily="34" charset="-120"/>
                <a:ea typeface="Microsoft JhengHei" panose="020B0604030504040204" pitchFamily="34" charset="-120"/>
              </a:rPr>
              <a:t>On March 15th, the Chief Executive, Mr. Carrie Lam, continued her visit to Beijing. She visited the Ministry of Science and Technology, the Ministry of Culture and Tourism, the General Administration of Customs, and the Ministry of Commerce, and exchanged views with leaders of these departments on matters of common concern. </a:t>
            </a:r>
            <a:r>
              <a:rPr lang="en-HK" altLang="zh-CN" sz="3200" dirty="0">
                <a:highlight>
                  <a:srgbClr val="00FF00"/>
                </a:highlight>
                <a:latin typeface="Microsoft JhengHei" panose="020B0604030504040204" pitchFamily="34" charset="-120"/>
                <a:ea typeface="Microsoft JhengHei" panose="020B0604030504040204" pitchFamily="34" charset="-120"/>
              </a:rPr>
              <a:t>The Director of the Tourism Bureau, Mr. Yang </a:t>
            </a:r>
            <a:r>
              <a:rPr lang="en-HK" altLang="zh-CN" sz="3200" dirty="0" err="1">
                <a:highlight>
                  <a:srgbClr val="00FF00"/>
                </a:highlight>
                <a:latin typeface="Microsoft JhengHei" panose="020B0604030504040204" pitchFamily="34" charset="-120"/>
                <a:ea typeface="Microsoft JhengHei" panose="020B0604030504040204" pitchFamily="34" charset="-120"/>
              </a:rPr>
              <a:t>Runxiong</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Constitutional and Mainland Affairs Bureau, Mr. Patrick Nip, the Director of the Security Bureau, Mr. John Lee Ka-</a:t>
            </a:r>
            <a:r>
              <a:rPr lang="en-HK" altLang="zh-CN" sz="3200" dirty="0" err="1">
                <a:highlight>
                  <a:srgbClr val="00FF00"/>
                </a:highlight>
                <a:latin typeface="Microsoft JhengHei" panose="020B0604030504040204" pitchFamily="34" charset="-120"/>
                <a:ea typeface="Microsoft JhengHei" panose="020B0604030504040204" pitchFamily="34" charset="-120"/>
              </a:rPr>
              <a:t>chiu</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the Commerce and Economic Development Bureau, Mr. Edward </a:t>
            </a:r>
            <a:r>
              <a:rPr lang="en-HK" altLang="zh-CN" sz="3200" dirty="0" err="1">
                <a:highlight>
                  <a:srgbClr val="00FF00"/>
                </a:highlight>
                <a:latin typeface="Microsoft JhengHei" panose="020B0604030504040204" pitchFamily="34" charset="-120"/>
                <a:ea typeface="Microsoft JhengHei" panose="020B0604030504040204" pitchFamily="34" charset="-120"/>
              </a:rPr>
              <a:t>Yau</a:t>
            </a:r>
            <a:r>
              <a:rPr lang="en-HK" altLang="zh-CN" sz="3200" dirty="0">
                <a:highlight>
                  <a:srgbClr val="00FF00"/>
                </a:highlight>
                <a:latin typeface="Microsoft JhengHei" panose="020B0604030504040204" pitchFamily="34" charset="-120"/>
                <a:ea typeface="Microsoft JhengHei" panose="020B0604030504040204" pitchFamily="34" charset="-120"/>
              </a:rPr>
              <a:t> Tang-</a:t>
            </a:r>
            <a:r>
              <a:rPr lang="en-HK" altLang="zh-CN" sz="3200" dirty="0" err="1">
                <a:highlight>
                  <a:srgbClr val="00FF00"/>
                </a:highlight>
                <a:latin typeface="Microsoft JhengHei" panose="020B0604030504040204" pitchFamily="34" charset="-120"/>
                <a:ea typeface="Microsoft JhengHei" panose="020B0604030504040204" pitchFamily="34" charset="-120"/>
              </a:rPr>
              <a:t>wah</a:t>
            </a:r>
            <a:r>
              <a:rPr lang="en-HK" altLang="zh-CN" sz="3200" dirty="0">
                <a:highlight>
                  <a:srgbClr val="00FF00"/>
                </a:highlight>
                <a:latin typeface="Microsoft JhengHei" panose="020B0604030504040204" pitchFamily="34" charset="-120"/>
                <a:ea typeface="Microsoft JhengHei" panose="020B0604030504040204" pitchFamily="34" charset="-120"/>
              </a:rPr>
              <a:t>, the Director of Health, Professor Sophia Chan Siu-</a:t>
            </a:r>
            <a:r>
              <a:rPr lang="en-HK" altLang="zh-CN" sz="3200" dirty="0" err="1">
                <a:highlight>
                  <a:srgbClr val="00FF00"/>
                </a:highlight>
                <a:latin typeface="Microsoft JhengHei" panose="020B0604030504040204" pitchFamily="34" charset="-120"/>
                <a:ea typeface="Microsoft JhengHei" panose="020B0604030504040204" pitchFamily="34" charset="-120"/>
              </a:rPr>
              <a:t>chee</a:t>
            </a:r>
            <a:r>
              <a:rPr lang="en-HK" altLang="zh-CN" sz="3200" dirty="0">
                <a:highlight>
                  <a:srgbClr val="00FF00"/>
                </a:highlight>
                <a:latin typeface="Microsoft JhengHei" panose="020B0604030504040204" pitchFamily="34" charset="-120"/>
                <a:ea typeface="Microsoft JhengHei" panose="020B0604030504040204" pitchFamily="34" charset="-120"/>
              </a:rPr>
              <a:t>, and the Director of the Innovation and Technology Bureau, Professor Alfred Sit Wing-hang</a:t>
            </a:r>
            <a:r>
              <a:rPr lang="en-HK" altLang="zh-CN" sz="3200" dirty="0">
                <a:latin typeface="Microsoft JhengHei" panose="020B0604030504040204" pitchFamily="34" charset="-120"/>
                <a:ea typeface="Microsoft JhengHei" panose="020B0604030504040204" pitchFamily="34" charset="-120"/>
              </a:rPr>
              <a:t>, also attended the relevant meetings.</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0700925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B303C6-6F58-4E23-0137-ADABC48F5D43}"/>
              </a:ext>
            </a:extLst>
          </p:cNvPr>
          <p:cNvSpPr/>
          <p:nvPr/>
        </p:nvSpPr>
        <p:spPr>
          <a:xfrm>
            <a:off x="1054716" y="2557528"/>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输入</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494BF96A-0DAF-1F77-C20E-E4F14697BA2C}"/>
              </a:ext>
            </a:extLst>
          </p:cNvPr>
          <p:cNvSpPr/>
          <p:nvPr/>
        </p:nvSpPr>
        <p:spPr>
          <a:xfrm>
            <a:off x="4455821" y="255752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A17D756D-1054-4D68-2F5E-FA0AE128670C}"/>
              </a:ext>
            </a:extLst>
          </p:cNvPr>
          <p:cNvSpPr/>
          <p:nvPr/>
        </p:nvSpPr>
        <p:spPr>
          <a:xfrm>
            <a:off x="6665097" y="255752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7E6C695A-66D5-B59D-15E7-ED27AF611038}"/>
              </a:ext>
            </a:extLst>
          </p:cNvPr>
          <p:cNvSpPr/>
          <p:nvPr/>
        </p:nvSpPr>
        <p:spPr>
          <a:xfrm>
            <a:off x="4455821" y="4113158"/>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00A85244-B8AA-3459-849D-12951DD39C72}"/>
              </a:ext>
            </a:extLst>
          </p:cNvPr>
          <p:cNvSpPr/>
          <p:nvPr/>
        </p:nvSpPr>
        <p:spPr>
          <a:xfrm>
            <a:off x="6665097" y="4113158"/>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（输入</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输出）</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77DDDD4A-76EC-BC0B-35CB-04E8B84C7E88}"/>
              </a:ext>
            </a:extLst>
          </p:cNvPr>
          <p:cNvSpPr/>
          <p:nvPr/>
        </p:nvSpPr>
        <p:spPr>
          <a:xfrm>
            <a:off x="9332358" y="4113158"/>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预测输出</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AFB98F2E-92A6-06AB-E275-E553A7FF62D9}"/>
              </a:ext>
            </a:extLst>
          </p:cNvPr>
          <p:cNvSpPr/>
          <p:nvPr/>
        </p:nvSpPr>
        <p:spPr>
          <a:xfrm>
            <a:off x="1064634" y="4097544"/>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目前为止的输出</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B0BE942A-4504-F117-ED98-720C2C6B150E}"/>
              </a:ext>
            </a:extLst>
          </p:cNvPr>
          <p:cNvSpPr/>
          <p:nvPr/>
        </p:nvSpPr>
        <p:spPr>
          <a:xfrm>
            <a:off x="3764801"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D24843C8-E146-B8C5-626B-ED56A37CD032}"/>
              </a:ext>
            </a:extLst>
          </p:cNvPr>
          <p:cNvSpPr/>
          <p:nvPr/>
        </p:nvSpPr>
        <p:spPr>
          <a:xfrm>
            <a:off x="5955028" y="2829969"/>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295D7335-1528-5901-C138-FD636C93C3DF}"/>
              </a:ext>
            </a:extLst>
          </p:cNvPr>
          <p:cNvSpPr/>
          <p:nvPr/>
        </p:nvSpPr>
        <p:spPr>
          <a:xfrm>
            <a:off x="3739224" y="4390275"/>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60002DC4-2B05-F13E-C9E3-8D9918AFE77F}"/>
              </a:ext>
            </a:extLst>
          </p:cNvPr>
          <p:cNvSpPr/>
          <p:nvPr/>
        </p:nvSpPr>
        <p:spPr>
          <a:xfrm>
            <a:off x="5961557"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DDF7C4DA-A3C9-D67B-4573-6DB7689C363A}"/>
              </a:ext>
            </a:extLst>
          </p:cNvPr>
          <p:cNvSpPr/>
          <p:nvPr/>
        </p:nvSpPr>
        <p:spPr>
          <a:xfrm rot="9670999">
            <a:off x="5773687" y="3560846"/>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465BA430-ACCC-6AF1-F166-DCACFD53FE24}"/>
              </a:ext>
            </a:extLst>
          </p:cNvPr>
          <p:cNvSpPr/>
          <p:nvPr/>
        </p:nvSpPr>
        <p:spPr>
          <a:xfrm>
            <a:off x="8692219" y="43731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5" name="Rectangle 14">
            <a:extLst>
              <a:ext uri="{FF2B5EF4-FFF2-40B4-BE49-F238E27FC236}">
                <a16:creationId xmlns:a16="http://schemas.microsoft.com/office/drawing/2014/main" id="{87ECB985-2824-89FF-F97A-B9DB8C4A2559}"/>
              </a:ext>
            </a:extLst>
          </p:cNvPr>
          <p:cNvSpPr/>
          <p:nvPr/>
        </p:nvSpPr>
        <p:spPr>
          <a:xfrm>
            <a:off x="9332358" y="5913759"/>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输出</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7F009D-2C8C-537A-A493-81534A6BB91B}"/>
                  </a:ext>
                </a:extLst>
              </p:cNvPr>
              <p:cNvSpPr txBox="1"/>
              <p:nvPr/>
            </p:nvSpPr>
            <p:spPr>
              <a:xfrm>
                <a:off x="9332358" y="5879961"/>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6" name="TextBox 15">
                <a:extLst>
                  <a:ext uri="{FF2B5EF4-FFF2-40B4-BE49-F238E27FC236}">
                    <a16:creationId xmlns:a16="http://schemas.microsoft.com/office/drawing/2014/main" id="{D07F009D-2C8C-537A-A493-81534A6BB91B}"/>
                  </a:ext>
                </a:extLst>
              </p:cNvPr>
              <p:cNvSpPr txBox="1">
                <a:spLocks noRot="1" noChangeAspect="1" noMove="1" noResize="1" noEditPoints="1" noAdjustHandles="1" noChangeArrowheads="1" noChangeShapeType="1" noTextEdit="1"/>
              </p:cNvSpPr>
              <p:nvPr/>
            </p:nvSpPr>
            <p:spPr>
              <a:xfrm>
                <a:off x="9332358" y="5879961"/>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7E1548-112F-20E0-CDB9-E9866206D4E2}"/>
                  </a:ext>
                </a:extLst>
              </p:cNvPr>
              <p:cNvSpPr txBox="1"/>
              <p:nvPr/>
            </p:nvSpPr>
            <p:spPr>
              <a:xfrm>
                <a:off x="1050054" y="2557528"/>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7" name="TextBox 16">
                <a:extLst>
                  <a:ext uri="{FF2B5EF4-FFF2-40B4-BE49-F238E27FC236}">
                    <a16:creationId xmlns:a16="http://schemas.microsoft.com/office/drawing/2014/main" id="{2F7E1548-112F-20E0-CDB9-E9866206D4E2}"/>
                  </a:ext>
                </a:extLst>
              </p:cNvPr>
              <p:cNvSpPr txBox="1">
                <a:spLocks noRot="1" noChangeAspect="1" noMove="1" noResize="1" noEditPoints="1" noAdjustHandles="1" noChangeArrowheads="1" noChangeShapeType="1" noTextEdit="1"/>
              </p:cNvSpPr>
              <p:nvPr/>
            </p:nvSpPr>
            <p:spPr>
              <a:xfrm>
                <a:off x="1050054" y="2557528"/>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CC211F2-9462-22FD-AC83-9BECE3C11FD0}"/>
                  </a:ext>
                </a:extLst>
              </p:cNvPr>
              <p:cNvSpPr txBox="1"/>
              <p:nvPr/>
            </p:nvSpPr>
            <p:spPr>
              <a:xfrm>
                <a:off x="1054716" y="4020943"/>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18" name="TextBox 17">
                <a:extLst>
                  <a:ext uri="{FF2B5EF4-FFF2-40B4-BE49-F238E27FC236}">
                    <a16:creationId xmlns:a16="http://schemas.microsoft.com/office/drawing/2014/main" id="{DCC211F2-9462-22FD-AC83-9BECE3C11FD0}"/>
                  </a:ext>
                </a:extLst>
              </p:cNvPr>
              <p:cNvSpPr txBox="1">
                <a:spLocks noRot="1" noChangeAspect="1" noMove="1" noResize="1" noEditPoints="1" noAdjustHandles="1" noChangeArrowheads="1" noChangeShapeType="1" noTextEdit="1"/>
              </p:cNvSpPr>
              <p:nvPr/>
            </p:nvSpPr>
            <p:spPr>
              <a:xfrm>
                <a:off x="1054716" y="4020943"/>
                <a:ext cx="603985" cy="369332"/>
              </a:xfrm>
              <a:prstGeom prst="rect">
                <a:avLst/>
              </a:prstGeom>
              <a:blipFill>
                <a:blip r:embed="rId4"/>
                <a:stretch>
                  <a:fillRect b="-6667"/>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686374B0-BB14-D6DB-7816-614ADB2D72C7}"/>
              </a:ext>
            </a:extLst>
          </p:cNvPr>
          <p:cNvSpPr/>
          <p:nvPr/>
        </p:nvSpPr>
        <p:spPr>
          <a:xfrm rot="5400000">
            <a:off x="10268808" y="5242571"/>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74EBE97-5484-98FC-06E3-676CA73E1B57}"/>
                  </a:ext>
                </a:extLst>
              </p:cNvPr>
              <p:cNvSpPr txBox="1"/>
              <p:nvPr/>
            </p:nvSpPr>
            <p:spPr>
              <a:xfrm>
                <a:off x="4386535" y="2536826"/>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0" name="TextBox 19">
                <a:extLst>
                  <a:ext uri="{FF2B5EF4-FFF2-40B4-BE49-F238E27FC236}">
                    <a16:creationId xmlns:a16="http://schemas.microsoft.com/office/drawing/2014/main" id="{574EBE97-5484-98FC-06E3-676CA73E1B57}"/>
                  </a:ext>
                </a:extLst>
              </p:cNvPr>
              <p:cNvSpPr txBox="1">
                <a:spLocks noRot="1" noChangeAspect="1" noMove="1" noResize="1" noEditPoints="1" noAdjustHandles="1" noChangeArrowheads="1" noChangeShapeType="1" noTextEdit="1"/>
              </p:cNvSpPr>
              <p:nvPr/>
            </p:nvSpPr>
            <p:spPr>
              <a:xfrm>
                <a:off x="4386535" y="2536826"/>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0619DC4-2AB2-A8B6-1D71-3F6902B6093D}"/>
                  </a:ext>
                </a:extLst>
              </p:cNvPr>
              <p:cNvSpPr txBox="1"/>
              <p:nvPr/>
            </p:nvSpPr>
            <p:spPr>
              <a:xfrm>
                <a:off x="4455820" y="4077681"/>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1" name="TextBox 20">
                <a:extLst>
                  <a:ext uri="{FF2B5EF4-FFF2-40B4-BE49-F238E27FC236}">
                    <a16:creationId xmlns:a16="http://schemas.microsoft.com/office/drawing/2014/main" id="{E0619DC4-2AB2-A8B6-1D71-3F6902B6093D}"/>
                  </a:ext>
                </a:extLst>
              </p:cNvPr>
              <p:cNvSpPr txBox="1">
                <a:spLocks noRot="1" noChangeAspect="1" noMove="1" noResize="1" noEditPoints="1" noAdjustHandles="1" noChangeArrowheads="1" noChangeShapeType="1" noTextEdit="1"/>
              </p:cNvSpPr>
              <p:nvPr/>
            </p:nvSpPr>
            <p:spPr>
              <a:xfrm>
                <a:off x="4455820" y="4077681"/>
                <a:ext cx="389447" cy="369332"/>
              </a:xfrm>
              <a:prstGeom prst="rect">
                <a:avLst/>
              </a:prstGeom>
              <a:blipFill>
                <a:blip r:embed="rId6"/>
                <a:stretch>
                  <a:fillRect b="-10345"/>
                </a:stretch>
              </a:blipFill>
            </p:spPr>
            <p:txBody>
              <a:bodyPr/>
              <a:lstStyle/>
              <a:p>
                <a:r>
                  <a:rPr lang="en-US">
                    <a:noFill/>
                  </a:rPr>
                  <a:t> </a:t>
                </a:r>
              </a:p>
            </p:txBody>
          </p:sp>
        </mc:Fallback>
      </mc:AlternateContent>
      <p:sp>
        <p:nvSpPr>
          <p:cNvPr id="22" name="Bent Up Arrow 21">
            <a:extLst>
              <a:ext uri="{FF2B5EF4-FFF2-40B4-BE49-F238E27FC236}">
                <a16:creationId xmlns:a16="http://schemas.microsoft.com/office/drawing/2014/main" id="{58468ED6-87EB-3BF7-8277-F610B037A3E8}"/>
              </a:ext>
            </a:extLst>
          </p:cNvPr>
          <p:cNvSpPr/>
          <p:nvPr/>
        </p:nvSpPr>
        <p:spPr>
          <a:xfrm flipH="1">
            <a:off x="2114951" y="5059457"/>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72F2A84-3721-9E65-7F44-538556DCDCE4}"/>
                  </a:ext>
                </a:extLst>
              </p:cNvPr>
              <p:cNvSpPr txBox="1"/>
              <p:nvPr/>
            </p:nvSpPr>
            <p:spPr>
              <a:xfrm>
                <a:off x="9297800" y="4052551"/>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3" name="TextBox 22">
                <a:extLst>
                  <a:ext uri="{FF2B5EF4-FFF2-40B4-BE49-F238E27FC236}">
                    <a16:creationId xmlns:a16="http://schemas.microsoft.com/office/drawing/2014/main" id="{372F2A84-3721-9E65-7F44-538556DCDCE4}"/>
                  </a:ext>
                </a:extLst>
              </p:cNvPr>
              <p:cNvSpPr txBox="1">
                <a:spLocks noRot="1" noChangeAspect="1" noMove="1" noResize="1" noEditPoints="1" noAdjustHandles="1" noChangeArrowheads="1" noChangeShapeType="1" noTextEdit="1"/>
              </p:cNvSpPr>
              <p:nvPr/>
            </p:nvSpPr>
            <p:spPr>
              <a:xfrm>
                <a:off x="9297800" y="4052551"/>
                <a:ext cx="501041" cy="369332"/>
              </a:xfrm>
              <a:prstGeom prst="rect">
                <a:avLst/>
              </a:prstGeom>
              <a:blipFill>
                <a:blip r:embed="rId7"/>
                <a:stretch>
                  <a:fillRect b="-10345"/>
                </a:stretch>
              </a:blipFill>
            </p:spPr>
            <p:txBody>
              <a:bodyPr/>
              <a:lstStyle/>
              <a:p>
                <a:r>
                  <a:rPr lang="en-US">
                    <a:noFill/>
                  </a:rPr>
                  <a:t> </a:t>
                </a:r>
              </a:p>
            </p:txBody>
          </p:sp>
        </mc:Fallback>
      </mc:AlternateContent>
      <p:sp>
        <p:nvSpPr>
          <p:cNvPr id="25" name="Magnetic Disk 24">
            <a:extLst>
              <a:ext uri="{FF2B5EF4-FFF2-40B4-BE49-F238E27FC236}">
                <a16:creationId xmlns:a16="http://schemas.microsoft.com/office/drawing/2014/main" id="{9431E7FE-2DA0-25BD-4DF5-92B076A4E6E9}"/>
              </a:ext>
            </a:extLst>
          </p:cNvPr>
          <p:cNvSpPr/>
          <p:nvPr/>
        </p:nvSpPr>
        <p:spPr>
          <a:xfrm>
            <a:off x="4435136" y="1045345"/>
            <a:ext cx="1290180" cy="900673"/>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训练数据</a:t>
            </a:r>
            <a:endParaRPr lang="en-US" sz="2000" dirty="0">
              <a:latin typeface="Microsoft JhengHei" panose="020B0604030504040204" pitchFamily="34" charset="-120"/>
              <a:ea typeface="Microsoft JhengHei" panose="020B0604030504040204" pitchFamily="34" charset="-120"/>
            </a:endParaRPr>
          </a:p>
        </p:txBody>
      </p:sp>
      <p:sp>
        <p:nvSpPr>
          <p:cNvPr id="26" name="Rectangle 25">
            <a:extLst>
              <a:ext uri="{FF2B5EF4-FFF2-40B4-BE49-F238E27FC236}">
                <a16:creationId xmlns:a16="http://schemas.microsoft.com/office/drawing/2014/main" id="{C8E02788-88DA-C5E9-0E79-51BB7B1FB666}"/>
              </a:ext>
            </a:extLst>
          </p:cNvPr>
          <p:cNvSpPr/>
          <p:nvPr/>
        </p:nvSpPr>
        <p:spPr>
          <a:xfrm>
            <a:off x="5970782" y="1200507"/>
            <a:ext cx="1290180" cy="62323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dirty="0" err="1">
                <a:latin typeface="Microsoft JhengHei" panose="020B0604030504040204" pitchFamily="34" charset="-120"/>
                <a:ea typeface="Microsoft JhengHei" panose="020B0604030504040204" pitchFamily="34" charset="-120"/>
              </a:rPr>
              <a:t>模型评估</a:t>
            </a:r>
            <a:endParaRPr lang="en-US" sz="2000" dirty="0">
              <a:latin typeface="Microsoft JhengHei" panose="020B0604030504040204" pitchFamily="34" charset="-120"/>
              <a:ea typeface="Microsoft JhengHei" panose="020B0604030504040204" pitchFamily="34" charset="-120"/>
            </a:endParaRPr>
          </a:p>
        </p:txBody>
      </p:sp>
      <p:sp>
        <p:nvSpPr>
          <p:cNvPr id="27" name="Right Arrow 26">
            <a:extLst>
              <a:ext uri="{FF2B5EF4-FFF2-40B4-BE49-F238E27FC236}">
                <a16:creationId xmlns:a16="http://schemas.microsoft.com/office/drawing/2014/main" id="{DD62FF4B-95F0-C16E-C778-E5B093ECA1BD}"/>
              </a:ext>
            </a:extLst>
          </p:cNvPr>
          <p:cNvSpPr/>
          <p:nvPr/>
        </p:nvSpPr>
        <p:spPr>
          <a:xfrm rot="5400000">
            <a:off x="4813952" y="205151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9" name="Oval 28">
            <a:extLst>
              <a:ext uri="{FF2B5EF4-FFF2-40B4-BE49-F238E27FC236}">
                <a16:creationId xmlns:a16="http://schemas.microsoft.com/office/drawing/2014/main" id="{781424E4-99C7-C12C-723E-471892AF9C55}"/>
              </a:ext>
            </a:extLst>
          </p:cNvPr>
          <p:cNvSpPr/>
          <p:nvPr/>
        </p:nvSpPr>
        <p:spPr>
          <a:xfrm>
            <a:off x="4423637" y="3595559"/>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B0733B09-E2C2-393C-09C4-349784160300}"/>
              </a:ext>
            </a:extLst>
          </p:cNvPr>
          <p:cNvSpPr/>
          <p:nvPr/>
        </p:nvSpPr>
        <p:spPr>
          <a:xfrm>
            <a:off x="3874197" y="1357363"/>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en-US" dirty="0"/>
          </a:p>
        </p:txBody>
      </p:sp>
      <p:sp>
        <p:nvSpPr>
          <p:cNvPr id="31" name="Oval 30">
            <a:extLst>
              <a:ext uri="{FF2B5EF4-FFF2-40B4-BE49-F238E27FC236}">
                <a16:creationId xmlns:a16="http://schemas.microsoft.com/office/drawing/2014/main" id="{06578C97-C55E-5317-0C86-FD3B25CD78B8}"/>
              </a:ext>
            </a:extLst>
          </p:cNvPr>
          <p:cNvSpPr/>
          <p:nvPr/>
        </p:nvSpPr>
        <p:spPr>
          <a:xfrm>
            <a:off x="10215635" y="3639275"/>
            <a:ext cx="400833" cy="422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en-US" dirty="0"/>
          </a:p>
        </p:txBody>
      </p:sp>
      <p:sp>
        <p:nvSpPr>
          <p:cNvPr id="24" name="Rectangle 23">
            <a:extLst>
              <a:ext uri="{FF2B5EF4-FFF2-40B4-BE49-F238E27FC236}">
                <a16:creationId xmlns:a16="http://schemas.microsoft.com/office/drawing/2014/main" id="{E41E784C-B669-ADBB-F5B2-746F4F4E26EC}"/>
              </a:ext>
            </a:extLst>
          </p:cNvPr>
          <p:cNvSpPr/>
          <p:nvPr/>
        </p:nvSpPr>
        <p:spPr>
          <a:xfrm>
            <a:off x="4343281" y="905997"/>
            <a:ext cx="1611747" cy="43052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72735C2-D550-F0E6-F7B9-08C2C68E33F4}"/>
              </a:ext>
            </a:extLst>
          </p:cNvPr>
          <p:cNvSpPr txBox="1"/>
          <p:nvPr/>
        </p:nvSpPr>
        <p:spPr>
          <a:xfrm>
            <a:off x="4306708" y="464280"/>
            <a:ext cx="3659976"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1. </a:t>
            </a:r>
            <a:r>
              <a:rPr lang="zh-CN" altLang="en-HK" dirty="0">
                <a:latin typeface="Microsoft JhengHei" panose="020B0604030504040204" pitchFamily="34" charset="-120"/>
                <a:ea typeface="Microsoft JhengHei" panose="020B0604030504040204" pitchFamily="34" charset="-120"/>
              </a:rPr>
              <a:t>训练</a:t>
            </a:r>
            <a:r>
              <a:rPr lang="zh-CN" altLang="en-US" dirty="0">
                <a:latin typeface="Microsoft JhengHei" panose="020B0604030504040204" pitchFamily="34" charset="-120"/>
                <a:ea typeface="Microsoft JhengHei" panose="020B0604030504040204" pitchFamily="34" charset="-120"/>
              </a:rPr>
              <a:t>数据与实际输入有重大差异</a:t>
            </a:r>
            <a:endParaRPr lang="en-US" dirty="0">
              <a:latin typeface="Microsoft JhengHei" panose="020B0604030504040204" pitchFamily="34" charset="-120"/>
              <a:ea typeface="Microsoft JhengHei" panose="020B0604030504040204" pitchFamily="34" charset="-120"/>
            </a:endParaRPr>
          </a:p>
        </p:txBody>
      </p:sp>
      <p:sp>
        <p:nvSpPr>
          <p:cNvPr id="32" name="Rectangle 31">
            <a:extLst>
              <a:ext uri="{FF2B5EF4-FFF2-40B4-BE49-F238E27FC236}">
                <a16:creationId xmlns:a16="http://schemas.microsoft.com/office/drawing/2014/main" id="{A3A3D630-2C7A-AD38-9FD0-5B8F78FC7478}"/>
              </a:ext>
            </a:extLst>
          </p:cNvPr>
          <p:cNvSpPr/>
          <p:nvPr/>
        </p:nvSpPr>
        <p:spPr>
          <a:xfrm>
            <a:off x="9227818" y="3547084"/>
            <a:ext cx="2384469" cy="1640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3881C7C-0A42-9F42-4159-D1B2EA07D807}"/>
              </a:ext>
            </a:extLst>
          </p:cNvPr>
          <p:cNvSpPr txBox="1"/>
          <p:nvPr/>
        </p:nvSpPr>
        <p:spPr>
          <a:xfrm>
            <a:off x="9221725" y="3092982"/>
            <a:ext cx="1813317" cy="369332"/>
          </a:xfrm>
          <a:prstGeom prst="rect">
            <a:avLst/>
          </a:prstGeom>
          <a:noFill/>
        </p:spPr>
        <p:txBody>
          <a:bodyPr wrap="none" rtlCol="0">
            <a:spAutoFit/>
          </a:bodyPr>
          <a:lstStyle/>
          <a:p>
            <a:r>
              <a:rPr lang="en-US" altLang="zh-CN" dirty="0">
                <a:latin typeface="Microsoft JhengHei" panose="020B0604030504040204" pitchFamily="34" charset="-120"/>
                <a:ea typeface="Microsoft JhengHei" panose="020B0604030504040204" pitchFamily="34" charset="-120"/>
              </a:rPr>
              <a:t>2. </a:t>
            </a:r>
            <a:r>
              <a:rPr lang="zh-CN" altLang="en-US" dirty="0">
                <a:latin typeface="Microsoft JhengHei" panose="020B0604030504040204" pitchFamily="34" charset="-120"/>
                <a:ea typeface="Microsoft JhengHei" panose="020B0604030504040204" pitchFamily="34" charset="-120"/>
              </a:rPr>
              <a:t>如何预测字词</a:t>
            </a:r>
            <a:endParaRPr 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03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p:bldP spid="32" grpId="0" animBg="1"/>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7568-C46E-04BF-98FA-2AB8DEA65FC0}"/>
              </a:ext>
            </a:extLst>
          </p:cNvPr>
          <p:cNvSpPr>
            <a:spLocks noGrp="1"/>
          </p:cNvSpPr>
          <p:nvPr>
            <p:ph type="title"/>
          </p:nvPr>
        </p:nvSpPr>
        <p:spPr/>
        <p:txBody>
          <a:bodyPr/>
          <a:lstStyle/>
          <a:p>
            <a:r>
              <a:rPr lang="en-US" sz="5400" dirty="0" err="1">
                <a:latin typeface="Microsoft JhengHei" panose="020B0604030504040204" pitchFamily="34" charset="-120"/>
                <a:ea typeface="Microsoft JhengHei" panose="020B0604030504040204" pitchFamily="34" charset="-120"/>
              </a:rPr>
              <a:t>翻译教学的几点建议</a:t>
            </a:r>
            <a:endParaRPr lang="en-US" sz="5400" dirty="0">
              <a:latin typeface="Microsoft JhengHei" panose="020B0604030504040204" pitchFamily="34" charset="-120"/>
              <a:ea typeface="Microsoft JhengHei" panose="020B0604030504040204" pitchFamily="34" charset="-120"/>
            </a:endParaRPr>
          </a:p>
        </p:txBody>
      </p:sp>
      <p:sp>
        <p:nvSpPr>
          <p:cNvPr id="3" name="Text Placeholder 2">
            <a:extLst>
              <a:ext uri="{FF2B5EF4-FFF2-40B4-BE49-F238E27FC236}">
                <a16:creationId xmlns:a16="http://schemas.microsoft.com/office/drawing/2014/main" id="{24260C40-125F-79DE-E496-992805C238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108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HK" dirty="0">
                <a:latin typeface="Microsoft JhengHei" panose="020B0604030504040204" pitchFamily="34" charset="-120"/>
                <a:ea typeface="Microsoft JhengHei" panose="020B0604030504040204" pitchFamily="34" charset="-120"/>
              </a:rPr>
              <a:t>译者</a:t>
            </a:r>
            <a:r>
              <a:rPr lang="zh-CN" altLang="en-US" dirty="0">
                <a:latin typeface="Microsoft JhengHei" panose="020B0604030504040204" pitchFamily="34" charset="-120"/>
                <a:ea typeface="Microsoft JhengHei" panose="020B0604030504040204" pitchFamily="34" charset="-120"/>
              </a:rPr>
              <a:t>的机遇</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25A0565-4873-1AE9-F3B0-E1FE5C0991AE}"/>
              </a:ext>
            </a:extLst>
          </p:cNvPr>
          <p:cNvGraphicFramePr>
            <a:graphicFrameLocks noGrp="1"/>
          </p:cNvGraphicFramePr>
          <p:nvPr>
            <p:ph idx="1"/>
            <p:extLst>
              <p:ext uri="{D42A27DB-BD31-4B8C-83A1-F6EECF244321}">
                <p14:modId xmlns:p14="http://schemas.microsoft.com/office/powerpoint/2010/main" val="176184996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55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0EC0D8D-553C-4F34-9096-AE1948E052D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E04F6D20-706D-4088-85D3-B9D9936242F0}"/>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AE9A89FC-9DA2-4A45-97A6-87D19A96127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A85305AE-DB6A-4F14-AF93-5D3D3C6243F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CD3785AF-8CEC-4075-8162-517BFE8F4E2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EBDEA5F2-3428-4F13-9395-5347D5F39DB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D548F6B2-756E-4762-9915-7DC607F213D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8970DD1E-6269-4010-AA5D-B5B492214FD9}"/>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5F04E2EE-2C08-48FA-BBD5-598AE45A8EC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E9BF57E5-6E79-46AF-B233-9FDCBC873EC3}"/>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graphicEl>
                                              <a:dgm id="{B7F5D58A-8D83-4EB9-B69F-A9D6364F9A90}"/>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graphicEl>
                                              <a:dgm id="{3DD92308-C0CC-4A81-A0FD-4F4222D4FDA7}"/>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graphicEl>
                                              <a:dgm id="{7A384E04-E07E-49B0-A227-F3F41B33A2F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graphicEl>
                                              <a:dgm id="{E3659345-8BDA-4FD8-8521-CCFBC95E1407}"/>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8037393B-2AB2-4BB9-9B4B-3BA080DA3E4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建议一：加强</a:t>
            </a:r>
            <a:r>
              <a:rPr lang="zh-CN" altLang="en-HK" dirty="0">
                <a:latin typeface="Microsoft JhengHei" panose="020B0604030504040204" pitchFamily="34" charset="-120"/>
                <a:ea typeface="Microsoft JhengHei" panose="020B0604030504040204" pitchFamily="34" charset="-120"/>
              </a:rPr>
              <a:t>基本</a:t>
            </a:r>
            <a:r>
              <a:rPr lang="zh-CN" altLang="en-US" dirty="0">
                <a:latin typeface="Microsoft JhengHei" panose="020B0604030504040204" pitchFamily="34" charset="-120"/>
                <a:ea typeface="Microsoft JhengHei" panose="020B0604030504040204" pitchFamily="34" charset="-120"/>
              </a:rPr>
              <a:t>翻译知识和技能</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D05F2F7C-0911-9964-BEE6-A4785F1973F2}"/>
              </a:ext>
            </a:extLst>
          </p:cNvPr>
          <p:cNvGraphicFramePr>
            <a:graphicFrameLocks noGrp="1"/>
          </p:cNvGraphicFramePr>
          <p:nvPr>
            <p:ph idx="1"/>
            <p:extLst>
              <p:ext uri="{D42A27DB-BD31-4B8C-83A1-F6EECF244321}">
                <p14:modId xmlns:p14="http://schemas.microsoft.com/office/powerpoint/2010/main" val="1441956105"/>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80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81CFD9B8-D25D-264B-ABFE-BDC36E1E23E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BD5423E8-11A7-CD45-81DD-7D7C5638F8F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7788243D-A64B-354A-8F99-6A1B9DADF93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E44F8290-80CB-7140-85C7-3B9D36D5A63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C516CA16-853B-8A43-BE06-EFA6B3D0582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F08D8699-298B-704E-A861-9D53390B25B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graphicEl>
                                              <a:dgm id="{9F3B9E45-7CA0-6B43-A1A8-75C14CA2225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建议二：</a:t>
            </a:r>
            <a:r>
              <a:rPr lang="zh-CN" altLang="en-US" dirty="0">
                <a:latin typeface="Microsoft JhengHei" panose="020B0604030504040204" pitchFamily="34" charset="-120"/>
                <a:ea typeface="Microsoft JhengHei" panose="020B0604030504040204" pitchFamily="34" charset="-120"/>
              </a:rPr>
              <a:t>深入</a:t>
            </a:r>
            <a:r>
              <a:rPr lang="zh-CN" altLang="en-US" sz="4400" dirty="0">
                <a:latin typeface="Microsoft JhengHei" panose="020B0604030504040204" pitchFamily="34" charset="-120"/>
                <a:ea typeface="Microsoft JhengHei" panose="020B0604030504040204" pitchFamily="34" charset="-120"/>
              </a:rPr>
              <a:t>专门领域和多模态翻译</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FDD6D0CF-B3C1-460C-78EE-5E13D2D2554D}"/>
              </a:ext>
            </a:extLst>
          </p:cNvPr>
          <p:cNvGraphicFramePr>
            <a:graphicFrameLocks noGrp="1"/>
          </p:cNvGraphicFramePr>
          <p:nvPr>
            <p:ph idx="1"/>
            <p:extLst>
              <p:ext uri="{D42A27DB-BD31-4B8C-83A1-F6EECF244321}">
                <p14:modId xmlns:p14="http://schemas.microsoft.com/office/powerpoint/2010/main" val="182370998"/>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08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C9189CFC-2DBA-4DB4-8A68-AF530996A23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939C3B13-66C4-4A87-8F32-FED44D53D442}"/>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C8E15D23-A600-4593-8B2D-E1C0AC4E2D4B}"/>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E78E5520-0026-45E0-B730-BEDF9A04E7A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27B1B182-73FA-48AA-A6AF-92FA24D594B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B168A464-3F9A-4E79-BAD5-369897F77A5A}"/>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dgm id="{2EC32164-9467-43F0-B42C-BE022D78F00B}"/>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graphicEl>
                                              <a:dgm id="{1D956CD7-6461-4FD5-8571-E97067C4FE0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zh-CN" altLang="en-US" dirty="0">
                <a:latin typeface="Microsoft JhengHei" panose="020B0604030504040204" pitchFamily="34" charset="-120"/>
                <a:ea typeface="Microsoft JhengHei" panose="020B0604030504040204" pitchFamily="34" charset="-120"/>
              </a:rPr>
              <a:t>建议三：技术与人工智能</a:t>
            </a:r>
            <a:endParaRPr lang="en-US" dirty="0">
              <a:latin typeface="Microsoft JhengHei" panose="020B0604030504040204" pitchFamily="34" charset="-120"/>
              <a:ea typeface="Microsoft JhengHei" panose="020B0604030504040204" pitchFamily="34" charset="-120"/>
            </a:endParaRPr>
          </a:p>
        </p:txBody>
      </p:sp>
      <p:graphicFrame>
        <p:nvGraphicFramePr>
          <p:cNvPr id="7" name="Content Placeholder 2">
            <a:extLst>
              <a:ext uri="{FF2B5EF4-FFF2-40B4-BE49-F238E27FC236}">
                <a16:creationId xmlns:a16="http://schemas.microsoft.com/office/drawing/2014/main" id="{F8938350-69FE-9A93-2892-79104DD9A391}"/>
              </a:ext>
            </a:extLst>
          </p:cNvPr>
          <p:cNvGraphicFramePr>
            <a:graphicFrameLocks noGrp="1"/>
          </p:cNvGraphicFramePr>
          <p:nvPr>
            <p:ph idx="1"/>
            <p:extLst>
              <p:ext uri="{D42A27DB-BD31-4B8C-83A1-F6EECF244321}">
                <p14:modId xmlns:p14="http://schemas.microsoft.com/office/powerpoint/2010/main" val="1027326967"/>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1948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0C069EC7-CF84-435A-B8D0-102B72215587}"/>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F6670C38-ADB2-43EE-888E-051A4960ADA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dgm id="{2C8EF798-4F18-4A04-80EB-2504B84C049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68BAA855-BB11-4EF6-9BDD-DBE87DE5F392}"/>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A61F1226-35F7-4B4B-A909-ACA634C87E91}"/>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graphicEl>
                                              <a:dgm id="{94AA6AF5-2DE4-4876-9D8E-31746C33B5F3}"/>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dgm id="{6BA97E2B-D0BA-4082-8DDF-3A150EC8F23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graphicEl>
                                              <a:dgm id="{3195E6EF-3F27-4DBB-B63F-085278C9AEC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314B29C6-C6E3-4F85-A9B5-EEDCACD9BCD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graphicEl>
                                              <a:dgm id="{1BFB4029-0B8E-454B-BE86-C08A69AE9069}"/>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graphicEl>
                                              <a:dgm id="{69156D53-63EA-4D30-A8E8-6ED129E7C724}"/>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graphicEl>
                                              <a:dgm id="{45317832-5271-452D-8BF2-DEE49F7F25E3}"/>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graphicEl>
                                              <a:dgm id="{CC5A3EAB-714E-4765-989F-6620529AC5E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graphicEl>
                                              <a:dgm id="{FDC63D95-54E6-40A5-98DF-7C5BDBA835FC}"/>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graphicEl>
                                              <a:dgm id="{33A43F24-315F-4D66-870A-A0FBEF476D3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例子：计算机辅助翻译硕士项目（必修课）</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3200" dirty="0">
                <a:latin typeface="Microsoft JhengHei" panose="020B0604030504040204" pitchFamily="34" charset="-120"/>
                <a:ea typeface="Microsoft JhengHei" panose="020B0604030504040204" pitchFamily="34" charset="-120"/>
              </a:rPr>
              <a:t>TRA6001 </a:t>
            </a:r>
            <a:r>
              <a:rPr lang="zh-CN" altLang="en-US" sz="3200" dirty="0">
                <a:latin typeface="Microsoft JhengHei" panose="020B0604030504040204" pitchFamily="34" charset="-120"/>
                <a:ea typeface="Microsoft JhengHei" panose="020B0604030504040204" pitchFamily="34" charset="-120"/>
              </a:rPr>
              <a:t>翻译技术：知识和技能</a:t>
            </a:r>
          </a:p>
          <a:p>
            <a:r>
              <a:rPr lang="en-HK" altLang="zh-CN" sz="3200" dirty="0">
                <a:latin typeface="Microsoft JhengHei" panose="020B0604030504040204" pitchFamily="34" charset="-120"/>
                <a:ea typeface="Microsoft JhengHei" panose="020B0604030504040204" pitchFamily="34" charset="-120"/>
              </a:rPr>
              <a:t>TRA6002 </a:t>
            </a:r>
            <a:r>
              <a:rPr lang="zh-CN" altLang="en-US" sz="3200" dirty="0">
                <a:latin typeface="Microsoft JhengHei" panose="020B0604030504040204" pitchFamily="34" charset="-120"/>
                <a:ea typeface="Microsoft JhengHei" panose="020B0604030504040204" pitchFamily="34" charset="-120"/>
              </a:rPr>
              <a:t>专业语言服务：技能和策略</a:t>
            </a:r>
          </a:p>
          <a:p>
            <a:r>
              <a:rPr lang="en-HK" altLang="zh-CN" sz="3200" dirty="0">
                <a:latin typeface="Microsoft JhengHei" panose="020B0604030504040204" pitchFamily="34" charset="-120"/>
                <a:ea typeface="Microsoft JhengHei" panose="020B0604030504040204" pitchFamily="34" charset="-120"/>
              </a:rPr>
              <a:t>TRA6003 </a:t>
            </a:r>
            <a:r>
              <a:rPr lang="zh-CN" altLang="en-US" sz="3200" dirty="0">
                <a:latin typeface="Microsoft JhengHei" panose="020B0604030504040204" pitchFamily="34" charset="-120"/>
                <a:ea typeface="Microsoft JhengHei" panose="020B0604030504040204" pitchFamily="34" charset="-120"/>
              </a:rPr>
              <a:t>商务与法律翻译</a:t>
            </a:r>
          </a:p>
          <a:p>
            <a:r>
              <a:rPr lang="en-HK" altLang="zh-CN" sz="3200" dirty="0">
                <a:latin typeface="Microsoft JhengHei" panose="020B0604030504040204" pitchFamily="34" charset="-120"/>
                <a:ea typeface="Microsoft JhengHei" panose="020B0604030504040204" pitchFamily="34" charset="-120"/>
              </a:rPr>
              <a:t>TRA6004 </a:t>
            </a:r>
            <a:r>
              <a:rPr lang="zh-CN" altLang="en-US" sz="3200" dirty="0">
                <a:latin typeface="Microsoft JhengHei" panose="020B0604030504040204" pitchFamily="34" charset="-120"/>
                <a:ea typeface="Microsoft JhengHei" panose="020B0604030504040204" pitchFamily="34" charset="-120"/>
              </a:rPr>
              <a:t>专业线上协作翻译</a:t>
            </a:r>
          </a:p>
        </p:txBody>
      </p:sp>
    </p:spTree>
    <p:extLst>
      <p:ext uri="{BB962C8B-B14F-4D97-AF65-F5344CB8AC3E}">
        <p14:creationId xmlns:p14="http://schemas.microsoft.com/office/powerpoint/2010/main" val="292850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选修方向一：专业语言服务（计算机辅助）</a:t>
            </a: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TRA6101 </a:t>
            </a:r>
            <a:r>
              <a:rPr lang="zh-CN" altLang="en-US" sz="3200" dirty="0">
                <a:latin typeface="Microsoft JhengHei" panose="020B0604030504040204" pitchFamily="34" charset="-120"/>
                <a:ea typeface="Microsoft JhengHei" panose="020B0604030504040204" pitchFamily="34" charset="-120"/>
              </a:rPr>
              <a:t>科技翻译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TRA6102 </a:t>
            </a:r>
            <a:r>
              <a:rPr lang="zh-CN" altLang="en-US" sz="3200" dirty="0">
                <a:latin typeface="Microsoft JhengHei" panose="020B0604030504040204" pitchFamily="34" charset="-120"/>
                <a:ea typeface="Microsoft JhengHei" panose="020B0604030504040204" pitchFamily="34" charset="-120"/>
              </a:rPr>
              <a:t>国际贸易及运输翻译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TRA6103 </a:t>
            </a:r>
            <a:r>
              <a:rPr lang="zh-CN" altLang="en-US" sz="3200" dirty="0">
                <a:latin typeface="Microsoft JhengHei" panose="020B0604030504040204" pitchFamily="34" charset="-120"/>
                <a:ea typeface="Microsoft JhengHei" panose="020B0604030504040204" pitchFamily="34" charset="-120"/>
              </a:rPr>
              <a:t>文学、历史及哲学翻译的电子工具</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TRA6104 </a:t>
            </a:r>
            <a:r>
              <a:rPr lang="zh-CN" altLang="en-US" sz="3200" dirty="0">
                <a:latin typeface="Microsoft JhengHei" panose="020B0604030504040204" pitchFamily="34" charset="-120"/>
                <a:ea typeface="Microsoft JhengHei" panose="020B0604030504040204" pitchFamily="34" charset="-120"/>
              </a:rPr>
              <a:t>医药翻译</a:t>
            </a:r>
          </a:p>
          <a:p>
            <a:r>
              <a:rPr lang="en-HK" altLang="zh-CN" sz="3200" dirty="0">
                <a:latin typeface="Microsoft JhengHei" panose="020B0604030504040204" pitchFamily="34" charset="-120"/>
                <a:ea typeface="Microsoft JhengHei" panose="020B0604030504040204" pitchFamily="34" charset="-120"/>
              </a:rPr>
              <a:t>TRA6105 </a:t>
            </a:r>
            <a:r>
              <a:rPr lang="zh-CN" altLang="en-US" sz="3200" dirty="0">
                <a:latin typeface="Microsoft JhengHei" panose="020B0604030504040204" pitchFamily="34" charset="-120"/>
                <a:ea typeface="Microsoft JhengHei" panose="020B0604030504040204" pitchFamily="34" charset="-120"/>
              </a:rPr>
              <a:t>商务和法律传译</a:t>
            </a:r>
            <a:endParaRPr lang="en-HK" altLang="zh-CN" sz="3200" dirty="0">
              <a:latin typeface="Microsoft JhengHei" panose="020B0604030504040204" pitchFamily="34" charset="-120"/>
              <a:ea typeface="Microsoft JhengHei" panose="020B0604030504040204" pitchFamily="34" charset="-120"/>
            </a:endParaRPr>
          </a:p>
          <a:p>
            <a:r>
              <a:rPr lang="en-HK" altLang="zh-CN" sz="3200" dirty="0">
                <a:latin typeface="Microsoft JhengHei" panose="020B0604030504040204" pitchFamily="34" charset="-120"/>
                <a:ea typeface="Microsoft JhengHei" panose="020B0604030504040204" pitchFamily="34" charset="-120"/>
              </a:rPr>
              <a:t>TRA6106 </a:t>
            </a:r>
            <a:r>
              <a:rPr lang="zh-CN" altLang="en-US" sz="3200" dirty="0">
                <a:latin typeface="Microsoft JhengHei" panose="020B0604030504040204" pitchFamily="34" charset="-120"/>
                <a:ea typeface="Microsoft JhengHei" panose="020B0604030504040204" pitchFamily="34" charset="-120"/>
              </a:rPr>
              <a:t>数字娱乐翻译</a:t>
            </a:r>
          </a:p>
        </p:txBody>
      </p:sp>
    </p:spTree>
    <p:extLst>
      <p:ext uri="{BB962C8B-B14F-4D97-AF65-F5344CB8AC3E}">
        <p14:creationId xmlns:p14="http://schemas.microsoft.com/office/powerpoint/2010/main" val="2663180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选修方向二：翻译技术</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fontScale="92500" lnSpcReduction="10000"/>
          </a:bodyPr>
          <a:lstStyle/>
          <a:p>
            <a:r>
              <a:rPr lang="en-HK" altLang="zh-CN" sz="3200" dirty="0">
                <a:latin typeface="Microsoft JhengHei" panose="020B0604030504040204" pitchFamily="34" charset="-120"/>
                <a:ea typeface="Microsoft JhengHei" panose="020B0604030504040204" pitchFamily="34" charset="-120"/>
              </a:rPr>
              <a:t>TRA6201 </a:t>
            </a:r>
            <a:r>
              <a:rPr lang="zh-CN" altLang="en-US" sz="3200" dirty="0">
                <a:latin typeface="Microsoft JhengHei" panose="020B0604030504040204" pitchFamily="34" charset="-120"/>
                <a:ea typeface="Microsoft JhengHei" panose="020B0604030504040204" pitchFamily="34" charset="-120"/>
              </a:rPr>
              <a:t>本地化和双语网站开发</a:t>
            </a:r>
          </a:p>
          <a:p>
            <a:r>
              <a:rPr lang="en-HK" altLang="zh-CN" sz="3200" dirty="0">
                <a:latin typeface="Microsoft JhengHei" panose="020B0604030504040204" pitchFamily="34" charset="-120"/>
                <a:ea typeface="Microsoft JhengHei" panose="020B0604030504040204" pitchFamily="34" charset="-120"/>
              </a:rPr>
              <a:t>TRA6202 </a:t>
            </a:r>
            <a:r>
              <a:rPr lang="zh-CN" altLang="en-US" sz="3200" dirty="0">
                <a:latin typeface="Microsoft JhengHei" panose="020B0604030504040204" pitchFamily="34" charset="-120"/>
                <a:ea typeface="Microsoft JhengHei" panose="020B0604030504040204" pitchFamily="34" charset="-120"/>
              </a:rPr>
              <a:t>双语数字营销技术</a:t>
            </a:r>
          </a:p>
          <a:p>
            <a:r>
              <a:rPr lang="en-HK" altLang="zh-CN" sz="3200" dirty="0">
                <a:latin typeface="Microsoft JhengHei" panose="020B0604030504040204" pitchFamily="34" charset="-120"/>
                <a:ea typeface="Microsoft JhengHei" panose="020B0604030504040204" pitchFamily="34" charset="-120"/>
              </a:rPr>
              <a:t>TRA6203 </a:t>
            </a:r>
            <a:r>
              <a:rPr lang="zh-CN" altLang="en-US" sz="3200" dirty="0">
                <a:latin typeface="Microsoft JhengHei" panose="020B0604030504040204" pitchFamily="34" charset="-120"/>
                <a:ea typeface="Microsoft JhengHei" panose="020B0604030504040204" pitchFamily="34" charset="-120"/>
              </a:rPr>
              <a:t>自然语言处理及翻译</a:t>
            </a:r>
          </a:p>
          <a:p>
            <a:r>
              <a:rPr lang="en-HK" altLang="zh-CN" sz="3200" dirty="0">
                <a:latin typeface="Microsoft JhengHei" panose="020B0604030504040204" pitchFamily="34" charset="-120"/>
                <a:ea typeface="Microsoft JhengHei" panose="020B0604030504040204" pitchFamily="34" charset="-120"/>
              </a:rPr>
              <a:t>TRA6204 </a:t>
            </a:r>
            <a:r>
              <a:rPr lang="zh-CN" altLang="en-US" sz="3200" dirty="0">
                <a:latin typeface="Microsoft JhengHei" panose="020B0604030504040204" pitchFamily="34" charset="-120"/>
                <a:ea typeface="Microsoft JhengHei" panose="020B0604030504040204" pitchFamily="34" charset="-120"/>
              </a:rPr>
              <a:t>翻译研究技术</a:t>
            </a:r>
          </a:p>
          <a:p>
            <a:r>
              <a:rPr lang="en-HK" altLang="zh-CN" sz="3200" dirty="0">
                <a:latin typeface="Microsoft JhengHei" panose="020B0604030504040204" pitchFamily="34" charset="-120"/>
                <a:ea typeface="Microsoft JhengHei" panose="020B0604030504040204" pitchFamily="34" charset="-120"/>
              </a:rPr>
              <a:t>TRA6205 </a:t>
            </a:r>
            <a:r>
              <a:rPr lang="zh-CN" altLang="en-US" sz="3200" dirty="0">
                <a:latin typeface="Microsoft JhengHei" panose="020B0604030504040204" pitchFamily="34" charset="-120"/>
                <a:ea typeface="Microsoft JhengHei" panose="020B0604030504040204" pitchFamily="34" charset="-120"/>
              </a:rPr>
              <a:t>翻译技术前沿</a:t>
            </a:r>
          </a:p>
          <a:p>
            <a:r>
              <a:rPr lang="en-HK" altLang="zh-CN" sz="3200" dirty="0">
                <a:latin typeface="Microsoft JhengHei" panose="020B0604030504040204" pitchFamily="34" charset="-120"/>
                <a:ea typeface="Microsoft JhengHei" panose="020B0604030504040204" pitchFamily="34" charset="-120"/>
              </a:rPr>
              <a:t>TRA6206 </a:t>
            </a:r>
            <a:r>
              <a:rPr lang="zh-CN" altLang="en-US" sz="3200" dirty="0">
                <a:latin typeface="Microsoft JhengHei" panose="020B0604030504040204" pitchFamily="34" charset="-120"/>
                <a:ea typeface="Microsoft JhengHei" panose="020B0604030504040204" pitchFamily="34" charset="-120"/>
              </a:rPr>
              <a:t>口译科技</a:t>
            </a:r>
          </a:p>
          <a:p>
            <a:endParaRPr lang="zh-CN" altLang="en-US" sz="32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59019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15A19D0-2BD2-47E7-A51B-B8083A14E7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6641F14-42D8-42E0-8B56-FC0A08EB2E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3FEF18-8973-49F1-B984-81E6307303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FEE187-7ECD-4C55-BE26-0DA3DDE0ED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708818-667C-4218-8552-2975EB0047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FA1A626-67CE-4E24-974F-C432A21D1D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029D28-01D8-4EB8-B30C-79D6F14E6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24E501C-EBFD-4E76-8F7F-9EFA76EFFD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04596B9-52A8-4717-8158-2204F86D9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EC080A-A9BB-467A-92A9-D597436B74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65DD030-3FCC-4380-B680-8E171845F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015E10D-03D4-4A67-8377-5B0A55F3D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B96670-ACA9-42B6-87A2-E411999899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BC8247-310E-48D0-9CEF-43BC6E41A2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F09D0F-F86F-4AA5-AB1D-AAB1E5BA9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569AF0-6598-4FCC-803D-B3C3DE030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1B68A9D-7921-44B8-8464-E36F028EEA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8EB3D7-2443-4764-9991-B691C090C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6128C1-7748-441C-94E4-1874BB5779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276682F-0434-4D7E-B400-2DF99D969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D2F02B-2688-4DCD-9610-1C086528F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A0DA4B-915F-4A6D-8368-BE7B53E42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01711BC-8D96-4E1F-934B-9E382A617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64551E-CB94-4200-809A-9E33122BA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64389BE-74F0-4F54-9DE0-2BCB33C78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721F72-5343-46B1-AFC1-6DF4FF7710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4A528A6-14EE-4010-93CB-95F75CB96E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186140D-084D-4621-A556-65927AB449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2049A17-7EE3-4BEF-B630-AD0AB020E6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23B596-7D86-4AF3-AE7E-A696FEF11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F7FC8FA-C1DE-4F38-BCDA-464A54783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FE2E-F050-46F9-BAD0-939F37AA9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63D6C682-FD57-4DF7-854F-DD140E1E29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1516213"/>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1"/>
            <a:ext cx="10325000" cy="1380515"/>
          </a:xfrm>
        </p:spPr>
        <p:txBody>
          <a:bodyPr>
            <a:normAutofit/>
          </a:bodyPr>
          <a:lstStyle/>
          <a:p>
            <a:r>
              <a:rPr lang="en-US" dirty="0" err="1">
                <a:latin typeface="Microsoft JhengHei" panose="020B0604030504040204" pitchFamily="34" charset="-120"/>
                <a:ea typeface="Microsoft JhengHei" panose="020B0604030504040204" pitchFamily="34" charset="-120"/>
              </a:rPr>
              <a:t>人工智能翻译技术</a:t>
            </a:r>
            <a:r>
              <a:rPr lang="zh-CN" altLang="en-US" dirty="0">
                <a:latin typeface="Microsoft JhengHei" panose="020B0604030504040204" pitchFamily="34" charset="-120"/>
                <a:ea typeface="Microsoft JhengHei" panose="020B0604030504040204" pitchFamily="34" charset="-120"/>
              </a:rPr>
              <a:t>：两大类型</a:t>
            </a:r>
            <a:endParaRPr lang="en-US"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7FB86B05-DB5D-E3A7-0FF0-F17C45C5844E}"/>
              </a:ext>
            </a:extLst>
          </p:cNvPr>
          <p:cNvGraphicFramePr>
            <a:graphicFrameLocks noGrp="1"/>
          </p:cNvGraphicFramePr>
          <p:nvPr>
            <p:ph idx="1"/>
            <p:extLst>
              <p:ext uri="{D42A27DB-BD31-4B8C-83A1-F6EECF244321}">
                <p14:modId xmlns:p14="http://schemas.microsoft.com/office/powerpoint/2010/main" val="146000113"/>
              </p:ext>
            </p:extLst>
          </p:nvPr>
        </p:nvGraphicFramePr>
        <p:xfrm>
          <a:off x="690563" y="2339974"/>
          <a:ext cx="10325100" cy="38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57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3C16B4CA-82F8-8A4A-A749-35C02269ED4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0133BB39-F58E-7C46-B40E-6FC97C02A91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E1B10295-CCDC-524C-9928-487A49A3CD8A}"/>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1B5D076E-1651-214C-A055-0CC4F084219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a:xfrm>
            <a:off x="691079" y="725950"/>
            <a:ext cx="3428812" cy="5436630"/>
          </a:xfrm>
        </p:spPr>
        <p:txBody>
          <a:bodyPr anchor="ctr">
            <a:normAutofit/>
          </a:bodyPr>
          <a:lstStyle/>
          <a:p>
            <a:r>
              <a:rPr lang="zh-CN" altLang="en-US">
                <a:latin typeface="Microsoft JhengHei" panose="020B0604030504040204" pitchFamily="34" charset="-120"/>
                <a:ea typeface="Microsoft JhengHei" panose="020B0604030504040204" pitchFamily="34" charset="-120"/>
              </a:rPr>
              <a:t>建议四：加强编辑的训练</a:t>
            </a:r>
            <a:endParaRPr lang="en-US">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33813359-5BAC-8DC8-C746-64AE40D0FF58}"/>
              </a:ext>
            </a:extLst>
          </p:cNvPr>
          <p:cNvGraphicFramePr>
            <a:graphicFrameLocks noGrp="1"/>
          </p:cNvGraphicFramePr>
          <p:nvPr>
            <p:ph idx="1"/>
            <p:extLst>
              <p:ext uri="{D42A27DB-BD31-4B8C-83A1-F6EECF244321}">
                <p14:modId xmlns:p14="http://schemas.microsoft.com/office/powerpoint/2010/main" val="3582253459"/>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67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0A53B17F-0688-4B04-8028-E6FDDB3B004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14EF171-A89E-4497-A05E-B68439B09E63}"/>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F33FDD7C-52F5-4F9C-B532-12384E73B455}"/>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9589807-E851-4622-A5BB-F2D63624F455}"/>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ACEA67F7-BFC8-410B-9BFD-BB9E3E07F14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62FE2E19-5EC7-435D-A8AA-7FBF292541B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sz="4400" dirty="0">
                <a:latin typeface="Microsoft JhengHei" panose="020B0604030504040204" pitchFamily="34" charset="-120"/>
                <a:ea typeface="Microsoft JhengHei" panose="020B0604030504040204" pitchFamily="34" charset="-120"/>
              </a:rPr>
              <a:t>建议五：面向大型语言模型的教学和评估活动</a:t>
            </a:r>
            <a:endParaRPr lang="en-US" sz="4400" dirty="0">
              <a:latin typeface="Microsoft JhengHei" panose="020B0604030504040204" pitchFamily="34" charset="-120"/>
              <a:ea typeface="Microsoft JhengHei" panose="020B0604030504040204" pitchFamily="34" charset="-120"/>
            </a:endParaRPr>
          </a:p>
        </p:txBody>
      </p:sp>
      <p:graphicFrame>
        <p:nvGraphicFramePr>
          <p:cNvPr id="5" name="Content Placeholder 2">
            <a:extLst>
              <a:ext uri="{FF2B5EF4-FFF2-40B4-BE49-F238E27FC236}">
                <a16:creationId xmlns:a16="http://schemas.microsoft.com/office/drawing/2014/main" id="{E906CB05-80F7-E85E-6E11-FF0F66F007C4}"/>
              </a:ext>
            </a:extLst>
          </p:cNvPr>
          <p:cNvGraphicFramePr>
            <a:graphicFrameLocks noGrp="1"/>
          </p:cNvGraphicFramePr>
          <p:nvPr>
            <p:ph idx="1"/>
            <p:extLst>
              <p:ext uri="{D42A27DB-BD31-4B8C-83A1-F6EECF244321}">
                <p14:modId xmlns:p14="http://schemas.microsoft.com/office/powerpoint/2010/main" val="598132389"/>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89338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C4CA-C64B-D4CA-DDC0-F42A8C70EE7A}"/>
              </a:ext>
            </a:extLst>
          </p:cNvPr>
          <p:cNvSpPr>
            <a:spLocks noGrp="1"/>
          </p:cNvSpPr>
          <p:nvPr>
            <p:ph type="title"/>
          </p:nvPr>
        </p:nvSpPr>
        <p:spPr/>
        <p:txBody>
          <a:bodyPr/>
          <a:lstStyle/>
          <a:p>
            <a:r>
              <a:rPr lang="en-US" dirty="0" err="1">
                <a:latin typeface="Microsoft JhengHei" panose="020B0604030504040204" pitchFamily="34" charset="-120"/>
                <a:ea typeface="Microsoft JhengHei" panose="020B0604030504040204" pitchFamily="34" charset="-120"/>
              </a:rPr>
              <a:t>示例</a:t>
            </a:r>
            <a:endParaRPr lang="en-US"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0B86C30C-3C9B-AEA7-7847-C734A2D5F7D0}"/>
              </a:ext>
            </a:extLst>
          </p:cNvPr>
          <p:cNvSpPr>
            <a:spLocks noGrp="1"/>
          </p:cNvSpPr>
          <p:nvPr>
            <p:ph idx="1"/>
          </p:nvPr>
        </p:nvSpPr>
        <p:spPr/>
        <p:txBody>
          <a:bodyPr>
            <a:normAutofit fontScale="92500"/>
          </a:bodyPr>
          <a:lstStyle/>
          <a:p>
            <a:r>
              <a:rPr lang="en-US" sz="2400" dirty="0"/>
              <a:t>Instructions</a:t>
            </a:r>
          </a:p>
          <a:p>
            <a:r>
              <a:rPr lang="en-US" sz="2400" dirty="0"/>
              <a:t>Please refer to the Chinese text and its accompanying English translations below (Version 1: NMT; Version 2: LLM). Answer the following questions.</a:t>
            </a:r>
          </a:p>
          <a:p>
            <a:r>
              <a:rPr lang="en-US" sz="2400" dirty="0"/>
              <a:t>(a)	Comment on the translation issues present in the two English translations provided.</a:t>
            </a:r>
          </a:p>
          <a:p>
            <a:r>
              <a:rPr lang="en-US" sz="2400" dirty="0"/>
              <a:t>(b)	Provide a revised English translation that improves accuracy, fluency, and clarity.</a:t>
            </a:r>
          </a:p>
          <a:p>
            <a:r>
              <a:rPr lang="en-US" sz="2400" dirty="0"/>
              <a:t>(c)	Explain the changes made.</a:t>
            </a:r>
          </a:p>
        </p:txBody>
      </p:sp>
    </p:spTree>
    <p:extLst>
      <p:ext uri="{BB962C8B-B14F-4D97-AF65-F5344CB8AC3E}">
        <p14:creationId xmlns:p14="http://schemas.microsoft.com/office/powerpoint/2010/main" val="25347180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更多</a:t>
            </a:r>
            <a:r>
              <a:rPr lang="zh-CN" altLang="en-US" sz="4400" dirty="0">
                <a:latin typeface="Microsoft JhengHei" panose="020B0604030504040204" pitchFamily="34" charset="-120"/>
                <a:ea typeface="Microsoft JhengHei" panose="020B0604030504040204" pitchFamily="34" charset="-120"/>
              </a:rPr>
              <a:t>内容</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en-HK" altLang="zh-CN" sz="2400" b="1" dirty="0" err="1">
                <a:latin typeface="Microsoft JhengHei" panose="020B0604030504040204" pitchFamily="34" charset="-120"/>
                <a:ea typeface="Microsoft JhengHei" panose="020B0604030504040204" pitchFamily="34" charset="-120"/>
              </a:rPr>
              <a:t>ChatGPT</a:t>
            </a:r>
            <a:r>
              <a:rPr lang="en-HK" altLang="zh-CN" sz="2400" b="1" dirty="0">
                <a:latin typeface="Microsoft JhengHei" panose="020B0604030504040204" pitchFamily="34" charset="-120"/>
                <a:ea typeface="Microsoft JhengHei" panose="020B0604030504040204" pitchFamily="34" charset="-120"/>
              </a:rPr>
              <a:t> and GPT-4 for Professional Translators: Exploring the Potential of Large Language Models in Translation </a:t>
            </a:r>
            <a:r>
              <a:rPr lang="en-HK" altLang="zh-CN" sz="2400" dirty="0">
                <a:latin typeface="Microsoft JhengHei" panose="020B0604030504040204" pitchFamily="34" charset="-120"/>
                <a:ea typeface="Microsoft JhengHei" panose="020B0604030504040204" pitchFamily="34" charset="-120"/>
              </a:rPr>
              <a:t>(Siu 2023a) </a:t>
            </a:r>
          </a:p>
          <a:p>
            <a:r>
              <a:rPr lang="en-HK" altLang="zh-CN" sz="2400" b="1" dirty="0">
                <a:latin typeface="Microsoft JhengHei" panose="020B0604030504040204" pitchFamily="34" charset="-120"/>
                <a:ea typeface="Microsoft JhengHei" panose="020B0604030504040204" pitchFamily="34" charset="-120"/>
              </a:rPr>
              <a:t>Deep Learning and Translation Technology</a:t>
            </a:r>
            <a:r>
              <a:rPr lang="en-HK" altLang="zh-CN" sz="2400" dirty="0">
                <a:latin typeface="Microsoft JhengHei" panose="020B0604030504040204" pitchFamily="34" charset="-120"/>
                <a:ea typeface="Microsoft JhengHei" panose="020B0604030504040204" pitchFamily="34" charset="-120"/>
              </a:rPr>
              <a:t> - Chapter 47, </a:t>
            </a:r>
            <a:r>
              <a:rPr lang="en-HK" altLang="zh-CN" sz="2400" i="1" dirty="0">
                <a:latin typeface="Microsoft JhengHei" panose="020B0604030504040204" pitchFamily="34" charset="-120"/>
                <a:ea typeface="Microsoft JhengHei" panose="020B0604030504040204" pitchFamily="34" charset="-120"/>
              </a:rPr>
              <a:t>Routledge </a:t>
            </a:r>
            <a:r>
              <a:rPr lang="en-HK" altLang="zh-CN" sz="2400" i="1" dirty="0" err="1">
                <a:latin typeface="Microsoft JhengHei" panose="020B0604030504040204" pitchFamily="34" charset="-120"/>
                <a:ea typeface="Microsoft JhengHei" panose="020B0604030504040204" pitchFamily="34" charset="-120"/>
              </a:rPr>
              <a:t>Encyclopedia</a:t>
            </a:r>
            <a:r>
              <a:rPr lang="en-HK" altLang="zh-CN" sz="2400" i="1" dirty="0">
                <a:latin typeface="Microsoft JhengHei" panose="020B0604030504040204" pitchFamily="34" charset="-120"/>
                <a:ea typeface="Microsoft JhengHei" panose="020B0604030504040204" pitchFamily="34" charset="-120"/>
              </a:rPr>
              <a:t> of Translation Technology</a:t>
            </a:r>
            <a:r>
              <a:rPr lang="en-HK" altLang="zh-CN" sz="2400" dirty="0">
                <a:latin typeface="Microsoft JhengHei" panose="020B0604030504040204" pitchFamily="34" charset="-120"/>
                <a:ea typeface="Microsoft JhengHei" panose="020B0604030504040204" pitchFamily="34" charset="-120"/>
              </a:rPr>
              <a:t>  (2</a:t>
            </a:r>
            <a:r>
              <a:rPr lang="en-HK" altLang="zh-CN" sz="2400" baseline="30000" dirty="0">
                <a:latin typeface="Microsoft JhengHei" panose="020B0604030504040204" pitchFamily="34" charset="-120"/>
                <a:ea typeface="Microsoft JhengHei" panose="020B0604030504040204" pitchFamily="34" charset="-120"/>
              </a:rPr>
              <a:t>nd</a:t>
            </a:r>
            <a:r>
              <a:rPr lang="en-HK" altLang="zh-CN" sz="2400" dirty="0">
                <a:latin typeface="Microsoft JhengHei" panose="020B0604030504040204" pitchFamily="34" charset="-120"/>
                <a:ea typeface="Microsoft JhengHei" panose="020B0604030504040204" pitchFamily="34" charset="-120"/>
              </a:rPr>
              <a:t> Edition) (Siu 2023b)</a:t>
            </a:r>
          </a:p>
          <a:p>
            <a:endParaRPr lang="en-HK" altLang="zh-CN" sz="2400" dirty="0">
              <a:latin typeface="Microsoft JhengHei" panose="020B0604030504040204" pitchFamily="34" charset="-120"/>
              <a:ea typeface="Microsoft JhengHei" panose="020B0604030504040204" pitchFamily="34" charset="-120"/>
            </a:endParaRPr>
          </a:p>
          <a:p>
            <a:endParaRPr lang="en-HK" altLang="zh-CN" sz="2400" dirty="0">
              <a:latin typeface="Microsoft JhengHei" panose="020B0604030504040204" pitchFamily="34" charset="-120"/>
              <a:ea typeface="Microsoft JhengHei" panose="020B0604030504040204" pitchFamily="34" charset="-120"/>
            </a:endParaRPr>
          </a:p>
        </p:txBody>
      </p:sp>
      <p:pic>
        <p:nvPicPr>
          <p:cNvPr id="6" name="Picture 5">
            <a:extLst>
              <a:ext uri="{FF2B5EF4-FFF2-40B4-BE49-F238E27FC236}">
                <a16:creationId xmlns:a16="http://schemas.microsoft.com/office/drawing/2014/main" id="{92E79D6D-9B8F-60AA-866C-4995ED4E961A}"/>
              </a:ext>
            </a:extLst>
          </p:cNvPr>
          <p:cNvPicPr>
            <a:picLocks noChangeAspect="1"/>
          </p:cNvPicPr>
          <p:nvPr/>
        </p:nvPicPr>
        <p:blipFill>
          <a:blip r:embed="rId2"/>
          <a:stretch>
            <a:fillRect/>
          </a:stretch>
        </p:blipFill>
        <p:spPr>
          <a:xfrm>
            <a:off x="8825329" y="4343400"/>
            <a:ext cx="2190750" cy="2190750"/>
          </a:xfrm>
          <a:prstGeom prst="rect">
            <a:avLst/>
          </a:prstGeom>
        </p:spPr>
      </p:pic>
    </p:spTree>
    <p:extLst>
      <p:ext uri="{BB962C8B-B14F-4D97-AF65-F5344CB8AC3E}">
        <p14:creationId xmlns:p14="http://schemas.microsoft.com/office/powerpoint/2010/main" val="16799272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6298-C0BC-3053-AC48-0D74CB5B55FC}"/>
              </a:ext>
            </a:extLst>
          </p:cNvPr>
          <p:cNvSpPr>
            <a:spLocks noGrp="1"/>
          </p:cNvSpPr>
          <p:nvPr>
            <p:ph type="title"/>
          </p:nvPr>
        </p:nvSpPr>
        <p:spPr/>
        <p:txBody>
          <a:bodyPr/>
          <a:lstStyle/>
          <a:p>
            <a:r>
              <a:rPr lang="en-US" dirty="0" err="1"/>
              <a:t>谢谢</a:t>
            </a:r>
            <a:r>
              <a:rPr lang="zh-CN" altLang="en-US" dirty="0"/>
              <a:t>！</a:t>
            </a:r>
            <a:endParaRPr lang="en-US" dirty="0"/>
          </a:p>
        </p:txBody>
      </p:sp>
      <p:sp>
        <p:nvSpPr>
          <p:cNvPr id="3" name="Text Placeholder 2">
            <a:extLst>
              <a:ext uri="{FF2B5EF4-FFF2-40B4-BE49-F238E27FC236}">
                <a16:creationId xmlns:a16="http://schemas.microsoft.com/office/drawing/2014/main" id="{11A1CCF0-0F88-2887-C77A-6583ACD663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71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9441-0624-51A5-0166-24DA240A7DEA}"/>
              </a:ext>
            </a:extLst>
          </p:cNvPr>
          <p:cNvSpPr>
            <a:spLocks noGrp="1"/>
          </p:cNvSpPr>
          <p:nvPr>
            <p:ph type="title"/>
          </p:nvPr>
        </p:nvSpPr>
        <p:spPr/>
        <p:txBody>
          <a:bodyPr/>
          <a:lstStyle/>
          <a:p>
            <a:r>
              <a:rPr lang="en-US" sz="4400" dirty="0" err="1">
                <a:latin typeface="Microsoft JhengHei" panose="020B0604030504040204" pitchFamily="34" charset="-120"/>
                <a:ea typeface="Microsoft JhengHei" panose="020B0604030504040204" pitchFamily="34" charset="-120"/>
              </a:rPr>
              <a:t>基本原理</a:t>
            </a:r>
            <a:endParaRPr lang="en-US" sz="4400" dirty="0">
              <a:latin typeface="Microsoft JhengHei" panose="020B0604030504040204" pitchFamily="34" charset="-120"/>
              <a:ea typeface="Microsoft JhengHei" panose="020B0604030504040204" pitchFamily="34" charset="-120"/>
            </a:endParaRPr>
          </a:p>
        </p:txBody>
      </p:sp>
      <p:sp>
        <p:nvSpPr>
          <p:cNvPr id="3" name="Content Placeholder 2">
            <a:extLst>
              <a:ext uri="{FF2B5EF4-FFF2-40B4-BE49-F238E27FC236}">
                <a16:creationId xmlns:a16="http://schemas.microsoft.com/office/drawing/2014/main" id="{F675EEDA-140A-AB32-7ECC-9142C4CCC261}"/>
              </a:ext>
            </a:extLst>
          </p:cNvPr>
          <p:cNvSpPr>
            <a:spLocks noGrp="1"/>
          </p:cNvSpPr>
          <p:nvPr>
            <p:ph idx="1"/>
          </p:nvPr>
        </p:nvSpPr>
        <p:spPr/>
        <p:txBody>
          <a:bodyPr>
            <a:normAutofit/>
          </a:bodyPr>
          <a:lstStyle/>
          <a:p>
            <a:r>
              <a:rPr lang="zh-CN" altLang="en-US" sz="3200" b="1" dirty="0">
                <a:latin typeface="Microsoft JhengHei" panose="020B0604030504040204" pitchFamily="34" charset="-120"/>
                <a:ea typeface="Microsoft JhengHei" panose="020B0604030504040204" pitchFamily="34" charset="-120"/>
              </a:rPr>
              <a:t>方法：</a:t>
            </a:r>
            <a:r>
              <a:rPr lang="zh-CN" altLang="en-US" sz="3200" dirty="0">
                <a:latin typeface="Microsoft JhengHei" panose="020B0604030504040204" pitchFamily="34" charset="-120"/>
                <a:ea typeface="Microsoft JhengHei" panose="020B0604030504040204" pitchFamily="34" charset="-120"/>
              </a:rPr>
              <a:t>利用人工神经网络进行字词预测</a:t>
            </a:r>
            <a:endParaRPr lang="en-HK" altLang="zh-CN" sz="3200" dirty="0">
              <a:latin typeface="Microsoft JhengHei" panose="020B0604030504040204" pitchFamily="34" charset="-120"/>
              <a:ea typeface="Microsoft JhengHei" panose="020B0604030504040204" pitchFamily="34" charset="-120"/>
            </a:endParaRPr>
          </a:p>
          <a:p>
            <a:r>
              <a:rPr lang="zh-CN" altLang="en-US" sz="3200" b="1" dirty="0">
                <a:latin typeface="Microsoft JhengHei" panose="020B0604030504040204" pitchFamily="34" charset="-120"/>
                <a:ea typeface="Microsoft JhengHei" panose="020B0604030504040204" pitchFamily="34" charset="-120"/>
              </a:rPr>
              <a:t>常用架构：</a:t>
            </a:r>
            <a:r>
              <a:rPr lang="zh-CN" altLang="en-US" sz="3200" dirty="0">
                <a:latin typeface="Microsoft JhengHei" panose="020B0604030504040204" pitchFamily="34" charset="-120"/>
                <a:ea typeface="Microsoft JhengHei" panose="020B0604030504040204" pitchFamily="34" charset="-120"/>
              </a:rPr>
              <a:t>基于</a:t>
            </a:r>
            <a:r>
              <a:rPr lang="zh-CN" altLang="en-HK" sz="3200" dirty="0">
                <a:latin typeface="Microsoft JhengHei" panose="020B0604030504040204" pitchFamily="34" charset="-120"/>
                <a:ea typeface="Microsoft JhengHei" panose="020B0604030504040204" pitchFamily="34" charset="-120"/>
              </a:rPr>
              <a:t>自注意力模型</a:t>
            </a:r>
            <a:r>
              <a:rPr lang="en-HK" altLang="zh-CN" sz="3200" dirty="0">
                <a:latin typeface="Microsoft JhengHei" panose="020B0604030504040204" pitchFamily="34" charset="-120"/>
                <a:ea typeface="Microsoft JhengHei" panose="020B0604030504040204" pitchFamily="34" charset="-120"/>
              </a:rPr>
              <a:t> (Self-attention neural network)</a:t>
            </a:r>
          </a:p>
          <a:p>
            <a:r>
              <a:rPr lang="zh-CN" altLang="en-HK" sz="3200" dirty="0">
                <a:latin typeface="Microsoft JhengHei" panose="020B0604030504040204" pitchFamily="34" charset="-120"/>
                <a:ea typeface="Microsoft JhengHei" panose="020B0604030504040204" pitchFamily="34" charset="-120"/>
              </a:rPr>
              <a:t>详</a:t>
            </a:r>
            <a:r>
              <a:rPr lang="zh-CN" altLang="en-US" sz="3200" dirty="0">
                <a:latin typeface="Microsoft JhengHei" panose="020B0604030504040204" pitchFamily="34" charset="-120"/>
                <a:ea typeface="Microsoft JhengHei" panose="020B0604030504040204" pitchFamily="34" charset="-120"/>
              </a:rPr>
              <a:t>参</a:t>
            </a:r>
            <a:r>
              <a:rPr lang="en-US" altLang="zh-CN" sz="3200" dirty="0">
                <a:latin typeface="Microsoft JhengHei" panose="020B0604030504040204" pitchFamily="34" charset="-120"/>
                <a:ea typeface="Microsoft JhengHei" panose="020B0604030504040204" pitchFamily="34" charset="-120"/>
              </a:rPr>
              <a:t>Siu (2023b)</a:t>
            </a:r>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en-US" altLang="zh-CN" sz="3200" dirty="0">
              <a:latin typeface="Microsoft JhengHei" panose="020B0604030504040204" pitchFamily="34" charset="-120"/>
              <a:ea typeface="Microsoft JhengHei" panose="020B0604030504040204" pitchFamily="34" charset="-120"/>
            </a:endParaRPr>
          </a:p>
          <a:p>
            <a:endParaRPr lang="zh-CN" altLang="en-US" sz="3200" dirty="0">
              <a:latin typeface="Microsoft JhengHei" panose="020B0604030504040204" pitchFamily="34" charset="-120"/>
              <a:ea typeface="Microsoft JhengHei" panose="020B0604030504040204" pitchFamily="34" charset="-120"/>
            </a:endParaRPr>
          </a:p>
          <a:p>
            <a:endParaRPr lang="zh-CN" altLang="en-US" sz="3200" dirty="0" err="1">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866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17503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8" grpId="0" animBg="1"/>
      <p:bldP spid="22"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
        <p:nvSpPr>
          <p:cNvPr id="15" name="TextBox 14">
            <a:extLst>
              <a:ext uri="{FF2B5EF4-FFF2-40B4-BE49-F238E27FC236}">
                <a16:creationId xmlns:a16="http://schemas.microsoft.com/office/drawing/2014/main" id="{39E1E9EC-2389-C365-03E5-E1F5F26636EE}"/>
              </a:ext>
            </a:extLst>
          </p:cNvPr>
          <p:cNvSpPr txBox="1"/>
          <p:nvPr/>
        </p:nvSpPr>
        <p:spPr>
          <a:xfrm>
            <a:off x="1213218" y="2399574"/>
            <a:ext cx="1999265" cy="369332"/>
          </a:xfrm>
          <a:prstGeom prst="rect">
            <a:avLst/>
          </a:prstGeom>
          <a:noFill/>
        </p:spPr>
        <p:txBody>
          <a:bodyPr wrap="none" rtlCol="0">
            <a:spAutoFit/>
          </a:bodyPr>
          <a:lstStyle/>
          <a:p>
            <a:r>
              <a:rPr lang="en-US" dirty="0">
                <a:highlight>
                  <a:srgbClr val="00FFFF"/>
                </a:highlight>
              </a:rPr>
              <a:t>I love translation.</a:t>
            </a:r>
          </a:p>
        </p:txBody>
      </p:sp>
      <p:sp>
        <p:nvSpPr>
          <p:cNvPr id="16" name="TextBox 15">
            <a:extLst>
              <a:ext uri="{FF2B5EF4-FFF2-40B4-BE49-F238E27FC236}">
                <a16:creationId xmlns:a16="http://schemas.microsoft.com/office/drawing/2014/main" id="{9018A33D-A65A-B79E-EF96-D0AFE1962127}"/>
              </a:ext>
            </a:extLst>
          </p:cNvPr>
          <p:cNvSpPr txBox="1"/>
          <p:nvPr/>
        </p:nvSpPr>
        <p:spPr>
          <a:xfrm>
            <a:off x="1213218" y="3943622"/>
            <a:ext cx="497252" cy="369332"/>
          </a:xfrm>
          <a:prstGeom prst="rect">
            <a:avLst/>
          </a:prstGeom>
          <a:noFill/>
        </p:spPr>
        <p:txBody>
          <a:bodyPr wrap="none" rtlCol="0">
            <a:spAutoFit/>
          </a:bodyPr>
          <a:lstStyle/>
          <a:p>
            <a:r>
              <a:rPr lang="en-US" dirty="0">
                <a:highlight>
                  <a:srgbClr val="FFFF00"/>
                </a:highlight>
              </a:rPr>
              <a:t>&lt;s&gt;</a:t>
            </a:r>
          </a:p>
        </p:txBody>
      </p:sp>
      <p:sp>
        <p:nvSpPr>
          <p:cNvPr id="17" name="TextBox 16">
            <a:extLst>
              <a:ext uri="{FF2B5EF4-FFF2-40B4-BE49-F238E27FC236}">
                <a16:creationId xmlns:a16="http://schemas.microsoft.com/office/drawing/2014/main" id="{BB7911D7-158B-909E-5DAC-7D84CC58B417}"/>
              </a:ext>
            </a:extLst>
          </p:cNvPr>
          <p:cNvSpPr txBox="1"/>
          <p:nvPr/>
        </p:nvSpPr>
        <p:spPr>
          <a:xfrm>
            <a:off x="6056301" y="4659267"/>
            <a:ext cx="646331" cy="1477328"/>
          </a:xfrm>
          <a:prstGeom prst="rect">
            <a:avLst/>
          </a:prstGeom>
          <a:noFill/>
        </p:spPr>
        <p:txBody>
          <a:bodyPr wrap="none" rtlCol="0">
            <a:spAutoFit/>
          </a:bodyPr>
          <a:lstStyle/>
          <a:p>
            <a:r>
              <a:rPr lang="en-US" dirty="0" err="1">
                <a:highlight>
                  <a:srgbClr val="FFFF00"/>
                </a:highlight>
              </a:rPr>
              <a:t>我</a:t>
            </a:r>
            <a:endParaRPr lang="en-HK" dirty="0">
              <a:highlight>
                <a:srgbClr val="FFFF00"/>
              </a:highlight>
            </a:endParaRPr>
          </a:p>
          <a:p>
            <a:r>
              <a:rPr lang="zh-CN" altLang="en-US" dirty="0">
                <a:highlight>
                  <a:srgbClr val="FFFF00"/>
                </a:highlight>
              </a:rPr>
              <a:t>爱</a:t>
            </a:r>
            <a:endParaRPr lang="en-HK" altLang="zh-CN" dirty="0">
              <a:highlight>
                <a:srgbClr val="FFFF00"/>
              </a:highlight>
            </a:endParaRPr>
          </a:p>
          <a:p>
            <a:r>
              <a:rPr lang="zh-CN" altLang="en-US" dirty="0">
                <a:highlight>
                  <a:srgbClr val="FFFF00"/>
                </a:highlight>
              </a:rPr>
              <a:t>翻译</a:t>
            </a:r>
            <a:endParaRPr lang="en-HK" altLang="zh-CN" dirty="0">
              <a:highlight>
                <a:srgbClr val="FFFF00"/>
              </a:highlight>
            </a:endParaRPr>
          </a:p>
          <a:p>
            <a:r>
              <a:rPr lang="zh-CN" altLang="en-US" dirty="0">
                <a:highlight>
                  <a:srgbClr val="FFFF00"/>
                </a:highlight>
              </a:rPr>
              <a:t>。</a:t>
            </a:r>
            <a:endParaRPr lang="en-HK" altLang="zh-CN" dirty="0">
              <a:highlight>
                <a:srgbClr val="FFFF00"/>
              </a:highlight>
            </a:endParaRPr>
          </a:p>
          <a:p>
            <a:r>
              <a:rPr lang="en-US" dirty="0">
                <a:highlight>
                  <a:srgbClr val="FFFF00"/>
                </a:highlight>
              </a:rPr>
              <a:t>&lt;/s&gt;</a:t>
            </a:r>
          </a:p>
        </p:txBody>
      </p:sp>
    </p:spTree>
    <p:extLst>
      <p:ext uri="{BB962C8B-B14F-4D97-AF65-F5344CB8AC3E}">
        <p14:creationId xmlns:p14="http://schemas.microsoft.com/office/powerpoint/2010/main" val="164399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D9114B-387B-8F5B-C33B-243E1CB16D2A}"/>
              </a:ext>
            </a:extLst>
          </p:cNvPr>
          <p:cNvSpPr/>
          <p:nvPr/>
        </p:nvSpPr>
        <p:spPr>
          <a:xfrm>
            <a:off x="978114" y="1352855"/>
            <a:ext cx="2472090" cy="98955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原文</a:t>
            </a:r>
            <a:endParaRPr lang="en-US" sz="2400" dirty="0">
              <a:latin typeface="Microsoft JhengHei" panose="020B0604030504040204" pitchFamily="34" charset="-120"/>
              <a:ea typeface="Microsoft JhengHei" panose="020B0604030504040204" pitchFamily="34" charset="-120"/>
            </a:endParaRPr>
          </a:p>
        </p:txBody>
      </p:sp>
      <p:sp>
        <p:nvSpPr>
          <p:cNvPr id="3" name="Rectangle 2">
            <a:extLst>
              <a:ext uri="{FF2B5EF4-FFF2-40B4-BE49-F238E27FC236}">
                <a16:creationId xmlns:a16="http://schemas.microsoft.com/office/drawing/2014/main" id="{A05DB322-C44E-72F3-54FD-DC5D89ECD345}"/>
              </a:ext>
            </a:extLst>
          </p:cNvPr>
          <p:cNvSpPr/>
          <p:nvPr/>
        </p:nvSpPr>
        <p:spPr>
          <a:xfrm>
            <a:off x="4379219" y="135285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编码器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Encoder</a:t>
            </a:r>
          </a:p>
        </p:txBody>
      </p:sp>
      <p:sp>
        <p:nvSpPr>
          <p:cNvPr id="4" name="Rectangle 3">
            <a:extLst>
              <a:ext uri="{FF2B5EF4-FFF2-40B4-BE49-F238E27FC236}">
                <a16:creationId xmlns:a16="http://schemas.microsoft.com/office/drawing/2014/main" id="{3A86626B-D957-A6F5-E16F-9445A951CA60}"/>
              </a:ext>
            </a:extLst>
          </p:cNvPr>
          <p:cNvSpPr/>
          <p:nvPr/>
        </p:nvSpPr>
        <p:spPr>
          <a:xfrm>
            <a:off x="6588495" y="135285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endParaRPr lang="en-US" sz="2000" dirty="0">
              <a:latin typeface="Microsoft JhengHei" panose="020B0604030504040204" pitchFamily="34" charset="-120"/>
              <a:ea typeface="Microsoft JhengHei" panose="020B0604030504040204" pitchFamily="34" charset="-120"/>
            </a:endParaRPr>
          </a:p>
        </p:txBody>
      </p:sp>
      <p:sp>
        <p:nvSpPr>
          <p:cNvPr id="5" name="Rectangle 4">
            <a:extLst>
              <a:ext uri="{FF2B5EF4-FFF2-40B4-BE49-F238E27FC236}">
                <a16:creationId xmlns:a16="http://schemas.microsoft.com/office/drawing/2014/main" id="{D80342DB-19E8-D91C-7C1C-4F24635B6478}"/>
              </a:ext>
            </a:extLst>
          </p:cNvPr>
          <p:cNvSpPr/>
          <p:nvPr/>
        </p:nvSpPr>
        <p:spPr>
          <a:xfrm>
            <a:off x="4379219" y="2908485"/>
            <a:ext cx="1290180"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latin typeface="Microsoft JhengHei" panose="020B0604030504040204" pitchFamily="34" charset="-120"/>
                <a:ea typeface="Microsoft JhengHei" panose="020B0604030504040204" pitchFamily="34" charset="-120"/>
              </a:rPr>
              <a:t>解码器</a:t>
            </a:r>
            <a:endParaRPr lang="en-US" dirty="0">
              <a:latin typeface="Microsoft JhengHei" panose="020B0604030504040204" pitchFamily="34" charset="-120"/>
              <a:ea typeface="Microsoft JhengHei" panose="020B0604030504040204" pitchFamily="34" charset="-120"/>
            </a:endParaRPr>
          </a:p>
          <a:p>
            <a:pPr algn="ctr"/>
            <a:r>
              <a:rPr lang="en-US" dirty="0">
                <a:latin typeface="Microsoft JhengHei" panose="020B0604030504040204" pitchFamily="34" charset="-120"/>
                <a:ea typeface="Microsoft JhengHei" panose="020B0604030504040204" pitchFamily="34" charset="-120"/>
              </a:rPr>
              <a:t>Decoder</a:t>
            </a:r>
          </a:p>
        </p:txBody>
      </p:sp>
      <p:sp>
        <p:nvSpPr>
          <p:cNvPr id="6" name="Rectangle 5">
            <a:extLst>
              <a:ext uri="{FF2B5EF4-FFF2-40B4-BE49-F238E27FC236}">
                <a16:creationId xmlns:a16="http://schemas.microsoft.com/office/drawing/2014/main" id="{15253624-3259-A0DF-CEFB-121470DC34E0}"/>
              </a:ext>
            </a:extLst>
          </p:cNvPr>
          <p:cNvSpPr/>
          <p:nvPr/>
        </p:nvSpPr>
        <p:spPr>
          <a:xfrm>
            <a:off x="6588495" y="2908485"/>
            <a:ext cx="1824623"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内部表达</a:t>
            </a:r>
            <a:endParaRPr lang="en-US" sz="2400" dirty="0">
              <a:latin typeface="Microsoft JhengHei" panose="020B0604030504040204" pitchFamily="34" charset="-120"/>
              <a:ea typeface="Microsoft JhengHei" panose="020B0604030504040204" pitchFamily="34" charset="-120"/>
            </a:endParaRPr>
          </a:p>
          <a:p>
            <a:pPr algn="ctr"/>
            <a:r>
              <a:rPr lang="zh-CN" altLang="en-US" sz="2000" dirty="0">
                <a:latin typeface="Microsoft JhengHei" panose="020B0604030504040204" pitchFamily="34" charset="-120"/>
                <a:ea typeface="Microsoft JhengHei" panose="020B0604030504040204" pitchFamily="34" charset="-120"/>
              </a:rPr>
              <a:t>（原文</a:t>
            </a:r>
            <a:r>
              <a:rPr lang="en-US" altLang="zh-CN" sz="2000" dirty="0">
                <a:latin typeface="Microsoft JhengHei" panose="020B0604030504040204" pitchFamily="34" charset="-120"/>
                <a:ea typeface="Microsoft JhengHei" panose="020B0604030504040204" pitchFamily="34" charset="-120"/>
              </a:rPr>
              <a:t>+</a:t>
            </a:r>
            <a:r>
              <a:rPr lang="zh-CN" altLang="en-US" sz="2000" dirty="0">
                <a:latin typeface="Microsoft JhengHei" panose="020B0604030504040204" pitchFamily="34" charset="-120"/>
                <a:ea typeface="Microsoft JhengHei" panose="020B0604030504040204" pitchFamily="34" charset="-120"/>
              </a:rPr>
              <a:t>译文）</a:t>
            </a:r>
            <a:endParaRPr lang="en-US" sz="2000" dirty="0">
              <a:latin typeface="Microsoft JhengHei" panose="020B0604030504040204" pitchFamily="34" charset="-120"/>
              <a:ea typeface="Microsoft JhengHei" panose="020B0604030504040204" pitchFamily="34" charset="-120"/>
            </a:endParaRPr>
          </a:p>
        </p:txBody>
      </p:sp>
      <p:sp>
        <p:nvSpPr>
          <p:cNvPr id="7" name="Rectangle 6">
            <a:extLst>
              <a:ext uri="{FF2B5EF4-FFF2-40B4-BE49-F238E27FC236}">
                <a16:creationId xmlns:a16="http://schemas.microsoft.com/office/drawing/2014/main" id="{454DD30C-FB8C-0ABB-B1B2-F6FE3DD1AB50}"/>
              </a:ext>
            </a:extLst>
          </p:cNvPr>
          <p:cNvSpPr/>
          <p:nvPr/>
        </p:nvSpPr>
        <p:spPr>
          <a:xfrm>
            <a:off x="9255756" y="2908485"/>
            <a:ext cx="2167389" cy="9895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预测译文</a:t>
            </a:r>
            <a:endParaRPr lang="en-US" sz="2400" dirty="0">
              <a:latin typeface="Microsoft JhengHei" panose="020B0604030504040204" pitchFamily="34" charset="-120"/>
              <a:ea typeface="Microsoft JhengHei" panose="020B0604030504040204" pitchFamily="34" charset="-120"/>
            </a:endParaRPr>
          </a:p>
          <a:p>
            <a:pPr algn="ctr"/>
            <a:r>
              <a:rPr lang="en-US" sz="2400" dirty="0" err="1">
                <a:latin typeface="Microsoft JhengHei" panose="020B0604030504040204" pitchFamily="34" charset="-120"/>
                <a:ea typeface="Microsoft JhengHei" panose="020B0604030504040204" pitchFamily="34" charset="-120"/>
              </a:rPr>
              <a:t>下一个字词</a:t>
            </a:r>
            <a:endParaRPr lang="en-US" sz="2400" dirty="0">
              <a:latin typeface="Microsoft JhengHei" panose="020B0604030504040204" pitchFamily="34" charset="-120"/>
              <a:ea typeface="Microsoft JhengHei" panose="020B0604030504040204" pitchFamily="34" charset="-120"/>
            </a:endParaRPr>
          </a:p>
        </p:txBody>
      </p:sp>
      <p:sp>
        <p:nvSpPr>
          <p:cNvPr id="8" name="Rectangle 7">
            <a:extLst>
              <a:ext uri="{FF2B5EF4-FFF2-40B4-BE49-F238E27FC236}">
                <a16:creationId xmlns:a16="http://schemas.microsoft.com/office/drawing/2014/main" id="{2BAC7AAA-5835-AC2C-4EE7-BC771F9B1147}"/>
              </a:ext>
            </a:extLst>
          </p:cNvPr>
          <p:cNvSpPr/>
          <p:nvPr/>
        </p:nvSpPr>
        <p:spPr>
          <a:xfrm>
            <a:off x="988032" y="2892871"/>
            <a:ext cx="2472090" cy="98955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目前为止的译文</a:t>
            </a:r>
            <a:endParaRPr lang="en-US" sz="2400" dirty="0">
              <a:latin typeface="Microsoft JhengHei" panose="020B0604030504040204" pitchFamily="34" charset="-120"/>
              <a:ea typeface="Microsoft JhengHei" panose="020B0604030504040204" pitchFamily="34" charset="-120"/>
            </a:endParaRPr>
          </a:p>
        </p:txBody>
      </p:sp>
      <p:sp>
        <p:nvSpPr>
          <p:cNvPr id="9" name="Right Arrow 8">
            <a:extLst>
              <a:ext uri="{FF2B5EF4-FFF2-40B4-BE49-F238E27FC236}">
                <a16:creationId xmlns:a16="http://schemas.microsoft.com/office/drawing/2014/main" id="{58A5FC1C-5B10-2C2B-6F44-481CCCF42806}"/>
              </a:ext>
            </a:extLst>
          </p:cNvPr>
          <p:cNvSpPr/>
          <p:nvPr/>
        </p:nvSpPr>
        <p:spPr>
          <a:xfrm>
            <a:off x="3688199"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0" name="Right Arrow 9">
            <a:extLst>
              <a:ext uri="{FF2B5EF4-FFF2-40B4-BE49-F238E27FC236}">
                <a16:creationId xmlns:a16="http://schemas.microsoft.com/office/drawing/2014/main" id="{4143E94E-E203-09D2-5E67-D149216D00EE}"/>
              </a:ext>
            </a:extLst>
          </p:cNvPr>
          <p:cNvSpPr/>
          <p:nvPr/>
        </p:nvSpPr>
        <p:spPr>
          <a:xfrm>
            <a:off x="5878426" y="1625296"/>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1" name="Right Arrow 10">
            <a:extLst>
              <a:ext uri="{FF2B5EF4-FFF2-40B4-BE49-F238E27FC236}">
                <a16:creationId xmlns:a16="http://schemas.microsoft.com/office/drawing/2014/main" id="{36C6F2D3-405B-2836-01D1-6A1F8CC8F6A0}"/>
              </a:ext>
            </a:extLst>
          </p:cNvPr>
          <p:cNvSpPr/>
          <p:nvPr/>
        </p:nvSpPr>
        <p:spPr>
          <a:xfrm>
            <a:off x="3662622" y="3185602"/>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2" name="Right Arrow 11">
            <a:extLst>
              <a:ext uri="{FF2B5EF4-FFF2-40B4-BE49-F238E27FC236}">
                <a16:creationId xmlns:a16="http://schemas.microsoft.com/office/drawing/2014/main" id="{EF80FA58-4274-E2A8-A7CF-0BAA33BF1FA8}"/>
              </a:ext>
            </a:extLst>
          </p:cNvPr>
          <p:cNvSpPr/>
          <p:nvPr/>
        </p:nvSpPr>
        <p:spPr>
          <a:xfrm>
            <a:off x="5884955"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3" name="Right Arrow 12">
            <a:extLst>
              <a:ext uri="{FF2B5EF4-FFF2-40B4-BE49-F238E27FC236}">
                <a16:creationId xmlns:a16="http://schemas.microsoft.com/office/drawing/2014/main" id="{65F1C5AA-AD01-9C25-4980-CD4E87165861}"/>
              </a:ext>
            </a:extLst>
          </p:cNvPr>
          <p:cNvSpPr/>
          <p:nvPr/>
        </p:nvSpPr>
        <p:spPr>
          <a:xfrm rot="9670999">
            <a:off x="5697085" y="2356173"/>
            <a:ext cx="835710"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4" name="Right Arrow 13">
            <a:extLst>
              <a:ext uri="{FF2B5EF4-FFF2-40B4-BE49-F238E27FC236}">
                <a16:creationId xmlns:a16="http://schemas.microsoft.com/office/drawing/2014/main" id="{0B217296-CB43-2599-C9D3-DD67A91F3BDF}"/>
              </a:ext>
            </a:extLst>
          </p:cNvPr>
          <p:cNvSpPr/>
          <p:nvPr/>
        </p:nvSpPr>
        <p:spPr>
          <a:xfrm>
            <a:off x="8615617" y="3168443"/>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p:sp>
        <p:nvSpPr>
          <p:cNvPr id="18" name="Rectangle 17">
            <a:extLst>
              <a:ext uri="{FF2B5EF4-FFF2-40B4-BE49-F238E27FC236}">
                <a16:creationId xmlns:a16="http://schemas.microsoft.com/office/drawing/2014/main" id="{BC87A935-5FC3-4CFC-B5D5-64C9EB55FD36}"/>
              </a:ext>
            </a:extLst>
          </p:cNvPr>
          <p:cNvSpPr/>
          <p:nvPr/>
        </p:nvSpPr>
        <p:spPr>
          <a:xfrm>
            <a:off x="9255756" y="4709086"/>
            <a:ext cx="2167389" cy="5010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err="1">
                <a:latin typeface="Microsoft JhengHei" panose="020B0604030504040204" pitchFamily="34" charset="-120"/>
                <a:ea typeface="Microsoft JhengHei" panose="020B0604030504040204" pitchFamily="34" charset="-120"/>
              </a:rPr>
              <a:t>译文</a:t>
            </a:r>
            <a:endParaRPr lang="en-US" sz="2400" dirty="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6D1A4E8-C638-E650-FAC7-946529044406}"/>
                  </a:ext>
                </a:extLst>
              </p:cNvPr>
              <p:cNvSpPr txBox="1"/>
              <p:nvPr/>
            </p:nvSpPr>
            <p:spPr>
              <a:xfrm>
                <a:off x="9255756" y="4675288"/>
                <a:ext cx="37953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smtClean="0">
                          <a:latin typeface="Cambria Math" panose="02040503050406030204" pitchFamily="18" charset="0"/>
                        </a:rPr>
                        <m:t>𝒚</m:t>
                      </m:r>
                    </m:oMath>
                  </m:oMathPara>
                </a14:m>
                <a:endParaRPr lang="en-US" dirty="0"/>
              </a:p>
            </p:txBody>
          </p:sp>
        </mc:Choice>
        <mc:Fallback>
          <p:sp>
            <p:nvSpPr>
              <p:cNvPr id="17" name="TextBox 16">
                <a:extLst>
                  <a:ext uri="{FF2B5EF4-FFF2-40B4-BE49-F238E27FC236}">
                    <a16:creationId xmlns:a16="http://schemas.microsoft.com/office/drawing/2014/main" id="{A6D1A4E8-C638-E650-FAC7-946529044406}"/>
                  </a:ext>
                </a:extLst>
              </p:cNvPr>
              <p:cNvSpPr txBox="1">
                <a:spLocks noRot="1" noChangeAspect="1" noMove="1" noResize="1" noEditPoints="1" noAdjustHandles="1" noChangeArrowheads="1" noChangeShapeType="1" noTextEdit="1"/>
              </p:cNvSpPr>
              <p:nvPr/>
            </p:nvSpPr>
            <p:spPr>
              <a:xfrm>
                <a:off x="9255756" y="4675288"/>
                <a:ext cx="379530"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FC21845-16F2-97B9-5318-BF1ED2962D5D}"/>
                  </a:ext>
                </a:extLst>
              </p:cNvPr>
              <p:cNvSpPr txBox="1"/>
              <p:nvPr/>
            </p:nvSpPr>
            <p:spPr>
              <a:xfrm>
                <a:off x="973452" y="1352855"/>
                <a:ext cx="3877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oMath>
                  </m:oMathPara>
                </a14:m>
                <a:endParaRPr lang="en-US" dirty="0"/>
              </a:p>
            </p:txBody>
          </p:sp>
        </mc:Choice>
        <mc:Fallback>
          <p:sp>
            <p:nvSpPr>
              <p:cNvPr id="19" name="TextBox 18">
                <a:extLst>
                  <a:ext uri="{FF2B5EF4-FFF2-40B4-BE49-F238E27FC236}">
                    <a16:creationId xmlns:a16="http://schemas.microsoft.com/office/drawing/2014/main" id="{5FC21845-16F2-97B9-5318-BF1ED2962D5D}"/>
                  </a:ext>
                </a:extLst>
              </p:cNvPr>
              <p:cNvSpPr txBox="1">
                <a:spLocks noRot="1" noChangeAspect="1" noMove="1" noResize="1" noEditPoints="1" noAdjustHandles="1" noChangeArrowheads="1" noChangeShapeType="1" noTextEdit="1"/>
              </p:cNvSpPr>
              <p:nvPr/>
            </p:nvSpPr>
            <p:spPr>
              <a:xfrm>
                <a:off x="973452" y="1352855"/>
                <a:ext cx="38775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C179AAB-5D93-6D18-198C-93152649B702}"/>
                  </a:ext>
                </a:extLst>
              </p:cNvPr>
              <p:cNvSpPr txBox="1"/>
              <p:nvPr/>
            </p:nvSpPr>
            <p:spPr>
              <a:xfrm>
                <a:off x="978114" y="2816270"/>
                <a:ext cx="60398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&lt;</m:t>
                          </m:r>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1" name="TextBox 20">
                <a:extLst>
                  <a:ext uri="{FF2B5EF4-FFF2-40B4-BE49-F238E27FC236}">
                    <a16:creationId xmlns:a16="http://schemas.microsoft.com/office/drawing/2014/main" id="{4C179AAB-5D93-6D18-198C-93152649B702}"/>
                  </a:ext>
                </a:extLst>
              </p:cNvPr>
              <p:cNvSpPr txBox="1">
                <a:spLocks noRot="1" noChangeAspect="1" noMove="1" noResize="1" noEditPoints="1" noAdjustHandles="1" noChangeArrowheads="1" noChangeShapeType="1" noTextEdit="1"/>
              </p:cNvSpPr>
              <p:nvPr/>
            </p:nvSpPr>
            <p:spPr>
              <a:xfrm>
                <a:off x="978114" y="2816270"/>
                <a:ext cx="603985" cy="369332"/>
              </a:xfrm>
              <a:prstGeom prst="rect">
                <a:avLst/>
              </a:prstGeom>
              <a:blipFill>
                <a:blip r:embed="rId4"/>
                <a:stretch>
                  <a:fillRect b="-3226"/>
                </a:stretch>
              </a:blipFill>
            </p:spPr>
            <p:txBody>
              <a:bodyPr/>
              <a:lstStyle/>
              <a:p>
                <a:r>
                  <a:rPr lang="en-US">
                    <a:noFill/>
                  </a:rPr>
                  <a:t> </a:t>
                </a:r>
              </a:p>
            </p:txBody>
          </p:sp>
        </mc:Fallback>
      </mc:AlternateContent>
      <p:sp>
        <p:nvSpPr>
          <p:cNvPr id="22" name="Right Arrow 21">
            <a:extLst>
              <a:ext uri="{FF2B5EF4-FFF2-40B4-BE49-F238E27FC236}">
                <a16:creationId xmlns:a16="http://schemas.microsoft.com/office/drawing/2014/main" id="{D6EFBB6D-F19B-7D0C-C621-5563CE91F7A6}"/>
              </a:ext>
            </a:extLst>
          </p:cNvPr>
          <p:cNvSpPr/>
          <p:nvPr/>
        </p:nvSpPr>
        <p:spPr>
          <a:xfrm rot="5400000">
            <a:off x="10192206" y="4037898"/>
            <a:ext cx="501041" cy="438411"/>
          </a:xfrm>
          <a:prstGeom prst="rightArrow">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latin typeface="Microsoft JhengHei" panose="020B0604030504040204" pitchFamily="34" charset="-120"/>
              <a:ea typeface="Microsoft JhengHei" panose="020B0604030504040204" pitchFamily="34" charset="-120"/>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3C2C1769-2E91-D79D-8AFD-7A9F7E4A7462}"/>
                  </a:ext>
                </a:extLst>
              </p:cNvPr>
              <p:cNvSpPr txBox="1"/>
              <p:nvPr/>
            </p:nvSpPr>
            <p:spPr>
              <a:xfrm>
                <a:off x="4309933" y="1332153"/>
                <a:ext cx="4133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oMath>
                  </m:oMathPara>
                </a14:m>
                <a:endParaRPr lang="en-US" dirty="0"/>
              </a:p>
            </p:txBody>
          </p:sp>
        </mc:Choice>
        <mc:Fallback>
          <p:sp>
            <p:nvSpPr>
              <p:cNvPr id="23" name="TextBox 22">
                <a:extLst>
                  <a:ext uri="{FF2B5EF4-FFF2-40B4-BE49-F238E27FC236}">
                    <a16:creationId xmlns:a16="http://schemas.microsoft.com/office/drawing/2014/main" id="{3C2C1769-2E91-D79D-8AFD-7A9F7E4A7462}"/>
                  </a:ext>
                </a:extLst>
              </p:cNvPr>
              <p:cNvSpPr txBox="1">
                <a:spLocks noRot="1" noChangeAspect="1" noMove="1" noResize="1" noEditPoints="1" noAdjustHandles="1" noChangeArrowheads="1" noChangeShapeType="1" noTextEdit="1"/>
              </p:cNvSpPr>
              <p:nvPr/>
            </p:nvSpPr>
            <p:spPr>
              <a:xfrm>
                <a:off x="4309933" y="1332153"/>
                <a:ext cx="41331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1F9C73-2367-00E7-837D-D51710D33EC0}"/>
                  </a:ext>
                </a:extLst>
              </p:cNvPr>
              <p:cNvSpPr txBox="1"/>
              <p:nvPr/>
            </p:nvSpPr>
            <p:spPr>
              <a:xfrm>
                <a:off x="4379218" y="2873008"/>
                <a:ext cx="38944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𝜑</m:t>
                      </m:r>
                    </m:oMath>
                  </m:oMathPara>
                </a14:m>
                <a:endParaRPr lang="en-US" dirty="0"/>
              </a:p>
            </p:txBody>
          </p:sp>
        </mc:Choice>
        <mc:Fallback>
          <p:sp>
            <p:nvSpPr>
              <p:cNvPr id="25" name="TextBox 24">
                <a:extLst>
                  <a:ext uri="{FF2B5EF4-FFF2-40B4-BE49-F238E27FC236}">
                    <a16:creationId xmlns:a16="http://schemas.microsoft.com/office/drawing/2014/main" id="{CB1F9C73-2367-00E7-837D-D51710D33EC0}"/>
                  </a:ext>
                </a:extLst>
              </p:cNvPr>
              <p:cNvSpPr txBox="1">
                <a:spLocks noRot="1" noChangeAspect="1" noMove="1" noResize="1" noEditPoints="1" noAdjustHandles="1" noChangeArrowheads="1" noChangeShapeType="1" noTextEdit="1"/>
              </p:cNvSpPr>
              <p:nvPr/>
            </p:nvSpPr>
            <p:spPr>
              <a:xfrm>
                <a:off x="4379218" y="2873008"/>
                <a:ext cx="389447" cy="369332"/>
              </a:xfrm>
              <a:prstGeom prst="rect">
                <a:avLst/>
              </a:prstGeom>
              <a:blipFill>
                <a:blip r:embed="rId6"/>
                <a:stretch>
                  <a:fillRect b="-6667"/>
                </a:stretch>
              </a:blipFill>
            </p:spPr>
            <p:txBody>
              <a:bodyPr/>
              <a:lstStyle/>
              <a:p>
                <a:r>
                  <a:rPr lang="en-US">
                    <a:noFill/>
                  </a:rPr>
                  <a:t> </a:t>
                </a:r>
              </a:p>
            </p:txBody>
          </p:sp>
        </mc:Fallback>
      </mc:AlternateContent>
      <p:sp>
        <p:nvSpPr>
          <p:cNvPr id="26" name="Bent Up Arrow 25">
            <a:extLst>
              <a:ext uri="{FF2B5EF4-FFF2-40B4-BE49-F238E27FC236}">
                <a16:creationId xmlns:a16="http://schemas.microsoft.com/office/drawing/2014/main" id="{627216D6-19EF-686D-3346-5EF36F4B78DA}"/>
              </a:ext>
            </a:extLst>
          </p:cNvPr>
          <p:cNvSpPr/>
          <p:nvPr/>
        </p:nvSpPr>
        <p:spPr>
          <a:xfrm flipH="1">
            <a:off x="2038349" y="3854784"/>
            <a:ext cx="8115301" cy="705740"/>
          </a:xfrm>
          <a:prstGeom prst="bentUpArrow">
            <a:avLst>
              <a:gd name="adj1" fmla="val 25000"/>
              <a:gd name="adj2" fmla="val 25000"/>
              <a:gd name="adj3"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D6B749F-31A1-608E-76EF-52E34C3D3451}"/>
                  </a:ext>
                </a:extLst>
              </p:cNvPr>
              <p:cNvSpPr txBox="1"/>
              <p:nvPr/>
            </p:nvSpPr>
            <p:spPr>
              <a:xfrm>
                <a:off x="4025326" y="5731300"/>
                <a:ext cx="4806725" cy="561564"/>
              </a:xfrm>
              <a:prstGeom prst="rect">
                <a:avLst/>
              </a:prstGeom>
              <a:noFill/>
            </p:spPr>
            <p:txBody>
              <a:bodyPr wrap="square">
                <a:spAutoFit/>
              </a:bodyPr>
              <a:lstStyle/>
              <a:p>
                <a:pPr/>
                <a14:m>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1" i="1" smtClean="0">
                            <a:latin typeface="Cambria Math" panose="02040503050406030204" pitchFamily="18" charset="0"/>
                          </a:rPr>
                          <m:t>𝒚</m:t>
                        </m:r>
                      </m:e>
                      <m:e>
                        <m:r>
                          <a:rPr lang="en-US" sz="2800" b="1" i="1" smtClean="0">
                            <a:latin typeface="Cambria Math" panose="02040503050406030204" pitchFamily="18" charset="0"/>
                          </a:rPr>
                          <m:t>𝒙</m:t>
                        </m:r>
                      </m:e>
                    </m:d>
                    <m:r>
                      <a:rPr lang="en-US" sz="2800" b="1" i="1" smtClean="0">
                        <a:latin typeface="Cambria Math" panose="02040503050406030204" pitchFamily="18" charset="0"/>
                      </a:rPr>
                      <m:t>=</m:t>
                    </m:r>
                  </m:oMath>
                </a14:m>
                <a:r>
                  <a:rPr lang="en-US" sz="2800" dirty="0"/>
                  <a:t> </a:t>
                </a:r>
                <a14:m>
                  <m:oMath xmlns:m="http://schemas.openxmlformats.org/officeDocument/2006/math">
                    <m:nary>
                      <m:naryPr>
                        <m:chr m:val="∏"/>
                        <m:limLoc m:val="subSup"/>
                        <m:ctrlPr>
                          <a:rPr lang="en-US" sz="2800" i="1">
                            <a:latin typeface="Cambria Math" panose="02040503050406030204" pitchFamily="18" charset="0"/>
                          </a:rPr>
                        </m:ctrlPr>
                      </m:naryPr>
                      <m:sub>
                        <m:r>
                          <m:rPr>
                            <m:brk m:alnAt="25"/>
                          </m:rPr>
                          <a:rPr lang="en-US" sz="2800" i="1">
                            <a:latin typeface="Cambria Math" panose="02040503050406030204" pitchFamily="18" charset="0"/>
                          </a:rPr>
                          <m:t>𝑡</m:t>
                        </m:r>
                        <m:r>
                          <a:rPr lang="en-US" sz="2800" i="1">
                            <a:latin typeface="Cambria Math" panose="02040503050406030204" pitchFamily="18" charset="0"/>
                          </a:rPr>
                          <m:t>=1</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ea typeface="Cambria Math" panose="02040503050406030204" pitchFamily="18" charset="0"/>
                              </a:rPr>
                              <m:t>𝜃</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𝜑</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𝑦</m:t>
                            </m:r>
                          </m:e>
                          <m:sub>
                            <m:r>
                              <a:rPr lang="en-US" sz="2800" i="1">
                                <a:latin typeface="Cambria Math" panose="02040503050406030204" pitchFamily="18" charset="0"/>
                                <a:ea typeface="Cambria Math" panose="02040503050406030204" pitchFamily="18" charset="0"/>
                              </a:rPr>
                              <m:t>𝑡</m:t>
                            </m:r>
                          </m:sub>
                        </m:sSub>
                        <m:r>
                          <a:rPr lang="en-US" sz="2800"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𝒙</m:t>
                        </m:r>
                        <m:r>
                          <a:rPr lang="en-US" sz="2800"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𝒚</m:t>
                            </m:r>
                          </m:e>
                          <m:sub>
                            <m:r>
                              <a:rPr lang="en-US" sz="2800" b="1" i="1">
                                <a:latin typeface="Cambria Math" panose="02040503050406030204" pitchFamily="18" charset="0"/>
                                <a:ea typeface="Cambria Math" panose="02040503050406030204" pitchFamily="18" charset="0"/>
                              </a:rPr>
                              <m:t>&lt;</m:t>
                            </m:r>
                            <m:r>
                              <a:rPr lang="en-US" sz="2800" b="1" i="1">
                                <a:latin typeface="Cambria Math" panose="02040503050406030204" pitchFamily="18" charset="0"/>
                                <a:ea typeface="Cambria Math" panose="02040503050406030204" pitchFamily="18" charset="0"/>
                              </a:rPr>
                              <m:t>𝒕</m:t>
                            </m:r>
                          </m:sub>
                        </m:sSub>
                        <m:r>
                          <a:rPr lang="en-US" sz="2800" i="1">
                            <a:latin typeface="Cambria Math" panose="02040503050406030204" pitchFamily="18" charset="0"/>
                            <a:ea typeface="Cambria Math" panose="02040503050406030204" pitchFamily="18" charset="0"/>
                          </a:rPr>
                          <m:t>)</m:t>
                        </m:r>
                      </m:e>
                    </m:nary>
                  </m:oMath>
                </a14:m>
                <a:endParaRPr lang="en-US" sz="2800" dirty="0"/>
              </a:p>
            </p:txBody>
          </p:sp>
        </mc:Choice>
        <mc:Fallback>
          <p:sp>
            <p:nvSpPr>
              <p:cNvPr id="28" name="TextBox 27">
                <a:extLst>
                  <a:ext uri="{FF2B5EF4-FFF2-40B4-BE49-F238E27FC236}">
                    <a16:creationId xmlns:a16="http://schemas.microsoft.com/office/drawing/2014/main" id="{7D6B749F-31A1-608E-76EF-52E34C3D3451}"/>
                  </a:ext>
                </a:extLst>
              </p:cNvPr>
              <p:cNvSpPr txBox="1">
                <a:spLocks noRot="1" noChangeAspect="1" noMove="1" noResize="1" noEditPoints="1" noAdjustHandles="1" noChangeArrowheads="1" noChangeShapeType="1" noTextEdit="1"/>
              </p:cNvSpPr>
              <p:nvPr/>
            </p:nvSpPr>
            <p:spPr>
              <a:xfrm>
                <a:off x="4025326" y="5731300"/>
                <a:ext cx="4806725" cy="561564"/>
              </a:xfrm>
              <a:prstGeom prst="rect">
                <a:avLst/>
              </a:prstGeom>
              <a:blipFill>
                <a:blip r:embed="rId7"/>
                <a:stretch>
                  <a:fillRect l="-526" t="-117778" b="-17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B2D822E-DAE4-71EB-8A35-ABF3FD9514CD}"/>
                  </a:ext>
                </a:extLst>
              </p:cNvPr>
              <p:cNvSpPr txBox="1"/>
              <p:nvPr/>
            </p:nvSpPr>
            <p:spPr>
              <a:xfrm>
                <a:off x="9221198" y="2847878"/>
                <a:ext cx="50104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ea typeface="Cambria Math" panose="02040503050406030204" pitchFamily="18" charset="0"/>
                            </a:rPr>
                          </m:ctrlPr>
                        </m:sSubPr>
                        <m:e>
                          <m:r>
                            <a:rPr lang="en-US" sz="1800" b="1" i="1" smtClean="0">
                              <a:latin typeface="Cambria Math" panose="02040503050406030204" pitchFamily="18" charset="0"/>
                              <a:ea typeface="Cambria Math" panose="02040503050406030204" pitchFamily="18" charset="0"/>
                            </a:rPr>
                            <m:t>𝒚</m:t>
                          </m:r>
                        </m:e>
                        <m:sub>
                          <m:r>
                            <a:rPr lang="en-US" sz="1800" b="1" i="1" smtClean="0">
                              <a:latin typeface="Cambria Math" panose="02040503050406030204" pitchFamily="18" charset="0"/>
                              <a:ea typeface="Cambria Math" panose="02040503050406030204" pitchFamily="18" charset="0"/>
                            </a:rPr>
                            <m:t>𝒕</m:t>
                          </m:r>
                        </m:sub>
                      </m:sSub>
                    </m:oMath>
                  </m:oMathPara>
                </a14:m>
                <a:endParaRPr lang="en-US" dirty="0"/>
              </a:p>
            </p:txBody>
          </p:sp>
        </mc:Choice>
        <mc:Fallback>
          <p:sp>
            <p:nvSpPr>
              <p:cNvPr id="29" name="TextBox 28">
                <a:extLst>
                  <a:ext uri="{FF2B5EF4-FFF2-40B4-BE49-F238E27FC236}">
                    <a16:creationId xmlns:a16="http://schemas.microsoft.com/office/drawing/2014/main" id="{5B2D822E-DAE4-71EB-8A35-ABF3FD9514CD}"/>
                  </a:ext>
                </a:extLst>
              </p:cNvPr>
              <p:cNvSpPr txBox="1">
                <a:spLocks noRot="1" noChangeAspect="1" noMove="1" noResize="1" noEditPoints="1" noAdjustHandles="1" noChangeArrowheads="1" noChangeShapeType="1" noTextEdit="1"/>
              </p:cNvSpPr>
              <p:nvPr/>
            </p:nvSpPr>
            <p:spPr>
              <a:xfrm>
                <a:off x="9221198" y="2847878"/>
                <a:ext cx="501041" cy="369332"/>
              </a:xfrm>
              <a:prstGeom prst="rect">
                <a:avLst/>
              </a:prstGeom>
              <a:blipFill>
                <a:blip r:embed="rId8"/>
                <a:stretch>
                  <a:fillRect b="-6667"/>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65DF1D5A-6B10-6856-8850-C91692E1A661}"/>
              </a:ext>
            </a:extLst>
          </p:cNvPr>
          <p:cNvSpPr txBox="1"/>
          <p:nvPr/>
        </p:nvSpPr>
        <p:spPr>
          <a:xfrm>
            <a:off x="880013" y="492850"/>
            <a:ext cx="2665676" cy="584775"/>
          </a:xfrm>
          <a:prstGeom prst="rect">
            <a:avLst/>
          </a:prstGeom>
          <a:noFill/>
        </p:spPr>
        <p:txBody>
          <a:bodyPr wrap="square">
            <a:spAutoFit/>
          </a:bodyPr>
          <a:lstStyle/>
          <a:p>
            <a:r>
              <a:rPr lang="zh-CN" altLang="en-US" sz="3200" dirty="0">
                <a:latin typeface="Microsoft JhengHei" panose="020B0604030504040204" pitchFamily="34" charset="-120"/>
                <a:ea typeface="Microsoft JhengHei" panose="020B0604030504040204" pitchFamily="34" charset="-120"/>
              </a:rPr>
              <a:t>神经机器翻译 </a:t>
            </a:r>
            <a:endParaRPr lang="en-US" sz="3200" dirty="0"/>
          </a:p>
        </p:txBody>
      </p:sp>
    </p:spTree>
    <p:extLst>
      <p:ext uri="{BB962C8B-B14F-4D97-AF65-F5344CB8AC3E}">
        <p14:creationId xmlns:p14="http://schemas.microsoft.com/office/powerpoint/2010/main" val="3715931972"/>
      </p:ext>
    </p:extLst>
  </p:cSld>
  <p:clrMapOvr>
    <a:masterClrMapping/>
  </p:clrMapOvr>
</p:sld>
</file>

<file path=ppt/theme/theme1.xml><?xml version="1.0" encoding="utf-8"?>
<a:theme xmlns:a="http://schemas.openxmlformats.org/drawingml/2006/main" name="CosineVTI">
  <a:themeElements>
    <a:clrScheme name="AnalogousFromLightSeedRightStep">
      <a:dk1>
        <a:srgbClr val="000000"/>
      </a:dk1>
      <a:lt1>
        <a:srgbClr val="FFFFFF"/>
      </a:lt1>
      <a:dk2>
        <a:srgbClr val="3A3621"/>
      </a:dk2>
      <a:lt2>
        <a:srgbClr val="E2E8E3"/>
      </a:lt2>
      <a:accent1>
        <a:srgbClr val="C493BD"/>
      </a:accent1>
      <a:accent2>
        <a:srgbClr val="BA7F98"/>
      </a:accent2>
      <a:accent3>
        <a:srgbClr val="C69697"/>
      </a:accent3>
      <a:accent4>
        <a:srgbClr val="BA977F"/>
      </a:accent4>
      <a:accent5>
        <a:srgbClr val="ABA481"/>
      </a:accent5>
      <a:accent6>
        <a:srgbClr val="9DA974"/>
      </a:accent6>
      <a:hlink>
        <a:srgbClr val="568E5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250</TotalTime>
  <Words>3585</Words>
  <Application>Microsoft Macintosh PowerPoint</Application>
  <PresentationFormat>Widescreen</PresentationFormat>
  <Paragraphs>369</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Microsoft JhengHei</vt:lpstr>
      <vt:lpstr>Arial</vt:lpstr>
      <vt:lpstr>Cambria Math</vt:lpstr>
      <vt:lpstr>Grandview</vt:lpstr>
      <vt:lpstr>Wingdings</vt:lpstr>
      <vt:lpstr>CosineVTI</vt:lpstr>
      <vt:lpstr>AI-driven Translation Applications: Overview, Issues and Recommendations for Translation Educators</vt:lpstr>
      <vt:lpstr>目的</vt:lpstr>
      <vt:lpstr>主要内容</vt:lpstr>
      <vt:lpstr>人工智能翻译技术</vt:lpstr>
      <vt:lpstr>人工智能翻译技术：两大类型</vt:lpstr>
      <vt:lpstr>基本原理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目前技术的不足之处</vt:lpstr>
      <vt:lpstr>目前技术的不足之处</vt:lpstr>
      <vt:lpstr>一、长句处理</vt:lpstr>
      <vt:lpstr>一、长句处理</vt:lpstr>
      <vt:lpstr>一、长句处理</vt:lpstr>
      <vt:lpstr>一、长句处理</vt:lpstr>
      <vt:lpstr>一、长句处理</vt:lpstr>
      <vt:lpstr>PowerPoint Presentation</vt:lpstr>
      <vt:lpstr>二、专门领域</vt:lpstr>
      <vt:lpstr>二、专门领域</vt:lpstr>
      <vt:lpstr>二、专门领域</vt:lpstr>
      <vt:lpstr>三、中文支持</vt:lpstr>
      <vt:lpstr>三、中文支持</vt:lpstr>
      <vt:lpstr>三、中文支持</vt:lpstr>
      <vt:lpstr>PowerPoint Presentation</vt:lpstr>
      <vt:lpstr>四、语境分析和背景知识</vt:lpstr>
      <vt:lpstr>原文（繁中）</vt:lpstr>
      <vt:lpstr>ChatGPT翻译</vt:lpstr>
      <vt:lpstr>ChatGPT翻译</vt:lpstr>
      <vt:lpstr>ChatGPT翻译</vt:lpstr>
      <vt:lpstr>瞎编乱造、内容过时</vt:lpstr>
      <vt:lpstr>例子</vt:lpstr>
      <vt:lpstr>ChatGPT的「知识」至2021年为止</vt:lpstr>
      <vt:lpstr>有趣例子（见Siu (2023)）</vt:lpstr>
      <vt:lpstr>ChatGPT输出结果</vt:lpstr>
      <vt:lpstr>ChatGPT输出结果</vt:lpstr>
      <vt:lpstr>ChatGPT输出结果</vt:lpstr>
      <vt:lpstr>PowerPoint Presentation</vt:lpstr>
      <vt:lpstr>翻译教学的几点建议</vt:lpstr>
      <vt:lpstr>译者的机遇</vt:lpstr>
      <vt:lpstr>建议一：加强基本翻译知识和技能</vt:lpstr>
      <vt:lpstr>建议二：深入专门领域和多模态翻译</vt:lpstr>
      <vt:lpstr>建议三：技术与人工智能</vt:lpstr>
      <vt:lpstr>例子：计算机辅助翻译硕士项目（必修课）</vt:lpstr>
      <vt:lpstr>选修方向一：专业语言服务（计算机辅助）</vt:lpstr>
      <vt:lpstr>选修方向二：翻译技术</vt:lpstr>
      <vt:lpstr>建议四：加强编辑的训练</vt:lpstr>
      <vt:lpstr>建议五：面向大型语言模型的教学和评估活动</vt:lpstr>
      <vt:lpstr>示例</vt:lpstr>
      <vt:lpstr>更多内容</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Education and Challenges of AI (Part 2)</dc:title>
  <dc:creator>Sai Cheong Siu</dc:creator>
  <cp:lastModifiedBy>Sai Cheong Siu</cp:lastModifiedBy>
  <cp:revision>7</cp:revision>
  <dcterms:created xsi:type="dcterms:W3CDTF">2023-06-08T15:20:02Z</dcterms:created>
  <dcterms:modified xsi:type="dcterms:W3CDTF">2023-06-08T19:30:02Z</dcterms:modified>
</cp:coreProperties>
</file>