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02990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02990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e0f0519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e0f0519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e0f0519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e0f0519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be2cd7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be2cd7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30299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30299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302990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302990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be2cd7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be2cd7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dbe2cd7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dbe2cd7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be2cd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be2cd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f051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f051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0f0519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0f0519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be2cd7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be2cd7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be2cd7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be2cd7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0f0519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0f0519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0f0519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0f0519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be2cd7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dbe2cd7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FS1030 - Group 3 - EMR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Superuser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Superuser patient / care provider CRUD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Care provider </a:t>
            </a:r>
            <a:r>
              <a:rPr lang="fr"/>
              <a:t>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Care provider </a:t>
            </a:r>
            <a:r>
              <a:rPr lang="fr"/>
              <a:t>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profile lookup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detail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Patient revision history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Care provider login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username exists (based on </a:t>
            </a:r>
            <a:r>
              <a:rPr b="1" lang="fr"/>
              <a:t>username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</a:t>
            </a:r>
            <a:r>
              <a:rPr lang="fr"/>
              <a:t>Care provider </a:t>
            </a:r>
            <a:r>
              <a:rPr lang="fr"/>
              <a:t>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 </a:t>
            </a:r>
            <a:r>
              <a:rPr lang="fr"/>
              <a:t>input fields.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b="1" lang="fr" sz="1800"/>
              <a:t>LOGIN </a:t>
            </a:r>
            <a:r>
              <a:rPr lang="fr" sz="1800"/>
              <a:t>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b="1" lang="fr" sz="1800"/>
              <a:t>username </a:t>
            </a:r>
            <a:r>
              <a:rPr lang="fr" sz="1800"/>
              <a:t>/ hashed </a:t>
            </a:r>
            <a:r>
              <a:rPr b="1" lang="fr" sz="1800"/>
              <a:t>password </a:t>
            </a:r>
            <a:r>
              <a:rPr lang="fr" sz="1800"/>
              <a:t>found 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b="1" lang="fr" sz="1800"/>
              <a:t>home </a:t>
            </a:r>
            <a:r>
              <a:rPr lang="fr" sz="1800"/>
              <a:t>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login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b="1" lang="fr" sz="1800"/>
              <a:t>home </a:t>
            </a:r>
            <a:r>
              <a:rPr lang="fr" sz="1800"/>
              <a:t>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b="1" lang="fr"/>
              <a:t>login </a:t>
            </a:r>
            <a:r>
              <a:rPr lang="fr"/>
              <a:t>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5"/>
            </a:pPr>
            <a:r>
              <a:rPr b="1" lang="fr" sz="2400"/>
              <a:t>Patient profile lookup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</a:t>
            </a:r>
            <a:r>
              <a:rPr lang="fr"/>
              <a:t>Patient profile lookup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</a:t>
            </a:r>
            <a:r>
              <a:rPr b="1" lang="fr" u="sng"/>
              <a:t>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patient exists (based on </a:t>
            </a:r>
            <a:r>
              <a:rPr lang="fr"/>
              <a:t>HealthCardNr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HealthCardNr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Patient profile lookup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HealthCardNr input field.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SEARCH 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HealthCardNr is found 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patient profile 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</a:t>
            </a:r>
            <a:r>
              <a:rPr lang="fr" sz="1800"/>
              <a:t>o back to search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profile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search 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6"/>
            </a:pPr>
            <a:r>
              <a:rPr b="1" lang="fr" sz="2400"/>
              <a:t>Patient detail entry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7"/>
            </a:pPr>
            <a:r>
              <a:rPr b="1" lang="fr" sz="2400"/>
              <a:t>Patient revision history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fr" sz="2400"/>
              <a:t>Superuser login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Superuser login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username exists (based on </a:t>
            </a:r>
            <a:r>
              <a:rPr b="1" lang="fr"/>
              <a:t>username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found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</a:t>
            </a:r>
            <a:r>
              <a:rPr lang="fr"/>
              <a:t>Superuser login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 </a:t>
            </a:r>
            <a:r>
              <a:rPr lang="fr"/>
              <a:t>input fields.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b="1" lang="fr" sz="1800"/>
              <a:t>LOGIN </a:t>
            </a:r>
            <a:r>
              <a:rPr lang="fr" sz="1800"/>
              <a:t>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b="1" lang="fr" sz="1800"/>
              <a:t>username </a:t>
            </a:r>
            <a:r>
              <a:rPr lang="fr" sz="1800"/>
              <a:t>/ hashed </a:t>
            </a:r>
            <a:r>
              <a:rPr b="1" lang="fr" sz="1800"/>
              <a:t>password </a:t>
            </a:r>
            <a:r>
              <a:rPr lang="fr" sz="1800"/>
              <a:t>found in database 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b="1" lang="fr" sz="1800"/>
              <a:t>home </a:t>
            </a:r>
            <a:r>
              <a:rPr lang="fr" sz="1800"/>
              <a:t>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login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b="1" lang="fr" sz="1800"/>
              <a:t>home </a:t>
            </a:r>
            <a:r>
              <a:rPr lang="fr" sz="1800"/>
              <a:t>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b="1" lang="fr"/>
              <a:t>login </a:t>
            </a:r>
            <a:r>
              <a:rPr lang="fr"/>
              <a:t>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b="1" lang="fr" sz="2400"/>
              <a:t>Superuser patient / care provider CRUD operation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b="1" lang="fr" sz="2400"/>
              <a:t>Care provider registration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Code - </a:t>
            </a:r>
            <a:r>
              <a:rPr lang="fr"/>
              <a:t>Care provider </a:t>
            </a:r>
            <a:r>
              <a:rPr lang="fr"/>
              <a:t>registration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Task decomposition flow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Lookup the database to verify whether </a:t>
            </a:r>
            <a:r>
              <a:rPr b="1" lang="fr"/>
              <a:t>username </a:t>
            </a:r>
            <a:r>
              <a:rPr lang="fr"/>
              <a:t>(care provider) </a:t>
            </a:r>
            <a:r>
              <a:rPr lang="fr"/>
              <a:t>exists (based on </a:t>
            </a:r>
            <a:r>
              <a:rPr b="1" lang="fr"/>
              <a:t>username</a:t>
            </a:r>
            <a:r>
              <a:rPr lang="f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Requires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Confirm that user has been registered in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Same frequency (1 search at a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Consistency is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 Mother Task Needed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Abstract Code - Care provider registration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390475"/>
            <a:ext cx="8520600" cy="45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Abstract Code</a:t>
            </a:r>
            <a:endParaRPr b="1"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User enters </a:t>
            </a:r>
            <a:r>
              <a:rPr b="1" lang="fr"/>
              <a:t>username </a:t>
            </a:r>
            <a:r>
              <a:rPr lang="fr"/>
              <a:t>/ </a:t>
            </a:r>
            <a:r>
              <a:rPr b="1" lang="fr"/>
              <a:t>password </a:t>
            </a:r>
            <a:r>
              <a:rPr lang="fr"/>
              <a:t>input fields.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IF input field NOT empty AND do not contain any invalid characters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When </a:t>
            </a:r>
            <a:r>
              <a:rPr b="1" lang="fr" sz="1800"/>
              <a:t>REGISTER </a:t>
            </a:r>
            <a:r>
              <a:rPr lang="fr" sz="1800"/>
              <a:t>button is clicked: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IF </a:t>
            </a:r>
            <a:r>
              <a:rPr b="1" lang="fr" sz="1800"/>
              <a:t>username </a:t>
            </a:r>
            <a:r>
              <a:rPr lang="fr" sz="1800"/>
              <a:t>/ hashed </a:t>
            </a:r>
            <a:r>
              <a:rPr b="1" lang="fr" sz="1800"/>
              <a:t>password </a:t>
            </a:r>
            <a:r>
              <a:rPr lang="fr" sz="1800"/>
              <a:t>added to database </a:t>
            </a:r>
            <a:r>
              <a:rPr lang="fr" sz="1800"/>
              <a:t>then: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Redirect to </a:t>
            </a:r>
            <a:r>
              <a:rPr b="1" lang="fr" sz="1800"/>
              <a:t>login </a:t>
            </a:r>
            <a:r>
              <a:rPr lang="fr" sz="1800"/>
              <a:t>page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fr" sz="1800"/>
              <a:t>ELSE 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Go back to register form with error message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Go to </a:t>
            </a:r>
            <a:r>
              <a:rPr b="1" lang="fr" sz="1800"/>
              <a:t>register </a:t>
            </a:r>
            <a:r>
              <a:rPr lang="fr" sz="1800"/>
              <a:t>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ELSE field values are invalid, display </a:t>
            </a:r>
            <a:r>
              <a:rPr b="1" lang="fr"/>
              <a:t>register </a:t>
            </a:r>
            <a:r>
              <a:rPr lang="fr"/>
              <a:t>form with error message</a:t>
            </a:r>
            <a:endParaRPr sz="18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b="1" lang="fr" sz="2400"/>
              <a:t>Care provider login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