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3029901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3029901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30299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30299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d302990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d302990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FS1030 - EMR Database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A</a:t>
            </a:r>
            <a:r>
              <a:rPr lang="fr"/>
              <a:t>bstract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Superuser login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Superuser patient / care provider CRUD operation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Care provider </a:t>
            </a:r>
            <a:r>
              <a:rPr lang="fr"/>
              <a:t>registration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Care provider </a:t>
            </a:r>
            <a:r>
              <a:rPr lang="fr"/>
              <a:t>login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Patient profile lookup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Patient detail entry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fr"/>
              <a:t>Patient revision history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SQL code constructs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Abstract Code - </a:t>
            </a:r>
            <a:r>
              <a:rPr lang="fr"/>
              <a:t>Patient profile lookup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390475"/>
            <a:ext cx="8520600" cy="45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Task d</a:t>
            </a:r>
            <a:r>
              <a:rPr b="1" lang="fr" u="sng"/>
              <a:t>ecomposition flow</a:t>
            </a:r>
            <a:endParaRPr b="1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Lookup the database to verify whether patient exists (based on </a:t>
            </a:r>
            <a:r>
              <a:rPr lang="fr"/>
              <a:t>HealthCardNr</a:t>
            </a:r>
            <a:r>
              <a:rPr lang="fr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Requires HealthCardNr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Confirm that user has been found in the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Same frequency (1 search at a time)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Consistency is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No Mother Task Needed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Abstract Code - Patient profile lookup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390475"/>
            <a:ext cx="8520600" cy="45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Abstract Code</a:t>
            </a:r>
            <a:endParaRPr b="1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User enters HealthCardNr input field.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IF input field NOT empty AND do not contain any invalid characters THEN: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When SEARCH button is clicked: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fr" sz="1800"/>
              <a:t>IF HealthCardNr is found then: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Redirect to patient profile page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fr" sz="1800"/>
              <a:t>ELSE 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G</a:t>
            </a:r>
            <a:r>
              <a:rPr lang="fr" sz="1800"/>
              <a:t>o back to search form with error message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Go to profile page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ELSE field values are invalid, display search form with error message</a:t>
            </a:r>
            <a:endParaRPr sz="1800"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